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2" r:id="rId3"/>
    <p:sldId id="256" r:id="rId4"/>
    <p:sldId id="257" r:id="rId5"/>
    <p:sldId id="258" r:id="rId6"/>
    <p:sldId id="267" r:id="rId7"/>
    <p:sldId id="259" r:id="rId8"/>
    <p:sldId id="265" r:id="rId9"/>
    <p:sldId id="266" r:id="rId10"/>
    <p:sldId id="260" r:id="rId11"/>
    <p:sldId id="263" r:id="rId12"/>
    <p:sldId id="261" r:id="rId13"/>
    <p:sldId id="264" r:id="rId14"/>
    <p:sldId id="270" r:id="rId15"/>
    <p:sldId id="268" r:id="rId16"/>
    <p:sldId id="273" r:id="rId17"/>
    <p:sldId id="271" r:id="rId18"/>
  </p:sldIdLst>
  <p:sldSz cx="12192000" cy="6858000"/>
  <p:notesSz cx="6858000" cy="9144000"/>
  <p:embeddedFontLst>
    <p:embeddedFont>
      <p:font typeface="黑体" pitchFamily="49" charset="-122"/>
      <p:regular r:id="rId22"/>
    </p:embeddedFont>
    <p:embeddedFont>
      <p:font typeface="方正舒体" pitchFamily="2" charset="-122"/>
      <p:regular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D2E"/>
    <a:srgbClr val="F18955"/>
    <a:srgbClr val="EFE6BB"/>
    <a:srgbClr val="3FD5BA"/>
    <a:srgbClr val="F6AB27"/>
    <a:srgbClr val="B8A387"/>
    <a:srgbClr val="A6410E"/>
    <a:srgbClr val="EAEAEA"/>
    <a:srgbClr val="CD5011"/>
    <a:srgbClr val="C24B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-504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00A1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07DA-41C4-4EB5-96CD-E0F2DA9C2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9CC0F-2934-4350-9FBC-F6EEF26131E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2" Type="http://schemas.openxmlformats.org/officeDocument/2006/relationships/slideLayout" Target="../slideLayouts/slideLayout1.xml"/><Relationship Id="rId21" Type="http://schemas.openxmlformats.org/officeDocument/2006/relationships/image" Target="../media/image26.png"/><Relationship Id="rId20" Type="http://schemas.openxmlformats.org/officeDocument/2006/relationships/image" Target="../media/image25.png"/><Relationship Id="rId2" Type="http://schemas.openxmlformats.org/officeDocument/2006/relationships/image" Target="../media/image7.png"/><Relationship Id="rId19" Type="http://schemas.openxmlformats.org/officeDocument/2006/relationships/image" Target="../media/image24.png"/><Relationship Id="rId18" Type="http://schemas.openxmlformats.org/officeDocument/2006/relationships/image" Target="../media/image23.png"/><Relationship Id="rId17" Type="http://schemas.openxmlformats.org/officeDocument/2006/relationships/image" Target="../media/image22.png"/><Relationship Id="rId16" Type="http://schemas.openxmlformats.org/officeDocument/2006/relationships/image" Target="../media/image21.png"/><Relationship Id="rId15" Type="http://schemas.openxmlformats.org/officeDocument/2006/relationships/image" Target="../media/image20.png"/><Relationship Id="rId14" Type="http://schemas.openxmlformats.org/officeDocument/2006/relationships/image" Target="../media/image19.png"/><Relationship Id="rId13" Type="http://schemas.openxmlformats.org/officeDocument/2006/relationships/image" Target="../media/image18.png"/><Relationship Id="rId12" Type="http://schemas.openxmlformats.org/officeDocument/2006/relationships/image" Target="../media/image17.png"/><Relationship Id="rId11" Type="http://schemas.openxmlformats.org/officeDocument/2006/relationships/image" Target="../media/image16.png"/><Relationship Id="rId10" Type="http://schemas.openxmlformats.org/officeDocument/2006/relationships/image" Target="../media/image15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18"/>
          <p:cNvGrpSpPr>
            <a:grpSpLocks noChangeAspect="1"/>
          </p:cNvGrpSpPr>
          <p:nvPr/>
        </p:nvGrpSpPr>
        <p:grpSpPr bwMode="auto">
          <a:xfrm>
            <a:off x="0" y="323514"/>
            <a:ext cx="5422232" cy="1078832"/>
            <a:chOff x="764" y="1391"/>
            <a:chExt cx="6152" cy="1538"/>
          </a:xfrm>
        </p:grpSpPr>
        <p:sp>
          <p:nvSpPr>
            <p:cNvPr id="32" name="AutoShape 17"/>
            <p:cNvSpPr>
              <a:spLocks noChangeAspect="1" noChangeArrowheads="1" noTextEdit="1"/>
            </p:cNvSpPr>
            <p:nvPr/>
          </p:nvSpPr>
          <p:spPr bwMode="auto">
            <a:xfrm>
              <a:off x="764" y="1391"/>
              <a:ext cx="6152" cy="1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9"/>
            <p:cNvSpPr/>
            <p:nvPr/>
          </p:nvSpPr>
          <p:spPr bwMode="auto">
            <a:xfrm>
              <a:off x="762" y="1389"/>
              <a:ext cx="6154" cy="1542"/>
            </a:xfrm>
            <a:custGeom>
              <a:avLst/>
              <a:gdLst>
                <a:gd name="T0" fmla="*/ 5511 w 6154"/>
                <a:gd name="T1" fmla="*/ 771 h 1542"/>
                <a:gd name="T2" fmla="*/ 6154 w 6154"/>
                <a:gd name="T3" fmla="*/ 1542 h 1542"/>
                <a:gd name="T4" fmla="*/ 0 w 6154"/>
                <a:gd name="T5" fmla="*/ 1542 h 1542"/>
                <a:gd name="T6" fmla="*/ 0 w 6154"/>
                <a:gd name="T7" fmla="*/ 0 h 1542"/>
                <a:gd name="T8" fmla="*/ 6154 w 6154"/>
                <a:gd name="T9" fmla="*/ 0 h 1542"/>
                <a:gd name="T10" fmla="*/ 5511 w 6154"/>
                <a:gd name="T11" fmla="*/ 771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54" h="1542">
                  <a:moveTo>
                    <a:pt x="5511" y="771"/>
                  </a:moveTo>
                  <a:lnTo>
                    <a:pt x="6154" y="1542"/>
                  </a:lnTo>
                  <a:lnTo>
                    <a:pt x="0" y="1542"/>
                  </a:lnTo>
                  <a:lnTo>
                    <a:pt x="0" y="0"/>
                  </a:lnTo>
                  <a:lnTo>
                    <a:pt x="6154" y="0"/>
                  </a:lnTo>
                  <a:lnTo>
                    <a:pt x="5511" y="771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0"/>
            <p:cNvSpPr/>
            <p:nvPr/>
          </p:nvSpPr>
          <p:spPr bwMode="auto">
            <a:xfrm>
              <a:off x="762" y="1457"/>
              <a:ext cx="6007" cy="1406"/>
            </a:xfrm>
            <a:custGeom>
              <a:avLst/>
              <a:gdLst>
                <a:gd name="T0" fmla="*/ 5421 w 6007"/>
                <a:gd name="T1" fmla="*/ 703 h 1406"/>
                <a:gd name="T2" fmla="*/ 6007 w 6007"/>
                <a:gd name="T3" fmla="*/ 1406 h 1406"/>
                <a:gd name="T4" fmla="*/ 0 w 6007"/>
                <a:gd name="T5" fmla="*/ 1406 h 1406"/>
                <a:gd name="T6" fmla="*/ 0 w 6007"/>
                <a:gd name="T7" fmla="*/ 0 h 1406"/>
                <a:gd name="T8" fmla="*/ 6007 w 6007"/>
                <a:gd name="T9" fmla="*/ 0 h 1406"/>
                <a:gd name="T10" fmla="*/ 5421 w 6007"/>
                <a:gd name="T11" fmla="*/ 703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07" h="1406">
                  <a:moveTo>
                    <a:pt x="5421" y="703"/>
                  </a:moveTo>
                  <a:lnTo>
                    <a:pt x="6007" y="1406"/>
                  </a:lnTo>
                  <a:lnTo>
                    <a:pt x="0" y="1406"/>
                  </a:lnTo>
                  <a:lnTo>
                    <a:pt x="0" y="0"/>
                  </a:lnTo>
                  <a:lnTo>
                    <a:pt x="6007" y="0"/>
                  </a:lnTo>
                  <a:lnTo>
                    <a:pt x="5421" y="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1"/>
            <p:cNvSpPr/>
            <p:nvPr/>
          </p:nvSpPr>
          <p:spPr bwMode="auto">
            <a:xfrm>
              <a:off x="762" y="1526"/>
              <a:ext cx="5861" cy="1268"/>
            </a:xfrm>
            <a:custGeom>
              <a:avLst/>
              <a:gdLst>
                <a:gd name="T0" fmla="*/ 0 w 5861"/>
                <a:gd name="T1" fmla="*/ 0 h 1268"/>
                <a:gd name="T2" fmla="*/ 0 w 5861"/>
                <a:gd name="T3" fmla="*/ 1268 h 1268"/>
                <a:gd name="T4" fmla="*/ 5861 w 5861"/>
                <a:gd name="T5" fmla="*/ 1268 h 1268"/>
                <a:gd name="T6" fmla="*/ 5331 w 5861"/>
                <a:gd name="T7" fmla="*/ 634 h 1268"/>
                <a:gd name="T8" fmla="*/ 5861 w 5861"/>
                <a:gd name="T9" fmla="*/ 0 h 1268"/>
                <a:gd name="T10" fmla="*/ 0 w 5861"/>
                <a:gd name="T11" fmla="*/ 0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61" h="1268">
                  <a:moveTo>
                    <a:pt x="0" y="0"/>
                  </a:moveTo>
                  <a:lnTo>
                    <a:pt x="0" y="1268"/>
                  </a:lnTo>
                  <a:lnTo>
                    <a:pt x="5861" y="1268"/>
                  </a:lnTo>
                  <a:lnTo>
                    <a:pt x="5331" y="634"/>
                  </a:lnTo>
                  <a:lnTo>
                    <a:pt x="58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0" y="2806858"/>
            <a:ext cx="12242800" cy="7142163"/>
            <a:chOff x="0" y="798"/>
            <a:chExt cx="7712" cy="4499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798"/>
              <a:ext cx="7712" cy="4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0" y="798"/>
              <a:ext cx="7710" cy="4497"/>
            </a:xfrm>
            <a:custGeom>
              <a:avLst/>
              <a:gdLst>
                <a:gd name="T0" fmla="*/ 1052 w 3200"/>
                <a:gd name="T1" fmla="*/ 715 h 1865"/>
                <a:gd name="T2" fmla="*/ 2308 w 3200"/>
                <a:gd name="T3" fmla="*/ 679 h 1865"/>
                <a:gd name="T4" fmla="*/ 2230 w 3200"/>
                <a:gd name="T5" fmla="*/ 646 h 1865"/>
                <a:gd name="T6" fmla="*/ 1760 w 3200"/>
                <a:gd name="T7" fmla="*/ 665 h 1865"/>
                <a:gd name="T8" fmla="*/ 894 w 3200"/>
                <a:gd name="T9" fmla="*/ 618 h 1865"/>
                <a:gd name="T10" fmla="*/ 2716 w 3200"/>
                <a:gd name="T11" fmla="*/ 613 h 1865"/>
                <a:gd name="T12" fmla="*/ 2741 w 3200"/>
                <a:gd name="T13" fmla="*/ 710 h 1865"/>
                <a:gd name="T14" fmla="*/ 1586 w 3200"/>
                <a:gd name="T15" fmla="*/ 611 h 1865"/>
                <a:gd name="T16" fmla="*/ 178 w 3200"/>
                <a:gd name="T17" fmla="*/ 605 h 1865"/>
                <a:gd name="T18" fmla="*/ 2523 w 3200"/>
                <a:gd name="T19" fmla="*/ 590 h 1865"/>
                <a:gd name="T20" fmla="*/ 1647 w 3200"/>
                <a:gd name="T21" fmla="*/ 612 h 1865"/>
                <a:gd name="T22" fmla="*/ 3038 w 3200"/>
                <a:gd name="T23" fmla="*/ 642 h 1865"/>
                <a:gd name="T24" fmla="*/ 2951 w 3200"/>
                <a:gd name="T25" fmla="*/ 726 h 1865"/>
                <a:gd name="T26" fmla="*/ 1944 w 3200"/>
                <a:gd name="T27" fmla="*/ 596 h 1865"/>
                <a:gd name="T28" fmla="*/ 1940 w 3200"/>
                <a:gd name="T29" fmla="*/ 612 h 1865"/>
                <a:gd name="T30" fmla="*/ 2753 w 3200"/>
                <a:gd name="T31" fmla="*/ 585 h 1865"/>
                <a:gd name="T32" fmla="*/ 2776 w 3200"/>
                <a:gd name="T33" fmla="*/ 586 h 1865"/>
                <a:gd name="T34" fmla="*/ 1634 w 3200"/>
                <a:gd name="T35" fmla="*/ 512 h 1865"/>
                <a:gd name="T36" fmla="*/ 1108 w 3200"/>
                <a:gd name="T37" fmla="*/ 520 h 1865"/>
                <a:gd name="T38" fmla="*/ 2265 w 3200"/>
                <a:gd name="T39" fmla="*/ 507 h 1865"/>
                <a:gd name="T40" fmla="*/ 442 w 3200"/>
                <a:gd name="T41" fmla="*/ 546 h 1865"/>
                <a:gd name="T42" fmla="*/ 1128 w 3200"/>
                <a:gd name="T43" fmla="*/ 480 h 1865"/>
                <a:gd name="T44" fmla="*/ 2376 w 3200"/>
                <a:gd name="T45" fmla="*/ 468 h 1865"/>
                <a:gd name="T46" fmla="*/ 108 w 3200"/>
                <a:gd name="T47" fmla="*/ 522 h 1865"/>
                <a:gd name="T48" fmla="*/ 1155 w 3200"/>
                <a:gd name="T49" fmla="*/ 450 h 1865"/>
                <a:gd name="T50" fmla="*/ 1090 w 3200"/>
                <a:gd name="T51" fmla="*/ 420 h 1865"/>
                <a:gd name="T52" fmla="*/ 1963 w 3200"/>
                <a:gd name="T53" fmla="*/ 422 h 1865"/>
                <a:gd name="T54" fmla="*/ 1870 w 3200"/>
                <a:gd name="T55" fmla="*/ 500 h 1865"/>
                <a:gd name="T56" fmla="*/ 1932 w 3200"/>
                <a:gd name="T57" fmla="*/ 464 h 1865"/>
                <a:gd name="T58" fmla="*/ 1467 w 3200"/>
                <a:gd name="T59" fmla="*/ 497 h 1865"/>
                <a:gd name="T60" fmla="*/ 1980 w 3200"/>
                <a:gd name="T61" fmla="*/ 402 h 1865"/>
                <a:gd name="T62" fmla="*/ 1699 w 3200"/>
                <a:gd name="T63" fmla="*/ 460 h 1865"/>
                <a:gd name="T64" fmla="*/ 2024 w 3200"/>
                <a:gd name="T65" fmla="*/ 347 h 1865"/>
                <a:gd name="T66" fmla="*/ 447 w 3200"/>
                <a:gd name="T67" fmla="*/ 326 h 1865"/>
                <a:gd name="T68" fmla="*/ 2067 w 3200"/>
                <a:gd name="T69" fmla="*/ 330 h 1865"/>
                <a:gd name="T70" fmla="*/ 1157 w 3200"/>
                <a:gd name="T71" fmla="*/ 432 h 1865"/>
                <a:gd name="T72" fmla="*/ 0 w 3200"/>
                <a:gd name="T73" fmla="*/ 313 h 1865"/>
                <a:gd name="T74" fmla="*/ 3123 w 3200"/>
                <a:gd name="T75" fmla="*/ 291 h 1865"/>
                <a:gd name="T76" fmla="*/ 2823 w 3200"/>
                <a:gd name="T77" fmla="*/ 385 h 1865"/>
                <a:gd name="T78" fmla="*/ 2772 w 3200"/>
                <a:gd name="T79" fmla="*/ 469 h 1865"/>
                <a:gd name="T80" fmla="*/ 2720 w 3200"/>
                <a:gd name="T81" fmla="*/ 441 h 1865"/>
                <a:gd name="T82" fmla="*/ 2685 w 3200"/>
                <a:gd name="T83" fmla="*/ 324 h 1865"/>
                <a:gd name="T84" fmla="*/ 2485 w 3200"/>
                <a:gd name="T85" fmla="*/ 479 h 1865"/>
                <a:gd name="T86" fmla="*/ 2405 w 3200"/>
                <a:gd name="T87" fmla="*/ 363 h 1865"/>
                <a:gd name="T88" fmla="*/ 2440 w 3200"/>
                <a:gd name="T89" fmla="*/ 323 h 1865"/>
                <a:gd name="T90" fmla="*/ 2191 w 3200"/>
                <a:gd name="T91" fmla="*/ 358 h 1865"/>
                <a:gd name="T92" fmla="*/ 2065 w 3200"/>
                <a:gd name="T93" fmla="*/ 287 h 1865"/>
                <a:gd name="T94" fmla="*/ 1967 w 3200"/>
                <a:gd name="T95" fmla="*/ 294 h 1865"/>
                <a:gd name="T96" fmla="*/ 1866 w 3200"/>
                <a:gd name="T97" fmla="*/ 326 h 1865"/>
                <a:gd name="T98" fmla="*/ 1701 w 3200"/>
                <a:gd name="T99" fmla="*/ 286 h 1865"/>
                <a:gd name="T100" fmla="*/ 1720 w 3200"/>
                <a:gd name="T101" fmla="*/ 154 h 1865"/>
                <a:gd name="T102" fmla="*/ 1569 w 3200"/>
                <a:gd name="T103" fmla="*/ 152 h 1865"/>
                <a:gd name="T104" fmla="*/ 1544 w 3200"/>
                <a:gd name="T105" fmla="*/ 242 h 1865"/>
                <a:gd name="T106" fmla="*/ 1288 w 3200"/>
                <a:gd name="T107" fmla="*/ 192 h 1865"/>
                <a:gd name="T108" fmla="*/ 1086 w 3200"/>
                <a:gd name="T109" fmla="*/ 349 h 1865"/>
                <a:gd name="T110" fmla="*/ 709 w 3200"/>
                <a:gd name="T111" fmla="*/ 165 h 1865"/>
                <a:gd name="T112" fmla="*/ 953 w 3200"/>
                <a:gd name="T113" fmla="*/ 469 h 1865"/>
                <a:gd name="T114" fmla="*/ 881 w 3200"/>
                <a:gd name="T115" fmla="*/ 466 h 1865"/>
                <a:gd name="T116" fmla="*/ 893 w 3200"/>
                <a:gd name="T117" fmla="*/ 610 h 1865"/>
                <a:gd name="T118" fmla="*/ 743 w 3200"/>
                <a:gd name="T119" fmla="*/ 450 h 1865"/>
                <a:gd name="T120" fmla="*/ 473 w 3200"/>
                <a:gd name="T121" fmla="*/ 491 h 1865"/>
                <a:gd name="T122" fmla="*/ 315 w 3200"/>
                <a:gd name="T123" fmla="*/ 445 h 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00" h="1865">
                  <a:moveTo>
                    <a:pt x="3163" y="744"/>
                  </a:moveTo>
                  <a:cubicBezTo>
                    <a:pt x="3163" y="741"/>
                    <a:pt x="3163" y="738"/>
                    <a:pt x="3163" y="736"/>
                  </a:cubicBezTo>
                  <a:cubicBezTo>
                    <a:pt x="3167" y="738"/>
                    <a:pt x="3171" y="741"/>
                    <a:pt x="3174" y="744"/>
                  </a:cubicBezTo>
                  <a:cubicBezTo>
                    <a:pt x="3163" y="744"/>
                    <a:pt x="3163" y="744"/>
                    <a:pt x="3163" y="744"/>
                  </a:cubicBezTo>
                  <a:moveTo>
                    <a:pt x="2040" y="744"/>
                  </a:moveTo>
                  <a:cubicBezTo>
                    <a:pt x="2039" y="740"/>
                    <a:pt x="2039" y="735"/>
                    <a:pt x="2038" y="731"/>
                  </a:cubicBezTo>
                  <a:cubicBezTo>
                    <a:pt x="2040" y="731"/>
                    <a:pt x="2041" y="731"/>
                    <a:pt x="2042" y="732"/>
                  </a:cubicBezTo>
                  <a:cubicBezTo>
                    <a:pt x="2042" y="736"/>
                    <a:pt x="2043" y="740"/>
                    <a:pt x="2047" y="744"/>
                  </a:cubicBezTo>
                  <a:cubicBezTo>
                    <a:pt x="2040" y="744"/>
                    <a:pt x="2040" y="744"/>
                    <a:pt x="2040" y="744"/>
                  </a:cubicBezTo>
                  <a:moveTo>
                    <a:pt x="1051" y="715"/>
                  </a:moveTo>
                  <a:cubicBezTo>
                    <a:pt x="1050" y="715"/>
                    <a:pt x="1052" y="714"/>
                    <a:pt x="1055" y="713"/>
                  </a:cubicBezTo>
                  <a:cubicBezTo>
                    <a:pt x="1056" y="714"/>
                    <a:pt x="1057" y="715"/>
                    <a:pt x="1059" y="716"/>
                  </a:cubicBezTo>
                  <a:cubicBezTo>
                    <a:pt x="1057" y="716"/>
                    <a:pt x="1054" y="715"/>
                    <a:pt x="1052" y="715"/>
                  </a:cubicBezTo>
                  <a:cubicBezTo>
                    <a:pt x="1052" y="715"/>
                    <a:pt x="1051" y="715"/>
                    <a:pt x="1051" y="715"/>
                  </a:cubicBezTo>
                  <a:moveTo>
                    <a:pt x="2519" y="696"/>
                  </a:moveTo>
                  <a:cubicBezTo>
                    <a:pt x="2519" y="692"/>
                    <a:pt x="2519" y="688"/>
                    <a:pt x="2519" y="683"/>
                  </a:cubicBezTo>
                  <a:cubicBezTo>
                    <a:pt x="2522" y="688"/>
                    <a:pt x="2525" y="692"/>
                    <a:pt x="2528" y="696"/>
                  </a:cubicBezTo>
                  <a:cubicBezTo>
                    <a:pt x="2526" y="696"/>
                    <a:pt x="2525" y="696"/>
                    <a:pt x="2524" y="696"/>
                  </a:cubicBezTo>
                  <a:cubicBezTo>
                    <a:pt x="2522" y="696"/>
                    <a:pt x="2521" y="696"/>
                    <a:pt x="2519" y="696"/>
                  </a:cubicBezTo>
                  <a:moveTo>
                    <a:pt x="1999" y="691"/>
                  </a:moveTo>
                  <a:cubicBezTo>
                    <a:pt x="1996" y="686"/>
                    <a:pt x="1993" y="680"/>
                    <a:pt x="1990" y="673"/>
                  </a:cubicBezTo>
                  <a:cubicBezTo>
                    <a:pt x="1992" y="675"/>
                    <a:pt x="1996" y="676"/>
                    <a:pt x="1999" y="676"/>
                  </a:cubicBezTo>
                  <a:cubicBezTo>
                    <a:pt x="2000" y="676"/>
                    <a:pt x="2002" y="676"/>
                    <a:pt x="2003" y="676"/>
                  </a:cubicBezTo>
                  <a:cubicBezTo>
                    <a:pt x="2003" y="681"/>
                    <a:pt x="2003" y="686"/>
                    <a:pt x="2003" y="691"/>
                  </a:cubicBezTo>
                  <a:cubicBezTo>
                    <a:pt x="2001" y="691"/>
                    <a:pt x="2000" y="691"/>
                    <a:pt x="1999" y="691"/>
                  </a:cubicBezTo>
                  <a:moveTo>
                    <a:pt x="2308" y="679"/>
                  </a:moveTo>
                  <a:cubicBezTo>
                    <a:pt x="2307" y="676"/>
                    <a:pt x="2305" y="674"/>
                    <a:pt x="2304" y="672"/>
                  </a:cubicBezTo>
                  <a:cubicBezTo>
                    <a:pt x="2304" y="667"/>
                    <a:pt x="2304" y="661"/>
                    <a:pt x="2304" y="656"/>
                  </a:cubicBezTo>
                  <a:cubicBezTo>
                    <a:pt x="2305" y="656"/>
                    <a:pt x="2306" y="657"/>
                    <a:pt x="2307" y="657"/>
                  </a:cubicBezTo>
                  <a:cubicBezTo>
                    <a:pt x="2308" y="668"/>
                    <a:pt x="2309" y="673"/>
                    <a:pt x="2308" y="679"/>
                  </a:cubicBezTo>
                  <a:moveTo>
                    <a:pt x="1251" y="656"/>
                  </a:moveTo>
                  <a:cubicBezTo>
                    <a:pt x="1251" y="656"/>
                    <a:pt x="1251" y="655"/>
                    <a:pt x="1252" y="655"/>
                  </a:cubicBezTo>
                  <a:cubicBezTo>
                    <a:pt x="1252" y="654"/>
                    <a:pt x="1253" y="653"/>
                    <a:pt x="1254" y="652"/>
                  </a:cubicBezTo>
                  <a:cubicBezTo>
                    <a:pt x="1254" y="653"/>
                    <a:pt x="1253" y="654"/>
                    <a:pt x="1253" y="656"/>
                  </a:cubicBezTo>
                  <a:cubicBezTo>
                    <a:pt x="1252" y="656"/>
                    <a:pt x="1251" y="656"/>
                    <a:pt x="1251" y="656"/>
                  </a:cubicBezTo>
                  <a:moveTo>
                    <a:pt x="2226" y="678"/>
                  </a:moveTo>
                  <a:cubicBezTo>
                    <a:pt x="2222" y="676"/>
                    <a:pt x="2218" y="674"/>
                    <a:pt x="2213" y="672"/>
                  </a:cubicBezTo>
                  <a:cubicBezTo>
                    <a:pt x="2222" y="663"/>
                    <a:pt x="2226" y="655"/>
                    <a:pt x="2229" y="644"/>
                  </a:cubicBezTo>
                  <a:cubicBezTo>
                    <a:pt x="2229" y="645"/>
                    <a:pt x="2230" y="645"/>
                    <a:pt x="2230" y="646"/>
                  </a:cubicBezTo>
                  <a:cubicBezTo>
                    <a:pt x="2236" y="653"/>
                    <a:pt x="2237" y="663"/>
                    <a:pt x="2236" y="672"/>
                  </a:cubicBezTo>
                  <a:cubicBezTo>
                    <a:pt x="2232" y="673"/>
                    <a:pt x="2229" y="676"/>
                    <a:pt x="2226" y="678"/>
                  </a:cubicBezTo>
                  <a:moveTo>
                    <a:pt x="2931" y="665"/>
                  </a:moveTo>
                  <a:cubicBezTo>
                    <a:pt x="2929" y="665"/>
                    <a:pt x="2928" y="665"/>
                    <a:pt x="2927" y="665"/>
                  </a:cubicBezTo>
                  <a:cubicBezTo>
                    <a:pt x="2926" y="657"/>
                    <a:pt x="2925" y="648"/>
                    <a:pt x="2925" y="640"/>
                  </a:cubicBezTo>
                  <a:cubicBezTo>
                    <a:pt x="2927" y="648"/>
                    <a:pt x="2929" y="657"/>
                    <a:pt x="2931" y="665"/>
                  </a:cubicBezTo>
                  <a:moveTo>
                    <a:pt x="955" y="648"/>
                  </a:moveTo>
                  <a:cubicBezTo>
                    <a:pt x="954" y="648"/>
                    <a:pt x="952" y="647"/>
                    <a:pt x="952" y="646"/>
                  </a:cubicBezTo>
                  <a:cubicBezTo>
                    <a:pt x="951" y="644"/>
                    <a:pt x="951" y="642"/>
                    <a:pt x="950" y="641"/>
                  </a:cubicBezTo>
                  <a:cubicBezTo>
                    <a:pt x="952" y="639"/>
                    <a:pt x="954" y="638"/>
                    <a:pt x="956" y="637"/>
                  </a:cubicBezTo>
                  <a:cubicBezTo>
                    <a:pt x="956" y="639"/>
                    <a:pt x="956" y="642"/>
                    <a:pt x="957" y="645"/>
                  </a:cubicBezTo>
                  <a:cubicBezTo>
                    <a:pt x="958" y="647"/>
                    <a:pt x="956" y="648"/>
                    <a:pt x="955" y="648"/>
                  </a:cubicBezTo>
                  <a:moveTo>
                    <a:pt x="1760" y="665"/>
                  </a:moveTo>
                  <a:cubicBezTo>
                    <a:pt x="1754" y="665"/>
                    <a:pt x="1740" y="660"/>
                    <a:pt x="1741" y="657"/>
                  </a:cubicBezTo>
                  <a:cubicBezTo>
                    <a:pt x="1745" y="651"/>
                    <a:pt x="1753" y="640"/>
                    <a:pt x="1759" y="633"/>
                  </a:cubicBezTo>
                  <a:cubicBezTo>
                    <a:pt x="1761" y="638"/>
                    <a:pt x="1763" y="643"/>
                    <a:pt x="1764" y="650"/>
                  </a:cubicBezTo>
                  <a:cubicBezTo>
                    <a:pt x="1764" y="655"/>
                    <a:pt x="1764" y="661"/>
                    <a:pt x="1762" y="665"/>
                  </a:cubicBezTo>
                  <a:cubicBezTo>
                    <a:pt x="1761" y="665"/>
                    <a:pt x="1761" y="665"/>
                    <a:pt x="1760" y="665"/>
                  </a:cubicBezTo>
                  <a:moveTo>
                    <a:pt x="923" y="617"/>
                  </a:moveTo>
                  <a:cubicBezTo>
                    <a:pt x="927" y="617"/>
                    <a:pt x="930" y="615"/>
                    <a:pt x="933" y="611"/>
                  </a:cubicBezTo>
                  <a:cubicBezTo>
                    <a:pt x="933" y="611"/>
                    <a:pt x="933" y="611"/>
                    <a:pt x="933" y="611"/>
                  </a:cubicBezTo>
                  <a:cubicBezTo>
                    <a:pt x="934" y="611"/>
                    <a:pt x="934" y="612"/>
                    <a:pt x="935" y="612"/>
                  </a:cubicBezTo>
                  <a:cubicBezTo>
                    <a:pt x="927" y="616"/>
                    <a:pt x="920" y="621"/>
                    <a:pt x="913" y="626"/>
                  </a:cubicBezTo>
                  <a:cubicBezTo>
                    <a:pt x="909" y="628"/>
                    <a:pt x="905" y="630"/>
                    <a:pt x="901" y="630"/>
                  </a:cubicBezTo>
                  <a:cubicBezTo>
                    <a:pt x="900" y="630"/>
                    <a:pt x="898" y="630"/>
                    <a:pt x="897" y="628"/>
                  </a:cubicBezTo>
                  <a:cubicBezTo>
                    <a:pt x="896" y="626"/>
                    <a:pt x="895" y="622"/>
                    <a:pt x="894" y="618"/>
                  </a:cubicBezTo>
                  <a:cubicBezTo>
                    <a:pt x="895" y="618"/>
                    <a:pt x="896" y="619"/>
                    <a:pt x="898" y="619"/>
                  </a:cubicBezTo>
                  <a:cubicBezTo>
                    <a:pt x="900" y="619"/>
                    <a:pt x="901" y="619"/>
                    <a:pt x="902" y="619"/>
                  </a:cubicBezTo>
                  <a:cubicBezTo>
                    <a:pt x="906" y="619"/>
                    <a:pt x="909" y="619"/>
                    <a:pt x="913" y="619"/>
                  </a:cubicBezTo>
                  <a:cubicBezTo>
                    <a:pt x="914" y="618"/>
                    <a:pt x="915" y="616"/>
                    <a:pt x="916" y="615"/>
                  </a:cubicBezTo>
                  <a:cubicBezTo>
                    <a:pt x="918" y="616"/>
                    <a:pt x="921" y="617"/>
                    <a:pt x="923" y="617"/>
                  </a:cubicBezTo>
                  <a:moveTo>
                    <a:pt x="2678" y="676"/>
                  </a:moveTo>
                  <a:cubicBezTo>
                    <a:pt x="2676" y="676"/>
                    <a:pt x="2674" y="674"/>
                    <a:pt x="2676" y="672"/>
                  </a:cubicBezTo>
                  <a:cubicBezTo>
                    <a:pt x="2680" y="667"/>
                    <a:pt x="2675" y="669"/>
                    <a:pt x="2675" y="662"/>
                  </a:cubicBezTo>
                  <a:cubicBezTo>
                    <a:pt x="2675" y="656"/>
                    <a:pt x="2676" y="652"/>
                    <a:pt x="2680" y="647"/>
                  </a:cubicBezTo>
                  <a:cubicBezTo>
                    <a:pt x="2684" y="641"/>
                    <a:pt x="2690" y="636"/>
                    <a:pt x="2695" y="630"/>
                  </a:cubicBezTo>
                  <a:cubicBezTo>
                    <a:pt x="2701" y="623"/>
                    <a:pt x="2710" y="621"/>
                    <a:pt x="2716" y="615"/>
                  </a:cubicBezTo>
                  <a:cubicBezTo>
                    <a:pt x="2716" y="614"/>
                    <a:pt x="2717" y="614"/>
                    <a:pt x="2717" y="614"/>
                  </a:cubicBezTo>
                  <a:cubicBezTo>
                    <a:pt x="2717" y="614"/>
                    <a:pt x="2716" y="613"/>
                    <a:pt x="2716" y="613"/>
                  </a:cubicBezTo>
                  <a:cubicBezTo>
                    <a:pt x="2719" y="610"/>
                    <a:pt x="2722" y="607"/>
                    <a:pt x="2725" y="604"/>
                  </a:cubicBezTo>
                  <a:cubicBezTo>
                    <a:pt x="2733" y="610"/>
                    <a:pt x="2741" y="616"/>
                    <a:pt x="2748" y="620"/>
                  </a:cubicBezTo>
                  <a:cubicBezTo>
                    <a:pt x="2749" y="621"/>
                    <a:pt x="2750" y="621"/>
                    <a:pt x="2751" y="622"/>
                  </a:cubicBezTo>
                  <a:cubicBezTo>
                    <a:pt x="2761" y="629"/>
                    <a:pt x="2767" y="642"/>
                    <a:pt x="2779" y="642"/>
                  </a:cubicBezTo>
                  <a:cubicBezTo>
                    <a:pt x="2780" y="642"/>
                    <a:pt x="2781" y="642"/>
                    <a:pt x="2783" y="642"/>
                  </a:cubicBezTo>
                  <a:cubicBezTo>
                    <a:pt x="2784" y="646"/>
                    <a:pt x="2785" y="650"/>
                    <a:pt x="2785" y="654"/>
                  </a:cubicBezTo>
                  <a:cubicBezTo>
                    <a:pt x="2791" y="658"/>
                    <a:pt x="2797" y="663"/>
                    <a:pt x="2802" y="667"/>
                  </a:cubicBezTo>
                  <a:cubicBezTo>
                    <a:pt x="2786" y="681"/>
                    <a:pt x="2779" y="701"/>
                    <a:pt x="2771" y="720"/>
                  </a:cubicBezTo>
                  <a:cubicBezTo>
                    <a:pt x="2772" y="721"/>
                    <a:pt x="2773" y="722"/>
                    <a:pt x="2772" y="724"/>
                  </a:cubicBezTo>
                  <a:cubicBezTo>
                    <a:pt x="2770" y="730"/>
                    <a:pt x="2769" y="737"/>
                    <a:pt x="2767" y="744"/>
                  </a:cubicBezTo>
                  <a:cubicBezTo>
                    <a:pt x="2761" y="744"/>
                    <a:pt x="2761" y="744"/>
                    <a:pt x="2761" y="744"/>
                  </a:cubicBezTo>
                  <a:cubicBezTo>
                    <a:pt x="2759" y="738"/>
                    <a:pt x="2754" y="734"/>
                    <a:pt x="2756" y="728"/>
                  </a:cubicBezTo>
                  <a:cubicBezTo>
                    <a:pt x="2748" y="723"/>
                    <a:pt x="2749" y="715"/>
                    <a:pt x="2741" y="710"/>
                  </a:cubicBezTo>
                  <a:cubicBezTo>
                    <a:pt x="2744" y="703"/>
                    <a:pt x="2749" y="696"/>
                    <a:pt x="2755" y="689"/>
                  </a:cubicBezTo>
                  <a:cubicBezTo>
                    <a:pt x="2756" y="674"/>
                    <a:pt x="2755" y="659"/>
                    <a:pt x="2752" y="644"/>
                  </a:cubicBezTo>
                  <a:cubicBezTo>
                    <a:pt x="2746" y="631"/>
                    <a:pt x="2737" y="629"/>
                    <a:pt x="2725" y="622"/>
                  </a:cubicBezTo>
                  <a:cubicBezTo>
                    <a:pt x="2725" y="622"/>
                    <a:pt x="2725" y="622"/>
                    <a:pt x="2725" y="622"/>
                  </a:cubicBezTo>
                  <a:cubicBezTo>
                    <a:pt x="2725" y="622"/>
                    <a:pt x="2723" y="621"/>
                    <a:pt x="2721" y="620"/>
                  </a:cubicBezTo>
                  <a:cubicBezTo>
                    <a:pt x="2719" y="619"/>
                    <a:pt x="2716" y="618"/>
                    <a:pt x="2716" y="618"/>
                  </a:cubicBezTo>
                  <a:cubicBezTo>
                    <a:pt x="2716" y="618"/>
                    <a:pt x="2716" y="618"/>
                    <a:pt x="2716" y="618"/>
                  </a:cubicBezTo>
                  <a:cubicBezTo>
                    <a:pt x="2709" y="625"/>
                    <a:pt x="2705" y="627"/>
                    <a:pt x="2698" y="635"/>
                  </a:cubicBezTo>
                  <a:cubicBezTo>
                    <a:pt x="2691" y="643"/>
                    <a:pt x="2673" y="656"/>
                    <a:pt x="2684" y="668"/>
                  </a:cubicBezTo>
                  <a:cubicBezTo>
                    <a:pt x="2685" y="669"/>
                    <a:pt x="2685" y="670"/>
                    <a:pt x="2685" y="671"/>
                  </a:cubicBezTo>
                  <a:cubicBezTo>
                    <a:pt x="2683" y="673"/>
                    <a:pt x="2682" y="674"/>
                    <a:pt x="2680" y="675"/>
                  </a:cubicBezTo>
                  <a:cubicBezTo>
                    <a:pt x="2680" y="676"/>
                    <a:pt x="2679" y="676"/>
                    <a:pt x="2678" y="676"/>
                  </a:cubicBezTo>
                  <a:moveTo>
                    <a:pt x="1586" y="611"/>
                  </a:moveTo>
                  <a:cubicBezTo>
                    <a:pt x="1586" y="610"/>
                    <a:pt x="1586" y="608"/>
                    <a:pt x="1586" y="607"/>
                  </a:cubicBezTo>
                  <a:cubicBezTo>
                    <a:pt x="1588" y="605"/>
                    <a:pt x="1589" y="603"/>
                    <a:pt x="1591" y="602"/>
                  </a:cubicBezTo>
                  <a:cubicBezTo>
                    <a:pt x="1590" y="605"/>
                    <a:pt x="1588" y="608"/>
                    <a:pt x="1586" y="611"/>
                  </a:cubicBezTo>
                  <a:moveTo>
                    <a:pt x="186" y="645"/>
                  </a:moveTo>
                  <a:cubicBezTo>
                    <a:pt x="181" y="642"/>
                    <a:pt x="176" y="639"/>
                    <a:pt x="171" y="636"/>
                  </a:cubicBezTo>
                  <a:cubicBezTo>
                    <a:pt x="170" y="635"/>
                    <a:pt x="170" y="635"/>
                    <a:pt x="169" y="635"/>
                  </a:cubicBezTo>
                  <a:cubicBezTo>
                    <a:pt x="169" y="634"/>
                    <a:pt x="169" y="634"/>
                    <a:pt x="169" y="634"/>
                  </a:cubicBezTo>
                  <a:cubicBezTo>
                    <a:pt x="167" y="623"/>
                    <a:pt x="167" y="612"/>
                    <a:pt x="161" y="602"/>
                  </a:cubicBezTo>
                  <a:cubicBezTo>
                    <a:pt x="160" y="600"/>
                    <a:pt x="160" y="597"/>
                    <a:pt x="161" y="595"/>
                  </a:cubicBezTo>
                  <a:cubicBezTo>
                    <a:pt x="161" y="595"/>
                    <a:pt x="167" y="595"/>
                    <a:pt x="175" y="594"/>
                  </a:cubicBezTo>
                  <a:cubicBezTo>
                    <a:pt x="175" y="594"/>
                    <a:pt x="175" y="594"/>
                    <a:pt x="175" y="594"/>
                  </a:cubicBezTo>
                  <a:cubicBezTo>
                    <a:pt x="175" y="594"/>
                    <a:pt x="176" y="594"/>
                    <a:pt x="176" y="594"/>
                  </a:cubicBezTo>
                  <a:cubicBezTo>
                    <a:pt x="176" y="598"/>
                    <a:pt x="176" y="601"/>
                    <a:pt x="178" y="605"/>
                  </a:cubicBezTo>
                  <a:cubicBezTo>
                    <a:pt x="187" y="616"/>
                    <a:pt x="190" y="630"/>
                    <a:pt x="186" y="645"/>
                  </a:cubicBezTo>
                  <a:moveTo>
                    <a:pt x="2539" y="651"/>
                  </a:moveTo>
                  <a:cubicBezTo>
                    <a:pt x="2531" y="646"/>
                    <a:pt x="2525" y="643"/>
                    <a:pt x="2519" y="639"/>
                  </a:cubicBezTo>
                  <a:cubicBezTo>
                    <a:pt x="2520" y="628"/>
                    <a:pt x="2520" y="618"/>
                    <a:pt x="2521" y="607"/>
                  </a:cubicBezTo>
                  <a:cubicBezTo>
                    <a:pt x="2527" y="603"/>
                    <a:pt x="2533" y="596"/>
                    <a:pt x="2540" y="593"/>
                  </a:cubicBezTo>
                  <a:cubicBezTo>
                    <a:pt x="2534" y="609"/>
                    <a:pt x="2534" y="609"/>
                    <a:pt x="2534" y="609"/>
                  </a:cubicBezTo>
                  <a:cubicBezTo>
                    <a:pt x="2537" y="605"/>
                    <a:pt x="2540" y="601"/>
                    <a:pt x="2543" y="598"/>
                  </a:cubicBezTo>
                  <a:cubicBezTo>
                    <a:pt x="2547" y="607"/>
                    <a:pt x="2549" y="617"/>
                    <a:pt x="2551" y="626"/>
                  </a:cubicBezTo>
                  <a:cubicBezTo>
                    <a:pt x="2551" y="627"/>
                    <a:pt x="2551" y="627"/>
                    <a:pt x="2551" y="628"/>
                  </a:cubicBezTo>
                  <a:cubicBezTo>
                    <a:pt x="2551" y="649"/>
                    <a:pt x="2551" y="649"/>
                    <a:pt x="2551" y="649"/>
                  </a:cubicBezTo>
                  <a:cubicBezTo>
                    <a:pt x="2547" y="649"/>
                    <a:pt x="2542" y="650"/>
                    <a:pt x="2539" y="651"/>
                  </a:cubicBezTo>
                  <a:moveTo>
                    <a:pt x="2522" y="598"/>
                  </a:moveTo>
                  <a:cubicBezTo>
                    <a:pt x="2522" y="596"/>
                    <a:pt x="2522" y="593"/>
                    <a:pt x="2523" y="590"/>
                  </a:cubicBezTo>
                  <a:cubicBezTo>
                    <a:pt x="2524" y="589"/>
                    <a:pt x="2525" y="587"/>
                    <a:pt x="2526" y="586"/>
                  </a:cubicBezTo>
                  <a:cubicBezTo>
                    <a:pt x="2530" y="588"/>
                    <a:pt x="2533" y="589"/>
                    <a:pt x="2537" y="592"/>
                  </a:cubicBezTo>
                  <a:cubicBezTo>
                    <a:pt x="2532" y="595"/>
                    <a:pt x="2527" y="597"/>
                    <a:pt x="2522" y="598"/>
                  </a:cubicBezTo>
                  <a:moveTo>
                    <a:pt x="121" y="582"/>
                  </a:moveTo>
                  <a:cubicBezTo>
                    <a:pt x="121" y="580"/>
                    <a:pt x="122" y="579"/>
                    <a:pt x="122" y="578"/>
                  </a:cubicBezTo>
                  <a:cubicBezTo>
                    <a:pt x="122" y="579"/>
                    <a:pt x="122" y="580"/>
                    <a:pt x="122" y="581"/>
                  </a:cubicBezTo>
                  <a:cubicBezTo>
                    <a:pt x="122" y="581"/>
                    <a:pt x="121" y="581"/>
                    <a:pt x="121" y="582"/>
                  </a:cubicBezTo>
                  <a:moveTo>
                    <a:pt x="2197" y="613"/>
                  </a:moveTo>
                  <a:cubicBezTo>
                    <a:pt x="2194" y="598"/>
                    <a:pt x="2200" y="584"/>
                    <a:pt x="2204" y="569"/>
                  </a:cubicBezTo>
                  <a:cubicBezTo>
                    <a:pt x="2204" y="565"/>
                    <a:pt x="2204" y="561"/>
                    <a:pt x="2204" y="557"/>
                  </a:cubicBezTo>
                  <a:cubicBezTo>
                    <a:pt x="2207" y="555"/>
                    <a:pt x="2211" y="553"/>
                    <a:pt x="2215" y="552"/>
                  </a:cubicBezTo>
                  <a:cubicBezTo>
                    <a:pt x="2220" y="573"/>
                    <a:pt x="2211" y="596"/>
                    <a:pt x="2197" y="613"/>
                  </a:cubicBezTo>
                  <a:moveTo>
                    <a:pt x="1647" y="612"/>
                  </a:moveTo>
                  <a:cubicBezTo>
                    <a:pt x="1635" y="602"/>
                    <a:pt x="1636" y="585"/>
                    <a:pt x="1635" y="570"/>
                  </a:cubicBezTo>
                  <a:cubicBezTo>
                    <a:pt x="1635" y="570"/>
                    <a:pt x="1635" y="569"/>
                    <a:pt x="1635" y="568"/>
                  </a:cubicBezTo>
                  <a:cubicBezTo>
                    <a:pt x="1638" y="567"/>
                    <a:pt x="1642" y="565"/>
                    <a:pt x="1646" y="564"/>
                  </a:cubicBezTo>
                  <a:cubicBezTo>
                    <a:pt x="1655" y="560"/>
                    <a:pt x="1664" y="555"/>
                    <a:pt x="1673" y="550"/>
                  </a:cubicBezTo>
                  <a:cubicBezTo>
                    <a:pt x="1667" y="556"/>
                    <a:pt x="1660" y="560"/>
                    <a:pt x="1652" y="563"/>
                  </a:cubicBezTo>
                  <a:cubicBezTo>
                    <a:pt x="1666" y="563"/>
                    <a:pt x="1666" y="563"/>
                    <a:pt x="1666" y="563"/>
                  </a:cubicBezTo>
                  <a:cubicBezTo>
                    <a:pt x="1664" y="575"/>
                    <a:pt x="1660" y="586"/>
                    <a:pt x="1663" y="597"/>
                  </a:cubicBezTo>
                  <a:cubicBezTo>
                    <a:pt x="1657" y="602"/>
                    <a:pt x="1652" y="607"/>
                    <a:pt x="1647" y="612"/>
                  </a:cubicBezTo>
                  <a:moveTo>
                    <a:pt x="2918" y="549"/>
                  </a:moveTo>
                  <a:cubicBezTo>
                    <a:pt x="2923" y="549"/>
                    <a:pt x="2929" y="548"/>
                    <a:pt x="2933" y="548"/>
                  </a:cubicBezTo>
                  <a:cubicBezTo>
                    <a:pt x="2951" y="561"/>
                    <a:pt x="2968" y="575"/>
                    <a:pt x="2984" y="588"/>
                  </a:cubicBezTo>
                  <a:cubicBezTo>
                    <a:pt x="3001" y="602"/>
                    <a:pt x="3018" y="616"/>
                    <a:pt x="3035" y="631"/>
                  </a:cubicBezTo>
                  <a:cubicBezTo>
                    <a:pt x="3036" y="635"/>
                    <a:pt x="3037" y="639"/>
                    <a:pt x="3038" y="642"/>
                  </a:cubicBezTo>
                  <a:cubicBezTo>
                    <a:pt x="3045" y="659"/>
                    <a:pt x="3045" y="659"/>
                    <a:pt x="3045" y="659"/>
                  </a:cubicBezTo>
                  <a:cubicBezTo>
                    <a:pt x="3040" y="667"/>
                    <a:pt x="3036" y="674"/>
                    <a:pt x="3032" y="682"/>
                  </a:cubicBezTo>
                  <a:cubicBezTo>
                    <a:pt x="3025" y="682"/>
                    <a:pt x="3019" y="682"/>
                    <a:pt x="3013" y="683"/>
                  </a:cubicBezTo>
                  <a:cubicBezTo>
                    <a:pt x="3012" y="680"/>
                    <a:pt x="3010" y="674"/>
                    <a:pt x="3010" y="671"/>
                  </a:cubicBezTo>
                  <a:cubicBezTo>
                    <a:pt x="3010" y="676"/>
                    <a:pt x="3010" y="685"/>
                    <a:pt x="3010" y="689"/>
                  </a:cubicBezTo>
                  <a:cubicBezTo>
                    <a:pt x="2999" y="697"/>
                    <a:pt x="2987" y="704"/>
                    <a:pt x="2980" y="716"/>
                  </a:cubicBezTo>
                  <a:cubicBezTo>
                    <a:pt x="2976" y="721"/>
                    <a:pt x="2971" y="727"/>
                    <a:pt x="2967" y="732"/>
                  </a:cubicBezTo>
                  <a:cubicBezTo>
                    <a:pt x="2966" y="734"/>
                    <a:pt x="2965" y="735"/>
                    <a:pt x="2964" y="737"/>
                  </a:cubicBezTo>
                  <a:cubicBezTo>
                    <a:pt x="2964" y="738"/>
                    <a:pt x="2964" y="739"/>
                    <a:pt x="2964" y="741"/>
                  </a:cubicBezTo>
                  <a:cubicBezTo>
                    <a:pt x="2964" y="742"/>
                    <a:pt x="2963" y="743"/>
                    <a:pt x="2963" y="744"/>
                  </a:cubicBezTo>
                  <a:cubicBezTo>
                    <a:pt x="2960" y="744"/>
                    <a:pt x="2960" y="744"/>
                    <a:pt x="2960" y="744"/>
                  </a:cubicBezTo>
                  <a:cubicBezTo>
                    <a:pt x="2956" y="739"/>
                    <a:pt x="2953" y="734"/>
                    <a:pt x="2950" y="730"/>
                  </a:cubicBezTo>
                  <a:cubicBezTo>
                    <a:pt x="2950" y="728"/>
                    <a:pt x="2951" y="727"/>
                    <a:pt x="2951" y="726"/>
                  </a:cubicBezTo>
                  <a:cubicBezTo>
                    <a:pt x="2954" y="720"/>
                    <a:pt x="2957" y="713"/>
                    <a:pt x="2960" y="707"/>
                  </a:cubicBezTo>
                  <a:cubicBezTo>
                    <a:pt x="2949" y="680"/>
                    <a:pt x="2956" y="651"/>
                    <a:pt x="2955" y="623"/>
                  </a:cubicBezTo>
                  <a:cubicBezTo>
                    <a:pt x="2949" y="614"/>
                    <a:pt x="2945" y="603"/>
                    <a:pt x="2935" y="598"/>
                  </a:cubicBezTo>
                  <a:cubicBezTo>
                    <a:pt x="2931" y="596"/>
                    <a:pt x="2928" y="595"/>
                    <a:pt x="2924" y="595"/>
                  </a:cubicBezTo>
                  <a:cubicBezTo>
                    <a:pt x="2924" y="595"/>
                    <a:pt x="2923" y="595"/>
                    <a:pt x="2923" y="595"/>
                  </a:cubicBezTo>
                  <a:cubicBezTo>
                    <a:pt x="2922" y="580"/>
                    <a:pt x="2920" y="564"/>
                    <a:pt x="2915" y="549"/>
                  </a:cubicBezTo>
                  <a:cubicBezTo>
                    <a:pt x="2916" y="549"/>
                    <a:pt x="2917" y="549"/>
                    <a:pt x="2918" y="549"/>
                  </a:cubicBezTo>
                  <a:moveTo>
                    <a:pt x="1077" y="582"/>
                  </a:moveTo>
                  <a:cubicBezTo>
                    <a:pt x="1076" y="570"/>
                    <a:pt x="1078" y="558"/>
                    <a:pt x="1082" y="547"/>
                  </a:cubicBezTo>
                  <a:cubicBezTo>
                    <a:pt x="1082" y="556"/>
                    <a:pt x="1084" y="566"/>
                    <a:pt x="1085" y="575"/>
                  </a:cubicBezTo>
                  <a:cubicBezTo>
                    <a:pt x="1082" y="577"/>
                    <a:pt x="1079" y="579"/>
                    <a:pt x="1077" y="582"/>
                  </a:cubicBezTo>
                  <a:moveTo>
                    <a:pt x="1955" y="608"/>
                  </a:moveTo>
                  <a:cubicBezTo>
                    <a:pt x="1946" y="604"/>
                    <a:pt x="1953" y="598"/>
                    <a:pt x="1944" y="596"/>
                  </a:cubicBezTo>
                  <a:cubicBezTo>
                    <a:pt x="1963" y="586"/>
                    <a:pt x="1946" y="572"/>
                    <a:pt x="1936" y="562"/>
                  </a:cubicBezTo>
                  <a:cubicBezTo>
                    <a:pt x="1941" y="552"/>
                    <a:pt x="1947" y="544"/>
                    <a:pt x="1950" y="534"/>
                  </a:cubicBezTo>
                  <a:cubicBezTo>
                    <a:pt x="1955" y="534"/>
                    <a:pt x="1960" y="535"/>
                    <a:pt x="1965" y="535"/>
                  </a:cubicBezTo>
                  <a:cubicBezTo>
                    <a:pt x="1975" y="553"/>
                    <a:pt x="1990" y="570"/>
                    <a:pt x="2002" y="587"/>
                  </a:cubicBezTo>
                  <a:cubicBezTo>
                    <a:pt x="1999" y="615"/>
                    <a:pt x="2010" y="633"/>
                    <a:pt x="2004" y="662"/>
                  </a:cubicBezTo>
                  <a:cubicBezTo>
                    <a:pt x="2005" y="669"/>
                    <a:pt x="2001" y="670"/>
                    <a:pt x="1996" y="670"/>
                  </a:cubicBezTo>
                  <a:cubicBezTo>
                    <a:pt x="1995" y="670"/>
                    <a:pt x="1994" y="670"/>
                    <a:pt x="1992" y="670"/>
                  </a:cubicBezTo>
                  <a:cubicBezTo>
                    <a:pt x="1991" y="670"/>
                    <a:pt x="1990" y="670"/>
                    <a:pt x="1989" y="670"/>
                  </a:cubicBezTo>
                  <a:cubicBezTo>
                    <a:pt x="1989" y="670"/>
                    <a:pt x="1988" y="670"/>
                    <a:pt x="1988" y="670"/>
                  </a:cubicBezTo>
                  <a:cubicBezTo>
                    <a:pt x="1977" y="649"/>
                    <a:pt x="1963" y="629"/>
                    <a:pt x="1937" y="629"/>
                  </a:cubicBezTo>
                  <a:cubicBezTo>
                    <a:pt x="1936" y="629"/>
                    <a:pt x="1936" y="629"/>
                    <a:pt x="1935" y="629"/>
                  </a:cubicBezTo>
                  <a:cubicBezTo>
                    <a:pt x="1935" y="620"/>
                    <a:pt x="1934" y="619"/>
                    <a:pt x="1935" y="610"/>
                  </a:cubicBezTo>
                  <a:cubicBezTo>
                    <a:pt x="1937" y="612"/>
                    <a:pt x="1939" y="612"/>
                    <a:pt x="1940" y="612"/>
                  </a:cubicBezTo>
                  <a:cubicBezTo>
                    <a:pt x="1942" y="612"/>
                    <a:pt x="1944" y="611"/>
                    <a:pt x="1946" y="610"/>
                  </a:cubicBezTo>
                  <a:cubicBezTo>
                    <a:pt x="1948" y="609"/>
                    <a:pt x="1950" y="608"/>
                    <a:pt x="1954" y="608"/>
                  </a:cubicBezTo>
                  <a:cubicBezTo>
                    <a:pt x="1954" y="608"/>
                    <a:pt x="1954" y="608"/>
                    <a:pt x="1955" y="608"/>
                  </a:cubicBezTo>
                  <a:moveTo>
                    <a:pt x="1588" y="530"/>
                  </a:moveTo>
                  <a:cubicBezTo>
                    <a:pt x="1587" y="530"/>
                    <a:pt x="1587" y="530"/>
                    <a:pt x="1587" y="530"/>
                  </a:cubicBezTo>
                  <a:cubicBezTo>
                    <a:pt x="1587" y="529"/>
                    <a:pt x="1587" y="529"/>
                    <a:pt x="1587" y="529"/>
                  </a:cubicBezTo>
                  <a:cubicBezTo>
                    <a:pt x="1588" y="529"/>
                    <a:pt x="1588" y="530"/>
                    <a:pt x="1588" y="530"/>
                  </a:cubicBezTo>
                  <a:moveTo>
                    <a:pt x="91" y="542"/>
                  </a:moveTo>
                  <a:cubicBezTo>
                    <a:pt x="85" y="537"/>
                    <a:pt x="80" y="532"/>
                    <a:pt x="74" y="526"/>
                  </a:cubicBezTo>
                  <a:cubicBezTo>
                    <a:pt x="85" y="526"/>
                    <a:pt x="95" y="526"/>
                    <a:pt x="105" y="526"/>
                  </a:cubicBezTo>
                  <a:cubicBezTo>
                    <a:pt x="100" y="531"/>
                    <a:pt x="96" y="537"/>
                    <a:pt x="91" y="542"/>
                  </a:cubicBezTo>
                  <a:moveTo>
                    <a:pt x="2769" y="586"/>
                  </a:moveTo>
                  <a:cubicBezTo>
                    <a:pt x="2764" y="586"/>
                    <a:pt x="2759" y="586"/>
                    <a:pt x="2753" y="585"/>
                  </a:cubicBezTo>
                  <a:cubicBezTo>
                    <a:pt x="2756" y="584"/>
                    <a:pt x="2758" y="583"/>
                    <a:pt x="2761" y="583"/>
                  </a:cubicBezTo>
                  <a:cubicBezTo>
                    <a:pt x="2761" y="570"/>
                    <a:pt x="2761" y="557"/>
                    <a:pt x="2761" y="545"/>
                  </a:cubicBezTo>
                  <a:cubicBezTo>
                    <a:pt x="2772" y="538"/>
                    <a:pt x="2782" y="531"/>
                    <a:pt x="2791" y="525"/>
                  </a:cubicBezTo>
                  <a:cubicBezTo>
                    <a:pt x="2796" y="525"/>
                    <a:pt x="2800" y="525"/>
                    <a:pt x="2805" y="526"/>
                  </a:cubicBezTo>
                  <a:cubicBezTo>
                    <a:pt x="2802" y="530"/>
                    <a:pt x="2799" y="536"/>
                    <a:pt x="2803" y="545"/>
                  </a:cubicBezTo>
                  <a:cubicBezTo>
                    <a:pt x="2802" y="546"/>
                    <a:pt x="2802" y="547"/>
                    <a:pt x="2802" y="549"/>
                  </a:cubicBezTo>
                  <a:cubicBezTo>
                    <a:pt x="2801" y="553"/>
                    <a:pt x="2800" y="557"/>
                    <a:pt x="2799" y="560"/>
                  </a:cubicBezTo>
                  <a:cubicBezTo>
                    <a:pt x="2799" y="562"/>
                    <a:pt x="2799" y="563"/>
                    <a:pt x="2799" y="564"/>
                  </a:cubicBezTo>
                  <a:cubicBezTo>
                    <a:pt x="2799" y="565"/>
                    <a:pt x="2799" y="566"/>
                    <a:pt x="2799" y="567"/>
                  </a:cubicBezTo>
                  <a:cubicBezTo>
                    <a:pt x="2799" y="568"/>
                    <a:pt x="2799" y="569"/>
                    <a:pt x="2799" y="570"/>
                  </a:cubicBezTo>
                  <a:cubicBezTo>
                    <a:pt x="2798" y="571"/>
                    <a:pt x="2798" y="572"/>
                    <a:pt x="2798" y="573"/>
                  </a:cubicBezTo>
                  <a:cubicBezTo>
                    <a:pt x="2791" y="576"/>
                    <a:pt x="2785" y="580"/>
                    <a:pt x="2781" y="585"/>
                  </a:cubicBezTo>
                  <a:cubicBezTo>
                    <a:pt x="2779" y="586"/>
                    <a:pt x="2777" y="586"/>
                    <a:pt x="2776" y="586"/>
                  </a:cubicBezTo>
                  <a:cubicBezTo>
                    <a:pt x="2774" y="586"/>
                    <a:pt x="2771" y="586"/>
                    <a:pt x="2769" y="586"/>
                  </a:cubicBezTo>
                  <a:moveTo>
                    <a:pt x="2235" y="589"/>
                  </a:moveTo>
                  <a:cubicBezTo>
                    <a:pt x="2237" y="572"/>
                    <a:pt x="2238" y="555"/>
                    <a:pt x="2247" y="539"/>
                  </a:cubicBezTo>
                  <a:cubicBezTo>
                    <a:pt x="2243" y="534"/>
                    <a:pt x="2241" y="528"/>
                    <a:pt x="2237" y="523"/>
                  </a:cubicBezTo>
                  <a:cubicBezTo>
                    <a:pt x="2238" y="523"/>
                    <a:pt x="2238" y="522"/>
                    <a:pt x="2238" y="521"/>
                  </a:cubicBezTo>
                  <a:cubicBezTo>
                    <a:pt x="2245" y="526"/>
                    <a:pt x="2248" y="532"/>
                    <a:pt x="2252" y="540"/>
                  </a:cubicBezTo>
                  <a:cubicBezTo>
                    <a:pt x="2257" y="552"/>
                    <a:pt x="2264" y="563"/>
                    <a:pt x="2271" y="573"/>
                  </a:cubicBezTo>
                  <a:cubicBezTo>
                    <a:pt x="2270" y="573"/>
                    <a:pt x="2269" y="573"/>
                    <a:pt x="2268" y="573"/>
                  </a:cubicBezTo>
                  <a:cubicBezTo>
                    <a:pt x="2265" y="573"/>
                    <a:pt x="2261" y="573"/>
                    <a:pt x="2257" y="575"/>
                  </a:cubicBezTo>
                  <a:cubicBezTo>
                    <a:pt x="2248" y="576"/>
                    <a:pt x="2241" y="582"/>
                    <a:pt x="2235" y="589"/>
                  </a:cubicBezTo>
                  <a:moveTo>
                    <a:pt x="1630" y="514"/>
                  </a:moveTo>
                  <a:cubicBezTo>
                    <a:pt x="1630" y="513"/>
                    <a:pt x="1630" y="512"/>
                    <a:pt x="1630" y="511"/>
                  </a:cubicBezTo>
                  <a:cubicBezTo>
                    <a:pt x="1632" y="511"/>
                    <a:pt x="1633" y="511"/>
                    <a:pt x="1634" y="512"/>
                  </a:cubicBezTo>
                  <a:cubicBezTo>
                    <a:pt x="1633" y="512"/>
                    <a:pt x="1632" y="513"/>
                    <a:pt x="1630" y="514"/>
                  </a:cubicBezTo>
                  <a:moveTo>
                    <a:pt x="1548" y="516"/>
                  </a:moveTo>
                  <a:cubicBezTo>
                    <a:pt x="1547" y="516"/>
                    <a:pt x="1548" y="514"/>
                    <a:pt x="1550" y="512"/>
                  </a:cubicBezTo>
                  <a:cubicBezTo>
                    <a:pt x="1553" y="509"/>
                    <a:pt x="1555" y="507"/>
                    <a:pt x="1557" y="507"/>
                  </a:cubicBezTo>
                  <a:cubicBezTo>
                    <a:pt x="1557" y="507"/>
                    <a:pt x="1557" y="507"/>
                    <a:pt x="1557" y="507"/>
                  </a:cubicBezTo>
                  <a:cubicBezTo>
                    <a:pt x="1560" y="507"/>
                    <a:pt x="1563" y="508"/>
                    <a:pt x="1566" y="510"/>
                  </a:cubicBezTo>
                  <a:cubicBezTo>
                    <a:pt x="1565" y="512"/>
                    <a:pt x="1565" y="515"/>
                    <a:pt x="1565" y="518"/>
                  </a:cubicBezTo>
                  <a:cubicBezTo>
                    <a:pt x="1561" y="516"/>
                    <a:pt x="1557" y="515"/>
                    <a:pt x="1553" y="515"/>
                  </a:cubicBezTo>
                  <a:cubicBezTo>
                    <a:pt x="1551" y="515"/>
                    <a:pt x="1550" y="516"/>
                    <a:pt x="1548" y="516"/>
                  </a:cubicBezTo>
                  <a:cubicBezTo>
                    <a:pt x="1548" y="516"/>
                    <a:pt x="1548" y="516"/>
                    <a:pt x="1548" y="516"/>
                  </a:cubicBezTo>
                  <a:moveTo>
                    <a:pt x="1103" y="521"/>
                  </a:moveTo>
                  <a:cubicBezTo>
                    <a:pt x="1106" y="516"/>
                    <a:pt x="1109" y="511"/>
                    <a:pt x="1113" y="506"/>
                  </a:cubicBezTo>
                  <a:cubicBezTo>
                    <a:pt x="1111" y="510"/>
                    <a:pt x="1109" y="515"/>
                    <a:pt x="1108" y="520"/>
                  </a:cubicBezTo>
                  <a:cubicBezTo>
                    <a:pt x="1106" y="520"/>
                    <a:pt x="1105" y="521"/>
                    <a:pt x="1103" y="521"/>
                  </a:cubicBezTo>
                  <a:moveTo>
                    <a:pt x="2609" y="534"/>
                  </a:moveTo>
                  <a:cubicBezTo>
                    <a:pt x="2600" y="534"/>
                    <a:pt x="2590" y="533"/>
                    <a:pt x="2580" y="533"/>
                  </a:cubicBezTo>
                  <a:cubicBezTo>
                    <a:pt x="2591" y="524"/>
                    <a:pt x="2600" y="513"/>
                    <a:pt x="2606" y="501"/>
                  </a:cubicBezTo>
                  <a:cubicBezTo>
                    <a:pt x="2613" y="511"/>
                    <a:pt x="2619" y="521"/>
                    <a:pt x="2620" y="534"/>
                  </a:cubicBezTo>
                  <a:cubicBezTo>
                    <a:pt x="2616" y="534"/>
                    <a:pt x="2613" y="534"/>
                    <a:pt x="2609" y="534"/>
                  </a:cubicBezTo>
                  <a:moveTo>
                    <a:pt x="2347" y="693"/>
                  </a:moveTo>
                  <a:cubicBezTo>
                    <a:pt x="2343" y="690"/>
                    <a:pt x="2337" y="689"/>
                    <a:pt x="2331" y="688"/>
                  </a:cubicBezTo>
                  <a:cubicBezTo>
                    <a:pt x="2337" y="679"/>
                    <a:pt x="2336" y="675"/>
                    <a:pt x="2332" y="661"/>
                  </a:cubicBezTo>
                  <a:cubicBezTo>
                    <a:pt x="2330" y="654"/>
                    <a:pt x="2335" y="642"/>
                    <a:pt x="2334" y="635"/>
                  </a:cubicBezTo>
                  <a:cubicBezTo>
                    <a:pt x="2333" y="626"/>
                    <a:pt x="2340" y="617"/>
                    <a:pt x="2341" y="608"/>
                  </a:cubicBezTo>
                  <a:cubicBezTo>
                    <a:pt x="2342" y="594"/>
                    <a:pt x="2335" y="587"/>
                    <a:pt x="2335" y="573"/>
                  </a:cubicBezTo>
                  <a:cubicBezTo>
                    <a:pt x="2304" y="562"/>
                    <a:pt x="2292" y="525"/>
                    <a:pt x="2265" y="507"/>
                  </a:cubicBezTo>
                  <a:cubicBezTo>
                    <a:pt x="2263" y="501"/>
                    <a:pt x="2260" y="496"/>
                    <a:pt x="2256" y="491"/>
                  </a:cubicBezTo>
                  <a:cubicBezTo>
                    <a:pt x="2258" y="490"/>
                    <a:pt x="2260" y="488"/>
                    <a:pt x="2261" y="486"/>
                  </a:cubicBezTo>
                  <a:cubicBezTo>
                    <a:pt x="2263" y="488"/>
                    <a:pt x="2264" y="489"/>
                    <a:pt x="2265" y="491"/>
                  </a:cubicBezTo>
                  <a:cubicBezTo>
                    <a:pt x="2271" y="493"/>
                    <a:pt x="2277" y="496"/>
                    <a:pt x="2284" y="498"/>
                  </a:cubicBezTo>
                  <a:cubicBezTo>
                    <a:pt x="2299" y="509"/>
                    <a:pt x="2314" y="522"/>
                    <a:pt x="2330" y="534"/>
                  </a:cubicBezTo>
                  <a:cubicBezTo>
                    <a:pt x="2340" y="542"/>
                    <a:pt x="2347" y="554"/>
                    <a:pt x="2346" y="568"/>
                  </a:cubicBezTo>
                  <a:cubicBezTo>
                    <a:pt x="2346" y="568"/>
                    <a:pt x="2345" y="568"/>
                    <a:pt x="2345" y="567"/>
                  </a:cubicBezTo>
                  <a:cubicBezTo>
                    <a:pt x="2346" y="581"/>
                    <a:pt x="2358" y="596"/>
                    <a:pt x="2356" y="609"/>
                  </a:cubicBezTo>
                  <a:cubicBezTo>
                    <a:pt x="2354" y="623"/>
                    <a:pt x="2346" y="630"/>
                    <a:pt x="2350" y="643"/>
                  </a:cubicBezTo>
                  <a:cubicBezTo>
                    <a:pt x="2353" y="651"/>
                    <a:pt x="2348" y="663"/>
                    <a:pt x="2348" y="672"/>
                  </a:cubicBezTo>
                  <a:cubicBezTo>
                    <a:pt x="2347" y="676"/>
                    <a:pt x="2347" y="685"/>
                    <a:pt x="2347" y="693"/>
                  </a:cubicBezTo>
                  <a:moveTo>
                    <a:pt x="444" y="550"/>
                  </a:moveTo>
                  <a:cubicBezTo>
                    <a:pt x="443" y="549"/>
                    <a:pt x="443" y="547"/>
                    <a:pt x="442" y="546"/>
                  </a:cubicBezTo>
                  <a:cubicBezTo>
                    <a:pt x="449" y="533"/>
                    <a:pt x="460" y="523"/>
                    <a:pt x="467" y="510"/>
                  </a:cubicBezTo>
                  <a:cubicBezTo>
                    <a:pt x="476" y="502"/>
                    <a:pt x="484" y="493"/>
                    <a:pt x="494" y="485"/>
                  </a:cubicBezTo>
                  <a:cubicBezTo>
                    <a:pt x="494" y="487"/>
                    <a:pt x="495" y="489"/>
                    <a:pt x="496" y="491"/>
                  </a:cubicBezTo>
                  <a:cubicBezTo>
                    <a:pt x="489" y="503"/>
                    <a:pt x="483" y="514"/>
                    <a:pt x="476" y="525"/>
                  </a:cubicBezTo>
                  <a:cubicBezTo>
                    <a:pt x="475" y="526"/>
                    <a:pt x="474" y="528"/>
                    <a:pt x="473" y="529"/>
                  </a:cubicBezTo>
                  <a:cubicBezTo>
                    <a:pt x="473" y="530"/>
                    <a:pt x="472" y="531"/>
                    <a:pt x="472" y="532"/>
                  </a:cubicBezTo>
                  <a:cubicBezTo>
                    <a:pt x="471" y="534"/>
                    <a:pt x="471" y="535"/>
                    <a:pt x="470" y="536"/>
                  </a:cubicBezTo>
                  <a:cubicBezTo>
                    <a:pt x="461" y="539"/>
                    <a:pt x="452" y="544"/>
                    <a:pt x="444" y="549"/>
                  </a:cubicBezTo>
                  <a:cubicBezTo>
                    <a:pt x="444" y="550"/>
                    <a:pt x="444" y="550"/>
                    <a:pt x="444" y="550"/>
                  </a:cubicBezTo>
                  <a:moveTo>
                    <a:pt x="1128" y="480"/>
                  </a:moveTo>
                  <a:cubicBezTo>
                    <a:pt x="1128" y="479"/>
                    <a:pt x="1129" y="478"/>
                    <a:pt x="1129" y="477"/>
                  </a:cubicBezTo>
                  <a:cubicBezTo>
                    <a:pt x="1129" y="478"/>
                    <a:pt x="1129" y="478"/>
                    <a:pt x="1129" y="478"/>
                  </a:cubicBezTo>
                  <a:cubicBezTo>
                    <a:pt x="1129" y="479"/>
                    <a:pt x="1128" y="479"/>
                    <a:pt x="1128" y="480"/>
                  </a:cubicBezTo>
                  <a:moveTo>
                    <a:pt x="1681" y="485"/>
                  </a:moveTo>
                  <a:cubicBezTo>
                    <a:pt x="1677" y="485"/>
                    <a:pt x="1672" y="483"/>
                    <a:pt x="1671" y="479"/>
                  </a:cubicBezTo>
                  <a:cubicBezTo>
                    <a:pt x="1671" y="474"/>
                    <a:pt x="1676" y="472"/>
                    <a:pt x="1681" y="472"/>
                  </a:cubicBezTo>
                  <a:cubicBezTo>
                    <a:pt x="1685" y="472"/>
                    <a:pt x="1689" y="474"/>
                    <a:pt x="1689" y="478"/>
                  </a:cubicBezTo>
                  <a:cubicBezTo>
                    <a:pt x="1689" y="483"/>
                    <a:pt x="1685" y="485"/>
                    <a:pt x="1681" y="485"/>
                  </a:cubicBezTo>
                  <a:moveTo>
                    <a:pt x="2873" y="484"/>
                  </a:moveTo>
                  <a:cubicBezTo>
                    <a:pt x="2872" y="484"/>
                    <a:pt x="2872" y="484"/>
                    <a:pt x="2871" y="484"/>
                  </a:cubicBezTo>
                  <a:cubicBezTo>
                    <a:pt x="2876" y="480"/>
                    <a:pt x="2880" y="477"/>
                    <a:pt x="2884" y="473"/>
                  </a:cubicBezTo>
                  <a:cubicBezTo>
                    <a:pt x="2887" y="471"/>
                    <a:pt x="2890" y="470"/>
                    <a:pt x="2893" y="469"/>
                  </a:cubicBezTo>
                  <a:cubicBezTo>
                    <a:pt x="2887" y="478"/>
                    <a:pt x="2880" y="484"/>
                    <a:pt x="2873" y="484"/>
                  </a:cubicBezTo>
                  <a:moveTo>
                    <a:pt x="2401" y="479"/>
                  </a:moveTo>
                  <a:cubicBezTo>
                    <a:pt x="2391" y="479"/>
                    <a:pt x="2381" y="477"/>
                    <a:pt x="2372" y="475"/>
                  </a:cubicBezTo>
                  <a:cubicBezTo>
                    <a:pt x="2374" y="473"/>
                    <a:pt x="2375" y="471"/>
                    <a:pt x="2376" y="468"/>
                  </a:cubicBezTo>
                  <a:cubicBezTo>
                    <a:pt x="2385" y="471"/>
                    <a:pt x="2393" y="475"/>
                    <a:pt x="2401" y="479"/>
                  </a:cubicBezTo>
                  <a:moveTo>
                    <a:pt x="194" y="485"/>
                  </a:moveTo>
                  <a:cubicBezTo>
                    <a:pt x="198" y="483"/>
                    <a:pt x="205" y="479"/>
                    <a:pt x="209" y="476"/>
                  </a:cubicBezTo>
                  <a:cubicBezTo>
                    <a:pt x="206" y="471"/>
                    <a:pt x="201" y="460"/>
                    <a:pt x="197" y="455"/>
                  </a:cubicBezTo>
                  <a:cubicBezTo>
                    <a:pt x="198" y="455"/>
                    <a:pt x="198" y="455"/>
                    <a:pt x="198" y="455"/>
                  </a:cubicBezTo>
                  <a:cubicBezTo>
                    <a:pt x="207" y="458"/>
                    <a:pt x="215" y="462"/>
                    <a:pt x="222" y="469"/>
                  </a:cubicBezTo>
                  <a:cubicBezTo>
                    <a:pt x="219" y="494"/>
                    <a:pt x="216" y="518"/>
                    <a:pt x="213" y="541"/>
                  </a:cubicBezTo>
                  <a:cubicBezTo>
                    <a:pt x="202" y="543"/>
                    <a:pt x="193" y="550"/>
                    <a:pt x="187" y="559"/>
                  </a:cubicBezTo>
                  <a:cubicBezTo>
                    <a:pt x="188" y="539"/>
                    <a:pt x="187" y="530"/>
                    <a:pt x="188" y="513"/>
                  </a:cubicBezTo>
                  <a:cubicBezTo>
                    <a:pt x="190" y="500"/>
                    <a:pt x="185" y="488"/>
                    <a:pt x="175" y="480"/>
                  </a:cubicBezTo>
                  <a:cubicBezTo>
                    <a:pt x="177" y="475"/>
                    <a:pt x="179" y="470"/>
                    <a:pt x="183" y="467"/>
                  </a:cubicBezTo>
                  <a:cubicBezTo>
                    <a:pt x="187" y="473"/>
                    <a:pt x="191" y="479"/>
                    <a:pt x="194" y="485"/>
                  </a:cubicBezTo>
                  <a:moveTo>
                    <a:pt x="108" y="522"/>
                  </a:moveTo>
                  <a:cubicBezTo>
                    <a:pt x="96" y="522"/>
                    <a:pt x="82" y="523"/>
                    <a:pt x="70" y="520"/>
                  </a:cubicBezTo>
                  <a:cubicBezTo>
                    <a:pt x="58" y="509"/>
                    <a:pt x="47" y="497"/>
                    <a:pt x="41" y="482"/>
                  </a:cubicBezTo>
                  <a:cubicBezTo>
                    <a:pt x="82" y="467"/>
                    <a:pt x="123" y="454"/>
                    <a:pt x="157" y="451"/>
                  </a:cubicBezTo>
                  <a:cubicBezTo>
                    <a:pt x="156" y="456"/>
                    <a:pt x="155" y="460"/>
                    <a:pt x="155" y="464"/>
                  </a:cubicBezTo>
                  <a:cubicBezTo>
                    <a:pt x="154" y="465"/>
                    <a:pt x="153" y="467"/>
                    <a:pt x="152" y="468"/>
                  </a:cubicBezTo>
                  <a:cubicBezTo>
                    <a:pt x="150" y="468"/>
                    <a:pt x="149" y="467"/>
                    <a:pt x="147" y="467"/>
                  </a:cubicBezTo>
                  <a:cubicBezTo>
                    <a:pt x="146" y="467"/>
                    <a:pt x="144" y="466"/>
                    <a:pt x="143" y="466"/>
                  </a:cubicBezTo>
                  <a:cubicBezTo>
                    <a:pt x="126" y="466"/>
                    <a:pt x="115" y="488"/>
                    <a:pt x="109" y="510"/>
                  </a:cubicBezTo>
                  <a:cubicBezTo>
                    <a:pt x="109" y="513"/>
                    <a:pt x="110" y="517"/>
                    <a:pt x="111" y="520"/>
                  </a:cubicBezTo>
                  <a:cubicBezTo>
                    <a:pt x="110" y="521"/>
                    <a:pt x="109" y="522"/>
                    <a:pt x="108" y="522"/>
                  </a:cubicBezTo>
                  <a:moveTo>
                    <a:pt x="1151" y="456"/>
                  </a:moveTo>
                  <a:cubicBezTo>
                    <a:pt x="1150" y="454"/>
                    <a:pt x="1150" y="454"/>
                    <a:pt x="1150" y="454"/>
                  </a:cubicBezTo>
                  <a:cubicBezTo>
                    <a:pt x="1152" y="453"/>
                    <a:pt x="1153" y="451"/>
                    <a:pt x="1155" y="450"/>
                  </a:cubicBezTo>
                  <a:cubicBezTo>
                    <a:pt x="1155" y="450"/>
                    <a:pt x="1156" y="451"/>
                    <a:pt x="1156" y="452"/>
                  </a:cubicBezTo>
                  <a:cubicBezTo>
                    <a:pt x="1154" y="454"/>
                    <a:pt x="1152" y="455"/>
                    <a:pt x="1151" y="456"/>
                  </a:cubicBezTo>
                  <a:moveTo>
                    <a:pt x="2228" y="461"/>
                  </a:moveTo>
                  <a:cubicBezTo>
                    <a:pt x="2223" y="455"/>
                    <a:pt x="2217" y="450"/>
                    <a:pt x="2212" y="444"/>
                  </a:cubicBezTo>
                  <a:cubicBezTo>
                    <a:pt x="2218" y="449"/>
                    <a:pt x="2224" y="453"/>
                    <a:pt x="2231" y="458"/>
                  </a:cubicBezTo>
                  <a:cubicBezTo>
                    <a:pt x="2230" y="459"/>
                    <a:pt x="2229" y="460"/>
                    <a:pt x="2228" y="461"/>
                  </a:cubicBezTo>
                  <a:moveTo>
                    <a:pt x="1099" y="430"/>
                  </a:moveTo>
                  <a:cubicBezTo>
                    <a:pt x="1093" y="415"/>
                    <a:pt x="1093" y="415"/>
                    <a:pt x="1093" y="415"/>
                  </a:cubicBezTo>
                  <a:cubicBezTo>
                    <a:pt x="1104" y="419"/>
                    <a:pt x="1111" y="430"/>
                    <a:pt x="1120" y="434"/>
                  </a:cubicBezTo>
                  <a:cubicBezTo>
                    <a:pt x="1123" y="450"/>
                    <a:pt x="1123" y="450"/>
                    <a:pt x="1123" y="450"/>
                  </a:cubicBezTo>
                  <a:cubicBezTo>
                    <a:pt x="1117" y="460"/>
                    <a:pt x="1107" y="464"/>
                    <a:pt x="1093" y="472"/>
                  </a:cubicBezTo>
                  <a:cubicBezTo>
                    <a:pt x="1090" y="472"/>
                    <a:pt x="1083" y="470"/>
                    <a:pt x="1079" y="470"/>
                  </a:cubicBezTo>
                  <a:cubicBezTo>
                    <a:pt x="1080" y="453"/>
                    <a:pt x="1084" y="436"/>
                    <a:pt x="1090" y="420"/>
                  </a:cubicBezTo>
                  <a:cubicBezTo>
                    <a:pt x="1092" y="423"/>
                    <a:pt x="1096" y="427"/>
                    <a:pt x="1099" y="430"/>
                  </a:cubicBezTo>
                  <a:moveTo>
                    <a:pt x="2040" y="515"/>
                  </a:moveTo>
                  <a:cubicBezTo>
                    <a:pt x="2020" y="508"/>
                    <a:pt x="2008" y="487"/>
                    <a:pt x="1990" y="477"/>
                  </a:cubicBezTo>
                  <a:cubicBezTo>
                    <a:pt x="1991" y="449"/>
                    <a:pt x="2012" y="430"/>
                    <a:pt x="2025" y="408"/>
                  </a:cubicBezTo>
                  <a:cubicBezTo>
                    <a:pt x="2033" y="415"/>
                    <a:pt x="2040" y="421"/>
                    <a:pt x="2047" y="428"/>
                  </a:cubicBezTo>
                  <a:cubicBezTo>
                    <a:pt x="2044" y="450"/>
                    <a:pt x="2043" y="472"/>
                    <a:pt x="2041" y="494"/>
                  </a:cubicBezTo>
                  <a:cubicBezTo>
                    <a:pt x="2040" y="502"/>
                    <a:pt x="2040" y="502"/>
                    <a:pt x="2040" y="502"/>
                  </a:cubicBezTo>
                  <a:cubicBezTo>
                    <a:pt x="2041" y="502"/>
                    <a:pt x="2041" y="502"/>
                    <a:pt x="2041" y="502"/>
                  </a:cubicBezTo>
                  <a:cubicBezTo>
                    <a:pt x="2041" y="506"/>
                    <a:pt x="2040" y="511"/>
                    <a:pt x="2040" y="515"/>
                  </a:cubicBezTo>
                  <a:moveTo>
                    <a:pt x="1963" y="422"/>
                  </a:moveTo>
                  <a:cubicBezTo>
                    <a:pt x="1957" y="417"/>
                    <a:pt x="1952" y="412"/>
                    <a:pt x="1946" y="406"/>
                  </a:cubicBezTo>
                  <a:cubicBezTo>
                    <a:pt x="1956" y="406"/>
                    <a:pt x="1967" y="406"/>
                    <a:pt x="1977" y="406"/>
                  </a:cubicBezTo>
                  <a:cubicBezTo>
                    <a:pt x="1972" y="411"/>
                    <a:pt x="1967" y="417"/>
                    <a:pt x="1963" y="422"/>
                  </a:cubicBezTo>
                  <a:moveTo>
                    <a:pt x="1117" y="421"/>
                  </a:moveTo>
                  <a:cubicBezTo>
                    <a:pt x="1110" y="420"/>
                    <a:pt x="1103" y="417"/>
                    <a:pt x="1096" y="413"/>
                  </a:cubicBezTo>
                  <a:cubicBezTo>
                    <a:pt x="1102" y="410"/>
                    <a:pt x="1108" y="406"/>
                    <a:pt x="1114" y="403"/>
                  </a:cubicBezTo>
                  <a:cubicBezTo>
                    <a:pt x="1117" y="421"/>
                    <a:pt x="1117" y="421"/>
                    <a:pt x="1117" y="421"/>
                  </a:cubicBezTo>
                  <a:moveTo>
                    <a:pt x="2264" y="428"/>
                  </a:moveTo>
                  <a:cubicBezTo>
                    <a:pt x="2257" y="423"/>
                    <a:pt x="2249" y="418"/>
                    <a:pt x="2240" y="416"/>
                  </a:cubicBezTo>
                  <a:cubicBezTo>
                    <a:pt x="2256" y="408"/>
                    <a:pt x="2274" y="401"/>
                    <a:pt x="2291" y="398"/>
                  </a:cubicBezTo>
                  <a:cubicBezTo>
                    <a:pt x="2291" y="403"/>
                    <a:pt x="2289" y="409"/>
                    <a:pt x="2288" y="414"/>
                  </a:cubicBezTo>
                  <a:cubicBezTo>
                    <a:pt x="2280" y="419"/>
                    <a:pt x="2272" y="423"/>
                    <a:pt x="2264" y="428"/>
                  </a:cubicBezTo>
                  <a:moveTo>
                    <a:pt x="1862" y="508"/>
                  </a:moveTo>
                  <a:cubicBezTo>
                    <a:pt x="1863" y="507"/>
                    <a:pt x="1863" y="505"/>
                    <a:pt x="1864" y="504"/>
                  </a:cubicBezTo>
                  <a:cubicBezTo>
                    <a:pt x="1865" y="504"/>
                    <a:pt x="1867" y="504"/>
                    <a:pt x="1869" y="504"/>
                  </a:cubicBezTo>
                  <a:cubicBezTo>
                    <a:pt x="1870" y="503"/>
                    <a:pt x="1868" y="501"/>
                    <a:pt x="1870" y="500"/>
                  </a:cubicBezTo>
                  <a:cubicBezTo>
                    <a:pt x="1868" y="499"/>
                    <a:pt x="1867" y="496"/>
                    <a:pt x="1869" y="495"/>
                  </a:cubicBezTo>
                  <a:cubicBezTo>
                    <a:pt x="1870" y="495"/>
                    <a:pt x="1869" y="494"/>
                    <a:pt x="1869" y="493"/>
                  </a:cubicBezTo>
                  <a:cubicBezTo>
                    <a:pt x="1872" y="485"/>
                    <a:pt x="1876" y="477"/>
                    <a:pt x="1873" y="468"/>
                  </a:cubicBezTo>
                  <a:cubicBezTo>
                    <a:pt x="1873" y="465"/>
                    <a:pt x="1872" y="462"/>
                    <a:pt x="1872" y="459"/>
                  </a:cubicBezTo>
                  <a:cubicBezTo>
                    <a:pt x="1875" y="450"/>
                    <a:pt x="1879" y="441"/>
                    <a:pt x="1882" y="429"/>
                  </a:cubicBezTo>
                  <a:cubicBezTo>
                    <a:pt x="1883" y="429"/>
                    <a:pt x="1883" y="429"/>
                    <a:pt x="1883" y="429"/>
                  </a:cubicBezTo>
                  <a:cubicBezTo>
                    <a:pt x="1883" y="428"/>
                    <a:pt x="1883" y="428"/>
                    <a:pt x="1884" y="427"/>
                  </a:cubicBezTo>
                  <a:cubicBezTo>
                    <a:pt x="1901" y="395"/>
                    <a:pt x="1901" y="395"/>
                    <a:pt x="1901" y="395"/>
                  </a:cubicBezTo>
                  <a:cubicBezTo>
                    <a:pt x="1902" y="396"/>
                    <a:pt x="1902" y="397"/>
                    <a:pt x="1903" y="397"/>
                  </a:cubicBezTo>
                  <a:cubicBezTo>
                    <a:pt x="1904" y="398"/>
                    <a:pt x="1905" y="399"/>
                    <a:pt x="1905" y="400"/>
                  </a:cubicBezTo>
                  <a:cubicBezTo>
                    <a:pt x="1905" y="400"/>
                    <a:pt x="1905" y="401"/>
                    <a:pt x="1904" y="401"/>
                  </a:cubicBezTo>
                  <a:cubicBezTo>
                    <a:pt x="1914" y="422"/>
                    <a:pt x="1924" y="443"/>
                    <a:pt x="1936" y="463"/>
                  </a:cubicBezTo>
                  <a:cubicBezTo>
                    <a:pt x="1932" y="464"/>
                    <a:pt x="1932" y="464"/>
                    <a:pt x="1932" y="464"/>
                  </a:cubicBezTo>
                  <a:cubicBezTo>
                    <a:pt x="1911" y="483"/>
                    <a:pt x="1889" y="499"/>
                    <a:pt x="1862" y="508"/>
                  </a:cubicBezTo>
                  <a:moveTo>
                    <a:pt x="1417" y="507"/>
                  </a:moveTo>
                  <a:cubicBezTo>
                    <a:pt x="1416" y="507"/>
                    <a:pt x="1414" y="507"/>
                    <a:pt x="1412" y="507"/>
                  </a:cubicBezTo>
                  <a:cubicBezTo>
                    <a:pt x="1408" y="501"/>
                    <a:pt x="1403" y="496"/>
                    <a:pt x="1396" y="493"/>
                  </a:cubicBezTo>
                  <a:cubicBezTo>
                    <a:pt x="1396" y="484"/>
                    <a:pt x="1397" y="475"/>
                    <a:pt x="1403" y="467"/>
                  </a:cubicBezTo>
                  <a:cubicBezTo>
                    <a:pt x="1412" y="455"/>
                    <a:pt x="1401" y="439"/>
                    <a:pt x="1409" y="426"/>
                  </a:cubicBezTo>
                  <a:cubicBezTo>
                    <a:pt x="1405" y="421"/>
                    <a:pt x="1401" y="415"/>
                    <a:pt x="1397" y="410"/>
                  </a:cubicBezTo>
                  <a:cubicBezTo>
                    <a:pt x="1402" y="397"/>
                    <a:pt x="1407" y="384"/>
                    <a:pt x="1412" y="371"/>
                  </a:cubicBezTo>
                  <a:cubicBezTo>
                    <a:pt x="1427" y="376"/>
                    <a:pt x="1440" y="385"/>
                    <a:pt x="1452" y="395"/>
                  </a:cubicBezTo>
                  <a:cubicBezTo>
                    <a:pt x="1455" y="405"/>
                    <a:pt x="1455" y="417"/>
                    <a:pt x="1465" y="423"/>
                  </a:cubicBezTo>
                  <a:cubicBezTo>
                    <a:pt x="1466" y="443"/>
                    <a:pt x="1466" y="463"/>
                    <a:pt x="1467" y="482"/>
                  </a:cubicBezTo>
                  <a:cubicBezTo>
                    <a:pt x="1467" y="487"/>
                    <a:pt x="1467" y="491"/>
                    <a:pt x="1467" y="496"/>
                  </a:cubicBezTo>
                  <a:cubicBezTo>
                    <a:pt x="1467" y="497"/>
                    <a:pt x="1467" y="497"/>
                    <a:pt x="1467" y="497"/>
                  </a:cubicBezTo>
                  <a:cubicBezTo>
                    <a:pt x="1466" y="498"/>
                    <a:pt x="1466" y="499"/>
                    <a:pt x="1466" y="500"/>
                  </a:cubicBezTo>
                  <a:cubicBezTo>
                    <a:pt x="1466" y="508"/>
                    <a:pt x="1466" y="516"/>
                    <a:pt x="1468" y="523"/>
                  </a:cubicBezTo>
                  <a:cubicBezTo>
                    <a:pt x="1468" y="523"/>
                    <a:pt x="1468" y="523"/>
                    <a:pt x="1468" y="523"/>
                  </a:cubicBezTo>
                  <a:cubicBezTo>
                    <a:pt x="1464" y="526"/>
                    <a:pt x="1461" y="529"/>
                    <a:pt x="1458" y="531"/>
                  </a:cubicBezTo>
                  <a:cubicBezTo>
                    <a:pt x="1458" y="530"/>
                    <a:pt x="1458" y="530"/>
                    <a:pt x="1458" y="530"/>
                  </a:cubicBezTo>
                  <a:cubicBezTo>
                    <a:pt x="1454" y="523"/>
                    <a:pt x="1449" y="516"/>
                    <a:pt x="1444" y="512"/>
                  </a:cubicBezTo>
                  <a:cubicBezTo>
                    <a:pt x="1443" y="511"/>
                    <a:pt x="1442" y="510"/>
                    <a:pt x="1441" y="510"/>
                  </a:cubicBezTo>
                  <a:cubicBezTo>
                    <a:pt x="1440" y="509"/>
                    <a:pt x="1439" y="508"/>
                    <a:pt x="1438" y="508"/>
                  </a:cubicBezTo>
                  <a:cubicBezTo>
                    <a:pt x="1437" y="508"/>
                    <a:pt x="1436" y="507"/>
                    <a:pt x="1435" y="507"/>
                  </a:cubicBezTo>
                  <a:cubicBezTo>
                    <a:pt x="1431" y="507"/>
                    <a:pt x="1428" y="507"/>
                    <a:pt x="1425" y="507"/>
                  </a:cubicBezTo>
                  <a:cubicBezTo>
                    <a:pt x="1424" y="507"/>
                    <a:pt x="1423" y="507"/>
                    <a:pt x="1421" y="507"/>
                  </a:cubicBezTo>
                  <a:cubicBezTo>
                    <a:pt x="1420" y="507"/>
                    <a:pt x="1419" y="507"/>
                    <a:pt x="1417" y="507"/>
                  </a:cubicBezTo>
                  <a:moveTo>
                    <a:pt x="1980" y="402"/>
                  </a:moveTo>
                  <a:cubicBezTo>
                    <a:pt x="1967" y="402"/>
                    <a:pt x="1954" y="403"/>
                    <a:pt x="1942" y="400"/>
                  </a:cubicBezTo>
                  <a:cubicBezTo>
                    <a:pt x="1935" y="394"/>
                    <a:pt x="1929" y="388"/>
                    <a:pt x="1924" y="381"/>
                  </a:cubicBezTo>
                  <a:cubicBezTo>
                    <a:pt x="1932" y="377"/>
                    <a:pt x="1940" y="372"/>
                    <a:pt x="1945" y="364"/>
                  </a:cubicBezTo>
                  <a:cubicBezTo>
                    <a:pt x="1960" y="370"/>
                    <a:pt x="1972" y="380"/>
                    <a:pt x="1987" y="385"/>
                  </a:cubicBezTo>
                  <a:cubicBezTo>
                    <a:pt x="1989" y="386"/>
                    <a:pt x="1991" y="387"/>
                    <a:pt x="1993" y="388"/>
                  </a:cubicBezTo>
                  <a:cubicBezTo>
                    <a:pt x="1989" y="393"/>
                    <a:pt x="1985" y="398"/>
                    <a:pt x="1980" y="402"/>
                  </a:cubicBezTo>
                  <a:moveTo>
                    <a:pt x="1666" y="472"/>
                  </a:moveTo>
                  <a:cubicBezTo>
                    <a:pt x="1653" y="472"/>
                    <a:pt x="1640" y="468"/>
                    <a:pt x="1627" y="462"/>
                  </a:cubicBezTo>
                  <a:cubicBezTo>
                    <a:pt x="1628" y="444"/>
                    <a:pt x="1633" y="429"/>
                    <a:pt x="1631" y="408"/>
                  </a:cubicBezTo>
                  <a:cubicBezTo>
                    <a:pt x="1643" y="391"/>
                    <a:pt x="1658" y="374"/>
                    <a:pt x="1668" y="357"/>
                  </a:cubicBezTo>
                  <a:cubicBezTo>
                    <a:pt x="1673" y="356"/>
                    <a:pt x="1678" y="356"/>
                    <a:pt x="1682" y="356"/>
                  </a:cubicBezTo>
                  <a:cubicBezTo>
                    <a:pt x="1689" y="374"/>
                    <a:pt x="1707" y="391"/>
                    <a:pt x="1701" y="412"/>
                  </a:cubicBezTo>
                  <a:cubicBezTo>
                    <a:pt x="1697" y="431"/>
                    <a:pt x="1699" y="444"/>
                    <a:pt x="1699" y="460"/>
                  </a:cubicBezTo>
                  <a:cubicBezTo>
                    <a:pt x="1694" y="453"/>
                    <a:pt x="1689" y="446"/>
                    <a:pt x="1684" y="440"/>
                  </a:cubicBezTo>
                  <a:cubicBezTo>
                    <a:pt x="1685" y="449"/>
                    <a:pt x="1687" y="459"/>
                    <a:pt x="1689" y="468"/>
                  </a:cubicBezTo>
                  <a:cubicBezTo>
                    <a:pt x="1681" y="471"/>
                    <a:pt x="1674" y="472"/>
                    <a:pt x="1666" y="472"/>
                  </a:cubicBezTo>
                  <a:moveTo>
                    <a:pt x="2098" y="356"/>
                  </a:moveTo>
                  <a:cubicBezTo>
                    <a:pt x="2098" y="356"/>
                    <a:pt x="2097" y="356"/>
                    <a:pt x="2096" y="355"/>
                  </a:cubicBezTo>
                  <a:cubicBezTo>
                    <a:pt x="2101" y="335"/>
                    <a:pt x="2101" y="335"/>
                    <a:pt x="2101" y="335"/>
                  </a:cubicBezTo>
                  <a:cubicBezTo>
                    <a:pt x="2101" y="336"/>
                    <a:pt x="2101" y="337"/>
                    <a:pt x="2101" y="337"/>
                  </a:cubicBezTo>
                  <a:cubicBezTo>
                    <a:pt x="2100" y="343"/>
                    <a:pt x="2100" y="350"/>
                    <a:pt x="2098" y="356"/>
                  </a:cubicBezTo>
                  <a:moveTo>
                    <a:pt x="2073" y="342"/>
                  </a:moveTo>
                  <a:cubicBezTo>
                    <a:pt x="2072" y="339"/>
                    <a:pt x="2070" y="337"/>
                    <a:pt x="2069" y="335"/>
                  </a:cubicBezTo>
                  <a:cubicBezTo>
                    <a:pt x="2071" y="335"/>
                    <a:pt x="2073" y="335"/>
                    <a:pt x="2075" y="336"/>
                  </a:cubicBezTo>
                  <a:cubicBezTo>
                    <a:pt x="2073" y="342"/>
                    <a:pt x="2073" y="342"/>
                    <a:pt x="2073" y="342"/>
                  </a:cubicBezTo>
                  <a:moveTo>
                    <a:pt x="2024" y="347"/>
                  </a:moveTo>
                  <a:cubicBezTo>
                    <a:pt x="2020" y="345"/>
                    <a:pt x="2016" y="342"/>
                    <a:pt x="2012" y="340"/>
                  </a:cubicBezTo>
                  <a:cubicBezTo>
                    <a:pt x="2008" y="338"/>
                    <a:pt x="2003" y="335"/>
                    <a:pt x="1998" y="333"/>
                  </a:cubicBezTo>
                  <a:cubicBezTo>
                    <a:pt x="2013" y="330"/>
                    <a:pt x="2024" y="320"/>
                    <a:pt x="2035" y="309"/>
                  </a:cubicBezTo>
                  <a:cubicBezTo>
                    <a:pt x="2035" y="310"/>
                    <a:pt x="2035" y="310"/>
                    <a:pt x="2035" y="310"/>
                  </a:cubicBezTo>
                  <a:cubicBezTo>
                    <a:pt x="2031" y="321"/>
                    <a:pt x="2028" y="332"/>
                    <a:pt x="2026" y="344"/>
                  </a:cubicBezTo>
                  <a:cubicBezTo>
                    <a:pt x="2026" y="345"/>
                    <a:pt x="2025" y="346"/>
                    <a:pt x="2024" y="347"/>
                  </a:cubicBezTo>
                  <a:moveTo>
                    <a:pt x="1952" y="307"/>
                  </a:moveTo>
                  <a:cubicBezTo>
                    <a:pt x="1948" y="307"/>
                    <a:pt x="1944" y="304"/>
                    <a:pt x="1944" y="300"/>
                  </a:cubicBezTo>
                  <a:cubicBezTo>
                    <a:pt x="1944" y="295"/>
                    <a:pt x="1948" y="293"/>
                    <a:pt x="1952" y="293"/>
                  </a:cubicBezTo>
                  <a:cubicBezTo>
                    <a:pt x="1957" y="293"/>
                    <a:pt x="1961" y="296"/>
                    <a:pt x="1962" y="300"/>
                  </a:cubicBezTo>
                  <a:cubicBezTo>
                    <a:pt x="1961" y="304"/>
                    <a:pt x="1956" y="307"/>
                    <a:pt x="1952" y="307"/>
                  </a:cubicBezTo>
                  <a:moveTo>
                    <a:pt x="502" y="482"/>
                  </a:moveTo>
                  <a:cubicBezTo>
                    <a:pt x="481" y="432"/>
                    <a:pt x="463" y="380"/>
                    <a:pt x="447" y="326"/>
                  </a:cubicBezTo>
                  <a:cubicBezTo>
                    <a:pt x="485" y="317"/>
                    <a:pt x="521" y="306"/>
                    <a:pt x="556" y="293"/>
                  </a:cubicBezTo>
                  <a:cubicBezTo>
                    <a:pt x="569" y="310"/>
                    <a:pt x="584" y="325"/>
                    <a:pt x="601" y="338"/>
                  </a:cubicBezTo>
                  <a:cubicBezTo>
                    <a:pt x="589" y="353"/>
                    <a:pt x="577" y="369"/>
                    <a:pt x="565" y="385"/>
                  </a:cubicBezTo>
                  <a:cubicBezTo>
                    <a:pt x="562" y="384"/>
                    <a:pt x="559" y="384"/>
                    <a:pt x="555" y="384"/>
                  </a:cubicBezTo>
                  <a:cubicBezTo>
                    <a:pt x="553" y="384"/>
                    <a:pt x="551" y="384"/>
                    <a:pt x="549" y="384"/>
                  </a:cubicBezTo>
                  <a:cubicBezTo>
                    <a:pt x="532" y="392"/>
                    <a:pt x="520" y="406"/>
                    <a:pt x="514" y="423"/>
                  </a:cubicBezTo>
                  <a:cubicBezTo>
                    <a:pt x="515" y="433"/>
                    <a:pt x="515" y="444"/>
                    <a:pt x="519" y="454"/>
                  </a:cubicBezTo>
                  <a:cubicBezTo>
                    <a:pt x="513" y="463"/>
                    <a:pt x="508" y="472"/>
                    <a:pt x="502" y="482"/>
                  </a:cubicBezTo>
                  <a:moveTo>
                    <a:pt x="2065" y="298"/>
                  </a:moveTo>
                  <a:cubicBezTo>
                    <a:pt x="2065" y="297"/>
                    <a:pt x="2065" y="296"/>
                    <a:pt x="2065" y="294"/>
                  </a:cubicBezTo>
                  <a:cubicBezTo>
                    <a:pt x="2071" y="294"/>
                    <a:pt x="2078" y="293"/>
                    <a:pt x="2084" y="292"/>
                  </a:cubicBezTo>
                  <a:cubicBezTo>
                    <a:pt x="2076" y="329"/>
                    <a:pt x="2076" y="329"/>
                    <a:pt x="2076" y="329"/>
                  </a:cubicBezTo>
                  <a:cubicBezTo>
                    <a:pt x="2073" y="330"/>
                    <a:pt x="2070" y="330"/>
                    <a:pt x="2067" y="330"/>
                  </a:cubicBezTo>
                  <a:cubicBezTo>
                    <a:pt x="2067" y="329"/>
                    <a:pt x="2067" y="328"/>
                    <a:pt x="2067" y="326"/>
                  </a:cubicBezTo>
                  <a:cubicBezTo>
                    <a:pt x="2072" y="316"/>
                    <a:pt x="2073" y="305"/>
                    <a:pt x="2074" y="294"/>
                  </a:cubicBezTo>
                  <a:cubicBezTo>
                    <a:pt x="2071" y="295"/>
                    <a:pt x="2068" y="297"/>
                    <a:pt x="2065" y="298"/>
                  </a:cubicBezTo>
                  <a:moveTo>
                    <a:pt x="1298" y="316"/>
                  </a:moveTo>
                  <a:cubicBezTo>
                    <a:pt x="1308" y="316"/>
                    <a:pt x="1318" y="311"/>
                    <a:pt x="1325" y="302"/>
                  </a:cubicBezTo>
                  <a:cubicBezTo>
                    <a:pt x="1332" y="300"/>
                    <a:pt x="1337" y="294"/>
                    <a:pt x="1342" y="288"/>
                  </a:cubicBezTo>
                  <a:cubicBezTo>
                    <a:pt x="1361" y="290"/>
                    <a:pt x="1371" y="309"/>
                    <a:pt x="1384" y="321"/>
                  </a:cubicBezTo>
                  <a:cubicBezTo>
                    <a:pt x="1389" y="333"/>
                    <a:pt x="1395" y="344"/>
                    <a:pt x="1401" y="356"/>
                  </a:cubicBezTo>
                  <a:cubicBezTo>
                    <a:pt x="1396" y="356"/>
                    <a:pt x="1397" y="360"/>
                    <a:pt x="1397" y="360"/>
                  </a:cubicBezTo>
                  <a:cubicBezTo>
                    <a:pt x="1402" y="368"/>
                    <a:pt x="1402" y="368"/>
                    <a:pt x="1402" y="368"/>
                  </a:cubicBezTo>
                  <a:cubicBezTo>
                    <a:pt x="1396" y="368"/>
                    <a:pt x="1396" y="368"/>
                    <a:pt x="1396" y="368"/>
                  </a:cubicBezTo>
                  <a:cubicBezTo>
                    <a:pt x="1327" y="398"/>
                    <a:pt x="1233" y="405"/>
                    <a:pt x="1171" y="443"/>
                  </a:cubicBezTo>
                  <a:cubicBezTo>
                    <a:pt x="1164" y="442"/>
                    <a:pt x="1158" y="441"/>
                    <a:pt x="1157" y="432"/>
                  </a:cubicBezTo>
                  <a:cubicBezTo>
                    <a:pt x="1146" y="430"/>
                    <a:pt x="1140" y="425"/>
                    <a:pt x="1149" y="413"/>
                  </a:cubicBezTo>
                  <a:cubicBezTo>
                    <a:pt x="1147" y="415"/>
                    <a:pt x="1145" y="416"/>
                    <a:pt x="1142" y="417"/>
                  </a:cubicBezTo>
                  <a:cubicBezTo>
                    <a:pt x="1133" y="373"/>
                    <a:pt x="1133" y="373"/>
                    <a:pt x="1133" y="373"/>
                  </a:cubicBezTo>
                  <a:cubicBezTo>
                    <a:pt x="1137" y="370"/>
                    <a:pt x="1141" y="366"/>
                    <a:pt x="1144" y="362"/>
                  </a:cubicBezTo>
                  <a:cubicBezTo>
                    <a:pt x="1157" y="349"/>
                    <a:pt x="1172" y="337"/>
                    <a:pt x="1189" y="329"/>
                  </a:cubicBezTo>
                  <a:cubicBezTo>
                    <a:pt x="1212" y="317"/>
                    <a:pt x="1231" y="297"/>
                    <a:pt x="1256" y="289"/>
                  </a:cubicBezTo>
                  <a:cubicBezTo>
                    <a:pt x="1264" y="305"/>
                    <a:pt x="1281" y="316"/>
                    <a:pt x="1298" y="316"/>
                  </a:cubicBezTo>
                  <a:moveTo>
                    <a:pt x="1670" y="243"/>
                  </a:moveTo>
                  <a:cubicBezTo>
                    <a:pt x="1665" y="238"/>
                    <a:pt x="1660" y="233"/>
                    <a:pt x="1656" y="227"/>
                  </a:cubicBezTo>
                  <a:cubicBezTo>
                    <a:pt x="1666" y="228"/>
                    <a:pt x="1676" y="228"/>
                    <a:pt x="1687" y="228"/>
                  </a:cubicBezTo>
                  <a:cubicBezTo>
                    <a:pt x="1681" y="233"/>
                    <a:pt x="1676" y="238"/>
                    <a:pt x="1670" y="243"/>
                  </a:cubicBezTo>
                  <a:moveTo>
                    <a:pt x="304" y="0"/>
                  </a:moveTo>
                  <a:cubicBezTo>
                    <a:pt x="227" y="201"/>
                    <a:pt x="108" y="206"/>
                    <a:pt x="0" y="313"/>
                  </a:cubicBezTo>
                  <a:cubicBezTo>
                    <a:pt x="0" y="498"/>
                    <a:pt x="0" y="498"/>
                    <a:pt x="0" y="498"/>
                  </a:cubicBezTo>
                  <a:cubicBezTo>
                    <a:pt x="0" y="498"/>
                    <a:pt x="6" y="495"/>
                    <a:pt x="14" y="493"/>
                  </a:cubicBezTo>
                  <a:cubicBezTo>
                    <a:pt x="15" y="494"/>
                    <a:pt x="16" y="495"/>
                    <a:pt x="17" y="496"/>
                  </a:cubicBezTo>
                  <a:cubicBezTo>
                    <a:pt x="23" y="502"/>
                    <a:pt x="27" y="509"/>
                    <a:pt x="31" y="517"/>
                  </a:cubicBezTo>
                  <a:cubicBezTo>
                    <a:pt x="32" y="518"/>
                    <a:pt x="33" y="519"/>
                    <a:pt x="33" y="520"/>
                  </a:cubicBezTo>
                  <a:cubicBezTo>
                    <a:pt x="33" y="520"/>
                    <a:pt x="33" y="521"/>
                    <a:pt x="32" y="521"/>
                  </a:cubicBezTo>
                  <a:cubicBezTo>
                    <a:pt x="42" y="542"/>
                    <a:pt x="52" y="563"/>
                    <a:pt x="64" y="583"/>
                  </a:cubicBezTo>
                  <a:cubicBezTo>
                    <a:pt x="60" y="584"/>
                    <a:pt x="60" y="584"/>
                    <a:pt x="60" y="584"/>
                  </a:cubicBezTo>
                  <a:cubicBezTo>
                    <a:pt x="42" y="601"/>
                    <a:pt x="22" y="615"/>
                    <a:pt x="0" y="624"/>
                  </a:cubicBezTo>
                  <a:cubicBezTo>
                    <a:pt x="0" y="1865"/>
                    <a:pt x="0" y="1865"/>
                    <a:pt x="0" y="1865"/>
                  </a:cubicBezTo>
                  <a:cubicBezTo>
                    <a:pt x="3200" y="1865"/>
                    <a:pt x="3200" y="1865"/>
                    <a:pt x="3200" y="1865"/>
                  </a:cubicBezTo>
                  <a:cubicBezTo>
                    <a:pt x="3200" y="270"/>
                    <a:pt x="3200" y="270"/>
                    <a:pt x="3200" y="270"/>
                  </a:cubicBezTo>
                  <a:cubicBezTo>
                    <a:pt x="3175" y="277"/>
                    <a:pt x="3148" y="283"/>
                    <a:pt x="3123" y="291"/>
                  </a:cubicBezTo>
                  <a:cubicBezTo>
                    <a:pt x="3092" y="240"/>
                    <a:pt x="3058" y="191"/>
                    <a:pt x="3021" y="147"/>
                  </a:cubicBezTo>
                  <a:cubicBezTo>
                    <a:pt x="3009" y="191"/>
                    <a:pt x="2982" y="240"/>
                    <a:pt x="2950" y="320"/>
                  </a:cubicBezTo>
                  <a:cubicBezTo>
                    <a:pt x="2947" y="330"/>
                    <a:pt x="2943" y="341"/>
                    <a:pt x="2939" y="353"/>
                  </a:cubicBezTo>
                  <a:cubicBezTo>
                    <a:pt x="2934" y="349"/>
                    <a:pt x="2928" y="346"/>
                    <a:pt x="2924" y="343"/>
                  </a:cubicBezTo>
                  <a:cubicBezTo>
                    <a:pt x="2918" y="358"/>
                    <a:pt x="2917" y="372"/>
                    <a:pt x="2918" y="388"/>
                  </a:cubicBezTo>
                  <a:cubicBezTo>
                    <a:pt x="2923" y="421"/>
                    <a:pt x="2894" y="448"/>
                    <a:pt x="2865" y="460"/>
                  </a:cubicBezTo>
                  <a:cubicBezTo>
                    <a:pt x="2861" y="463"/>
                    <a:pt x="2856" y="466"/>
                    <a:pt x="2851" y="468"/>
                  </a:cubicBezTo>
                  <a:cubicBezTo>
                    <a:pt x="2849" y="465"/>
                    <a:pt x="2846" y="460"/>
                    <a:pt x="2844" y="455"/>
                  </a:cubicBezTo>
                  <a:cubicBezTo>
                    <a:pt x="2846" y="450"/>
                    <a:pt x="2847" y="446"/>
                    <a:pt x="2848" y="442"/>
                  </a:cubicBezTo>
                  <a:cubicBezTo>
                    <a:pt x="2848" y="440"/>
                    <a:pt x="2849" y="439"/>
                    <a:pt x="2849" y="437"/>
                  </a:cubicBezTo>
                  <a:cubicBezTo>
                    <a:pt x="2840" y="428"/>
                    <a:pt x="2856" y="406"/>
                    <a:pt x="2832" y="393"/>
                  </a:cubicBezTo>
                  <a:cubicBezTo>
                    <a:pt x="2831" y="392"/>
                    <a:pt x="2830" y="391"/>
                    <a:pt x="2829" y="390"/>
                  </a:cubicBezTo>
                  <a:cubicBezTo>
                    <a:pt x="2827" y="388"/>
                    <a:pt x="2825" y="386"/>
                    <a:pt x="2823" y="385"/>
                  </a:cubicBezTo>
                  <a:cubicBezTo>
                    <a:pt x="2823" y="384"/>
                    <a:pt x="2822" y="383"/>
                    <a:pt x="2821" y="382"/>
                  </a:cubicBezTo>
                  <a:cubicBezTo>
                    <a:pt x="2820" y="382"/>
                    <a:pt x="2819" y="381"/>
                    <a:pt x="2817" y="381"/>
                  </a:cubicBezTo>
                  <a:cubicBezTo>
                    <a:pt x="2816" y="381"/>
                    <a:pt x="2814" y="381"/>
                    <a:pt x="2812" y="381"/>
                  </a:cubicBezTo>
                  <a:cubicBezTo>
                    <a:pt x="2809" y="381"/>
                    <a:pt x="2805" y="381"/>
                    <a:pt x="2802" y="380"/>
                  </a:cubicBezTo>
                  <a:cubicBezTo>
                    <a:pt x="2798" y="380"/>
                    <a:pt x="2794" y="379"/>
                    <a:pt x="2791" y="379"/>
                  </a:cubicBezTo>
                  <a:cubicBezTo>
                    <a:pt x="2786" y="379"/>
                    <a:pt x="2782" y="380"/>
                    <a:pt x="2778" y="383"/>
                  </a:cubicBezTo>
                  <a:cubicBezTo>
                    <a:pt x="2777" y="384"/>
                    <a:pt x="2776" y="384"/>
                    <a:pt x="2775" y="385"/>
                  </a:cubicBezTo>
                  <a:cubicBezTo>
                    <a:pt x="2769" y="391"/>
                    <a:pt x="2764" y="399"/>
                    <a:pt x="2761" y="409"/>
                  </a:cubicBezTo>
                  <a:cubicBezTo>
                    <a:pt x="2761" y="411"/>
                    <a:pt x="2761" y="412"/>
                    <a:pt x="2760" y="413"/>
                  </a:cubicBezTo>
                  <a:cubicBezTo>
                    <a:pt x="2762" y="424"/>
                    <a:pt x="2763" y="433"/>
                    <a:pt x="2764" y="443"/>
                  </a:cubicBezTo>
                  <a:cubicBezTo>
                    <a:pt x="2764" y="444"/>
                    <a:pt x="2764" y="446"/>
                    <a:pt x="2764" y="447"/>
                  </a:cubicBezTo>
                  <a:cubicBezTo>
                    <a:pt x="2764" y="454"/>
                    <a:pt x="2766" y="460"/>
                    <a:pt x="2769" y="466"/>
                  </a:cubicBezTo>
                  <a:cubicBezTo>
                    <a:pt x="2770" y="467"/>
                    <a:pt x="2770" y="468"/>
                    <a:pt x="2772" y="469"/>
                  </a:cubicBezTo>
                  <a:cubicBezTo>
                    <a:pt x="2773" y="471"/>
                    <a:pt x="2774" y="472"/>
                    <a:pt x="2775" y="473"/>
                  </a:cubicBezTo>
                  <a:cubicBezTo>
                    <a:pt x="2776" y="474"/>
                    <a:pt x="2778" y="475"/>
                    <a:pt x="2779" y="476"/>
                  </a:cubicBezTo>
                  <a:cubicBezTo>
                    <a:pt x="2791" y="485"/>
                    <a:pt x="2806" y="482"/>
                    <a:pt x="2811" y="489"/>
                  </a:cubicBezTo>
                  <a:cubicBezTo>
                    <a:pt x="2801" y="495"/>
                    <a:pt x="2792" y="501"/>
                    <a:pt x="2783" y="508"/>
                  </a:cubicBezTo>
                  <a:cubicBezTo>
                    <a:pt x="2747" y="533"/>
                    <a:pt x="2702" y="533"/>
                    <a:pt x="2660" y="534"/>
                  </a:cubicBezTo>
                  <a:cubicBezTo>
                    <a:pt x="2661" y="527"/>
                    <a:pt x="2662" y="520"/>
                    <a:pt x="2664" y="513"/>
                  </a:cubicBezTo>
                  <a:cubicBezTo>
                    <a:pt x="2670" y="508"/>
                    <a:pt x="2674" y="503"/>
                    <a:pt x="2679" y="498"/>
                  </a:cubicBezTo>
                  <a:cubicBezTo>
                    <a:pt x="2677" y="482"/>
                    <a:pt x="2674" y="465"/>
                    <a:pt x="2668" y="451"/>
                  </a:cubicBezTo>
                  <a:cubicBezTo>
                    <a:pt x="2667" y="450"/>
                    <a:pt x="2666" y="450"/>
                    <a:pt x="2665" y="449"/>
                  </a:cubicBezTo>
                  <a:cubicBezTo>
                    <a:pt x="2668" y="448"/>
                    <a:pt x="2672" y="446"/>
                    <a:pt x="2675" y="444"/>
                  </a:cubicBezTo>
                  <a:cubicBezTo>
                    <a:pt x="2676" y="441"/>
                    <a:pt x="2677" y="434"/>
                    <a:pt x="2678" y="432"/>
                  </a:cubicBezTo>
                  <a:cubicBezTo>
                    <a:pt x="2685" y="431"/>
                    <a:pt x="2693" y="429"/>
                    <a:pt x="2700" y="429"/>
                  </a:cubicBezTo>
                  <a:cubicBezTo>
                    <a:pt x="2708" y="429"/>
                    <a:pt x="2715" y="431"/>
                    <a:pt x="2720" y="441"/>
                  </a:cubicBezTo>
                  <a:cubicBezTo>
                    <a:pt x="2724" y="441"/>
                    <a:pt x="2727" y="441"/>
                    <a:pt x="2731" y="441"/>
                  </a:cubicBezTo>
                  <a:cubicBezTo>
                    <a:pt x="2732" y="441"/>
                    <a:pt x="2733" y="441"/>
                    <a:pt x="2734" y="441"/>
                  </a:cubicBezTo>
                  <a:cubicBezTo>
                    <a:pt x="2747" y="439"/>
                    <a:pt x="2736" y="428"/>
                    <a:pt x="2741" y="423"/>
                  </a:cubicBezTo>
                  <a:cubicBezTo>
                    <a:pt x="2741" y="423"/>
                    <a:pt x="2736" y="423"/>
                    <a:pt x="2737" y="424"/>
                  </a:cubicBezTo>
                  <a:cubicBezTo>
                    <a:pt x="2736" y="424"/>
                    <a:pt x="2734" y="424"/>
                    <a:pt x="2733" y="423"/>
                  </a:cubicBezTo>
                  <a:cubicBezTo>
                    <a:pt x="2730" y="423"/>
                    <a:pt x="2727" y="422"/>
                    <a:pt x="2725" y="422"/>
                  </a:cubicBezTo>
                  <a:cubicBezTo>
                    <a:pt x="2725" y="410"/>
                    <a:pt x="2724" y="398"/>
                    <a:pt x="2723" y="385"/>
                  </a:cubicBezTo>
                  <a:cubicBezTo>
                    <a:pt x="2733" y="390"/>
                    <a:pt x="2743" y="394"/>
                    <a:pt x="2754" y="399"/>
                  </a:cubicBezTo>
                  <a:cubicBezTo>
                    <a:pt x="2755" y="396"/>
                    <a:pt x="2758" y="388"/>
                    <a:pt x="2761" y="385"/>
                  </a:cubicBezTo>
                  <a:cubicBezTo>
                    <a:pt x="2752" y="374"/>
                    <a:pt x="2744" y="362"/>
                    <a:pt x="2737" y="350"/>
                  </a:cubicBezTo>
                  <a:cubicBezTo>
                    <a:pt x="2733" y="359"/>
                    <a:pt x="2726" y="362"/>
                    <a:pt x="2717" y="362"/>
                  </a:cubicBezTo>
                  <a:cubicBezTo>
                    <a:pt x="2710" y="362"/>
                    <a:pt x="2702" y="360"/>
                    <a:pt x="2695" y="358"/>
                  </a:cubicBezTo>
                  <a:cubicBezTo>
                    <a:pt x="2693" y="347"/>
                    <a:pt x="2689" y="335"/>
                    <a:pt x="2685" y="324"/>
                  </a:cubicBezTo>
                  <a:cubicBezTo>
                    <a:pt x="2676" y="336"/>
                    <a:pt x="2684" y="350"/>
                    <a:pt x="2687" y="362"/>
                  </a:cubicBezTo>
                  <a:cubicBezTo>
                    <a:pt x="2686" y="362"/>
                    <a:pt x="2684" y="362"/>
                    <a:pt x="2683" y="362"/>
                  </a:cubicBezTo>
                  <a:cubicBezTo>
                    <a:pt x="2683" y="383"/>
                    <a:pt x="2683" y="383"/>
                    <a:pt x="2683" y="383"/>
                  </a:cubicBezTo>
                  <a:cubicBezTo>
                    <a:pt x="2683" y="384"/>
                    <a:pt x="2682" y="385"/>
                    <a:pt x="2680" y="386"/>
                  </a:cubicBezTo>
                  <a:cubicBezTo>
                    <a:pt x="2683" y="386"/>
                    <a:pt x="2685" y="386"/>
                    <a:pt x="2688" y="386"/>
                  </a:cubicBezTo>
                  <a:cubicBezTo>
                    <a:pt x="2690" y="408"/>
                    <a:pt x="2670" y="418"/>
                    <a:pt x="2653" y="426"/>
                  </a:cubicBezTo>
                  <a:cubicBezTo>
                    <a:pt x="2647" y="424"/>
                    <a:pt x="2641" y="421"/>
                    <a:pt x="2636" y="417"/>
                  </a:cubicBezTo>
                  <a:cubicBezTo>
                    <a:pt x="2628" y="423"/>
                    <a:pt x="2619" y="427"/>
                    <a:pt x="2611" y="432"/>
                  </a:cubicBezTo>
                  <a:cubicBezTo>
                    <a:pt x="2615" y="432"/>
                    <a:pt x="2619" y="433"/>
                    <a:pt x="2623" y="433"/>
                  </a:cubicBezTo>
                  <a:cubicBezTo>
                    <a:pt x="2606" y="453"/>
                    <a:pt x="2580" y="463"/>
                    <a:pt x="2554" y="468"/>
                  </a:cubicBezTo>
                  <a:cubicBezTo>
                    <a:pt x="2551" y="470"/>
                    <a:pt x="2548" y="473"/>
                    <a:pt x="2545" y="475"/>
                  </a:cubicBezTo>
                  <a:cubicBezTo>
                    <a:pt x="2531" y="476"/>
                    <a:pt x="2516" y="481"/>
                    <a:pt x="2501" y="481"/>
                  </a:cubicBezTo>
                  <a:cubicBezTo>
                    <a:pt x="2496" y="481"/>
                    <a:pt x="2490" y="481"/>
                    <a:pt x="2485" y="479"/>
                  </a:cubicBezTo>
                  <a:cubicBezTo>
                    <a:pt x="2479" y="481"/>
                    <a:pt x="2474" y="483"/>
                    <a:pt x="2468" y="485"/>
                  </a:cubicBezTo>
                  <a:cubicBezTo>
                    <a:pt x="2464" y="480"/>
                    <a:pt x="2461" y="475"/>
                    <a:pt x="2457" y="470"/>
                  </a:cubicBezTo>
                  <a:cubicBezTo>
                    <a:pt x="2467" y="459"/>
                    <a:pt x="2474" y="446"/>
                    <a:pt x="2480" y="433"/>
                  </a:cubicBezTo>
                  <a:cubicBezTo>
                    <a:pt x="2481" y="433"/>
                    <a:pt x="2482" y="433"/>
                    <a:pt x="2483" y="433"/>
                  </a:cubicBezTo>
                  <a:cubicBezTo>
                    <a:pt x="2483" y="432"/>
                    <a:pt x="2483" y="432"/>
                    <a:pt x="2483" y="432"/>
                  </a:cubicBezTo>
                  <a:cubicBezTo>
                    <a:pt x="2484" y="431"/>
                    <a:pt x="2484" y="431"/>
                    <a:pt x="2484" y="431"/>
                  </a:cubicBezTo>
                  <a:cubicBezTo>
                    <a:pt x="2483" y="431"/>
                    <a:pt x="2482" y="431"/>
                    <a:pt x="2481" y="431"/>
                  </a:cubicBezTo>
                  <a:cubicBezTo>
                    <a:pt x="2482" y="426"/>
                    <a:pt x="2484" y="417"/>
                    <a:pt x="2485" y="414"/>
                  </a:cubicBezTo>
                  <a:cubicBezTo>
                    <a:pt x="2480" y="411"/>
                    <a:pt x="2480" y="411"/>
                    <a:pt x="2480" y="411"/>
                  </a:cubicBezTo>
                  <a:cubicBezTo>
                    <a:pt x="2473" y="398"/>
                    <a:pt x="2465" y="386"/>
                    <a:pt x="2455" y="376"/>
                  </a:cubicBezTo>
                  <a:cubicBezTo>
                    <a:pt x="2443" y="369"/>
                    <a:pt x="2429" y="369"/>
                    <a:pt x="2417" y="365"/>
                  </a:cubicBezTo>
                  <a:cubicBezTo>
                    <a:pt x="2415" y="367"/>
                    <a:pt x="2412" y="369"/>
                    <a:pt x="2410" y="371"/>
                  </a:cubicBezTo>
                  <a:cubicBezTo>
                    <a:pt x="2408" y="369"/>
                    <a:pt x="2406" y="365"/>
                    <a:pt x="2405" y="363"/>
                  </a:cubicBezTo>
                  <a:cubicBezTo>
                    <a:pt x="2398" y="384"/>
                    <a:pt x="2398" y="406"/>
                    <a:pt x="2393" y="427"/>
                  </a:cubicBezTo>
                  <a:cubicBezTo>
                    <a:pt x="2395" y="436"/>
                    <a:pt x="2397" y="444"/>
                    <a:pt x="2399" y="453"/>
                  </a:cubicBezTo>
                  <a:cubicBezTo>
                    <a:pt x="2388" y="443"/>
                    <a:pt x="2383" y="426"/>
                    <a:pt x="2371" y="416"/>
                  </a:cubicBezTo>
                  <a:cubicBezTo>
                    <a:pt x="2366" y="414"/>
                    <a:pt x="2362" y="413"/>
                    <a:pt x="2357" y="413"/>
                  </a:cubicBezTo>
                  <a:cubicBezTo>
                    <a:pt x="2343" y="413"/>
                    <a:pt x="2329" y="422"/>
                    <a:pt x="2316" y="429"/>
                  </a:cubicBezTo>
                  <a:cubicBezTo>
                    <a:pt x="2314" y="434"/>
                    <a:pt x="2311" y="439"/>
                    <a:pt x="2309" y="443"/>
                  </a:cubicBezTo>
                  <a:cubicBezTo>
                    <a:pt x="2311" y="422"/>
                    <a:pt x="2328" y="408"/>
                    <a:pt x="2339" y="390"/>
                  </a:cubicBezTo>
                  <a:cubicBezTo>
                    <a:pt x="2341" y="389"/>
                    <a:pt x="2343" y="387"/>
                    <a:pt x="2345" y="385"/>
                  </a:cubicBezTo>
                  <a:cubicBezTo>
                    <a:pt x="2351" y="382"/>
                    <a:pt x="2358" y="380"/>
                    <a:pt x="2365" y="378"/>
                  </a:cubicBezTo>
                  <a:cubicBezTo>
                    <a:pt x="2381" y="373"/>
                    <a:pt x="2392" y="358"/>
                    <a:pt x="2406" y="351"/>
                  </a:cubicBezTo>
                  <a:cubicBezTo>
                    <a:pt x="2417" y="345"/>
                    <a:pt x="2427" y="340"/>
                    <a:pt x="2437" y="334"/>
                  </a:cubicBezTo>
                  <a:cubicBezTo>
                    <a:pt x="2437" y="333"/>
                    <a:pt x="2436" y="330"/>
                    <a:pt x="2436" y="329"/>
                  </a:cubicBezTo>
                  <a:cubicBezTo>
                    <a:pt x="2437" y="327"/>
                    <a:pt x="2439" y="324"/>
                    <a:pt x="2440" y="323"/>
                  </a:cubicBezTo>
                  <a:cubicBezTo>
                    <a:pt x="2435" y="315"/>
                    <a:pt x="2426" y="311"/>
                    <a:pt x="2421" y="304"/>
                  </a:cubicBezTo>
                  <a:cubicBezTo>
                    <a:pt x="2414" y="308"/>
                    <a:pt x="2407" y="311"/>
                    <a:pt x="2400" y="315"/>
                  </a:cubicBezTo>
                  <a:cubicBezTo>
                    <a:pt x="2399" y="308"/>
                    <a:pt x="2398" y="300"/>
                    <a:pt x="2397" y="293"/>
                  </a:cubicBezTo>
                  <a:cubicBezTo>
                    <a:pt x="2391" y="292"/>
                    <a:pt x="2391" y="292"/>
                    <a:pt x="2391" y="292"/>
                  </a:cubicBezTo>
                  <a:cubicBezTo>
                    <a:pt x="2390" y="304"/>
                    <a:pt x="2392" y="317"/>
                    <a:pt x="2386" y="329"/>
                  </a:cubicBezTo>
                  <a:cubicBezTo>
                    <a:pt x="2372" y="337"/>
                    <a:pt x="2357" y="337"/>
                    <a:pt x="2342" y="341"/>
                  </a:cubicBezTo>
                  <a:cubicBezTo>
                    <a:pt x="2331" y="342"/>
                    <a:pt x="2320" y="346"/>
                    <a:pt x="2309" y="349"/>
                  </a:cubicBezTo>
                  <a:cubicBezTo>
                    <a:pt x="2308" y="346"/>
                    <a:pt x="2308" y="346"/>
                    <a:pt x="2308" y="346"/>
                  </a:cubicBezTo>
                  <a:cubicBezTo>
                    <a:pt x="2307" y="347"/>
                    <a:pt x="2306" y="348"/>
                    <a:pt x="2305" y="350"/>
                  </a:cubicBezTo>
                  <a:cubicBezTo>
                    <a:pt x="2295" y="352"/>
                    <a:pt x="2284" y="355"/>
                    <a:pt x="2273" y="355"/>
                  </a:cubicBezTo>
                  <a:cubicBezTo>
                    <a:pt x="2271" y="355"/>
                    <a:pt x="2270" y="355"/>
                    <a:pt x="2268" y="355"/>
                  </a:cubicBezTo>
                  <a:cubicBezTo>
                    <a:pt x="2257" y="359"/>
                    <a:pt x="2246" y="360"/>
                    <a:pt x="2235" y="360"/>
                  </a:cubicBezTo>
                  <a:cubicBezTo>
                    <a:pt x="2220" y="360"/>
                    <a:pt x="2206" y="358"/>
                    <a:pt x="2191" y="358"/>
                  </a:cubicBezTo>
                  <a:cubicBezTo>
                    <a:pt x="2190" y="355"/>
                    <a:pt x="2188" y="348"/>
                    <a:pt x="2187" y="345"/>
                  </a:cubicBezTo>
                  <a:cubicBezTo>
                    <a:pt x="2185" y="348"/>
                    <a:pt x="2181" y="353"/>
                    <a:pt x="2179" y="357"/>
                  </a:cubicBezTo>
                  <a:cubicBezTo>
                    <a:pt x="2174" y="352"/>
                    <a:pt x="2168" y="347"/>
                    <a:pt x="2163" y="343"/>
                  </a:cubicBezTo>
                  <a:cubicBezTo>
                    <a:pt x="2167" y="325"/>
                    <a:pt x="2166" y="306"/>
                    <a:pt x="2165" y="288"/>
                  </a:cubicBezTo>
                  <a:cubicBezTo>
                    <a:pt x="2158" y="281"/>
                    <a:pt x="2151" y="274"/>
                    <a:pt x="2145" y="265"/>
                  </a:cubicBezTo>
                  <a:cubicBezTo>
                    <a:pt x="2141" y="265"/>
                    <a:pt x="2132" y="265"/>
                    <a:pt x="2127" y="264"/>
                  </a:cubicBezTo>
                  <a:cubicBezTo>
                    <a:pt x="2123" y="268"/>
                    <a:pt x="2118" y="271"/>
                    <a:pt x="2113" y="275"/>
                  </a:cubicBezTo>
                  <a:cubicBezTo>
                    <a:pt x="2125" y="220"/>
                    <a:pt x="2125" y="220"/>
                    <a:pt x="2125" y="220"/>
                  </a:cubicBezTo>
                  <a:cubicBezTo>
                    <a:pt x="2119" y="223"/>
                    <a:pt x="2113" y="225"/>
                    <a:pt x="2107" y="225"/>
                  </a:cubicBezTo>
                  <a:cubicBezTo>
                    <a:pt x="2104" y="225"/>
                    <a:pt x="2101" y="225"/>
                    <a:pt x="2098" y="224"/>
                  </a:cubicBezTo>
                  <a:cubicBezTo>
                    <a:pt x="2085" y="287"/>
                    <a:pt x="2085" y="287"/>
                    <a:pt x="2085" y="287"/>
                  </a:cubicBezTo>
                  <a:cubicBezTo>
                    <a:pt x="2082" y="288"/>
                    <a:pt x="2079" y="288"/>
                    <a:pt x="2077" y="288"/>
                  </a:cubicBezTo>
                  <a:cubicBezTo>
                    <a:pt x="2073" y="288"/>
                    <a:pt x="2069" y="287"/>
                    <a:pt x="2065" y="287"/>
                  </a:cubicBezTo>
                  <a:cubicBezTo>
                    <a:pt x="2072" y="280"/>
                    <a:pt x="2080" y="271"/>
                    <a:pt x="2088" y="264"/>
                  </a:cubicBezTo>
                  <a:cubicBezTo>
                    <a:pt x="2085" y="264"/>
                    <a:pt x="2079" y="264"/>
                    <a:pt x="2076" y="264"/>
                  </a:cubicBezTo>
                  <a:cubicBezTo>
                    <a:pt x="2081" y="255"/>
                    <a:pt x="2084" y="246"/>
                    <a:pt x="2082" y="236"/>
                  </a:cubicBezTo>
                  <a:cubicBezTo>
                    <a:pt x="2079" y="238"/>
                    <a:pt x="2072" y="241"/>
                    <a:pt x="2068" y="244"/>
                  </a:cubicBezTo>
                  <a:cubicBezTo>
                    <a:pt x="2069" y="240"/>
                    <a:pt x="2070" y="234"/>
                    <a:pt x="2071" y="231"/>
                  </a:cubicBezTo>
                  <a:cubicBezTo>
                    <a:pt x="2062" y="232"/>
                    <a:pt x="2055" y="233"/>
                    <a:pt x="2047" y="234"/>
                  </a:cubicBezTo>
                  <a:cubicBezTo>
                    <a:pt x="2043" y="244"/>
                    <a:pt x="2039" y="254"/>
                    <a:pt x="2036" y="265"/>
                  </a:cubicBezTo>
                  <a:cubicBezTo>
                    <a:pt x="2036" y="267"/>
                    <a:pt x="2036" y="267"/>
                    <a:pt x="2036" y="267"/>
                  </a:cubicBezTo>
                  <a:cubicBezTo>
                    <a:pt x="2035" y="267"/>
                    <a:pt x="2034" y="267"/>
                    <a:pt x="2033" y="268"/>
                  </a:cubicBezTo>
                  <a:cubicBezTo>
                    <a:pt x="2030" y="262"/>
                    <a:pt x="2027" y="256"/>
                    <a:pt x="2023" y="250"/>
                  </a:cubicBezTo>
                  <a:cubicBezTo>
                    <a:pt x="2019" y="251"/>
                    <a:pt x="2013" y="251"/>
                    <a:pt x="2010" y="252"/>
                  </a:cubicBezTo>
                  <a:cubicBezTo>
                    <a:pt x="2009" y="261"/>
                    <a:pt x="2012" y="270"/>
                    <a:pt x="2016" y="278"/>
                  </a:cubicBezTo>
                  <a:cubicBezTo>
                    <a:pt x="2000" y="287"/>
                    <a:pt x="1984" y="294"/>
                    <a:pt x="1967" y="294"/>
                  </a:cubicBezTo>
                  <a:cubicBezTo>
                    <a:pt x="1959" y="294"/>
                    <a:pt x="1952" y="293"/>
                    <a:pt x="1944" y="289"/>
                  </a:cubicBezTo>
                  <a:cubicBezTo>
                    <a:pt x="1946" y="280"/>
                    <a:pt x="1948" y="270"/>
                    <a:pt x="1949" y="261"/>
                  </a:cubicBezTo>
                  <a:cubicBezTo>
                    <a:pt x="1944" y="268"/>
                    <a:pt x="1938" y="276"/>
                    <a:pt x="1933" y="283"/>
                  </a:cubicBezTo>
                  <a:cubicBezTo>
                    <a:pt x="1924" y="275"/>
                    <a:pt x="1915" y="268"/>
                    <a:pt x="1905" y="261"/>
                  </a:cubicBezTo>
                  <a:cubicBezTo>
                    <a:pt x="1902" y="269"/>
                    <a:pt x="1898" y="278"/>
                    <a:pt x="1896" y="286"/>
                  </a:cubicBezTo>
                  <a:cubicBezTo>
                    <a:pt x="1886" y="286"/>
                    <a:pt x="1886" y="286"/>
                    <a:pt x="1886" y="286"/>
                  </a:cubicBezTo>
                  <a:cubicBezTo>
                    <a:pt x="1899" y="297"/>
                    <a:pt x="1910" y="309"/>
                    <a:pt x="1922" y="322"/>
                  </a:cubicBezTo>
                  <a:cubicBezTo>
                    <a:pt x="1917" y="324"/>
                    <a:pt x="1912" y="327"/>
                    <a:pt x="1907" y="328"/>
                  </a:cubicBezTo>
                  <a:cubicBezTo>
                    <a:pt x="1907" y="324"/>
                    <a:pt x="1907" y="318"/>
                    <a:pt x="1907" y="315"/>
                  </a:cubicBezTo>
                  <a:cubicBezTo>
                    <a:pt x="1905" y="318"/>
                    <a:pt x="1899" y="324"/>
                    <a:pt x="1896" y="327"/>
                  </a:cubicBezTo>
                  <a:cubicBezTo>
                    <a:pt x="1888" y="315"/>
                    <a:pt x="1877" y="303"/>
                    <a:pt x="1862" y="300"/>
                  </a:cubicBezTo>
                  <a:cubicBezTo>
                    <a:pt x="1861" y="304"/>
                    <a:pt x="1860" y="312"/>
                    <a:pt x="1859" y="317"/>
                  </a:cubicBezTo>
                  <a:cubicBezTo>
                    <a:pt x="1860" y="319"/>
                    <a:pt x="1865" y="324"/>
                    <a:pt x="1866" y="326"/>
                  </a:cubicBezTo>
                  <a:cubicBezTo>
                    <a:pt x="1864" y="328"/>
                    <a:pt x="1859" y="330"/>
                    <a:pt x="1856" y="331"/>
                  </a:cubicBezTo>
                  <a:cubicBezTo>
                    <a:pt x="1858" y="333"/>
                    <a:pt x="1860" y="334"/>
                    <a:pt x="1862" y="336"/>
                  </a:cubicBezTo>
                  <a:cubicBezTo>
                    <a:pt x="1858" y="336"/>
                    <a:pt x="1854" y="336"/>
                    <a:pt x="1850" y="337"/>
                  </a:cubicBezTo>
                  <a:cubicBezTo>
                    <a:pt x="1841" y="338"/>
                    <a:pt x="1831" y="340"/>
                    <a:pt x="1822" y="341"/>
                  </a:cubicBezTo>
                  <a:cubicBezTo>
                    <a:pt x="1822" y="335"/>
                    <a:pt x="1822" y="324"/>
                    <a:pt x="1822" y="318"/>
                  </a:cubicBezTo>
                  <a:cubicBezTo>
                    <a:pt x="1826" y="315"/>
                    <a:pt x="1830" y="312"/>
                    <a:pt x="1834" y="309"/>
                  </a:cubicBezTo>
                  <a:cubicBezTo>
                    <a:pt x="1833" y="304"/>
                    <a:pt x="1832" y="294"/>
                    <a:pt x="1832" y="289"/>
                  </a:cubicBezTo>
                  <a:cubicBezTo>
                    <a:pt x="1831" y="282"/>
                    <a:pt x="1832" y="274"/>
                    <a:pt x="1832" y="266"/>
                  </a:cubicBezTo>
                  <a:cubicBezTo>
                    <a:pt x="1827" y="255"/>
                    <a:pt x="1817" y="249"/>
                    <a:pt x="1809" y="241"/>
                  </a:cubicBezTo>
                  <a:cubicBezTo>
                    <a:pt x="1798" y="242"/>
                    <a:pt x="1785" y="241"/>
                    <a:pt x="1776" y="249"/>
                  </a:cubicBezTo>
                  <a:cubicBezTo>
                    <a:pt x="1762" y="258"/>
                    <a:pt x="1762" y="275"/>
                    <a:pt x="1759" y="289"/>
                  </a:cubicBezTo>
                  <a:cubicBezTo>
                    <a:pt x="1756" y="304"/>
                    <a:pt x="1767" y="316"/>
                    <a:pt x="1770" y="329"/>
                  </a:cubicBezTo>
                  <a:cubicBezTo>
                    <a:pt x="1744" y="321"/>
                    <a:pt x="1722" y="304"/>
                    <a:pt x="1701" y="286"/>
                  </a:cubicBezTo>
                  <a:cubicBezTo>
                    <a:pt x="1697" y="284"/>
                    <a:pt x="1697" y="284"/>
                    <a:pt x="1697" y="284"/>
                  </a:cubicBezTo>
                  <a:cubicBezTo>
                    <a:pt x="1709" y="264"/>
                    <a:pt x="1719" y="243"/>
                    <a:pt x="1729" y="223"/>
                  </a:cubicBezTo>
                  <a:cubicBezTo>
                    <a:pt x="1728" y="222"/>
                    <a:pt x="1728" y="222"/>
                    <a:pt x="1728" y="221"/>
                  </a:cubicBezTo>
                  <a:cubicBezTo>
                    <a:pt x="1728" y="220"/>
                    <a:pt x="1729" y="220"/>
                    <a:pt x="1730" y="219"/>
                  </a:cubicBezTo>
                  <a:cubicBezTo>
                    <a:pt x="1734" y="211"/>
                    <a:pt x="1738" y="203"/>
                    <a:pt x="1744" y="197"/>
                  </a:cubicBezTo>
                  <a:cubicBezTo>
                    <a:pt x="1758" y="185"/>
                    <a:pt x="1760" y="163"/>
                    <a:pt x="1777" y="153"/>
                  </a:cubicBezTo>
                  <a:cubicBezTo>
                    <a:pt x="1774" y="152"/>
                    <a:pt x="1769" y="149"/>
                    <a:pt x="1767" y="147"/>
                  </a:cubicBezTo>
                  <a:cubicBezTo>
                    <a:pt x="1768" y="145"/>
                    <a:pt x="1773" y="140"/>
                    <a:pt x="1774" y="138"/>
                  </a:cubicBezTo>
                  <a:cubicBezTo>
                    <a:pt x="1773" y="134"/>
                    <a:pt x="1771" y="125"/>
                    <a:pt x="1770" y="121"/>
                  </a:cubicBezTo>
                  <a:cubicBezTo>
                    <a:pt x="1756" y="124"/>
                    <a:pt x="1745" y="137"/>
                    <a:pt x="1736" y="148"/>
                  </a:cubicBezTo>
                  <a:cubicBezTo>
                    <a:pt x="1734" y="146"/>
                    <a:pt x="1728" y="140"/>
                    <a:pt x="1726" y="136"/>
                  </a:cubicBezTo>
                  <a:cubicBezTo>
                    <a:pt x="1726" y="141"/>
                    <a:pt x="1726" y="150"/>
                    <a:pt x="1725" y="154"/>
                  </a:cubicBezTo>
                  <a:cubicBezTo>
                    <a:pt x="1723" y="154"/>
                    <a:pt x="1722" y="154"/>
                    <a:pt x="1720" y="154"/>
                  </a:cubicBezTo>
                  <a:cubicBezTo>
                    <a:pt x="1720" y="155"/>
                    <a:pt x="1721" y="155"/>
                    <a:pt x="1721" y="156"/>
                  </a:cubicBezTo>
                  <a:cubicBezTo>
                    <a:pt x="1723" y="156"/>
                    <a:pt x="1725" y="156"/>
                    <a:pt x="1727" y="156"/>
                  </a:cubicBezTo>
                  <a:cubicBezTo>
                    <a:pt x="1726" y="182"/>
                    <a:pt x="1710" y="204"/>
                    <a:pt x="1691" y="222"/>
                  </a:cubicBezTo>
                  <a:cubicBezTo>
                    <a:pt x="1679" y="224"/>
                    <a:pt x="1665" y="223"/>
                    <a:pt x="1653" y="224"/>
                  </a:cubicBezTo>
                  <a:cubicBezTo>
                    <a:pt x="1635" y="206"/>
                    <a:pt x="1621" y="185"/>
                    <a:pt x="1606" y="165"/>
                  </a:cubicBezTo>
                  <a:cubicBezTo>
                    <a:pt x="1605" y="154"/>
                    <a:pt x="1602" y="142"/>
                    <a:pt x="1598" y="131"/>
                  </a:cubicBezTo>
                  <a:cubicBezTo>
                    <a:pt x="1607" y="113"/>
                    <a:pt x="1624" y="96"/>
                    <a:pt x="1623" y="74"/>
                  </a:cubicBezTo>
                  <a:cubicBezTo>
                    <a:pt x="1620" y="73"/>
                    <a:pt x="1613" y="72"/>
                    <a:pt x="1610" y="72"/>
                  </a:cubicBezTo>
                  <a:cubicBezTo>
                    <a:pt x="1599" y="85"/>
                    <a:pt x="1595" y="102"/>
                    <a:pt x="1587" y="116"/>
                  </a:cubicBezTo>
                  <a:cubicBezTo>
                    <a:pt x="1582" y="116"/>
                    <a:pt x="1574" y="117"/>
                    <a:pt x="1570" y="117"/>
                  </a:cubicBezTo>
                  <a:cubicBezTo>
                    <a:pt x="1573" y="119"/>
                    <a:pt x="1579" y="124"/>
                    <a:pt x="1582" y="127"/>
                  </a:cubicBezTo>
                  <a:cubicBezTo>
                    <a:pt x="1575" y="123"/>
                    <a:pt x="1567" y="119"/>
                    <a:pt x="1559" y="116"/>
                  </a:cubicBezTo>
                  <a:cubicBezTo>
                    <a:pt x="1560" y="128"/>
                    <a:pt x="1561" y="141"/>
                    <a:pt x="1569" y="152"/>
                  </a:cubicBezTo>
                  <a:cubicBezTo>
                    <a:pt x="1560" y="151"/>
                    <a:pt x="1553" y="151"/>
                    <a:pt x="1545" y="150"/>
                  </a:cubicBezTo>
                  <a:cubicBezTo>
                    <a:pt x="1558" y="154"/>
                    <a:pt x="1558" y="154"/>
                    <a:pt x="1558" y="154"/>
                  </a:cubicBezTo>
                  <a:cubicBezTo>
                    <a:pt x="1547" y="160"/>
                    <a:pt x="1547" y="160"/>
                    <a:pt x="1547" y="160"/>
                  </a:cubicBezTo>
                  <a:cubicBezTo>
                    <a:pt x="1552" y="159"/>
                    <a:pt x="1558" y="157"/>
                    <a:pt x="1564" y="156"/>
                  </a:cubicBezTo>
                  <a:cubicBezTo>
                    <a:pt x="1560" y="162"/>
                    <a:pt x="1555" y="172"/>
                    <a:pt x="1552" y="178"/>
                  </a:cubicBezTo>
                  <a:cubicBezTo>
                    <a:pt x="1555" y="180"/>
                    <a:pt x="1563" y="185"/>
                    <a:pt x="1566" y="186"/>
                  </a:cubicBezTo>
                  <a:cubicBezTo>
                    <a:pt x="1570" y="180"/>
                    <a:pt x="1574" y="174"/>
                    <a:pt x="1578" y="168"/>
                  </a:cubicBezTo>
                  <a:cubicBezTo>
                    <a:pt x="1592" y="181"/>
                    <a:pt x="1585" y="203"/>
                    <a:pt x="1600" y="214"/>
                  </a:cubicBezTo>
                  <a:cubicBezTo>
                    <a:pt x="1610" y="244"/>
                    <a:pt x="1642" y="264"/>
                    <a:pt x="1643" y="298"/>
                  </a:cubicBezTo>
                  <a:cubicBezTo>
                    <a:pt x="1624" y="309"/>
                    <a:pt x="1612" y="332"/>
                    <a:pt x="1590" y="337"/>
                  </a:cubicBezTo>
                  <a:cubicBezTo>
                    <a:pt x="1585" y="340"/>
                    <a:pt x="1580" y="343"/>
                    <a:pt x="1575" y="346"/>
                  </a:cubicBezTo>
                  <a:cubicBezTo>
                    <a:pt x="1571" y="332"/>
                    <a:pt x="1574" y="318"/>
                    <a:pt x="1583" y="306"/>
                  </a:cubicBezTo>
                  <a:cubicBezTo>
                    <a:pt x="1591" y="281"/>
                    <a:pt x="1574" y="244"/>
                    <a:pt x="1544" y="242"/>
                  </a:cubicBezTo>
                  <a:cubicBezTo>
                    <a:pt x="1523" y="252"/>
                    <a:pt x="1511" y="274"/>
                    <a:pt x="1509" y="296"/>
                  </a:cubicBezTo>
                  <a:cubicBezTo>
                    <a:pt x="1512" y="308"/>
                    <a:pt x="1526" y="316"/>
                    <a:pt x="1523" y="330"/>
                  </a:cubicBezTo>
                  <a:cubicBezTo>
                    <a:pt x="1524" y="340"/>
                    <a:pt x="1514" y="345"/>
                    <a:pt x="1506" y="346"/>
                  </a:cubicBezTo>
                  <a:cubicBezTo>
                    <a:pt x="1483" y="335"/>
                    <a:pt x="1458" y="328"/>
                    <a:pt x="1437" y="312"/>
                  </a:cubicBezTo>
                  <a:cubicBezTo>
                    <a:pt x="1412" y="298"/>
                    <a:pt x="1400" y="271"/>
                    <a:pt x="1377" y="256"/>
                  </a:cubicBezTo>
                  <a:cubicBezTo>
                    <a:pt x="1367" y="247"/>
                    <a:pt x="1355" y="243"/>
                    <a:pt x="1345" y="235"/>
                  </a:cubicBezTo>
                  <a:cubicBezTo>
                    <a:pt x="1338" y="212"/>
                    <a:pt x="1342" y="187"/>
                    <a:pt x="1325" y="168"/>
                  </a:cubicBezTo>
                  <a:cubicBezTo>
                    <a:pt x="1320" y="184"/>
                    <a:pt x="1320" y="184"/>
                    <a:pt x="1320" y="184"/>
                  </a:cubicBezTo>
                  <a:cubicBezTo>
                    <a:pt x="1317" y="180"/>
                    <a:pt x="1312" y="173"/>
                    <a:pt x="1309" y="169"/>
                  </a:cubicBezTo>
                  <a:cubicBezTo>
                    <a:pt x="1307" y="172"/>
                    <a:pt x="1303" y="178"/>
                    <a:pt x="1302" y="182"/>
                  </a:cubicBezTo>
                  <a:cubicBezTo>
                    <a:pt x="1300" y="181"/>
                    <a:pt x="1295" y="179"/>
                    <a:pt x="1293" y="178"/>
                  </a:cubicBezTo>
                  <a:cubicBezTo>
                    <a:pt x="1290" y="180"/>
                    <a:pt x="1284" y="183"/>
                    <a:pt x="1280" y="185"/>
                  </a:cubicBezTo>
                  <a:cubicBezTo>
                    <a:pt x="1288" y="192"/>
                    <a:pt x="1288" y="192"/>
                    <a:pt x="1288" y="192"/>
                  </a:cubicBezTo>
                  <a:cubicBezTo>
                    <a:pt x="1283" y="191"/>
                    <a:pt x="1272" y="187"/>
                    <a:pt x="1267" y="186"/>
                  </a:cubicBezTo>
                  <a:cubicBezTo>
                    <a:pt x="1276" y="194"/>
                    <a:pt x="1285" y="203"/>
                    <a:pt x="1294" y="212"/>
                  </a:cubicBezTo>
                  <a:cubicBezTo>
                    <a:pt x="1305" y="229"/>
                    <a:pt x="1321" y="243"/>
                    <a:pt x="1324" y="264"/>
                  </a:cubicBezTo>
                  <a:cubicBezTo>
                    <a:pt x="1321" y="260"/>
                    <a:pt x="1319" y="255"/>
                    <a:pt x="1317" y="251"/>
                  </a:cubicBezTo>
                  <a:cubicBezTo>
                    <a:pt x="1304" y="243"/>
                    <a:pt x="1290" y="235"/>
                    <a:pt x="1276" y="235"/>
                  </a:cubicBezTo>
                  <a:cubicBezTo>
                    <a:pt x="1271" y="235"/>
                    <a:pt x="1266" y="236"/>
                    <a:pt x="1262" y="238"/>
                  </a:cubicBezTo>
                  <a:cubicBezTo>
                    <a:pt x="1248" y="250"/>
                    <a:pt x="1243" y="272"/>
                    <a:pt x="1225" y="280"/>
                  </a:cubicBezTo>
                  <a:cubicBezTo>
                    <a:pt x="1201" y="292"/>
                    <a:pt x="1175" y="303"/>
                    <a:pt x="1150" y="314"/>
                  </a:cubicBezTo>
                  <a:cubicBezTo>
                    <a:pt x="1145" y="318"/>
                    <a:pt x="1140" y="322"/>
                    <a:pt x="1134" y="326"/>
                  </a:cubicBezTo>
                  <a:cubicBezTo>
                    <a:pt x="1130" y="331"/>
                    <a:pt x="1124" y="334"/>
                    <a:pt x="1118" y="336"/>
                  </a:cubicBezTo>
                  <a:cubicBezTo>
                    <a:pt x="1112" y="339"/>
                    <a:pt x="1107" y="342"/>
                    <a:pt x="1101" y="343"/>
                  </a:cubicBezTo>
                  <a:cubicBezTo>
                    <a:pt x="1101" y="344"/>
                    <a:pt x="1101" y="344"/>
                    <a:pt x="1101" y="344"/>
                  </a:cubicBezTo>
                  <a:cubicBezTo>
                    <a:pt x="1096" y="346"/>
                    <a:pt x="1091" y="348"/>
                    <a:pt x="1086" y="349"/>
                  </a:cubicBezTo>
                  <a:cubicBezTo>
                    <a:pt x="1065" y="354"/>
                    <a:pt x="1045" y="355"/>
                    <a:pt x="1024" y="355"/>
                  </a:cubicBezTo>
                  <a:cubicBezTo>
                    <a:pt x="1020" y="355"/>
                    <a:pt x="1017" y="355"/>
                    <a:pt x="1013" y="355"/>
                  </a:cubicBezTo>
                  <a:cubicBezTo>
                    <a:pt x="1014" y="341"/>
                    <a:pt x="1022" y="330"/>
                    <a:pt x="1029" y="318"/>
                  </a:cubicBezTo>
                  <a:cubicBezTo>
                    <a:pt x="1029" y="305"/>
                    <a:pt x="1028" y="292"/>
                    <a:pt x="1029" y="279"/>
                  </a:cubicBezTo>
                  <a:cubicBezTo>
                    <a:pt x="1018" y="272"/>
                    <a:pt x="1006" y="267"/>
                    <a:pt x="993" y="261"/>
                  </a:cubicBezTo>
                  <a:cubicBezTo>
                    <a:pt x="984" y="265"/>
                    <a:pt x="975" y="268"/>
                    <a:pt x="965" y="272"/>
                  </a:cubicBezTo>
                  <a:cubicBezTo>
                    <a:pt x="958" y="287"/>
                    <a:pt x="956" y="303"/>
                    <a:pt x="953" y="319"/>
                  </a:cubicBezTo>
                  <a:cubicBezTo>
                    <a:pt x="958" y="324"/>
                    <a:pt x="963" y="329"/>
                    <a:pt x="969" y="335"/>
                  </a:cubicBezTo>
                  <a:cubicBezTo>
                    <a:pt x="970" y="341"/>
                    <a:pt x="972" y="349"/>
                    <a:pt x="973" y="356"/>
                  </a:cubicBezTo>
                  <a:cubicBezTo>
                    <a:pt x="931" y="355"/>
                    <a:pt x="886" y="355"/>
                    <a:pt x="850" y="330"/>
                  </a:cubicBezTo>
                  <a:cubicBezTo>
                    <a:pt x="825" y="309"/>
                    <a:pt x="795" y="298"/>
                    <a:pt x="768" y="282"/>
                  </a:cubicBezTo>
                  <a:cubicBezTo>
                    <a:pt x="739" y="270"/>
                    <a:pt x="710" y="242"/>
                    <a:pt x="715" y="209"/>
                  </a:cubicBezTo>
                  <a:cubicBezTo>
                    <a:pt x="716" y="194"/>
                    <a:pt x="715" y="179"/>
                    <a:pt x="709" y="165"/>
                  </a:cubicBezTo>
                  <a:cubicBezTo>
                    <a:pt x="700" y="171"/>
                    <a:pt x="681" y="177"/>
                    <a:pt x="689" y="192"/>
                  </a:cubicBezTo>
                  <a:cubicBezTo>
                    <a:pt x="697" y="218"/>
                    <a:pt x="703" y="245"/>
                    <a:pt x="702" y="274"/>
                  </a:cubicBezTo>
                  <a:cubicBezTo>
                    <a:pt x="706" y="278"/>
                    <a:pt x="710" y="283"/>
                    <a:pt x="715" y="287"/>
                  </a:cubicBezTo>
                  <a:cubicBezTo>
                    <a:pt x="726" y="291"/>
                    <a:pt x="739" y="287"/>
                    <a:pt x="748" y="295"/>
                  </a:cubicBezTo>
                  <a:cubicBezTo>
                    <a:pt x="772" y="313"/>
                    <a:pt x="794" y="333"/>
                    <a:pt x="820" y="347"/>
                  </a:cubicBezTo>
                  <a:cubicBezTo>
                    <a:pt x="827" y="347"/>
                    <a:pt x="834" y="347"/>
                    <a:pt x="841" y="346"/>
                  </a:cubicBezTo>
                  <a:cubicBezTo>
                    <a:pt x="851" y="353"/>
                    <a:pt x="861" y="359"/>
                    <a:pt x="871" y="366"/>
                  </a:cubicBezTo>
                  <a:cubicBezTo>
                    <a:pt x="871" y="379"/>
                    <a:pt x="871" y="391"/>
                    <a:pt x="872" y="404"/>
                  </a:cubicBezTo>
                  <a:cubicBezTo>
                    <a:pt x="891" y="408"/>
                    <a:pt x="904" y="421"/>
                    <a:pt x="917" y="434"/>
                  </a:cubicBezTo>
                  <a:cubicBezTo>
                    <a:pt x="916" y="435"/>
                    <a:pt x="916" y="435"/>
                    <a:pt x="916" y="435"/>
                  </a:cubicBezTo>
                  <a:cubicBezTo>
                    <a:pt x="916" y="435"/>
                    <a:pt x="917" y="436"/>
                    <a:pt x="917" y="436"/>
                  </a:cubicBezTo>
                  <a:cubicBezTo>
                    <a:pt x="923" y="442"/>
                    <a:pt x="932" y="444"/>
                    <a:pt x="938" y="451"/>
                  </a:cubicBezTo>
                  <a:cubicBezTo>
                    <a:pt x="943" y="457"/>
                    <a:pt x="949" y="463"/>
                    <a:pt x="953" y="469"/>
                  </a:cubicBezTo>
                  <a:cubicBezTo>
                    <a:pt x="956" y="474"/>
                    <a:pt x="958" y="478"/>
                    <a:pt x="958" y="484"/>
                  </a:cubicBezTo>
                  <a:cubicBezTo>
                    <a:pt x="958" y="490"/>
                    <a:pt x="953" y="489"/>
                    <a:pt x="957" y="494"/>
                  </a:cubicBezTo>
                  <a:cubicBezTo>
                    <a:pt x="958" y="496"/>
                    <a:pt x="956" y="498"/>
                    <a:pt x="954" y="498"/>
                  </a:cubicBezTo>
                  <a:cubicBezTo>
                    <a:pt x="954" y="498"/>
                    <a:pt x="953" y="497"/>
                    <a:pt x="952" y="497"/>
                  </a:cubicBezTo>
                  <a:cubicBezTo>
                    <a:pt x="951" y="495"/>
                    <a:pt x="950" y="494"/>
                    <a:pt x="948" y="493"/>
                  </a:cubicBezTo>
                  <a:cubicBezTo>
                    <a:pt x="948" y="492"/>
                    <a:pt x="948" y="490"/>
                    <a:pt x="948" y="489"/>
                  </a:cubicBezTo>
                  <a:cubicBezTo>
                    <a:pt x="959" y="478"/>
                    <a:pt x="942" y="465"/>
                    <a:pt x="935" y="456"/>
                  </a:cubicBezTo>
                  <a:cubicBezTo>
                    <a:pt x="928" y="449"/>
                    <a:pt x="924" y="447"/>
                    <a:pt x="917" y="440"/>
                  </a:cubicBezTo>
                  <a:cubicBezTo>
                    <a:pt x="917" y="439"/>
                    <a:pt x="917" y="439"/>
                    <a:pt x="917" y="439"/>
                  </a:cubicBezTo>
                  <a:cubicBezTo>
                    <a:pt x="916" y="439"/>
                    <a:pt x="914" y="440"/>
                    <a:pt x="912" y="441"/>
                  </a:cubicBezTo>
                  <a:cubicBezTo>
                    <a:pt x="910" y="442"/>
                    <a:pt x="908" y="443"/>
                    <a:pt x="908" y="443"/>
                  </a:cubicBezTo>
                  <a:cubicBezTo>
                    <a:pt x="908" y="443"/>
                    <a:pt x="908" y="443"/>
                    <a:pt x="908" y="443"/>
                  </a:cubicBezTo>
                  <a:cubicBezTo>
                    <a:pt x="896" y="451"/>
                    <a:pt x="887" y="452"/>
                    <a:pt x="881" y="466"/>
                  </a:cubicBezTo>
                  <a:cubicBezTo>
                    <a:pt x="877" y="480"/>
                    <a:pt x="877" y="496"/>
                    <a:pt x="878" y="510"/>
                  </a:cubicBezTo>
                  <a:cubicBezTo>
                    <a:pt x="883" y="517"/>
                    <a:pt x="888" y="524"/>
                    <a:pt x="892" y="532"/>
                  </a:cubicBezTo>
                  <a:cubicBezTo>
                    <a:pt x="884" y="536"/>
                    <a:pt x="885" y="544"/>
                    <a:pt x="877" y="549"/>
                  </a:cubicBezTo>
                  <a:cubicBezTo>
                    <a:pt x="878" y="554"/>
                    <a:pt x="875" y="558"/>
                    <a:pt x="873" y="562"/>
                  </a:cubicBezTo>
                  <a:cubicBezTo>
                    <a:pt x="873" y="563"/>
                    <a:pt x="873" y="563"/>
                    <a:pt x="872" y="564"/>
                  </a:cubicBezTo>
                  <a:cubicBezTo>
                    <a:pt x="872" y="564"/>
                    <a:pt x="872" y="564"/>
                    <a:pt x="872" y="564"/>
                  </a:cubicBezTo>
                  <a:cubicBezTo>
                    <a:pt x="872" y="566"/>
                    <a:pt x="872" y="568"/>
                    <a:pt x="872" y="571"/>
                  </a:cubicBezTo>
                  <a:cubicBezTo>
                    <a:pt x="876" y="582"/>
                    <a:pt x="888" y="580"/>
                    <a:pt x="896" y="587"/>
                  </a:cubicBezTo>
                  <a:cubicBezTo>
                    <a:pt x="901" y="590"/>
                    <a:pt x="900" y="596"/>
                    <a:pt x="902" y="602"/>
                  </a:cubicBezTo>
                  <a:cubicBezTo>
                    <a:pt x="901" y="602"/>
                    <a:pt x="900" y="602"/>
                    <a:pt x="899" y="602"/>
                  </a:cubicBezTo>
                  <a:cubicBezTo>
                    <a:pt x="898" y="602"/>
                    <a:pt x="897" y="602"/>
                    <a:pt x="896" y="603"/>
                  </a:cubicBezTo>
                  <a:cubicBezTo>
                    <a:pt x="897" y="601"/>
                    <a:pt x="892" y="601"/>
                    <a:pt x="892" y="601"/>
                  </a:cubicBezTo>
                  <a:cubicBezTo>
                    <a:pt x="894" y="603"/>
                    <a:pt x="893" y="607"/>
                    <a:pt x="893" y="610"/>
                  </a:cubicBezTo>
                  <a:cubicBezTo>
                    <a:pt x="891" y="602"/>
                    <a:pt x="890" y="595"/>
                    <a:pt x="886" y="593"/>
                  </a:cubicBezTo>
                  <a:cubicBezTo>
                    <a:pt x="882" y="591"/>
                    <a:pt x="878" y="590"/>
                    <a:pt x="875" y="586"/>
                  </a:cubicBezTo>
                  <a:cubicBezTo>
                    <a:pt x="865" y="575"/>
                    <a:pt x="866" y="559"/>
                    <a:pt x="860" y="545"/>
                  </a:cubicBezTo>
                  <a:cubicBezTo>
                    <a:pt x="860" y="544"/>
                    <a:pt x="861" y="542"/>
                    <a:pt x="862" y="542"/>
                  </a:cubicBezTo>
                  <a:cubicBezTo>
                    <a:pt x="853" y="523"/>
                    <a:pt x="847" y="502"/>
                    <a:pt x="830" y="489"/>
                  </a:cubicBezTo>
                  <a:cubicBezTo>
                    <a:pt x="836" y="484"/>
                    <a:pt x="841" y="480"/>
                    <a:pt x="847" y="475"/>
                  </a:cubicBezTo>
                  <a:cubicBezTo>
                    <a:pt x="849" y="458"/>
                    <a:pt x="859" y="444"/>
                    <a:pt x="865" y="428"/>
                  </a:cubicBezTo>
                  <a:cubicBezTo>
                    <a:pt x="857" y="406"/>
                    <a:pt x="835" y="388"/>
                    <a:pt x="812" y="388"/>
                  </a:cubicBezTo>
                  <a:cubicBezTo>
                    <a:pt x="808" y="388"/>
                    <a:pt x="805" y="389"/>
                    <a:pt x="801" y="390"/>
                  </a:cubicBezTo>
                  <a:cubicBezTo>
                    <a:pt x="791" y="396"/>
                    <a:pt x="787" y="409"/>
                    <a:pt x="781" y="420"/>
                  </a:cubicBezTo>
                  <a:cubicBezTo>
                    <a:pt x="780" y="436"/>
                    <a:pt x="778" y="454"/>
                    <a:pt x="768" y="467"/>
                  </a:cubicBezTo>
                  <a:cubicBezTo>
                    <a:pt x="758" y="475"/>
                    <a:pt x="746" y="480"/>
                    <a:pt x="733" y="483"/>
                  </a:cubicBezTo>
                  <a:cubicBezTo>
                    <a:pt x="748" y="477"/>
                    <a:pt x="739" y="465"/>
                    <a:pt x="743" y="450"/>
                  </a:cubicBezTo>
                  <a:cubicBezTo>
                    <a:pt x="748" y="449"/>
                    <a:pt x="728" y="425"/>
                    <a:pt x="734" y="422"/>
                  </a:cubicBezTo>
                  <a:cubicBezTo>
                    <a:pt x="726" y="421"/>
                    <a:pt x="717" y="417"/>
                    <a:pt x="709" y="417"/>
                  </a:cubicBezTo>
                  <a:cubicBezTo>
                    <a:pt x="705" y="417"/>
                    <a:pt x="702" y="418"/>
                    <a:pt x="698" y="420"/>
                  </a:cubicBezTo>
                  <a:cubicBezTo>
                    <a:pt x="688" y="424"/>
                    <a:pt x="684" y="435"/>
                    <a:pt x="678" y="444"/>
                  </a:cubicBezTo>
                  <a:cubicBezTo>
                    <a:pt x="677" y="459"/>
                    <a:pt x="679" y="474"/>
                    <a:pt x="679" y="489"/>
                  </a:cubicBezTo>
                  <a:cubicBezTo>
                    <a:pt x="654" y="428"/>
                    <a:pt x="632" y="385"/>
                    <a:pt x="619" y="348"/>
                  </a:cubicBezTo>
                  <a:cubicBezTo>
                    <a:pt x="645" y="362"/>
                    <a:pt x="676" y="370"/>
                    <a:pt x="715" y="370"/>
                  </a:cubicBezTo>
                  <a:cubicBezTo>
                    <a:pt x="720" y="370"/>
                    <a:pt x="726" y="370"/>
                    <a:pt x="731" y="370"/>
                  </a:cubicBezTo>
                  <a:cubicBezTo>
                    <a:pt x="721" y="321"/>
                    <a:pt x="697" y="287"/>
                    <a:pt x="660" y="266"/>
                  </a:cubicBezTo>
                  <a:cubicBezTo>
                    <a:pt x="655" y="106"/>
                    <a:pt x="479" y="119"/>
                    <a:pt x="365" y="69"/>
                  </a:cubicBezTo>
                  <a:cubicBezTo>
                    <a:pt x="348" y="69"/>
                    <a:pt x="348" y="69"/>
                    <a:pt x="348" y="69"/>
                  </a:cubicBezTo>
                  <a:cubicBezTo>
                    <a:pt x="399" y="205"/>
                    <a:pt x="440" y="350"/>
                    <a:pt x="493" y="484"/>
                  </a:cubicBezTo>
                  <a:cubicBezTo>
                    <a:pt x="488" y="486"/>
                    <a:pt x="478" y="489"/>
                    <a:pt x="473" y="491"/>
                  </a:cubicBezTo>
                  <a:cubicBezTo>
                    <a:pt x="480" y="483"/>
                    <a:pt x="480" y="483"/>
                    <a:pt x="480" y="483"/>
                  </a:cubicBezTo>
                  <a:cubicBezTo>
                    <a:pt x="477" y="481"/>
                    <a:pt x="471" y="478"/>
                    <a:pt x="468" y="476"/>
                  </a:cubicBezTo>
                  <a:cubicBezTo>
                    <a:pt x="466" y="478"/>
                    <a:pt x="461" y="479"/>
                    <a:pt x="459" y="480"/>
                  </a:cubicBezTo>
                  <a:cubicBezTo>
                    <a:pt x="458" y="477"/>
                    <a:pt x="454" y="470"/>
                    <a:pt x="452" y="468"/>
                  </a:cubicBezTo>
                  <a:cubicBezTo>
                    <a:pt x="449" y="472"/>
                    <a:pt x="444" y="479"/>
                    <a:pt x="441" y="482"/>
                  </a:cubicBezTo>
                  <a:cubicBezTo>
                    <a:pt x="436" y="466"/>
                    <a:pt x="436" y="466"/>
                    <a:pt x="436" y="466"/>
                  </a:cubicBezTo>
                  <a:cubicBezTo>
                    <a:pt x="424" y="480"/>
                    <a:pt x="422" y="498"/>
                    <a:pt x="420" y="516"/>
                  </a:cubicBezTo>
                  <a:cubicBezTo>
                    <a:pt x="411" y="511"/>
                    <a:pt x="401" y="508"/>
                    <a:pt x="393" y="503"/>
                  </a:cubicBezTo>
                  <a:cubicBezTo>
                    <a:pt x="390" y="494"/>
                    <a:pt x="386" y="485"/>
                    <a:pt x="378" y="479"/>
                  </a:cubicBezTo>
                  <a:cubicBezTo>
                    <a:pt x="380" y="468"/>
                    <a:pt x="383" y="457"/>
                    <a:pt x="388" y="447"/>
                  </a:cubicBezTo>
                  <a:cubicBezTo>
                    <a:pt x="391" y="419"/>
                    <a:pt x="378" y="388"/>
                    <a:pt x="349" y="381"/>
                  </a:cubicBezTo>
                  <a:cubicBezTo>
                    <a:pt x="339" y="388"/>
                    <a:pt x="327" y="393"/>
                    <a:pt x="321" y="403"/>
                  </a:cubicBezTo>
                  <a:cubicBezTo>
                    <a:pt x="318" y="417"/>
                    <a:pt x="317" y="431"/>
                    <a:pt x="315" y="445"/>
                  </a:cubicBezTo>
                  <a:cubicBezTo>
                    <a:pt x="317" y="456"/>
                    <a:pt x="322" y="466"/>
                    <a:pt x="326" y="477"/>
                  </a:cubicBezTo>
                  <a:cubicBezTo>
                    <a:pt x="322" y="484"/>
                    <a:pt x="319" y="491"/>
                    <a:pt x="316" y="498"/>
                  </a:cubicBezTo>
                  <a:cubicBezTo>
                    <a:pt x="299" y="503"/>
                    <a:pt x="283" y="505"/>
                    <a:pt x="266" y="510"/>
                  </a:cubicBezTo>
                  <a:cubicBezTo>
                    <a:pt x="258" y="525"/>
                    <a:pt x="251" y="540"/>
                    <a:pt x="245" y="555"/>
                  </a:cubicBezTo>
                  <a:cubicBezTo>
                    <a:pt x="244" y="557"/>
                    <a:pt x="243" y="560"/>
                    <a:pt x="242" y="563"/>
                  </a:cubicBezTo>
                  <a:cubicBezTo>
                    <a:pt x="237" y="555"/>
                    <a:pt x="231" y="549"/>
                    <a:pt x="222" y="544"/>
                  </a:cubicBezTo>
                  <a:cubicBezTo>
                    <a:pt x="224" y="530"/>
                    <a:pt x="227" y="517"/>
                    <a:pt x="229" y="504"/>
                  </a:cubicBezTo>
                  <a:cubicBezTo>
                    <a:pt x="238" y="452"/>
                    <a:pt x="247" y="401"/>
                    <a:pt x="255" y="350"/>
                  </a:cubicBezTo>
                  <a:cubicBezTo>
                    <a:pt x="264" y="296"/>
                    <a:pt x="272" y="242"/>
                    <a:pt x="280" y="188"/>
                  </a:cubicBezTo>
                  <a:cubicBezTo>
                    <a:pt x="287" y="132"/>
                    <a:pt x="295" y="77"/>
                    <a:pt x="302" y="21"/>
                  </a:cubicBezTo>
                  <a:cubicBezTo>
                    <a:pt x="302" y="14"/>
                    <a:pt x="303" y="7"/>
                    <a:pt x="304" y="0"/>
                  </a:cubicBezTo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3823" y="2073"/>
              <a:ext cx="3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0" y="2194"/>
              <a:ext cx="7" cy="63"/>
            </a:xfrm>
            <a:custGeom>
              <a:avLst/>
              <a:gdLst>
                <a:gd name="T0" fmla="*/ 0 w 3"/>
                <a:gd name="T1" fmla="*/ 0 h 26"/>
                <a:gd name="T2" fmla="*/ 0 w 3"/>
                <a:gd name="T3" fmla="*/ 26 h 26"/>
                <a:gd name="T4" fmla="*/ 1 w 3"/>
                <a:gd name="T5" fmla="*/ 9 h 26"/>
                <a:gd name="T6" fmla="*/ 0 w 3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2" y="21"/>
                    <a:pt x="3" y="15"/>
                    <a:pt x="1" y="9"/>
                  </a:cubicBezTo>
                  <a:cubicBezTo>
                    <a:pt x="1" y="6"/>
                    <a:pt x="0" y="3"/>
                    <a:pt x="0" y="0"/>
                  </a:cubicBezTo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0" y="1193"/>
              <a:ext cx="7710" cy="4102"/>
            </a:xfrm>
            <a:custGeom>
              <a:avLst/>
              <a:gdLst>
                <a:gd name="T0" fmla="*/ 2885 w 3200"/>
                <a:gd name="T1" fmla="*/ 672 h 1701"/>
                <a:gd name="T2" fmla="*/ 2727 w 3200"/>
                <a:gd name="T3" fmla="*/ 718 h 1701"/>
                <a:gd name="T4" fmla="*/ 2432 w 3200"/>
                <a:gd name="T5" fmla="*/ 695 h 1701"/>
                <a:gd name="T6" fmla="*/ 2301 w 3200"/>
                <a:gd name="T7" fmla="*/ 829 h 1701"/>
                <a:gd name="T8" fmla="*/ 2265 w 3200"/>
                <a:gd name="T9" fmla="*/ 684 h 1701"/>
                <a:gd name="T10" fmla="*/ 2359 w 3200"/>
                <a:gd name="T11" fmla="*/ 574 h 1701"/>
                <a:gd name="T12" fmla="*/ 2235 w 3200"/>
                <a:gd name="T13" fmla="*/ 499 h 1701"/>
                <a:gd name="T14" fmla="*/ 1087 w 3200"/>
                <a:gd name="T15" fmla="*/ 502 h 1701"/>
                <a:gd name="T16" fmla="*/ 814 w 3200"/>
                <a:gd name="T17" fmla="*/ 556 h 1701"/>
                <a:gd name="T18" fmla="*/ 884 w 3200"/>
                <a:gd name="T19" fmla="*/ 657 h 1701"/>
                <a:gd name="T20" fmla="*/ 717 w 3200"/>
                <a:gd name="T21" fmla="*/ 660 h 1701"/>
                <a:gd name="T22" fmla="*/ 517 w 3200"/>
                <a:gd name="T23" fmla="*/ 611 h 1701"/>
                <a:gd name="T24" fmla="*/ 466 w 3200"/>
                <a:gd name="T25" fmla="*/ 668 h 1701"/>
                <a:gd name="T26" fmla="*/ 425 w 3200"/>
                <a:gd name="T27" fmla="*/ 701 h 1701"/>
                <a:gd name="T28" fmla="*/ 368 w 3200"/>
                <a:gd name="T29" fmla="*/ 620 h 1701"/>
                <a:gd name="T30" fmla="*/ 0 w 3200"/>
                <a:gd name="T31" fmla="*/ 651 h 1701"/>
                <a:gd name="T32" fmla="*/ 0 w 3200"/>
                <a:gd name="T33" fmla="*/ 1554 h 1701"/>
                <a:gd name="T34" fmla="*/ 3167 w 3200"/>
                <a:gd name="T35" fmla="*/ 747 h 1701"/>
                <a:gd name="T36" fmla="*/ 520 w 3200"/>
                <a:gd name="T37" fmla="*/ 875 h 1701"/>
                <a:gd name="T38" fmla="*/ 439 w 3200"/>
                <a:gd name="T39" fmla="*/ 971 h 1701"/>
                <a:gd name="T40" fmla="*/ 1165 w 3200"/>
                <a:gd name="T41" fmla="*/ 536 h 1701"/>
                <a:gd name="T42" fmla="*/ 1532 w 3200"/>
                <a:gd name="T43" fmla="*/ 584 h 1701"/>
                <a:gd name="T44" fmla="*/ 1816 w 3200"/>
                <a:gd name="T45" fmla="*/ 548 h 1701"/>
                <a:gd name="T46" fmla="*/ 1803 w 3200"/>
                <a:gd name="T47" fmla="*/ 587 h 1701"/>
                <a:gd name="T48" fmla="*/ 3095 w 3200"/>
                <a:gd name="T49" fmla="*/ 753 h 1701"/>
                <a:gd name="T50" fmla="*/ 1210 w 3200"/>
                <a:gd name="T51" fmla="*/ 704 h 1701"/>
                <a:gd name="T52" fmla="*/ 1212 w 3200"/>
                <a:gd name="T53" fmla="*/ 897 h 1701"/>
                <a:gd name="T54" fmla="*/ 2149 w 3200"/>
                <a:gd name="T55" fmla="*/ 943 h 1701"/>
                <a:gd name="T56" fmla="*/ 2049 w 3200"/>
                <a:gd name="T57" fmla="*/ 684 h 1701"/>
                <a:gd name="T58" fmla="*/ 1613 w 3200"/>
                <a:gd name="T59" fmla="*/ 757 h 1701"/>
                <a:gd name="T60" fmla="*/ 1554 w 3200"/>
                <a:gd name="T61" fmla="*/ 791 h 1701"/>
                <a:gd name="T62" fmla="*/ 1197 w 3200"/>
                <a:gd name="T63" fmla="*/ 903 h 1701"/>
                <a:gd name="T64" fmla="*/ 2071 w 3200"/>
                <a:gd name="T65" fmla="*/ 706 h 1701"/>
                <a:gd name="T66" fmla="*/ 1732 w 3200"/>
                <a:gd name="T67" fmla="*/ 751 h 1701"/>
                <a:gd name="T68" fmla="*/ 1336 w 3200"/>
                <a:gd name="T69" fmla="*/ 731 h 1701"/>
                <a:gd name="T70" fmla="*/ 1331 w 3200"/>
                <a:gd name="T71" fmla="*/ 720 h 1701"/>
                <a:gd name="T72" fmla="*/ 649 w 3200"/>
                <a:gd name="T73" fmla="*/ 876 h 1701"/>
                <a:gd name="T74" fmla="*/ 896 w 3200"/>
                <a:gd name="T75" fmla="*/ 899 h 1701"/>
                <a:gd name="T76" fmla="*/ 970 w 3200"/>
                <a:gd name="T77" fmla="*/ 873 h 1701"/>
                <a:gd name="T78" fmla="*/ 944 w 3200"/>
                <a:gd name="T79" fmla="*/ 719 h 1701"/>
                <a:gd name="T80" fmla="*/ 870 w 3200"/>
                <a:gd name="T81" fmla="*/ 761 h 1701"/>
                <a:gd name="T82" fmla="*/ 236 w 3200"/>
                <a:gd name="T83" fmla="*/ 968 h 1701"/>
                <a:gd name="T84" fmla="*/ 285 w 3200"/>
                <a:gd name="T85" fmla="*/ 776 h 1701"/>
                <a:gd name="T86" fmla="*/ 3091 w 3200"/>
                <a:gd name="T87" fmla="*/ 737 h 1701"/>
                <a:gd name="T88" fmla="*/ 3012 w 3200"/>
                <a:gd name="T89" fmla="*/ 740 h 1701"/>
                <a:gd name="T90" fmla="*/ 2704 w 3200"/>
                <a:gd name="T91" fmla="*/ 719 h 1701"/>
                <a:gd name="T92" fmla="*/ 2306 w 3200"/>
                <a:gd name="T93" fmla="*/ 845 h 1701"/>
                <a:gd name="T94" fmla="*/ 2110 w 3200"/>
                <a:gd name="T95" fmla="*/ 647 h 1701"/>
                <a:gd name="T96" fmla="*/ 2075 w 3200"/>
                <a:gd name="T97" fmla="*/ 559 h 1701"/>
                <a:gd name="T98" fmla="*/ 1880 w 3200"/>
                <a:gd name="T99" fmla="*/ 411 h 1701"/>
                <a:gd name="T100" fmla="*/ 1600 w 3200"/>
                <a:gd name="T101" fmla="*/ 441 h 1701"/>
                <a:gd name="T102" fmla="*/ 1590 w 3200"/>
                <a:gd name="T103" fmla="*/ 299 h 1701"/>
                <a:gd name="T104" fmla="*/ 1426 w 3200"/>
                <a:gd name="T105" fmla="*/ 365 h 1701"/>
                <a:gd name="T106" fmla="*/ 1368 w 3200"/>
                <a:gd name="T107" fmla="*/ 493 h 1701"/>
                <a:gd name="T108" fmla="*/ 1293 w 3200"/>
                <a:gd name="T109" fmla="*/ 556 h 1701"/>
                <a:gd name="T110" fmla="*/ 1164 w 3200"/>
                <a:gd name="T111" fmla="*/ 492 h 1701"/>
                <a:gd name="T112" fmla="*/ 1099 w 3200"/>
                <a:gd name="T113" fmla="*/ 564 h 1701"/>
                <a:gd name="T114" fmla="*/ 828 w 3200"/>
                <a:gd name="T115" fmla="*/ 703 h 1701"/>
                <a:gd name="T116" fmla="*/ 401 w 3200"/>
                <a:gd name="T117" fmla="*/ 79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00" h="1701">
                  <a:moveTo>
                    <a:pt x="3200" y="541"/>
                  </a:moveTo>
                  <a:cubicBezTo>
                    <a:pt x="3092" y="434"/>
                    <a:pt x="2973" y="429"/>
                    <a:pt x="2896" y="228"/>
                  </a:cubicBezTo>
                  <a:cubicBezTo>
                    <a:pt x="2897" y="235"/>
                    <a:pt x="2898" y="241"/>
                    <a:pt x="2898" y="248"/>
                  </a:cubicBezTo>
                  <a:cubicBezTo>
                    <a:pt x="2905" y="304"/>
                    <a:pt x="2913" y="360"/>
                    <a:pt x="2920" y="416"/>
                  </a:cubicBezTo>
                  <a:cubicBezTo>
                    <a:pt x="2928" y="469"/>
                    <a:pt x="2936" y="523"/>
                    <a:pt x="2945" y="577"/>
                  </a:cubicBezTo>
                  <a:cubicBezTo>
                    <a:pt x="2954" y="628"/>
                    <a:pt x="2962" y="680"/>
                    <a:pt x="2971" y="731"/>
                  </a:cubicBezTo>
                  <a:cubicBezTo>
                    <a:pt x="2973" y="744"/>
                    <a:pt x="2976" y="758"/>
                    <a:pt x="2978" y="771"/>
                  </a:cubicBezTo>
                  <a:cubicBezTo>
                    <a:pt x="2969" y="776"/>
                    <a:pt x="2963" y="783"/>
                    <a:pt x="2958" y="791"/>
                  </a:cubicBezTo>
                  <a:cubicBezTo>
                    <a:pt x="2957" y="788"/>
                    <a:pt x="2956" y="785"/>
                    <a:pt x="2955" y="782"/>
                  </a:cubicBezTo>
                  <a:cubicBezTo>
                    <a:pt x="2949" y="767"/>
                    <a:pt x="2942" y="753"/>
                    <a:pt x="2934" y="738"/>
                  </a:cubicBezTo>
                  <a:cubicBezTo>
                    <a:pt x="2917" y="733"/>
                    <a:pt x="2901" y="730"/>
                    <a:pt x="2884" y="725"/>
                  </a:cubicBezTo>
                  <a:cubicBezTo>
                    <a:pt x="2881" y="718"/>
                    <a:pt x="2878" y="712"/>
                    <a:pt x="2874" y="704"/>
                  </a:cubicBezTo>
                  <a:cubicBezTo>
                    <a:pt x="2878" y="693"/>
                    <a:pt x="2883" y="683"/>
                    <a:pt x="2885" y="672"/>
                  </a:cubicBezTo>
                  <a:cubicBezTo>
                    <a:pt x="2883" y="658"/>
                    <a:pt x="2882" y="644"/>
                    <a:pt x="2879" y="631"/>
                  </a:cubicBezTo>
                  <a:cubicBezTo>
                    <a:pt x="2873" y="620"/>
                    <a:pt x="2861" y="615"/>
                    <a:pt x="2851" y="609"/>
                  </a:cubicBezTo>
                  <a:cubicBezTo>
                    <a:pt x="2822" y="616"/>
                    <a:pt x="2809" y="646"/>
                    <a:pt x="2812" y="674"/>
                  </a:cubicBezTo>
                  <a:cubicBezTo>
                    <a:pt x="2817" y="684"/>
                    <a:pt x="2820" y="695"/>
                    <a:pt x="2822" y="707"/>
                  </a:cubicBezTo>
                  <a:cubicBezTo>
                    <a:pt x="2814" y="713"/>
                    <a:pt x="2810" y="721"/>
                    <a:pt x="2807" y="731"/>
                  </a:cubicBezTo>
                  <a:cubicBezTo>
                    <a:pt x="2799" y="736"/>
                    <a:pt x="2789" y="739"/>
                    <a:pt x="2780" y="743"/>
                  </a:cubicBezTo>
                  <a:cubicBezTo>
                    <a:pt x="2778" y="725"/>
                    <a:pt x="2776" y="708"/>
                    <a:pt x="2764" y="693"/>
                  </a:cubicBezTo>
                  <a:cubicBezTo>
                    <a:pt x="2759" y="710"/>
                    <a:pt x="2759" y="710"/>
                    <a:pt x="2759" y="710"/>
                  </a:cubicBezTo>
                  <a:cubicBezTo>
                    <a:pt x="2756" y="706"/>
                    <a:pt x="2751" y="699"/>
                    <a:pt x="2748" y="695"/>
                  </a:cubicBezTo>
                  <a:cubicBezTo>
                    <a:pt x="2746" y="698"/>
                    <a:pt x="2742" y="704"/>
                    <a:pt x="2741" y="708"/>
                  </a:cubicBezTo>
                  <a:cubicBezTo>
                    <a:pt x="2739" y="707"/>
                    <a:pt x="2734" y="705"/>
                    <a:pt x="2732" y="704"/>
                  </a:cubicBezTo>
                  <a:cubicBezTo>
                    <a:pt x="2729" y="705"/>
                    <a:pt x="2723" y="709"/>
                    <a:pt x="2720" y="710"/>
                  </a:cubicBezTo>
                  <a:cubicBezTo>
                    <a:pt x="2727" y="718"/>
                    <a:pt x="2727" y="718"/>
                    <a:pt x="2727" y="718"/>
                  </a:cubicBezTo>
                  <a:cubicBezTo>
                    <a:pt x="2722" y="717"/>
                    <a:pt x="2712" y="713"/>
                    <a:pt x="2707" y="712"/>
                  </a:cubicBezTo>
                  <a:cubicBezTo>
                    <a:pt x="2760" y="578"/>
                    <a:pt x="2801" y="433"/>
                    <a:pt x="2852" y="296"/>
                  </a:cubicBezTo>
                  <a:cubicBezTo>
                    <a:pt x="2835" y="296"/>
                    <a:pt x="2835" y="296"/>
                    <a:pt x="2835" y="296"/>
                  </a:cubicBezTo>
                  <a:cubicBezTo>
                    <a:pt x="2721" y="346"/>
                    <a:pt x="2545" y="334"/>
                    <a:pt x="2540" y="493"/>
                  </a:cubicBezTo>
                  <a:cubicBezTo>
                    <a:pt x="2503" y="514"/>
                    <a:pt x="2479" y="548"/>
                    <a:pt x="2469" y="597"/>
                  </a:cubicBezTo>
                  <a:cubicBezTo>
                    <a:pt x="2516" y="599"/>
                    <a:pt x="2552" y="591"/>
                    <a:pt x="2581" y="576"/>
                  </a:cubicBezTo>
                  <a:cubicBezTo>
                    <a:pt x="2568" y="612"/>
                    <a:pt x="2546" y="655"/>
                    <a:pt x="2521" y="717"/>
                  </a:cubicBezTo>
                  <a:cubicBezTo>
                    <a:pt x="2521" y="702"/>
                    <a:pt x="2523" y="686"/>
                    <a:pt x="2522" y="672"/>
                  </a:cubicBezTo>
                  <a:cubicBezTo>
                    <a:pt x="2516" y="663"/>
                    <a:pt x="2512" y="651"/>
                    <a:pt x="2502" y="647"/>
                  </a:cubicBezTo>
                  <a:cubicBezTo>
                    <a:pt x="2490" y="640"/>
                    <a:pt x="2478" y="648"/>
                    <a:pt x="2466" y="649"/>
                  </a:cubicBezTo>
                  <a:cubicBezTo>
                    <a:pt x="2472" y="652"/>
                    <a:pt x="2452" y="676"/>
                    <a:pt x="2457" y="678"/>
                  </a:cubicBezTo>
                  <a:cubicBezTo>
                    <a:pt x="2461" y="693"/>
                    <a:pt x="2452" y="705"/>
                    <a:pt x="2467" y="710"/>
                  </a:cubicBezTo>
                  <a:cubicBezTo>
                    <a:pt x="2454" y="707"/>
                    <a:pt x="2442" y="702"/>
                    <a:pt x="2432" y="695"/>
                  </a:cubicBezTo>
                  <a:cubicBezTo>
                    <a:pt x="2422" y="681"/>
                    <a:pt x="2420" y="663"/>
                    <a:pt x="2419" y="647"/>
                  </a:cubicBezTo>
                  <a:cubicBezTo>
                    <a:pt x="2413" y="637"/>
                    <a:pt x="2409" y="623"/>
                    <a:pt x="2399" y="617"/>
                  </a:cubicBezTo>
                  <a:cubicBezTo>
                    <a:pt x="2372" y="610"/>
                    <a:pt x="2344" y="630"/>
                    <a:pt x="2335" y="655"/>
                  </a:cubicBezTo>
                  <a:cubicBezTo>
                    <a:pt x="2341" y="671"/>
                    <a:pt x="2351" y="685"/>
                    <a:pt x="2353" y="703"/>
                  </a:cubicBezTo>
                  <a:cubicBezTo>
                    <a:pt x="2359" y="707"/>
                    <a:pt x="2364" y="712"/>
                    <a:pt x="2370" y="716"/>
                  </a:cubicBezTo>
                  <a:cubicBezTo>
                    <a:pt x="2353" y="729"/>
                    <a:pt x="2347" y="750"/>
                    <a:pt x="2338" y="769"/>
                  </a:cubicBezTo>
                  <a:cubicBezTo>
                    <a:pt x="2339" y="770"/>
                    <a:pt x="2340" y="771"/>
                    <a:pt x="2340" y="773"/>
                  </a:cubicBezTo>
                  <a:cubicBezTo>
                    <a:pt x="2334" y="786"/>
                    <a:pt x="2336" y="802"/>
                    <a:pt x="2325" y="814"/>
                  </a:cubicBezTo>
                  <a:cubicBezTo>
                    <a:pt x="2322" y="817"/>
                    <a:pt x="2318" y="819"/>
                    <a:pt x="2314" y="820"/>
                  </a:cubicBezTo>
                  <a:cubicBezTo>
                    <a:pt x="2310" y="822"/>
                    <a:pt x="2309" y="829"/>
                    <a:pt x="2307" y="837"/>
                  </a:cubicBezTo>
                  <a:cubicBezTo>
                    <a:pt x="2307" y="834"/>
                    <a:pt x="2306" y="831"/>
                    <a:pt x="2308" y="829"/>
                  </a:cubicBezTo>
                  <a:cubicBezTo>
                    <a:pt x="2308" y="829"/>
                    <a:pt x="2303" y="829"/>
                    <a:pt x="2304" y="830"/>
                  </a:cubicBezTo>
                  <a:cubicBezTo>
                    <a:pt x="2303" y="830"/>
                    <a:pt x="2302" y="830"/>
                    <a:pt x="2301" y="829"/>
                  </a:cubicBezTo>
                  <a:cubicBezTo>
                    <a:pt x="2300" y="829"/>
                    <a:pt x="2299" y="829"/>
                    <a:pt x="2298" y="829"/>
                  </a:cubicBezTo>
                  <a:cubicBezTo>
                    <a:pt x="2300" y="824"/>
                    <a:pt x="2299" y="818"/>
                    <a:pt x="2304" y="814"/>
                  </a:cubicBezTo>
                  <a:cubicBezTo>
                    <a:pt x="2312" y="808"/>
                    <a:pt x="2324" y="809"/>
                    <a:pt x="2328" y="798"/>
                  </a:cubicBezTo>
                  <a:cubicBezTo>
                    <a:pt x="2328" y="796"/>
                    <a:pt x="2328" y="794"/>
                    <a:pt x="2328" y="792"/>
                  </a:cubicBezTo>
                  <a:cubicBezTo>
                    <a:pt x="2328" y="791"/>
                    <a:pt x="2328" y="791"/>
                    <a:pt x="2328" y="791"/>
                  </a:cubicBezTo>
                  <a:cubicBezTo>
                    <a:pt x="2327" y="791"/>
                    <a:pt x="2327" y="790"/>
                    <a:pt x="2327" y="789"/>
                  </a:cubicBezTo>
                  <a:cubicBezTo>
                    <a:pt x="2325" y="785"/>
                    <a:pt x="2322" y="781"/>
                    <a:pt x="2323" y="776"/>
                  </a:cubicBezTo>
                  <a:cubicBezTo>
                    <a:pt x="2315" y="772"/>
                    <a:pt x="2316" y="764"/>
                    <a:pt x="2308" y="759"/>
                  </a:cubicBezTo>
                  <a:cubicBezTo>
                    <a:pt x="2312" y="751"/>
                    <a:pt x="2317" y="744"/>
                    <a:pt x="2322" y="738"/>
                  </a:cubicBezTo>
                  <a:cubicBezTo>
                    <a:pt x="2323" y="723"/>
                    <a:pt x="2323" y="708"/>
                    <a:pt x="2319" y="693"/>
                  </a:cubicBezTo>
                  <a:cubicBezTo>
                    <a:pt x="2313" y="680"/>
                    <a:pt x="2304" y="678"/>
                    <a:pt x="2292" y="671"/>
                  </a:cubicBezTo>
                  <a:cubicBezTo>
                    <a:pt x="2292" y="671"/>
                    <a:pt x="2283" y="666"/>
                    <a:pt x="2283" y="667"/>
                  </a:cubicBezTo>
                  <a:cubicBezTo>
                    <a:pt x="2276" y="674"/>
                    <a:pt x="2272" y="676"/>
                    <a:pt x="2265" y="684"/>
                  </a:cubicBezTo>
                  <a:cubicBezTo>
                    <a:pt x="2258" y="692"/>
                    <a:pt x="2241" y="705"/>
                    <a:pt x="2252" y="717"/>
                  </a:cubicBezTo>
                  <a:cubicBezTo>
                    <a:pt x="2252" y="718"/>
                    <a:pt x="2252" y="719"/>
                    <a:pt x="2252" y="720"/>
                  </a:cubicBezTo>
                  <a:cubicBezTo>
                    <a:pt x="2250" y="722"/>
                    <a:pt x="2249" y="723"/>
                    <a:pt x="2248" y="724"/>
                  </a:cubicBezTo>
                  <a:cubicBezTo>
                    <a:pt x="2245" y="727"/>
                    <a:pt x="2241" y="724"/>
                    <a:pt x="2243" y="721"/>
                  </a:cubicBezTo>
                  <a:cubicBezTo>
                    <a:pt x="2247" y="716"/>
                    <a:pt x="2242" y="717"/>
                    <a:pt x="2242" y="711"/>
                  </a:cubicBezTo>
                  <a:cubicBezTo>
                    <a:pt x="2242" y="705"/>
                    <a:pt x="2244" y="701"/>
                    <a:pt x="2247" y="696"/>
                  </a:cubicBezTo>
                  <a:cubicBezTo>
                    <a:pt x="2251" y="690"/>
                    <a:pt x="2257" y="685"/>
                    <a:pt x="2262" y="679"/>
                  </a:cubicBezTo>
                  <a:cubicBezTo>
                    <a:pt x="2268" y="672"/>
                    <a:pt x="2277" y="670"/>
                    <a:pt x="2283" y="663"/>
                  </a:cubicBezTo>
                  <a:cubicBezTo>
                    <a:pt x="2283" y="663"/>
                    <a:pt x="2284" y="663"/>
                    <a:pt x="2284" y="663"/>
                  </a:cubicBezTo>
                  <a:cubicBezTo>
                    <a:pt x="2284" y="662"/>
                    <a:pt x="2284" y="662"/>
                    <a:pt x="2283" y="662"/>
                  </a:cubicBezTo>
                  <a:cubicBezTo>
                    <a:pt x="2296" y="649"/>
                    <a:pt x="2309" y="635"/>
                    <a:pt x="2328" y="632"/>
                  </a:cubicBezTo>
                  <a:cubicBezTo>
                    <a:pt x="2329" y="619"/>
                    <a:pt x="2329" y="606"/>
                    <a:pt x="2329" y="593"/>
                  </a:cubicBezTo>
                  <a:cubicBezTo>
                    <a:pt x="2339" y="587"/>
                    <a:pt x="2349" y="580"/>
                    <a:pt x="2359" y="574"/>
                  </a:cubicBezTo>
                  <a:cubicBezTo>
                    <a:pt x="2366" y="574"/>
                    <a:pt x="2373" y="574"/>
                    <a:pt x="2380" y="575"/>
                  </a:cubicBezTo>
                  <a:cubicBezTo>
                    <a:pt x="2406" y="561"/>
                    <a:pt x="2428" y="540"/>
                    <a:pt x="2452" y="522"/>
                  </a:cubicBezTo>
                  <a:cubicBezTo>
                    <a:pt x="2461" y="514"/>
                    <a:pt x="2474" y="518"/>
                    <a:pt x="2485" y="515"/>
                  </a:cubicBezTo>
                  <a:cubicBezTo>
                    <a:pt x="2490" y="510"/>
                    <a:pt x="2494" y="505"/>
                    <a:pt x="2498" y="501"/>
                  </a:cubicBezTo>
                  <a:cubicBezTo>
                    <a:pt x="2497" y="473"/>
                    <a:pt x="2503" y="446"/>
                    <a:pt x="2511" y="420"/>
                  </a:cubicBezTo>
                  <a:cubicBezTo>
                    <a:pt x="2519" y="405"/>
                    <a:pt x="2500" y="399"/>
                    <a:pt x="2491" y="392"/>
                  </a:cubicBezTo>
                  <a:cubicBezTo>
                    <a:pt x="2485" y="406"/>
                    <a:pt x="2484" y="421"/>
                    <a:pt x="2485" y="436"/>
                  </a:cubicBezTo>
                  <a:cubicBezTo>
                    <a:pt x="2490" y="470"/>
                    <a:pt x="2461" y="497"/>
                    <a:pt x="2432" y="509"/>
                  </a:cubicBezTo>
                  <a:cubicBezTo>
                    <a:pt x="2405" y="526"/>
                    <a:pt x="2375" y="537"/>
                    <a:pt x="2350" y="557"/>
                  </a:cubicBezTo>
                  <a:cubicBezTo>
                    <a:pt x="2314" y="582"/>
                    <a:pt x="2269" y="582"/>
                    <a:pt x="2227" y="583"/>
                  </a:cubicBezTo>
                  <a:cubicBezTo>
                    <a:pt x="2229" y="576"/>
                    <a:pt x="2230" y="569"/>
                    <a:pt x="2231" y="562"/>
                  </a:cubicBezTo>
                  <a:cubicBezTo>
                    <a:pt x="2237" y="557"/>
                    <a:pt x="2242" y="552"/>
                    <a:pt x="2247" y="546"/>
                  </a:cubicBezTo>
                  <a:cubicBezTo>
                    <a:pt x="2244" y="531"/>
                    <a:pt x="2242" y="514"/>
                    <a:pt x="2235" y="499"/>
                  </a:cubicBezTo>
                  <a:cubicBezTo>
                    <a:pt x="2225" y="496"/>
                    <a:pt x="2216" y="492"/>
                    <a:pt x="2207" y="488"/>
                  </a:cubicBezTo>
                  <a:cubicBezTo>
                    <a:pt x="2194" y="494"/>
                    <a:pt x="2182" y="499"/>
                    <a:pt x="2171" y="506"/>
                  </a:cubicBezTo>
                  <a:cubicBezTo>
                    <a:pt x="2172" y="520"/>
                    <a:pt x="2171" y="533"/>
                    <a:pt x="2171" y="546"/>
                  </a:cubicBezTo>
                  <a:cubicBezTo>
                    <a:pt x="2178" y="557"/>
                    <a:pt x="2186" y="569"/>
                    <a:pt x="2187" y="582"/>
                  </a:cubicBezTo>
                  <a:cubicBezTo>
                    <a:pt x="2162" y="583"/>
                    <a:pt x="2138" y="582"/>
                    <a:pt x="2114" y="576"/>
                  </a:cubicBezTo>
                  <a:cubicBezTo>
                    <a:pt x="2109" y="575"/>
                    <a:pt x="2104" y="573"/>
                    <a:pt x="2099" y="571"/>
                  </a:cubicBezTo>
                  <a:cubicBezTo>
                    <a:pt x="2202" y="77"/>
                    <a:pt x="2202" y="77"/>
                    <a:pt x="2202" y="77"/>
                  </a:cubicBezTo>
                  <a:cubicBezTo>
                    <a:pt x="2177" y="72"/>
                    <a:pt x="2177" y="72"/>
                    <a:pt x="2177" y="72"/>
                  </a:cubicBezTo>
                  <a:cubicBezTo>
                    <a:pt x="2176" y="77"/>
                    <a:pt x="2176" y="77"/>
                    <a:pt x="2176" y="77"/>
                  </a:cubicBezTo>
                  <a:cubicBezTo>
                    <a:pt x="1796" y="0"/>
                    <a:pt x="1404" y="0"/>
                    <a:pt x="1024" y="77"/>
                  </a:cubicBezTo>
                  <a:cubicBezTo>
                    <a:pt x="1023" y="72"/>
                    <a:pt x="1023" y="72"/>
                    <a:pt x="1023" y="72"/>
                  </a:cubicBezTo>
                  <a:cubicBezTo>
                    <a:pt x="998" y="77"/>
                    <a:pt x="998" y="77"/>
                    <a:pt x="998" y="77"/>
                  </a:cubicBezTo>
                  <a:cubicBezTo>
                    <a:pt x="1087" y="502"/>
                    <a:pt x="1087" y="502"/>
                    <a:pt x="1087" y="502"/>
                  </a:cubicBezTo>
                  <a:cubicBezTo>
                    <a:pt x="1082" y="498"/>
                    <a:pt x="1077" y="495"/>
                    <a:pt x="1073" y="492"/>
                  </a:cubicBezTo>
                  <a:cubicBezTo>
                    <a:pt x="1068" y="492"/>
                    <a:pt x="1059" y="493"/>
                    <a:pt x="1055" y="493"/>
                  </a:cubicBezTo>
                  <a:cubicBezTo>
                    <a:pt x="1049" y="501"/>
                    <a:pt x="1042" y="509"/>
                    <a:pt x="1035" y="516"/>
                  </a:cubicBezTo>
                  <a:cubicBezTo>
                    <a:pt x="1034" y="534"/>
                    <a:pt x="1033" y="552"/>
                    <a:pt x="1037" y="570"/>
                  </a:cubicBezTo>
                  <a:cubicBezTo>
                    <a:pt x="1032" y="575"/>
                    <a:pt x="1026" y="579"/>
                    <a:pt x="1021" y="584"/>
                  </a:cubicBezTo>
                  <a:cubicBezTo>
                    <a:pt x="1019" y="581"/>
                    <a:pt x="1015" y="575"/>
                    <a:pt x="1013" y="572"/>
                  </a:cubicBezTo>
                  <a:cubicBezTo>
                    <a:pt x="1012" y="575"/>
                    <a:pt x="1010" y="582"/>
                    <a:pt x="1009" y="585"/>
                  </a:cubicBezTo>
                  <a:cubicBezTo>
                    <a:pt x="983" y="586"/>
                    <a:pt x="957" y="592"/>
                    <a:pt x="932" y="582"/>
                  </a:cubicBezTo>
                  <a:cubicBezTo>
                    <a:pt x="919" y="583"/>
                    <a:pt x="907" y="580"/>
                    <a:pt x="895" y="577"/>
                  </a:cubicBezTo>
                  <a:cubicBezTo>
                    <a:pt x="894" y="576"/>
                    <a:pt x="893" y="575"/>
                    <a:pt x="892" y="573"/>
                  </a:cubicBezTo>
                  <a:cubicBezTo>
                    <a:pt x="891" y="576"/>
                    <a:pt x="891" y="576"/>
                    <a:pt x="891" y="576"/>
                  </a:cubicBezTo>
                  <a:cubicBezTo>
                    <a:pt x="880" y="573"/>
                    <a:pt x="869" y="570"/>
                    <a:pt x="858" y="568"/>
                  </a:cubicBezTo>
                  <a:cubicBezTo>
                    <a:pt x="843" y="564"/>
                    <a:pt x="828" y="564"/>
                    <a:pt x="814" y="556"/>
                  </a:cubicBezTo>
                  <a:cubicBezTo>
                    <a:pt x="808" y="545"/>
                    <a:pt x="810" y="532"/>
                    <a:pt x="809" y="519"/>
                  </a:cubicBezTo>
                  <a:cubicBezTo>
                    <a:pt x="803" y="520"/>
                    <a:pt x="803" y="520"/>
                    <a:pt x="803" y="520"/>
                  </a:cubicBezTo>
                  <a:cubicBezTo>
                    <a:pt x="802" y="528"/>
                    <a:pt x="801" y="535"/>
                    <a:pt x="800" y="543"/>
                  </a:cubicBezTo>
                  <a:cubicBezTo>
                    <a:pt x="793" y="539"/>
                    <a:pt x="786" y="535"/>
                    <a:pt x="779" y="532"/>
                  </a:cubicBezTo>
                  <a:cubicBezTo>
                    <a:pt x="774" y="539"/>
                    <a:pt x="765" y="543"/>
                    <a:pt x="760" y="550"/>
                  </a:cubicBezTo>
                  <a:cubicBezTo>
                    <a:pt x="761" y="552"/>
                    <a:pt x="763" y="555"/>
                    <a:pt x="764" y="556"/>
                  </a:cubicBezTo>
                  <a:cubicBezTo>
                    <a:pt x="764" y="557"/>
                    <a:pt x="763" y="561"/>
                    <a:pt x="763" y="562"/>
                  </a:cubicBezTo>
                  <a:cubicBezTo>
                    <a:pt x="773" y="568"/>
                    <a:pt x="783" y="573"/>
                    <a:pt x="794" y="578"/>
                  </a:cubicBezTo>
                  <a:cubicBezTo>
                    <a:pt x="808" y="586"/>
                    <a:pt x="819" y="600"/>
                    <a:pt x="835" y="605"/>
                  </a:cubicBezTo>
                  <a:cubicBezTo>
                    <a:pt x="842" y="607"/>
                    <a:pt x="849" y="610"/>
                    <a:pt x="855" y="612"/>
                  </a:cubicBezTo>
                  <a:cubicBezTo>
                    <a:pt x="857" y="614"/>
                    <a:pt x="859" y="616"/>
                    <a:pt x="861" y="618"/>
                  </a:cubicBezTo>
                  <a:cubicBezTo>
                    <a:pt x="872" y="635"/>
                    <a:pt x="889" y="649"/>
                    <a:pt x="891" y="670"/>
                  </a:cubicBezTo>
                  <a:cubicBezTo>
                    <a:pt x="889" y="666"/>
                    <a:pt x="886" y="661"/>
                    <a:pt x="884" y="657"/>
                  </a:cubicBezTo>
                  <a:cubicBezTo>
                    <a:pt x="867" y="647"/>
                    <a:pt x="848" y="635"/>
                    <a:pt x="829" y="643"/>
                  </a:cubicBezTo>
                  <a:cubicBezTo>
                    <a:pt x="817" y="654"/>
                    <a:pt x="812" y="670"/>
                    <a:pt x="801" y="680"/>
                  </a:cubicBezTo>
                  <a:cubicBezTo>
                    <a:pt x="803" y="672"/>
                    <a:pt x="805" y="663"/>
                    <a:pt x="807" y="654"/>
                  </a:cubicBezTo>
                  <a:cubicBezTo>
                    <a:pt x="802" y="633"/>
                    <a:pt x="802" y="611"/>
                    <a:pt x="795" y="591"/>
                  </a:cubicBezTo>
                  <a:cubicBezTo>
                    <a:pt x="794" y="592"/>
                    <a:pt x="792" y="596"/>
                    <a:pt x="790" y="598"/>
                  </a:cubicBezTo>
                  <a:cubicBezTo>
                    <a:pt x="788" y="597"/>
                    <a:pt x="785" y="594"/>
                    <a:pt x="783" y="593"/>
                  </a:cubicBezTo>
                  <a:cubicBezTo>
                    <a:pt x="771" y="597"/>
                    <a:pt x="757" y="597"/>
                    <a:pt x="745" y="603"/>
                  </a:cubicBezTo>
                  <a:cubicBezTo>
                    <a:pt x="735" y="614"/>
                    <a:pt x="727" y="626"/>
                    <a:pt x="720" y="638"/>
                  </a:cubicBezTo>
                  <a:cubicBezTo>
                    <a:pt x="715" y="641"/>
                    <a:pt x="715" y="641"/>
                    <a:pt x="715" y="641"/>
                  </a:cubicBezTo>
                  <a:cubicBezTo>
                    <a:pt x="716" y="645"/>
                    <a:pt x="718" y="654"/>
                    <a:pt x="719" y="658"/>
                  </a:cubicBezTo>
                  <a:cubicBezTo>
                    <a:pt x="718" y="658"/>
                    <a:pt x="717" y="658"/>
                    <a:pt x="716" y="658"/>
                  </a:cubicBezTo>
                  <a:cubicBezTo>
                    <a:pt x="716" y="658"/>
                    <a:pt x="716" y="659"/>
                    <a:pt x="717" y="659"/>
                  </a:cubicBezTo>
                  <a:cubicBezTo>
                    <a:pt x="717" y="659"/>
                    <a:pt x="717" y="660"/>
                    <a:pt x="717" y="660"/>
                  </a:cubicBezTo>
                  <a:cubicBezTo>
                    <a:pt x="718" y="660"/>
                    <a:pt x="719" y="660"/>
                    <a:pt x="720" y="660"/>
                  </a:cubicBezTo>
                  <a:cubicBezTo>
                    <a:pt x="726" y="673"/>
                    <a:pt x="733" y="686"/>
                    <a:pt x="743" y="697"/>
                  </a:cubicBezTo>
                  <a:cubicBezTo>
                    <a:pt x="739" y="702"/>
                    <a:pt x="736" y="707"/>
                    <a:pt x="732" y="712"/>
                  </a:cubicBezTo>
                  <a:cubicBezTo>
                    <a:pt x="726" y="710"/>
                    <a:pt x="721" y="709"/>
                    <a:pt x="715" y="707"/>
                  </a:cubicBezTo>
                  <a:cubicBezTo>
                    <a:pt x="695" y="713"/>
                    <a:pt x="675" y="704"/>
                    <a:pt x="655" y="702"/>
                  </a:cubicBezTo>
                  <a:cubicBezTo>
                    <a:pt x="652" y="700"/>
                    <a:pt x="649" y="698"/>
                    <a:pt x="646" y="696"/>
                  </a:cubicBezTo>
                  <a:cubicBezTo>
                    <a:pt x="620" y="690"/>
                    <a:pt x="594" y="680"/>
                    <a:pt x="577" y="660"/>
                  </a:cubicBezTo>
                  <a:cubicBezTo>
                    <a:pt x="581" y="660"/>
                    <a:pt x="585" y="660"/>
                    <a:pt x="589" y="660"/>
                  </a:cubicBezTo>
                  <a:cubicBezTo>
                    <a:pt x="581" y="654"/>
                    <a:pt x="572" y="651"/>
                    <a:pt x="564" y="645"/>
                  </a:cubicBezTo>
                  <a:cubicBezTo>
                    <a:pt x="559" y="648"/>
                    <a:pt x="553" y="652"/>
                    <a:pt x="547" y="654"/>
                  </a:cubicBezTo>
                  <a:cubicBezTo>
                    <a:pt x="530" y="645"/>
                    <a:pt x="510" y="636"/>
                    <a:pt x="512" y="614"/>
                  </a:cubicBezTo>
                  <a:cubicBezTo>
                    <a:pt x="515" y="614"/>
                    <a:pt x="517" y="613"/>
                    <a:pt x="520" y="613"/>
                  </a:cubicBezTo>
                  <a:cubicBezTo>
                    <a:pt x="518" y="613"/>
                    <a:pt x="517" y="612"/>
                    <a:pt x="517" y="611"/>
                  </a:cubicBezTo>
                  <a:cubicBezTo>
                    <a:pt x="517" y="589"/>
                    <a:pt x="517" y="589"/>
                    <a:pt x="517" y="589"/>
                  </a:cubicBezTo>
                  <a:cubicBezTo>
                    <a:pt x="516" y="589"/>
                    <a:pt x="514" y="589"/>
                    <a:pt x="513" y="589"/>
                  </a:cubicBezTo>
                  <a:cubicBezTo>
                    <a:pt x="516" y="577"/>
                    <a:pt x="524" y="563"/>
                    <a:pt x="515" y="551"/>
                  </a:cubicBezTo>
                  <a:cubicBezTo>
                    <a:pt x="511" y="563"/>
                    <a:pt x="507" y="574"/>
                    <a:pt x="505" y="586"/>
                  </a:cubicBezTo>
                  <a:cubicBezTo>
                    <a:pt x="490" y="590"/>
                    <a:pt x="469" y="595"/>
                    <a:pt x="463" y="577"/>
                  </a:cubicBezTo>
                  <a:cubicBezTo>
                    <a:pt x="456" y="590"/>
                    <a:pt x="448" y="601"/>
                    <a:pt x="439" y="613"/>
                  </a:cubicBezTo>
                  <a:cubicBezTo>
                    <a:pt x="442" y="616"/>
                    <a:pt x="445" y="623"/>
                    <a:pt x="446" y="626"/>
                  </a:cubicBezTo>
                  <a:cubicBezTo>
                    <a:pt x="457" y="622"/>
                    <a:pt x="467" y="617"/>
                    <a:pt x="477" y="613"/>
                  </a:cubicBezTo>
                  <a:cubicBezTo>
                    <a:pt x="476" y="625"/>
                    <a:pt x="475" y="637"/>
                    <a:pt x="475" y="649"/>
                  </a:cubicBezTo>
                  <a:cubicBezTo>
                    <a:pt x="473" y="650"/>
                    <a:pt x="470" y="650"/>
                    <a:pt x="467" y="651"/>
                  </a:cubicBezTo>
                  <a:cubicBezTo>
                    <a:pt x="466" y="651"/>
                    <a:pt x="464" y="651"/>
                    <a:pt x="463" y="651"/>
                  </a:cubicBezTo>
                  <a:cubicBezTo>
                    <a:pt x="464" y="650"/>
                    <a:pt x="459" y="650"/>
                    <a:pt x="459" y="650"/>
                  </a:cubicBezTo>
                  <a:cubicBezTo>
                    <a:pt x="464" y="656"/>
                    <a:pt x="453" y="666"/>
                    <a:pt x="466" y="668"/>
                  </a:cubicBezTo>
                  <a:cubicBezTo>
                    <a:pt x="467" y="668"/>
                    <a:pt x="468" y="668"/>
                    <a:pt x="469" y="668"/>
                  </a:cubicBezTo>
                  <a:cubicBezTo>
                    <a:pt x="473" y="668"/>
                    <a:pt x="476" y="668"/>
                    <a:pt x="480" y="668"/>
                  </a:cubicBezTo>
                  <a:cubicBezTo>
                    <a:pt x="489" y="650"/>
                    <a:pt x="507" y="657"/>
                    <a:pt x="522" y="659"/>
                  </a:cubicBezTo>
                  <a:cubicBezTo>
                    <a:pt x="523" y="662"/>
                    <a:pt x="524" y="668"/>
                    <a:pt x="525" y="671"/>
                  </a:cubicBezTo>
                  <a:cubicBezTo>
                    <a:pt x="528" y="673"/>
                    <a:pt x="532" y="675"/>
                    <a:pt x="535" y="677"/>
                  </a:cubicBezTo>
                  <a:cubicBezTo>
                    <a:pt x="534" y="677"/>
                    <a:pt x="533" y="678"/>
                    <a:pt x="532" y="678"/>
                  </a:cubicBezTo>
                  <a:cubicBezTo>
                    <a:pt x="526" y="693"/>
                    <a:pt x="523" y="709"/>
                    <a:pt x="521" y="725"/>
                  </a:cubicBezTo>
                  <a:cubicBezTo>
                    <a:pt x="526" y="730"/>
                    <a:pt x="530" y="735"/>
                    <a:pt x="536" y="741"/>
                  </a:cubicBezTo>
                  <a:cubicBezTo>
                    <a:pt x="538" y="747"/>
                    <a:pt x="539" y="754"/>
                    <a:pt x="540" y="762"/>
                  </a:cubicBezTo>
                  <a:cubicBezTo>
                    <a:pt x="498" y="760"/>
                    <a:pt x="453" y="760"/>
                    <a:pt x="417" y="736"/>
                  </a:cubicBezTo>
                  <a:cubicBezTo>
                    <a:pt x="408" y="728"/>
                    <a:pt x="399" y="722"/>
                    <a:pt x="389" y="717"/>
                  </a:cubicBezTo>
                  <a:cubicBezTo>
                    <a:pt x="394" y="709"/>
                    <a:pt x="409" y="712"/>
                    <a:pt x="421" y="704"/>
                  </a:cubicBezTo>
                  <a:cubicBezTo>
                    <a:pt x="422" y="703"/>
                    <a:pt x="424" y="702"/>
                    <a:pt x="425" y="701"/>
                  </a:cubicBezTo>
                  <a:cubicBezTo>
                    <a:pt x="426" y="700"/>
                    <a:pt x="427" y="698"/>
                    <a:pt x="428" y="697"/>
                  </a:cubicBezTo>
                  <a:cubicBezTo>
                    <a:pt x="430" y="696"/>
                    <a:pt x="430" y="694"/>
                    <a:pt x="431" y="693"/>
                  </a:cubicBezTo>
                  <a:cubicBezTo>
                    <a:pt x="434" y="688"/>
                    <a:pt x="436" y="681"/>
                    <a:pt x="436" y="674"/>
                  </a:cubicBezTo>
                  <a:cubicBezTo>
                    <a:pt x="436" y="673"/>
                    <a:pt x="436" y="672"/>
                    <a:pt x="436" y="670"/>
                  </a:cubicBezTo>
                  <a:cubicBezTo>
                    <a:pt x="437" y="660"/>
                    <a:pt x="438" y="651"/>
                    <a:pt x="440" y="641"/>
                  </a:cubicBezTo>
                  <a:cubicBezTo>
                    <a:pt x="439" y="639"/>
                    <a:pt x="439" y="638"/>
                    <a:pt x="439" y="637"/>
                  </a:cubicBezTo>
                  <a:cubicBezTo>
                    <a:pt x="436" y="626"/>
                    <a:pt x="431" y="618"/>
                    <a:pt x="425" y="613"/>
                  </a:cubicBezTo>
                  <a:cubicBezTo>
                    <a:pt x="424" y="612"/>
                    <a:pt x="423" y="611"/>
                    <a:pt x="422" y="610"/>
                  </a:cubicBezTo>
                  <a:cubicBezTo>
                    <a:pt x="410" y="601"/>
                    <a:pt x="393" y="612"/>
                    <a:pt x="383" y="608"/>
                  </a:cubicBezTo>
                  <a:cubicBezTo>
                    <a:pt x="381" y="609"/>
                    <a:pt x="380" y="609"/>
                    <a:pt x="379" y="609"/>
                  </a:cubicBezTo>
                  <a:cubicBezTo>
                    <a:pt x="378" y="610"/>
                    <a:pt x="378" y="611"/>
                    <a:pt x="377" y="612"/>
                  </a:cubicBezTo>
                  <a:cubicBezTo>
                    <a:pt x="375" y="614"/>
                    <a:pt x="373" y="615"/>
                    <a:pt x="371" y="617"/>
                  </a:cubicBezTo>
                  <a:cubicBezTo>
                    <a:pt x="370" y="618"/>
                    <a:pt x="369" y="619"/>
                    <a:pt x="368" y="620"/>
                  </a:cubicBezTo>
                  <a:cubicBezTo>
                    <a:pt x="344" y="634"/>
                    <a:pt x="360" y="656"/>
                    <a:pt x="351" y="665"/>
                  </a:cubicBezTo>
                  <a:cubicBezTo>
                    <a:pt x="351" y="666"/>
                    <a:pt x="352" y="668"/>
                    <a:pt x="352" y="669"/>
                  </a:cubicBezTo>
                  <a:cubicBezTo>
                    <a:pt x="353" y="673"/>
                    <a:pt x="354" y="678"/>
                    <a:pt x="356" y="682"/>
                  </a:cubicBezTo>
                  <a:cubicBezTo>
                    <a:pt x="354" y="688"/>
                    <a:pt x="351" y="692"/>
                    <a:pt x="349" y="696"/>
                  </a:cubicBezTo>
                  <a:cubicBezTo>
                    <a:pt x="344" y="693"/>
                    <a:pt x="339" y="690"/>
                    <a:pt x="335" y="688"/>
                  </a:cubicBezTo>
                  <a:cubicBezTo>
                    <a:pt x="306" y="676"/>
                    <a:pt x="277" y="648"/>
                    <a:pt x="282" y="615"/>
                  </a:cubicBezTo>
                  <a:cubicBezTo>
                    <a:pt x="283" y="600"/>
                    <a:pt x="282" y="585"/>
                    <a:pt x="276" y="571"/>
                  </a:cubicBezTo>
                  <a:cubicBezTo>
                    <a:pt x="272" y="574"/>
                    <a:pt x="266" y="577"/>
                    <a:pt x="261" y="580"/>
                  </a:cubicBezTo>
                  <a:cubicBezTo>
                    <a:pt x="257" y="568"/>
                    <a:pt x="253" y="557"/>
                    <a:pt x="250" y="547"/>
                  </a:cubicBezTo>
                  <a:cubicBezTo>
                    <a:pt x="218" y="467"/>
                    <a:pt x="191" y="418"/>
                    <a:pt x="179" y="374"/>
                  </a:cubicBezTo>
                  <a:cubicBezTo>
                    <a:pt x="142" y="418"/>
                    <a:pt x="108" y="467"/>
                    <a:pt x="77" y="518"/>
                  </a:cubicBezTo>
                  <a:cubicBezTo>
                    <a:pt x="52" y="511"/>
                    <a:pt x="26" y="505"/>
                    <a:pt x="0" y="498"/>
                  </a:cubicBezTo>
                  <a:cubicBezTo>
                    <a:pt x="0" y="651"/>
                    <a:pt x="0" y="651"/>
                    <a:pt x="0" y="651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0" y="930"/>
                    <a:pt x="0" y="930"/>
                    <a:pt x="0" y="93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0" y="988"/>
                    <a:pt x="0" y="988"/>
                    <a:pt x="0" y="988"/>
                  </a:cubicBezTo>
                  <a:cubicBezTo>
                    <a:pt x="0" y="1067"/>
                    <a:pt x="0" y="1067"/>
                    <a:pt x="0" y="1067"/>
                  </a:cubicBezTo>
                  <a:cubicBezTo>
                    <a:pt x="0" y="1094"/>
                    <a:pt x="0" y="1094"/>
                    <a:pt x="0" y="1094"/>
                  </a:cubicBezTo>
                  <a:cubicBezTo>
                    <a:pt x="0" y="1126"/>
                    <a:pt x="0" y="1126"/>
                    <a:pt x="0" y="1126"/>
                  </a:cubicBezTo>
                  <a:cubicBezTo>
                    <a:pt x="0" y="1155"/>
                    <a:pt x="0" y="1155"/>
                    <a:pt x="0" y="1155"/>
                  </a:cubicBezTo>
                  <a:cubicBezTo>
                    <a:pt x="0" y="1180"/>
                    <a:pt x="0" y="1180"/>
                    <a:pt x="0" y="1180"/>
                  </a:cubicBezTo>
                  <a:cubicBezTo>
                    <a:pt x="0" y="1215"/>
                    <a:pt x="0" y="1215"/>
                    <a:pt x="0" y="1215"/>
                  </a:cubicBezTo>
                  <a:cubicBezTo>
                    <a:pt x="0" y="1374"/>
                    <a:pt x="0" y="1374"/>
                    <a:pt x="0" y="1374"/>
                  </a:cubicBezTo>
                  <a:cubicBezTo>
                    <a:pt x="0" y="1499"/>
                    <a:pt x="0" y="1499"/>
                    <a:pt x="0" y="1499"/>
                  </a:cubicBezTo>
                  <a:cubicBezTo>
                    <a:pt x="0" y="1554"/>
                    <a:pt x="0" y="1554"/>
                    <a:pt x="0" y="1554"/>
                  </a:cubicBezTo>
                  <a:cubicBezTo>
                    <a:pt x="0" y="1701"/>
                    <a:pt x="0" y="1701"/>
                    <a:pt x="0" y="1701"/>
                  </a:cubicBezTo>
                  <a:cubicBezTo>
                    <a:pt x="3200" y="1701"/>
                    <a:pt x="3200" y="1701"/>
                    <a:pt x="3200" y="1701"/>
                  </a:cubicBezTo>
                  <a:cubicBezTo>
                    <a:pt x="3200" y="1487"/>
                    <a:pt x="3200" y="1487"/>
                    <a:pt x="3200" y="1487"/>
                  </a:cubicBezTo>
                  <a:cubicBezTo>
                    <a:pt x="3200" y="1361"/>
                    <a:pt x="3200" y="1361"/>
                    <a:pt x="3200" y="1361"/>
                  </a:cubicBezTo>
                  <a:cubicBezTo>
                    <a:pt x="3200" y="1329"/>
                    <a:pt x="3200" y="1329"/>
                    <a:pt x="3200" y="1329"/>
                  </a:cubicBezTo>
                  <a:cubicBezTo>
                    <a:pt x="3200" y="1191"/>
                    <a:pt x="3200" y="1191"/>
                    <a:pt x="3200" y="1191"/>
                  </a:cubicBezTo>
                  <a:cubicBezTo>
                    <a:pt x="3200" y="1157"/>
                    <a:pt x="3200" y="1157"/>
                    <a:pt x="3200" y="1157"/>
                  </a:cubicBezTo>
                  <a:cubicBezTo>
                    <a:pt x="3200" y="971"/>
                    <a:pt x="3200" y="971"/>
                    <a:pt x="3200" y="971"/>
                  </a:cubicBezTo>
                  <a:cubicBezTo>
                    <a:pt x="3200" y="852"/>
                    <a:pt x="3200" y="852"/>
                    <a:pt x="3200" y="852"/>
                  </a:cubicBezTo>
                  <a:cubicBezTo>
                    <a:pt x="3178" y="843"/>
                    <a:pt x="3158" y="828"/>
                    <a:pt x="3140" y="812"/>
                  </a:cubicBezTo>
                  <a:cubicBezTo>
                    <a:pt x="3136" y="810"/>
                    <a:pt x="3136" y="810"/>
                    <a:pt x="3136" y="810"/>
                  </a:cubicBezTo>
                  <a:cubicBezTo>
                    <a:pt x="3148" y="790"/>
                    <a:pt x="3158" y="769"/>
                    <a:pt x="3168" y="749"/>
                  </a:cubicBezTo>
                  <a:cubicBezTo>
                    <a:pt x="3167" y="748"/>
                    <a:pt x="3167" y="748"/>
                    <a:pt x="3167" y="747"/>
                  </a:cubicBezTo>
                  <a:cubicBezTo>
                    <a:pt x="3167" y="746"/>
                    <a:pt x="3168" y="745"/>
                    <a:pt x="3169" y="745"/>
                  </a:cubicBezTo>
                  <a:cubicBezTo>
                    <a:pt x="3173" y="737"/>
                    <a:pt x="3177" y="729"/>
                    <a:pt x="3183" y="723"/>
                  </a:cubicBezTo>
                  <a:cubicBezTo>
                    <a:pt x="3184" y="722"/>
                    <a:pt x="3185" y="721"/>
                    <a:pt x="3186" y="720"/>
                  </a:cubicBezTo>
                  <a:cubicBezTo>
                    <a:pt x="3194" y="722"/>
                    <a:pt x="3200" y="726"/>
                    <a:pt x="3200" y="726"/>
                  </a:cubicBezTo>
                  <a:lnTo>
                    <a:pt x="3200" y="541"/>
                  </a:lnTo>
                  <a:close/>
                  <a:moveTo>
                    <a:pt x="449" y="849"/>
                  </a:moveTo>
                  <a:cubicBezTo>
                    <a:pt x="450" y="849"/>
                    <a:pt x="451" y="848"/>
                    <a:pt x="452" y="848"/>
                  </a:cubicBezTo>
                  <a:cubicBezTo>
                    <a:pt x="459" y="843"/>
                    <a:pt x="467" y="837"/>
                    <a:pt x="475" y="832"/>
                  </a:cubicBezTo>
                  <a:cubicBezTo>
                    <a:pt x="478" y="834"/>
                    <a:pt x="481" y="837"/>
                    <a:pt x="484" y="840"/>
                  </a:cubicBezTo>
                  <a:cubicBezTo>
                    <a:pt x="484" y="841"/>
                    <a:pt x="483" y="841"/>
                    <a:pt x="483" y="841"/>
                  </a:cubicBezTo>
                  <a:cubicBezTo>
                    <a:pt x="483" y="841"/>
                    <a:pt x="484" y="841"/>
                    <a:pt x="484" y="842"/>
                  </a:cubicBezTo>
                  <a:cubicBezTo>
                    <a:pt x="490" y="848"/>
                    <a:pt x="499" y="850"/>
                    <a:pt x="505" y="857"/>
                  </a:cubicBezTo>
                  <a:cubicBezTo>
                    <a:pt x="510" y="863"/>
                    <a:pt x="516" y="868"/>
                    <a:pt x="520" y="875"/>
                  </a:cubicBezTo>
                  <a:cubicBezTo>
                    <a:pt x="524" y="880"/>
                    <a:pt x="525" y="884"/>
                    <a:pt x="525" y="890"/>
                  </a:cubicBezTo>
                  <a:cubicBezTo>
                    <a:pt x="525" y="896"/>
                    <a:pt x="520" y="895"/>
                    <a:pt x="524" y="899"/>
                  </a:cubicBezTo>
                  <a:cubicBezTo>
                    <a:pt x="526" y="902"/>
                    <a:pt x="522" y="905"/>
                    <a:pt x="520" y="903"/>
                  </a:cubicBezTo>
                  <a:cubicBezTo>
                    <a:pt x="518" y="901"/>
                    <a:pt x="517" y="900"/>
                    <a:pt x="515" y="899"/>
                  </a:cubicBezTo>
                  <a:cubicBezTo>
                    <a:pt x="515" y="898"/>
                    <a:pt x="515" y="896"/>
                    <a:pt x="516" y="895"/>
                  </a:cubicBezTo>
                  <a:cubicBezTo>
                    <a:pt x="527" y="883"/>
                    <a:pt x="509" y="871"/>
                    <a:pt x="502" y="862"/>
                  </a:cubicBezTo>
                  <a:cubicBezTo>
                    <a:pt x="495" y="855"/>
                    <a:pt x="491" y="852"/>
                    <a:pt x="484" y="845"/>
                  </a:cubicBezTo>
                  <a:cubicBezTo>
                    <a:pt x="484" y="845"/>
                    <a:pt x="475" y="850"/>
                    <a:pt x="475" y="849"/>
                  </a:cubicBezTo>
                  <a:cubicBezTo>
                    <a:pt x="463" y="857"/>
                    <a:pt x="454" y="858"/>
                    <a:pt x="448" y="871"/>
                  </a:cubicBezTo>
                  <a:cubicBezTo>
                    <a:pt x="445" y="886"/>
                    <a:pt x="444" y="902"/>
                    <a:pt x="445" y="916"/>
                  </a:cubicBezTo>
                  <a:cubicBezTo>
                    <a:pt x="451" y="923"/>
                    <a:pt x="456" y="930"/>
                    <a:pt x="459" y="938"/>
                  </a:cubicBezTo>
                  <a:cubicBezTo>
                    <a:pt x="451" y="942"/>
                    <a:pt x="452" y="950"/>
                    <a:pt x="444" y="955"/>
                  </a:cubicBezTo>
                  <a:cubicBezTo>
                    <a:pt x="446" y="961"/>
                    <a:pt x="441" y="966"/>
                    <a:pt x="439" y="971"/>
                  </a:cubicBezTo>
                  <a:cubicBezTo>
                    <a:pt x="433" y="971"/>
                    <a:pt x="433" y="971"/>
                    <a:pt x="433" y="971"/>
                  </a:cubicBezTo>
                  <a:cubicBezTo>
                    <a:pt x="431" y="965"/>
                    <a:pt x="430" y="958"/>
                    <a:pt x="428" y="951"/>
                  </a:cubicBezTo>
                  <a:cubicBezTo>
                    <a:pt x="427" y="950"/>
                    <a:pt x="428" y="948"/>
                    <a:pt x="429" y="948"/>
                  </a:cubicBezTo>
                  <a:cubicBezTo>
                    <a:pt x="421" y="929"/>
                    <a:pt x="414" y="908"/>
                    <a:pt x="398" y="894"/>
                  </a:cubicBezTo>
                  <a:cubicBezTo>
                    <a:pt x="403" y="890"/>
                    <a:pt x="409" y="886"/>
                    <a:pt x="415" y="881"/>
                  </a:cubicBezTo>
                  <a:cubicBezTo>
                    <a:pt x="415" y="877"/>
                    <a:pt x="416" y="873"/>
                    <a:pt x="417" y="869"/>
                  </a:cubicBezTo>
                  <a:cubicBezTo>
                    <a:pt x="432" y="873"/>
                    <a:pt x="437" y="857"/>
                    <a:pt x="449" y="849"/>
                  </a:cubicBezTo>
                  <a:close/>
                  <a:moveTo>
                    <a:pt x="1202" y="561"/>
                  </a:moveTo>
                  <a:cubicBezTo>
                    <a:pt x="1197" y="563"/>
                    <a:pt x="1192" y="565"/>
                    <a:pt x="1188" y="568"/>
                  </a:cubicBezTo>
                  <a:cubicBezTo>
                    <a:pt x="1184" y="569"/>
                    <a:pt x="1180" y="572"/>
                    <a:pt x="1176" y="575"/>
                  </a:cubicBezTo>
                  <a:cubicBezTo>
                    <a:pt x="1175" y="574"/>
                    <a:pt x="1174" y="572"/>
                    <a:pt x="1174" y="571"/>
                  </a:cubicBezTo>
                  <a:cubicBezTo>
                    <a:pt x="1172" y="560"/>
                    <a:pt x="1169" y="548"/>
                    <a:pt x="1165" y="537"/>
                  </a:cubicBezTo>
                  <a:cubicBezTo>
                    <a:pt x="1165" y="536"/>
                    <a:pt x="1165" y="536"/>
                    <a:pt x="1165" y="536"/>
                  </a:cubicBezTo>
                  <a:cubicBezTo>
                    <a:pt x="1176" y="547"/>
                    <a:pt x="1187" y="557"/>
                    <a:pt x="1202" y="561"/>
                  </a:cubicBezTo>
                  <a:close/>
                  <a:moveTo>
                    <a:pt x="1255" y="591"/>
                  </a:moveTo>
                  <a:cubicBezTo>
                    <a:pt x="1260" y="599"/>
                    <a:pt x="1268" y="604"/>
                    <a:pt x="1276" y="608"/>
                  </a:cubicBezTo>
                  <a:cubicBezTo>
                    <a:pt x="1271" y="615"/>
                    <a:pt x="1265" y="622"/>
                    <a:pt x="1258" y="628"/>
                  </a:cubicBezTo>
                  <a:cubicBezTo>
                    <a:pt x="1246" y="630"/>
                    <a:pt x="1233" y="629"/>
                    <a:pt x="1220" y="630"/>
                  </a:cubicBezTo>
                  <a:cubicBezTo>
                    <a:pt x="1215" y="625"/>
                    <a:pt x="1211" y="620"/>
                    <a:pt x="1207" y="615"/>
                  </a:cubicBezTo>
                  <a:cubicBezTo>
                    <a:pt x="1209" y="614"/>
                    <a:pt x="1211" y="613"/>
                    <a:pt x="1213" y="613"/>
                  </a:cubicBezTo>
                  <a:cubicBezTo>
                    <a:pt x="1228" y="607"/>
                    <a:pt x="1240" y="598"/>
                    <a:pt x="1255" y="591"/>
                  </a:cubicBezTo>
                  <a:close/>
                  <a:moveTo>
                    <a:pt x="1238" y="528"/>
                  </a:moveTo>
                  <a:cubicBezTo>
                    <a:pt x="1239" y="519"/>
                    <a:pt x="1256" y="518"/>
                    <a:pt x="1256" y="527"/>
                  </a:cubicBezTo>
                  <a:cubicBezTo>
                    <a:pt x="1255" y="537"/>
                    <a:pt x="1240" y="535"/>
                    <a:pt x="1238" y="528"/>
                  </a:cubicBezTo>
                  <a:close/>
                  <a:moveTo>
                    <a:pt x="1518" y="583"/>
                  </a:moveTo>
                  <a:cubicBezTo>
                    <a:pt x="1522" y="583"/>
                    <a:pt x="1527" y="584"/>
                    <a:pt x="1532" y="584"/>
                  </a:cubicBezTo>
                  <a:cubicBezTo>
                    <a:pt x="1542" y="602"/>
                    <a:pt x="1557" y="619"/>
                    <a:pt x="1569" y="636"/>
                  </a:cubicBezTo>
                  <a:cubicBezTo>
                    <a:pt x="1567" y="656"/>
                    <a:pt x="1572" y="672"/>
                    <a:pt x="1573" y="689"/>
                  </a:cubicBezTo>
                  <a:cubicBezTo>
                    <a:pt x="1553" y="699"/>
                    <a:pt x="1533" y="704"/>
                    <a:pt x="1511" y="695"/>
                  </a:cubicBezTo>
                  <a:cubicBezTo>
                    <a:pt x="1513" y="686"/>
                    <a:pt x="1515" y="676"/>
                    <a:pt x="1516" y="667"/>
                  </a:cubicBezTo>
                  <a:cubicBezTo>
                    <a:pt x="1511" y="673"/>
                    <a:pt x="1506" y="680"/>
                    <a:pt x="1501" y="687"/>
                  </a:cubicBezTo>
                  <a:cubicBezTo>
                    <a:pt x="1501" y="672"/>
                    <a:pt x="1503" y="658"/>
                    <a:pt x="1499" y="639"/>
                  </a:cubicBezTo>
                  <a:cubicBezTo>
                    <a:pt x="1493" y="618"/>
                    <a:pt x="1511" y="602"/>
                    <a:pt x="1518" y="583"/>
                  </a:cubicBezTo>
                  <a:close/>
                  <a:moveTo>
                    <a:pt x="1513" y="455"/>
                  </a:moveTo>
                  <a:cubicBezTo>
                    <a:pt x="1524" y="455"/>
                    <a:pt x="1534" y="455"/>
                    <a:pt x="1544" y="455"/>
                  </a:cubicBezTo>
                  <a:cubicBezTo>
                    <a:pt x="1540" y="460"/>
                    <a:pt x="1535" y="465"/>
                    <a:pt x="1530" y="470"/>
                  </a:cubicBezTo>
                  <a:cubicBezTo>
                    <a:pt x="1524" y="465"/>
                    <a:pt x="1519" y="461"/>
                    <a:pt x="1513" y="455"/>
                  </a:cubicBezTo>
                  <a:close/>
                  <a:moveTo>
                    <a:pt x="1799" y="584"/>
                  </a:moveTo>
                  <a:cubicBezTo>
                    <a:pt x="1805" y="572"/>
                    <a:pt x="1811" y="560"/>
                    <a:pt x="1816" y="548"/>
                  </a:cubicBezTo>
                  <a:cubicBezTo>
                    <a:pt x="1829" y="537"/>
                    <a:pt x="1839" y="517"/>
                    <a:pt x="1858" y="516"/>
                  </a:cubicBezTo>
                  <a:cubicBezTo>
                    <a:pt x="1863" y="521"/>
                    <a:pt x="1868" y="528"/>
                    <a:pt x="1875" y="529"/>
                  </a:cubicBezTo>
                  <a:cubicBezTo>
                    <a:pt x="1893" y="554"/>
                    <a:pt x="1932" y="542"/>
                    <a:pt x="1944" y="517"/>
                  </a:cubicBezTo>
                  <a:cubicBezTo>
                    <a:pt x="1969" y="525"/>
                    <a:pt x="1988" y="545"/>
                    <a:pt x="2011" y="557"/>
                  </a:cubicBezTo>
                  <a:cubicBezTo>
                    <a:pt x="2028" y="564"/>
                    <a:pt x="2043" y="576"/>
                    <a:pt x="2056" y="590"/>
                  </a:cubicBezTo>
                  <a:cubicBezTo>
                    <a:pt x="2059" y="593"/>
                    <a:pt x="2063" y="597"/>
                    <a:pt x="2067" y="600"/>
                  </a:cubicBezTo>
                  <a:cubicBezTo>
                    <a:pt x="2058" y="645"/>
                    <a:pt x="2058" y="645"/>
                    <a:pt x="2058" y="645"/>
                  </a:cubicBezTo>
                  <a:cubicBezTo>
                    <a:pt x="2055" y="643"/>
                    <a:pt x="2053" y="642"/>
                    <a:pt x="2051" y="640"/>
                  </a:cubicBezTo>
                  <a:cubicBezTo>
                    <a:pt x="2060" y="652"/>
                    <a:pt x="2054" y="657"/>
                    <a:pt x="2043" y="660"/>
                  </a:cubicBezTo>
                  <a:cubicBezTo>
                    <a:pt x="2042" y="668"/>
                    <a:pt x="2036" y="670"/>
                    <a:pt x="2029" y="670"/>
                  </a:cubicBezTo>
                  <a:cubicBezTo>
                    <a:pt x="1967" y="633"/>
                    <a:pt x="1873" y="625"/>
                    <a:pt x="1804" y="595"/>
                  </a:cubicBezTo>
                  <a:cubicBezTo>
                    <a:pt x="1798" y="595"/>
                    <a:pt x="1798" y="595"/>
                    <a:pt x="1798" y="595"/>
                  </a:cubicBezTo>
                  <a:cubicBezTo>
                    <a:pt x="1803" y="587"/>
                    <a:pt x="1803" y="587"/>
                    <a:pt x="1803" y="587"/>
                  </a:cubicBezTo>
                  <a:cubicBezTo>
                    <a:pt x="1803" y="587"/>
                    <a:pt x="1804" y="584"/>
                    <a:pt x="1799" y="584"/>
                  </a:cubicBezTo>
                  <a:close/>
                  <a:moveTo>
                    <a:pt x="3022" y="832"/>
                  </a:moveTo>
                  <a:cubicBezTo>
                    <a:pt x="3024" y="829"/>
                    <a:pt x="3024" y="825"/>
                    <a:pt x="3024" y="821"/>
                  </a:cubicBezTo>
                  <a:cubicBezTo>
                    <a:pt x="3025" y="821"/>
                    <a:pt x="3025" y="821"/>
                    <a:pt x="3025" y="821"/>
                  </a:cubicBezTo>
                  <a:cubicBezTo>
                    <a:pt x="3033" y="823"/>
                    <a:pt x="3039" y="823"/>
                    <a:pt x="3039" y="823"/>
                  </a:cubicBezTo>
                  <a:cubicBezTo>
                    <a:pt x="3040" y="825"/>
                    <a:pt x="3040" y="827"/>
                    <a:pt x="3039" y="830"/>
                  </a:cubicBezTo>
                  <a:cubicBezTo>
                    <a:pt x="3033" y="839"/>
                    <a:pt x="3033" y="850"/>
                    <a:pt x="3031" y="862"/>
                  </a:cubicBezTo>
                  <a:cubicBezTo>
                    <a:pt x="3031" y="862"/>
                    <a:pt x="3031" y="862"/>
                    <a:pt x="3031" y="862"/>
                  </a:cubicBezTo>
                  <a:cubicBezTo>
                    <a:pt x="3030" y="863"/>
                    <a:pt x="3030" y="863"/>
                    <a:pt x="3029" y="863"/>
                  </a:cubicBezTo>
                  <a:cubicBezTo>
                    <a:pt x="3024" y="866"/>
                    <a:pt x="3019" y="869"/>
                    <a:pt x="3014" y="872"/>
                  </a:cubicBezTo>
                  <a:cubicBezTo>
                    <a:pt x="3010" y="858"/>
                    <a:pt x="3013" y="844"/>
                    <a:pt x="3022" y="832"/>
                  </a:cubicBezTo>
                  <a:close/>
                  <a:moveTo>
                    <a:pt x="3109" y="769"/>
                  </a:moveTo>
                  <a:cubicBezTo>
                    <a:pt x="3104" y="764"/>
                    <a:pt x="3100" y="759"/>
                    <a:pt x="3095" y="753"/>
                  </a:cubicBezTo>
                  <a:cubicBezTo>
                    <a:pt x="3105" y="754"/>
                    <a:pt x="3115" y="754"/>
                    <a:pt x="3126" y="754"/>
                  </a:cubicBezTo>
                  <a:cubicBezTo>
                    <a:pt x="3120" y="759"/>
                    <a:pt x="3115" y="764"/>
                    <a:pt x="3109" y="769"/>
                  </a:cubicBezTo>
                  <a:close/>
                  <a:moveTo>
                    <a:pt x="3078" y="808"/>
                  </a:moveTo>
                  <a:cubicBezTo>
                    <a:pt x="3078" y="807"/>
                    <a:pt x="3078" y="806"/>
                    <a:pt x="3078" y="805"/>
                  </a:cubicBezTo>
                  <a:cubicBezTo>
                    <a:pt x="3078" y="806"/>
                    <a:pt x="3079" y="808"/>
                    <a:pt x="3079" y="809"/>
                  </a:cubicBezTo>
                  <a:cubicBezTo>
                    <a:pt x="3079" y="809"/>
                    <a:pt x="3078" y="809"/>
                    <a:pt x="3078" y="808"/>
                  </a:cubicBezTo>
                  <a:close/>
                  <a:moveTo>
                    <a:pt x="1127" y="569"/>
                  </a:moveTo>
                  <a:cubicBezTo>
                    <a:pt x="1125" y="563"/>
                    <a:pt x="1125" y="563"/>
                    <a:pt x="1125" y="563"/>
                  </a:cubicBezTo>
                  <a:cubicBezTo>
                    <a:pt x="1127" y="563"/>
                    <a:pt x="1129" y="562"/>
                    <a:pt x="1131" y="562"/>
                  </a:cubicBezTo>
                  <a:cubicBezTo>
                    <a:pt x="1130" y="564"/>
                    <a:pt x="1128" y="567"/>
                    <a:pt x="1127" y="569"/>
                  </a:cubicBezTo>
                  <a:close/>
                  <a:moveTo>
                    <a:pt x="1153" y="656"/>
                  </a:moveTo>
                  <a:cubicBezTo>
                    <a:pt x="1160" y="649"/>
                    <a:pt x="1167" y="642"/>
                    <a:pt x="1175" y="636"/>
                  </a:cubicBezTo>
                  <a:cubicBezTo>
                    <a:pt x="1188" y="658"/>
                    <a:pt x="1209" y="676"/>
                    <a:pt x="1210" y="704"/>
                  </a:cubicBezTo>
                  <a:cubicBezTo>
                    <a:pt x="1192" y="715"/>
                    <a:pt x="1180" y="736"/>
                    <a:pt x="1160" y="742"/>
                  </a:cubicBezTo>
                  <a:cubicBezTo>
                    <a:pt x="1160" y="738"/>
                    <a:pt x="1159" y="734"/>
                    <a:pt x="1159" y="730"/>
                  </a:cubicBezTo>
                  <a:cubicBezTo>
                    <a:pt x="1160" y="729"/>
                    <a:pt x="1160" y="729"/>
                    <a:pt x="1160" y="729"/>
                  </a:cubicBezTo>
                  <a:cubicBezTo>
                    <a:pt x="1159" y="722"/>
                    <a:pt x="1159" y="722"/>
                    <a:pt x="1159" y="722"/>
                  </a:cubicBezTo>
                  <a:cubicBezTo>
                    <a:pt x="1157" y="700"/>
                    <a:pt x="1156" y="678"/>
                    <a:pt x="1153" y="656"/>
                  </a:cubicBezTo>
                  <a:close/>
                  <a:moveTo>
                    <a:pt x="1235" y="763"/>
                  </a:moveTo>
                  <a:cubicBezTo>
                    <a:pt x="1240" y="762"/>
                    <a:pt x="1245" y="762"/>
                    <a:pt x="1250" y="762"/>
                  </a:cubicBezTo>
                  <a:cubicBezTo>
                    <a:pt x="1253" y="771"/>
                    <a:pt x="1259" y="780"/>
                    <a:pt x="1264" y="789"/>
                  </a:cubicBezTo>
                  <a:cubicBezTo>
                    <a:pt x="1254" y="800"/>
                    <a:pt x="1237" y="813"/>
                    <a:pt x="1256" y="823"/>
                  </a:cubicBezTo>
                  <a:cubicBezTo>
                    <a:pt x="1247" y="825"/>
                    <a:pt x="1254" y="832"/>
                    <a:pt x="1245" y="835"/>
                  </a:cubicBezTo>
                  <a:cubicBezTo>
                    <a:pt x="1256" y="835"/>
                    <a:pt x="1256" y="844"/>
                    <a:pt x="1265" y="837"/>
                  </a:cubicBezTo>
                  <a:cubicBezTo>
                    <a:pt x="1266" y="847"/>
                    <a:pt x="1265" y="847"/>
                    <a:pt x="1265" y="856"/>
                  </a:cubicBezTo>
                  <a:cubicBezTo>
                    <a:pt x="1238" y="855"/>
                    <a:pt x="1224" y="876"/>
                    <a:pt x="1212" y="897"/>
                  </a:cubicBezTo>
                  <a:cubicBezTo>
                    <a:pt x="1206" y="897"/>
                    <a:pt x="1194" y="900"/>
                    <a:pt x="1196" y="889"/>
                  </a:cubicBezTo>
                  <a:cubicBezTo>
                    <a:pt x="1190" y="861"/>
                    <a:pt x="1201" y="843"/>
                    <a:pt x="1198" y="814"/>
                  </a:cubicBezTo>
                  <a:cubicBezTo>
                    <a:pt x="1210" y="797"/>
                    <a:pt x="1225" y="780"/>
                    <a:pt x="1235" y="763"/>
                  </a:cubicBezTo>
                  <a:close/>
                  <a:moveTo>
                    <a:pt x="1223" y="633"/>
                  </a:moveTo>
                  <a:cubicBezTo>
                    <a:pt x="1233" y="634"/>
                    <a:pt x="1244" y="634"/>
                    <a:pt x="1254" y="634"/>
                  </a:cubicBezTo>
                  <a:cubicBezTo>
                    <a:pt x="1248" y="639"/>
                    <a:pt x="1243" y="644"/>
                    <a:pt x="1237" y="649"/>
                  </a:cubicBezTo>
                  <a:cubicBezTo>
                    <a:pt x="1233" y="644"/>
                    <a:pt x="1228" y="639"/>
                    <a:pt x="1223" y="633"/>
                  </a:cubicBezTo>
                  <a:close/>
                  <a:moveTo>
                    <a:pt x="2250" y="868"/>
                  </a:moveTo>
                  <a:cubicBezTo>
                    <a:pt x="2249" y="869"/>
                    <a:pt x="2249" y="871"/>
                    <a:pt x="2248" y="873"/>
                  </a:cubicBezTo>
                  <a:cubicBezTo>
                    <a:pt x="2247" y="877"/>
                    <a:pt x="2242" y="876"/>
                    <a:pt x="2243" y="873"/>
                  </a:cubicBezTo>
                  <a:cubicBezTo>
                    <a:pt x="2244" y="869"/>
                    <a:pt x="2244" y="867"/>
                    <a:pt x="2244" y="865"/>
                  </a:cubicBezTo>
                  <a:cubicBezTo>
                    <a:pt x="2246" y="866"/>
                    <a:pt x="2248" y="867"/>
                    <a:pt x="2250" y="868"/>
                  </a:cubicBezTo>
                  <a:close/>
                  <a:moveTo>
                    <a:pt x="2149" y="943"/>
                  </a:moveTo>
                  <a:cubicBezTo>
                    <a:pt x="2147" y="943"/>
                    <a:pt x="2144" y="943"/>
                    <a:pt x="2141" y="944"/>
                  </a:cubicBezTo>
                  <a:cubicBezTo>
                    <a:pt x="2143" y="943"/>
                    <a:pt x="2144" y="942"/>
                    <a:pt x="2145" y="941"/>
                  </a:cubicBezTo>
                  <a:cubicBezTo>
                    <a:pt x="2148" y="941"/>
                    <a:pt x="2150" y="942"/>
                    <a:pt x="2149" y="943"/>
                  </a:cubicBezTo>
                  <a:close/>
                  <a:moveTo>
                    <a:pt x="1946" y="880"/>
                  </a:moveTo>
                  <a:cubicBezTo>
                    <a:pt x="1947" y="880"/>
                    <a:pt x="1948" y="881"/>
                    <a:pt x="1948" y="882"/>
                  </a:cubicBezTo>
                  <a:cubicBezTo>
                    <a:pt x="1949" y="883"/>
                    <a:pt x="1949" y="883"/>
                    <a:pt x="1949" y="883"/>
                  </a:cubicBezTo>
                  <a:cubicBezTo>
                    <a:pt x="1949" y="883"/>
                    <a:pt x="1948" y="883"/>
                    <a:pt x="1947" y="883"/>
                  </a:cubicBezTo>
                  <a:cubicBezTo>
                    <a:pt x="1947" y="882"/>
                    <a:pt x="1946" y="881"/>
                    <a:pt x="1946" y="880"/>
                  </a:cubicBezTo>
                  <a:close/>
                  <a:moveTo>
                    <a:pt x="2049" y="684"/>
                  </a:moveTo>
                  <a:cubicBezTo>
                    <a:pt x="2048" y="682"/>
                    <a:pt x="2046" y="681"/>
                    <a:pt x="2044" y="680"/>
                  </a:cubicBezTo>
                  <a:cubicBezTo>
                    <a:pt x="2044" y="679"/>
                    <a:pt x="2045" y="678"/>
                    <a:pt x="2045" y="677"/>
                  </a:cubicBezTo>
                  <a:cubicBezTo>
                    <a:pt x="2047" y="679"/>
                    <a:pt x="2048" y="680"/>
                    <a:pt x="2050" y="682"/>
                  </a:cubicBezTo>
                  <a:lnTo>
                    <a:pt x="2049" y="684"/>
                  </a:lnTo>
                  <a:close/>
                  <a:moveTo>
                    <a:pt x="1614" y="834"/>
                  </a:moveTo>
                  <a:cubicBezTo>
                    <a:pt x="1614" y="836"/>
                    <a:pt x="1614" y="837"/>
                    <a:pt x="1614" y="839"/>
                  </a:cubicBezTo>
                  <a:cubicBezTo>
                    <a:pt x="1612" y="836"/>
                    <a:pt x="1610" y="832"/>
                    <a:pt x="1609" y="829"/>
                  </a:cubicBezTo>
                  <a:cubicBezTo>
                    <a:pt x="1611" y="831"/>
                    <a:pt x="1612" y="833"/>
                    <a:pt x="1614" y="834"/>
                  </a:cubicBezTo>
                  <a:close/>
                  <a:moveTo>
                    <a:pt x="1643" y="734"/>
                  </a:moveTo>
                  <a:cubicBezTo>
                    <a:pt x="1646" y="734"/>
                    <a:pt x="1655" y="745"/>
                    <a:pt x="1652" y="744"/>
                  </a:cubicBezTo>
                  <a:cubicBezTo>
                    <a:pt x="1647" y="742"/>
                    <a:pt x="1641" y="743"/>
                    <a:pt x="1635" y="745"/>
                  </a:cubicBezTo>
                  <a:cubicBezTo>
                    <a:pt x="1635" y="743"/>
                    <a:pt x="1635" y="740"/>
                    <a:pt x="1634" y="737"/>
                  </a:cubicBezTo>
                  <a:cubicBezTo>
                    <a:pt x="1637" y="736"/>
                    <a:pt x="1640" y="735"/>
                    <a:pt x="1643" y="734"/>
                  </a:cubicBezTo>
                  <a:close/>
                  <a:moveTo>
                    <a:pt x="1613" y="757"/>
                  </a:moveTo>
                  <a:cubicBezTo>
                    <a:pt x="1612" y="758"/>
                    <a:pt x="1612" y="758"/>
                    <a:pt x="1612" y="758"/>
                  </a:cubicBezTo>
                  <a:cubicBezTo>
                    <a:pt x="1612" y="757"/>
                    <a:pt x="1612" y="757"/>
                    <a:pt x="1613" y="756"/>
                  </a:cubicBezTo>
                  <a:cubicBezTo>
                    <a:pt x="1613" y="756"/>
                    <a:pt x="1613" y="757"/>
                    <a:pt x="1613" y="757"/>
                  </a:cubicBezTo>
                  <a:close/>
                  <a:moveTo>
                    <a:pt x="1570" y="741"/>
                  </a:moveTo>
                  <a:cubicBezTo>
                    <a:pt x="1568" y="740"/>
                    <a:pt x="1567" y="740"/>
                    <a:pt x="1566" y="739"/>
                  </a:cubicBezTo>
                  <a:cubicBezTo>
                    <a:pt x="1567" y="739"/>
                    <a:pt x="1568" y="738"/>
                    <a:pt x="1570" y="738"/>
                  </a:cubicBezTo>
                  <a:cubicBezTo>
                    <a:pt x="1570" y="739"/>
                    <a:pt x="1570" y="740"/>
                    <a:pt x="1570" y="741"/>
                  </a:cubicBezTo>
                  <a:close/>
                  <a:moveTo>
                    <a:pt x="1554" y="791"/>
                  </a:moveTo>
                  <a:cubicBezTo>
                    <a:pt x="1558" y="792"/>
                    <a:pt x="1562" y="794"/>
                    <a:pt x="1565" y="796"/>
                  </a:cubicBezTo>
                  <a:cubicBezTo>
                    <a:pt x="1565" y="796"/>
                    <a:pt x="1565" y="797"/>
                    <a:pt x="1565" y="797"/>
                  </a:cubicBezTo>
                  <a:cubicBezTo>
                    <a:pt x="1564" y="812"/>
                    <a:pt x="1565" y="829"/>
                    <a:pt x="1553" y="839"/>
                  </a:cubicBezTo>
                  <a:cubicBezTo>
                    <a:pt x="1548" y="835"/>
                    <a:pt x="1543" y="830"/>
                    <a:pt x="1537" y="825"/>
                  </a:cubicBezTo>
                  <a:cubicBezTo>
                    <a:pt x="1540" y="813"/>
                    <a:pt x="1536" y="802"/>
                    <a:pt x="1534" y="791"/>
                  </a:cubicBezTo>
                  <a:cubicBezTo>
                    <a:pt x="1548" y="791"/>
                    <a:pt x="1548" y="791"/>
                    <a:pt x="1548" y="791"/>
                  </a:cubicBezTo>
                  <a:cubicBezTo>
                    <a:pt x="1540" y="788"/>
                    <a:pt x="1533" y="783"/>
                    <a:pt x="1527" y="778"/>
                  </a:cubicBezTo>
                  <a:cubicBezTo>
                    <a:pt x="1536" y="782"/>
                    <a:pt x="1545" y="788"/>
                    <a:pt x="1554" y="791"/>
                  </a:cubicBezTo>
                  <a:close/>
                  <a:moveTo>
                    <a:pt x="1511" y="706"/>
                  </a:moveTo>
                  <a:cubicBezTo>
                    <a:pt x="1511" y="697"/>
                    <a:pt x="1528" y="697"/>
                    <a:pt x="1529" y="706"/>
                  </a:cubicBezTo>
                  <a:cubicBezTo>
                    <a:pt x="1527" y="714"/>
                    <a:pt x="1512" y="715"/>
                    <a:pt x="1511" y="706"/>
                  </a:cubicBezTo>
                  <a:close/>
                  <a:moveTo>
                    <a:pt x="1459" y="884"/>
                  </a:moveTo>
                  <a:cubicBezTo>
                    <a:pt x="1461" y="887"/>
                    <a:pt x="1440" y="895"/>
                    <a:pt x="1438" y="892"/>
                  </a:cubicBezTo>
                  <a:cubicBezTo>
                    <a:pt x="1436" y="888"/>
                    <a:pt x="1436" y="883"/>
                    <a:pt x="1436" y="877"/>
                  </a:cubicBezTo>
                  <a:cubicBezTo>
                    <a:pt x="1437" y="871"/>
                    <a:pt x="1439" y="865"/>
                    <a:pt x="1441" y="860"/>
                  </a:cubicBezTo>
                  <a:cubicBezTo>
                    <a:pt x="1447" y="868"/>
                    <a:pt x="1455" y="878"/>
                    <a:pt x="1459" y="884"/>
                  </a:cubicBezTo>
                  <a:close/>
                  <a:moveTo>
                    <a:pt x="1197" y="903"/>
                  </a:moveTo>
                  <a:cubicBezTo>
                    <a:pt x="1202" y="904"/>
                    <a:pt x="1207" y="903"/>
                    <a:pt x="1210" y="901"/>
                  </a:cubicBezTo>
                  <a:cubicBezTo>
                    <a:pt x="1207" y="907"/>
                    <a:pt x="1204" y="913"/>
                    <a:pt x="1201" y="919"/>
                  </a:cubicBezTo>
                  <a:cubicBezTo>
                    <a:pt x="1200" y="919"/>
                    <a:pt x="1199" y="919"/>
                    <a:pt x="1197" y="919"/>
                  </a:cubicBezTo>
                  <a:cubicBezTo>
                    <a:pt x="1197" y="914"/>
                    <a:pt x="1197" y="908"/>
                    <a:pt x="1197" y="903"/>
                  </a:cubicBezTo>
                  <a:close/>
                  <a:moveTo>
                    <a:pt x="1158" y="959"/>
                  </a:moveTo>
                  <a:cubicBezTo>
                    <a:pt x="1159" y="959"/>
                    <a:pt x="1160" y="959"/>
                    <a:pt x="1162" y="958"/>
                  </a:cubicBezTo>
                  <a:cubicBezTo>
                    <a:pt x="1161" y="963"/>
                    <a:pt x="1161" y="967"/>
                    <a:pt x="1160" y="971"/>
                  </a:cubicBezTo>
                  <a:cubicBezTo>
                    <a:pt x="1153" y="971"/>
                    <a:pt x="1153" y="971"/>
                    <a:pt x="1153" y="971"/>
                  </a:cubicBezTo>
                  <a:cubicBezTo>
                    <a:pt x="1157" y="968"/>
                    <a:pt x="1158" y="964"/>
                    <a:pt x="1158" y="959"/>
                  </a:cubicBezTo>
                  <a:close/>
                  <a:moveTo>
                    <a:pt x="2092" y="747"/>
                  </a:moveTo>
                  <a:cubicBezTo>
                    <a:pt x="2091" y="742"/>
                    <a:pt x="2089" y="738"/>
                    <a:pt x="2087" y="733"/>
                  </a:cubicBezTo>
                  <a:cubicBezTo>
                    <a:pt x="2091" y="738"/>
                    <a:pt x="2094" y="743"/>
                    <a:pt x="2097" y="748"/>
                  </a:cubicBezTo>
                  <a:cubicBezTo>
                    <a:pt x="2095" y="748"/>
                    <a:pt x="2094" y="748"/>
                    <a:pt x="2092" y="747"/>
                  </a:cubicBezTo>
                  <a:close/>
                  <a:moveTo>
                    <a:pt x="2071" y="706"/>
                  </a:moveTo>
                  <a:cubicBezTo>
                    <a:pt x="2071" y="704"/>
                    <a:pt x="2071" y="704"/>
                    <a:pt x="2071" y="704"/>
                  </a:cubicBezTo>
                  <a:cubicBezTo>
                    <a:pt x="2071" y="705"/>
                    <a:pt x="2072" y="706"/>
                    <a:pt x="2072" y="707"/>
                  </a:cubicBezTo>
                  <a:cubicBezTo>
                    <a:pt x="2072" y="707"/>
                    <a:pt x="2071" y="706"/>
                    <a:pt x="2071" y="706"/>
                  </a:cubicBezTo>
                  <a:close/>
                  <a:moveTo>
                    <a:pt x="1788" y="598"/>
                  </a:moveTo>
                  <a:cubicBezTo>
                    <a:pt x="1793" y="611"/>
                    <a:pt x="1798" y="625"/>
                    <a:pt x="1803" y="638"/>
                  </a:cubicBezTo>
                  <a:cubicBezTo>
                    <a:pt x="1799" y="643"/>
                    <a:pt x="1795" y="648"/>
                    <a:pt x="1791" y="653"/>
                  </a:cubicBezTo>
                  <a:cubicBezTo>
                    <a:pt x="1799" y="666"/>
                    <a:pt x="1788" y="682"/>
                    <a:pt x="1797" y="695"/>
                  </a:cubicBezTo>
                  <a:cubicBezTo>
                    <a:pt x="1803" y="702"/>
                    <a:pt x="1804" y="712"/>
                    <a:pt x="1804" y="721"/>
                  </a:cubicBezTo>
                  <a:cubicBezTo>
                    <a:pt x="1797" y="723"/>
                    <a:pt x="1792" y="728"/>
                    <a:pt x="1788" y="734"/>
                  </a:cubicBezTo>
                  <a:cubicBezTo>
                    <a:pt x="1780" y="734"/>
                    <a:pt x="1773" y="734"/>
                    <a:pt x="1765" y="735"/>
                  </a:cubicBezTo>
                  <a:cubicBezTo>
                    <a:pt x="1764" y="735"/>
                    <a:pt x="1763" y="735"/>
                    <a:pt x="1762" y="735"/>
                  </a:cubicBezTo>
                  <a:cubicBezTo>
                    <a:pt x="1761" y="736"/>
                    <a:pt x="1760" y="736"/>
                    <a:pt x="1759" y="737"/>
                  </a:cubicBezTo>
                  <a:cubicBezTo>
                    <a:pt x="1758" y="738"/>
                    <a:pt x="1757" y="738"/>
                    <a:pt x="1756" y="739"/>
                  </a:cubicBezTo>
                  <a:cubicBezTo>
                    <a:pt x="1751" y="744"/>
                    <a:pt x="1746" y="751"/>
                    <a:pt x="1742" y="758"/>
                  </a:cubicBezTo>
                  <a:cubicBezTo>
                    <a:pt x="1742" y="759"/>
                    <a:pt x="1742" y="759"/>
                    <a:pt x="1742" y="759"/>
                  </a:cubicBezTo>
                  <a:cubicBezTo>
                    <a:pt x="1739" y="756"/>
                    <a:pt x="1736" y="753"/>
                    <a:pt x="1732" y="751"/>
                  </a:cubicBezTo>
                  <a:cubicBezTo>
                    <a:pt x="1732" y="751"/>
                    <a:pt x="1732" y="751"/>
                    <a:pt x="1732" y="751"/>
                  </a:cubicBezTo>
                  <a:cubicBezTo>
                    <a:pt x="1734" y="743"/>
                    <a:pt x="1734" y="736"/>
                    <a:pt x="1734" y="727"/>
                  </a:cubicBezTo>
                  <a:cubicBezTo>
                    <a:pt x="1734" y="726"/>
                    <a:pt x="1734" y="725"/>
                    <a:pt x="1733" y="724"/>
                  </a:cubicBezTo>
                  <a:cubicBezTo>
                    <a:pt x="1733" y="723"/>
                    <a:pt x="1733" y="723"/>
                    <a:pt x="1733" y="723"/>
                  </a:cubicBezTo>
                  <a:cubicBezTo>
                    <a:pt x="1733" y="719"/>
                    <a:pt x="1733" y="714"/>
                    <a:pt x="1733" y="710"/>
                  </a:cubicBezTo>
                  <a:cubicBezTo>
                    <a:pt x="1734" y="690"/>
                    <a:pt x="1734" y="670"/>
                    <a:pt x="1735" y="650"/>
                  </a:cubicBezTo>
                  <a:cubicBezTo>
                    <a:pt x="1745" y="644"/>
                    <a:pt x="1745" y="632"/>
                    <a:pt x="1748" y="622"/>
                  </a:cubicBezTo>
                  <a:cubicBezTo>
                    <a:pt x="1760" y="612"/>
                    <a:pt x="1773" y="604"/>
                    <a:pt x="1788" y="598"/>
                  </a:cubicBezTo>
                  <a:close/>
                  <a:moveTo>
                    <a:pt x="1331" y="720"/>
                  </a:moveTo>
                  <a:cubicBezTo>
                    <a:pt x="1331" y="721"/>
                    <a:pt x="1330" y="722"/>
                    <a:pt x="1331" y="723"/>
                  </a:cubicBezTo>
                  <a:cubicBezTo>
                    <a:pt x="1333" y="724"/>
                    <a:pt x="1332" y="727"/>
                    <a:pt x="1330" y="727"/>
                  </a:cubicBezTo>
                  <a:cubicBezTo>
                    <a:pt x="1332" y="728"/>
                    <a:pt x="1330" y="730"/>
                    <a:pt x="1331" y="731"/>
                  </a:cubicBezTo>
                  <a:cubicBezTo>
                    <a:pt x="1333" y="731"/>
                    <a:pt x="1335" y="731"/>
                    <a:pt x="1336" y="731"/>
                  </a:cubicBezTo>
                  <a:cubicBezTo>
                    <a:pt x="1337" y="733"/>
                    <a:pt x="1337" y="734"/>
                    <a:pt x="1338" y="735"/>
                  </a:cubicBezTo>
                  <a:cubicBezTo>
                    <a:pt x="1311" y="727"/>
                    <a:pt x="1289" y="710"/>
                    <a:pt x="1268" y="692"/>
                  </a:cubicBezTo>
                  <a:cubicBezTo>
                    <a:pt x="1264" y="690"/>
                    <a:pt x="1264" y="690"/>
                    <a:pt x="1264" y="690"/>
                  </a:cubicBezTo>
                  <a:cubicBezTo>
                    <a:pt x="1276" y="670"/>
                    <a:pt x="1286" y="649"/>
                    <a:pt x="1296" y="629"/>
                  </a:cubicBezTo>
                  <a:cubicBezTo>
                    <a:pt x="1295" y="628"/>
                    <a:pt x="1295" y="628"/>
                    <a:pt x="1295" y="627"/>
                  </a:cubicBezTo>
                  <a:cubicBezTo>
                    <a:pt x="1295" y="626"/>
                    <a:pt x="1296" y="625"/>
                    <a:pt x="1297" y="625"/>
                  </a:cubicBezTo>
                  <a:cubicBezTo>
                    <a:pt x="1298" y="624"/>
                    <a:pt x="1298" y="623"/>
                    <a:pt x="1299" y="622"/>
                  </a:cubicBezTo>
                  <a:cubicBezTo>
                    <a:pt x="1316" y="654"/>
                    <a:pt x="1316" y="654"/>
                    <a:pt x="1316" y="654"/>
                  </a:cubicBezTo>
                  <a:cubicBezTo>
                    <a:pt x="1317" y="655"/>
                    <a:pt x="1317" y="656"/>
                    <a:pt x="1317" y="656"/>
                  </a:cubicBezTo>
                  <a:cubicBezTo>
                    <a:pt x="1318" y="656"/>
                    <a:pt x="1318" y="656"/>
                    <a:pt x="1318" y="656"/>
                  </a:cubicBezTo>
                  <a:cubicBezTo>
                    <a:pt x="1321" y="668"/>
                    <a:pt x="1325" y="677"/>
                    <a:pt x="1328" y="686"/>
                  </a:cubicBezTo>
                  <a:cubicBezTo>
                    <a:pt x="1328" y="689"/>
                    <a:pt x="1327" y="692"/>
                    <a:pt x="1327" y="695"/>
                  </a:cubicBezTo>
                  <a:cubicBezTo>
                    <a:pt x="1324" y="704"/>
                    <a:pt x="1328" y="713"/>
                    <a:pt x="1331" y="720"/>
                  </a:cubicBezTo>
                  <a:close/>
                  <a:moveTo>
                    <a:pt x="1135" y="525"/>
                  </a:moveTo>
                  <a:cubicBezTo>
                    <a:pt x="1132" y="524"/>
                    <a:pt x="1129" y="523"/>
                    <a:pt x="1126" y="522"/>
                  </a:cubicBezTo>
                  <a:cubicBezTo>
                    <a:pt x="1127" y="532"/>
                    <a:pt x="1128" y="544"/>
                    <a:pt x="1133" y="554"/>
                  </a:cubicBezTo>
                  <a:cubicBezTo>
                    <a:pt x="1133" y="555"/>
                    <a:pt x="1133" y="556"/>
                    <a:pt x="1133" y="558"/>
                  </a:cubicBezTo>
                  <a:cubicBezTo>
                    <a:pt x="1130" y="557"/>
                    <a:pt x="1127" y="557"/>
                    <a:pt x="1124" y="557"/>
                  </a:cubicBezTo>
                  <a:cubicBezTo>
                    <a:pt x="1116" y="519"/>
                    <a:pt x="1116" y="519"/>
                    <a:pt x="1116" y="519"/>
                  </a:cubicBezTo>
                  <a:cubicBezTo>
                    <a:pt x="1122" y="520"/>
                    <a:pt x="1129" y="521"/>
                    <a:pt x="1135" y="522"/>
                  </a:cubicBezTo>
                  <a:cubicBezTo>
                    <a:pt x="1135" y="523"/>
                    <a:pt x="1135" y="524"/>
                    <a:pt x="1135" y="525"/>
                  </a:cubicBezTo>
                  <a:close/>
                  <a:moveTo>
                    <a:pt x="660" y="821"/>
                  </a:moveTo>
                  <a:cubicBezTo>
                    <a:pt x="667" y="824"/>
                    <a:pt x="673" y="830"/>
                    <a:pt x="679" y="835"/>
                  </a:cubicBezTo>
                  <a:cubicBezTo>
                    <a:pt x="680" y="845"/>
                    <a:pt x="680" y="856"/>
                    <a:pt x="681" y="866"/>
                  </a:cubicBezTo>
                  <a:cubicBezTo>
                    <a:pt x="675" y="870"/>
                    <a:pt x="669" y="873"/>
                    <a:pt x="661" y="878"/>
                  </a:cubicBezTo>
                  <a:cubicBezTo>
                    <a:pt x="658" y="878"/>
                    <a:pt x="653" y="877"/>
                    <a:pt x="649" y="876"/>
                  </a:cubicBezTo>
                  <a:cubicBezTo>
                    <a:pt x="649" y="855"/>
                    <a:pt x="649" y="855"/>
                    <a:pt x="649" y="855"/>
                  </a:cubicBezTo>
                  <a:cubicBezTo>
                    <a:pt x="649" y="855"/>
                    <a:pt x="649" y="854"/>
                    <a:pt x="649" y="854"/>
                  </a:cubicBezTo>
                  <a:cubicBezTo>
                    <a:pt x="651" y="844"/>
                    <a:pt x="653" y="835"/>
                    <a:pt x="657" y="826"/>
                  </a:cubicBezTo>
                  <a:cubicBezTo>
                    <a:pt x="660" y="829"/>
                    <a:pt x="663" y="833"/>
                    <a:pt x="666" y="836"/>
                  </a:cubicBezTo>
                  <a:lnTo>
                    <a:pt x="660" y="821"/>
                  </a:lnTo>
                  <a:close/>
                  <a:moveTo>
                    <a:pt x="674" y="813"/>
                  </a:moveTo>
                  <a:cubicBezTo>
                    <a:pt x="675" y="815"/>
                    <a:pt x="676" y="816"/>
                    <a:pt x="677" y="818"/>
                  </a:cubicBezTo>
                  <a:cubicBezTo>
                    <a:pt x="678" y="820"/>
                    <a:pt x="678" y="823"/>
                    <a:pt x="678" y="826"/>
                  </a:cubicBezTo>
                  <a:cubicBezTo>
                    <a:pt x="673" y="824"/>
                    <a:pt x="668" y="822"/>
                    <a:pt x="663" y="819"/>
                  </a:cubicBezTo>
                  <a:cubicBezTo>
                    <a:pt x="667" y="817"/>
                    <a:pt x="670" y="815"/>
                    <a:pt x="674" y="813"/>
                  </a:cubicBezTo>
                  <a:close/>
                  <a:moveTo>
                    <a:pt x="893" y="884"/>
                  </a:moveTo>
                  <a:cubicBezTo>
                    <a:pt x="894" y="884"/>
                    <a:pt x="895" y="884"/>
                    <a:pt x="896" y="883"/>
                  </a:cubicBezTo>
                  <a:cubicBezTo>
                    <a:pt x="896" y="889"/>
                    <a:pt x="896" y="894"/>
                    <a:pt x="896" y="899"/>
                  </a:cubicBezTo>
                  <a:cubicBezTo>
                    <a:pt x="895" y="901"/>
                    <a:pt x="893" y="904"/>
                    <a:pt x="892" y="906"/>
                  </a:cubicBezTo>
                  <a:cubicBezTo>
                    <a:pt x="891" y="900"/>
                    <a:pt x="892" y="895"/>
                    <a:pt x="893" y="884"/>
                  </a:cubicBezTo>
                  <a:close/>
                  <a:moveTo>
                    <a:pt x="962" y="749"/>
                  </a:moveTo>
                  <a:cubicBezTo>
                    <a:pt x="962" y="749"/>
                    <a:pt x="962" y="750"/>
                    <a:pt x="963" y="751"/>
                  </a:cubicBezTo>
                  <a:cubicBezTo>
                    <a:pt x="959" y="756"/>
                    <a:pt x="957" y="761"/>
                    <a:pt x="953" y="766"/>
                  </a:cubicBezTo>
                  <a:cubicBezTo>
                    <a:pt x="962" y="782"/>
                    <a:pt x="963" y="799"/>
                    <a:pt x="965" y="817"/>
                  </a:cubicBezTo>
                  <a:cubicBezTo>
                    <a:pt x="959" y="809"/>
                    <a:pt x="952" y="803"/>
                    <a:pt x="943" y="802"/>
                  </a:cubicBezTo>
                  <a:cubicBezTo>
                    <a:pt x="938" y="800"/>
                    <a:pt x="934" y="800"/>
                    <a:pt x="929" y="800"/>
                  </a:cubicBezTo>
                  <a:cubicBezTo>
                    <a:pt x="936" y="790"/>
                    <a:pt x="943" y="779"/>
                    <a:pt x="948" y="768"/>
                  </a:cubicBezTo>
                  <a:cubicBezTo>
                    <a:pt x="952" y="759"/>
                    <a:pt x="955" y="754"/>
                    <a:pt x="962" y="749"/>
                  </a:cubicBezTo>
                  <a:close/>
                  <a:moveTo>
                    <a:pt x="974" y="906"/>
                  </a:moveTo>
                  <a:cubicBezTo>
                    <a:pt x="971" y="903"/>
                    <a:pt x="968" y="901"/>
                    <a:pt x="964" y="899"/>
                  </a:cubicBezTo>
                  <a:cubicBezTo>
                    <a:pt x="963" y="890"/>
                    <a:pt x="964" y="881"/>
                    <a:pt x="970" y="873"/>
                  </a:cubicBezTo>
                  <a:cubicBezTo>
                    <a:pt x="970" y="873"/>
                    <a:pt x="971" y="872"/>
                    <a:pt x="971" y="872"/>
                  </a:cubicBezTo>
                  <a:cubicBezTo>
                    <a:pt x="974" y="883"/>
                    <a:pt x="978" y="891"/>
                    <a:pt x="987" y="900"/>
                  </a:cubicBezTo>
                  <a:cubicBezTo>
                    <a:pt x="982" y="902"/>
                    <a:pt x="978" y="904"/>
                    <a:pt x="974" y="906"/>
                  </a:cubicBezTo>
                  <a:close/>
                  <a:moveTo>
                    <a:pt x="672" y="924"/>
                  </a:moveTo>
                  <a:cubicBezTo>
                    <a:pt x="675" y="919"/>
                    <a:pt x="678" y="915"/>
                    <a:pt x="681" y="911"/>
                  </a:cubicBezTo>
                  <a:cubicBezTo>
                    <a:pt x="681" y="915"/>
                    <a:pt x="681" y="919"/>
                    <a:pt x="681" y="924"/>
                  </a:cubicBezTo>
                  <a:cubicBezTo>
                    <a:pt x="678" y="924"/>
                    <a:pt x="675" y="924"/>
                    <a:pt x="672" y="924"/>
                  </a:cubicBezTo>
                  <a:close/>
                  <a:moveTo>
                    <a:pt x="1003" y="841"/>
                  </a:moveTo>
                  <a:cubicBezTo>
                    <a:pt x="989" y="823"/>
                    <a:pt x="980" y="801"/>
                    <a:pt x="985" y="779"/>
                  </a:cubicBezTo>
                  <a:cubicBezTo>
                    <a:pt x="989" y="781"/>
                    <a:pt x="993" y="783"/>
                    <a:pt x="996" y="785"/>
                  </a:cubicBezTo>
                  <a:cubicBezTo>
                    <a:pt x="996" y="789"/>
                    <a:pt x="996" y="793"/>
                    <a:pt x="996" y="797"/>
                  </a:cubicBezTo>
                  <a:cubicBezTo>
                    <a:pt x="1000" y="811"/>
                    <a:pt x="1006" y="825"/>
                    <a:pt x="1003" y="841"/>
                  </a:cubicBezTo>
                  <a:close/>
                  <a:moveTo>
                    <a:pt x="944" y="719"/>
                  </a:moveTo>
                  <a:cubicBezTo>
                    <a:pt x="940" y="724"/>
                    <a:pt x="937" y="729"/>
                    <a:pt x="935" y="734"/>
                  </a:cubicBezTo>
                  <a:cubicBezTo>
                    <a:pt x="908" y="752"/>
                    <a:pt x="896" y="790"/>
                    <a:pt x="865" y="800"/>
                  </a:cubicBezTo>
                  <a:cubicBezTo>
                    <a:pt x="865" y="814"/>
                    <a:pt x="858" y="822"/>
                    <a:pt x="859" y="835"/>
                  </a:cubicBezTo>
                  <a:cubicBezTo>
                    <a:pt x="860" y="844"/>
                    <a:pt x="867" y="854"/>
                    <a:pt x="866" y="862"/>
                  </a:cubicBezTo>
                  <a:cubicBezTo>
                    <a:pt x="865" y="870"/>
                    <a:pt x="870" y="881"/>
                    <a:pt x="868" y="889"/>
                  </a:cubicBezTo>
                  <a:cubicBezTo>
                    <a:pt x="864" y="903"/>
                    <a:pt x="863" y="906"/>
                    <a:pt x="869" y="915"/>
                  </a:cubicBezTo>
                  <a:cubicBezTo>
                    <a:pt x="863" y="916"/>
                    <a:pt x="857" y="918"/>
                    <a:pt x="853" y="921"/>
                  </a:cubicBezTo>
                  <a:cubicBezTo>
                    <a:pt x="853" y="912"/>
                    <a:pt x="853" y="903"/>
                    <a:pt x="852" y="899"/>
                  </a:cubicBezTo>
                  <a:cubicBezTo>
                    <a:pt x="852" y="890"/>
                    <a:pt x="847" y="879"/>
                    <a:pt x="850" y="871"/>
                  </a:cubicBezTo>
                  <a:cubicBezTo>
                    <a:pt x="854" y="857"/>
                    <a:pt x="846" y="850"/>
                    <a:pt x="844" y="837"/>
                  </a:cubicBezTo>
                  <a:cubicBezTo>
                    <a:pt x="842" y="824"/>
                    <a:pt x="854" y="809"/>
                    <a:pt x="855" y="795"/>
                  </a:cubicBezTo>
                  <a:cubicBezTo>
                    <a:pt x="855" y="795"/>
                    <a:pt x="854" y="795"/>
                    <a:pt x="854" y="795"/>
                  </a:cubicBezTo>
                  <a:cubicBezTo>
                    <a:pt x="853" y="782"/>
                    <a:pt x="860" y="769"/>
                    <a:pt x="870" y="761"/>
                  </a:cubicBezTo>
                  <a:cubicBezTo>
                    <a:pt x="886" y="749"/>
                    <a:pt x="901" y="737"/>
                    <a:pt x="916" y="725"/>
                  </a:cubicBezTo>
                  <a:cubicBezTo>
                    <a:pt x="923" y="723"/>
                    <a:pt x="929" y="721"/>
                    <a:pt x="935" y="719"/>
                  </a:cubicBezTo>
                  <a:cubicBezTo>
                    <a:pt x="936" y="717"/>
                    <a:pt x="937" y="715"/>
                    <a:pt x="939" y="713"/>
                  </a:cubicBezTo>
                  <a:cubicBezTo>
                    <a:pt x="940" y="715"/>
                    <a:pt x="942" y="717"/>
                    <a:pt x="944" y="719"/>
                  </a:cubicBezTo>
                  <a:close/>
                  <a:moveTo>
                    <a:pt x="269" y="892"/>
                  </a:moveTo>
                  <a:cubicBezTo>
                    <a:pt x="271" y="884"/>
                    <a:pt x="273" y="876"/>
                    <a:pt x="275" y="867"/>
                  </a:cubicBezTo>
                  <a:cubicBezTo>
                    <a:pt x="275" y="876"/>
                    <a:pt x="274" y="884"/>
                    <a:pt x="273" y="892"/>
                  </a:cubicBezTo>
                  <a:cubicBezTo>
                    <a:pt x="272" y="892"/>
                    <a:pt x="271" y="892"/>
                    <a:pt x="269" y="892"/>
                  </a:cubicBezTo>
                  <a:close/>
                  <a:moveTo>
                    <a:pt x="37" y="963"/>
                  </a:moveTo>
                  <a:cubicBezTo>
                    <a:pt x="37" y="966"/>
                    <a:pt x="37" y="969"/>
                    <a:pt x="37" y="971"/>
                  </a:cubicBezTo>
                  <a:cubicBezTo>
                    <a:pt x="26" y="971"/>
                    <a:pt x="26" y="971"/>
                    <a:pt x="26" y="971"/>
                  </a:cubicBezTo>
                  <a:cubicBezTo>
                    <a:pt x="29" y="969"/>
                    <a:pt x="33" y="966"/>
                    <a:pt x="37" y="963"/>
                  </a:cubicBezTo>
                  <a:close/>
                  <a:moveTo>
                    <a:pt x="236" y="968"/>
                  </a:moveTo>
                  <a:cubicBezTo>
                    <a:pt x="236" y="967"/>
                    <a:pt x="236" y="965"/>
                    <a:pt x="236" y="964"/>
                  </a:cubicBezTo>
                  <a:cubicBezTo>
                    <a:pt x="235" y="962"/>
                    <a:pt x="234" y="961"/>
                    <a:pt x="233" y="960"/>
                  </a:cubicBezTo>
                  <a:cubicBezTo>
                    <a:pt x="229" y="954"/>
                    <a:pt x="224" y="949"/>
                    <a:pt x="220" y="943"/>
                  </a:cubicBezTo>
                  <a:cubicBezTo>
                    <a:pt x="213" y="931"/>
                    <a:pt x="201" y="924"/>
                    <a:pt x="190" y="916"/>
                  </a:cubicBezTo>
                  <a:cubicBezTo>
                    <a:pt x="190" y="912"/>
                    <a:pt x="190" y="903"/>
                    <a:pt x="190" y="899"/>
                  </a:cubicBezTo>
                  <a:cubicBezTo>
                    <a:pt x="190" y="902"/>
                    <a:pt x="188" y="908"/>
                    <a:pt x="187" y="910"/>
                  </a:cubicBezTo>
                  <a:cubicBezTo>
                    <a:pt x="181" y="910"/>
                    <a:pt x="175" y="910"/>
                    <a:pt x="168" y="909"/>
                  </a:cubicBezTo>
                  <a:cubicBezTo>
                    <a:pt x="164" y="902"/>
                    <a:pt x="160" y="894"/>
                    <a:pt x="155" y="886"/>
                  </a:cubicBezTo>
                  <a:cubicBezTo>
                    <a:pt x="162" y="870"/>
                    <a:pt x="162" y="870"/>
                    <a:pt x="162" y="870"/>
                  </a:cubicBezTo>
                  <a:cubicBezTo>
                    <a:pt x="163" y="866"/>
                    <a:pt x="164" y="862"/>
                    <a:pt x="165" y="858"/>
                  </a:cubicBezTo>
                  <a:cubicBezTo>
                    <a:pt x="182" y="844"/>
                    <a:pt x="199" y="829"/>
                    <a:pt x="216" y="816"/>
                  </a:cubicBezTo>
                  <a:cubicBezTo>
                    <a:pt x="232" y="802"/>
                    <a:pt x="249" y="789"/>
                    <a:pt x="267" y="776"/>
                  </a:cubicBezTo>
                  <a:cubicBezTo>
                    <a:pt x="272" y="776"/>
                    <a:pt x="278" y="776"/>
                    <a:pt x="285" y="776"/>
                  </a:cubicBezTo>
                  <a:cubicBezTo>
                    <a:pt x="280" y="791"/>
                    <a:pt x="278" y="807"/>
                    <a:pt x="277" y="823"/>
                  </a:cubicBezTo>
                  <a:cubicBezTo>
                    <a:pt x="273" y="823"/>
                    <a:pt x="269" y="823"/>
                    <a:pt x="265" y="826"/>
                  </a:cubicBezTo>
                  <a:cubicBezTo>
                    <a:pt x="255" y="830"/>
                    <a:pt x="251" y="841"/>
                    <a:pt x="245" y="850"/>
                  </a:cubicBezTo>
                  <a:cubicBezTo>
                    <a:pt x="244" y="878"/>
                    <a:pt x="251" y="907"/>
                    <a:pt x="240" y="934"/>
                  </a:cubicBezTo>
                  <a:cubicBezTo>
                    <a:pt x="243" y="941"/>
                    <a:pt x="246" y="947"/>
                    <a:pt x="249" y="954"/>
                  </a:cubicBezTo>
                  <a:cubicBezTo>
                    <a:pt x="249" y="955"/>
                    <a:pt x="250" y="956"/>
                    <a:pt x="250" y="957"/>
                  </a:cubicBezTo>
                  <a:cubicBezTo>
                    <a:pt x="247" y="962"/>
                    <a:pt x="244" y="967"/>
                    <a:pt x="240" y="971"/>
                  </a:cubicBezTo>
                  <a:cubicBezTo>
                    <a:pt x="237" y="971"/>
                    <a:pt x="237" y="971"/>
                    <a:pt x="237" y="971"/>
                  </a:cubicBezTo>
                  <a:cubicBezTo>
                    <a:pt x="237" y="970"/>
                    <a:pt x="236" y="969"/>
                    <a:pt x="236" y="968"/>
                  </a:cubicBezTo>
                  <a:close/>
                  <a:moveTo>
                    <a:pt x="3130" y="748"/>
                  </a:moveTo>
                  <a:cubicBezTo>
                    <a:pt x="3118" y="750"/>
                    <a:pt x="3104" y="749"/>
                    <a:pt x="3092" y="750"/>
                  </a:cubicBezTo>
                  <a:cubicBezTo>
                    <a:pt x="3091" y="749"/>
                    <a:pt x="3090" y="748"/>
                    <a:pt x="3089" y="747"/>
                  </a:cubicBezTo>
                  <a:cubicBezTo>
                    <a:pt x="3090" y="744"/>
                    <a:pt x="3091" y="741"/>
                    <a:pt x="3091" y="737"/>
                  </a:cubicBezTo>
                  <a:cubicBezTo>
                    <a:pt x="3085" y="714"/>
                    <a:pt x="3072" y="690"/>
                    <a:pt x="3053" y="694"/>
                  </a:cubicBezTo>
                  <a:cubicBezTo>
                    <a:pt x="3051" y="695"/>
                    <a:pt x="3050" y="695"/>
                    <a:pt x="3048" y="695"/>
                  </a:cubicBezTo>
                  <a:cubicBezTo>
                    <a:pt x="3047" y="694"/>
                    <a:pt x="3046" y="693"/>
                    <a:pt x="3045" y="691"/>
                  </a:cubicBezTo>
                  <a:cubicBezTo>
                    <a:pt x="3045" y="687"/>
                    <a:pt x="3044" y="683"/>
                    <a:pt x="3043" y="679"/>
                  </a:cubicBezTo>
                  <a:cubicBezTo>
                    <a:pt x="3077" y="681"/>
                    <a:pt x="3118" y="694"/>
                    <a:pt x="3159" y="710"/>
                  </a:cubicBezTo>
                  <a:cubicBezTo>
                    <a:pt x="3153" y="724"/>
                    <a:pt x="3142" y="737"/>
                    <a:pt x="3130" y="748"/>
                  </a:cubicBezTo>
                  <a:close/>
                  <a:moveTo>
                    <a:pt x="3002" y="682"/>
                  </a:moveTo>
                  <a:cubicBezTo>
                    <a:pt x="3002" y="682"/>
                    <a:pt x="3002" y="682"/>
                    <a:pt x="3003" y="682"/>
                  </a:cubicBezTo>
                  <a:cubicBezTo>
                    <a:pt x="2999" y="687"/>
                    <a:pt x="2994" y="698"/>
                    <a:pt x="2991" y="704"/>
                  </a:cubicBezTo>
                  <a:cubicBezTo>
                    <a:pt x="2995" y="706"/>
                    <a:pt x="3002" y="710"/>
                    <a:pt x="3006" y="712"/>
                  </a:cubicBezTo>
                  <a:cubicBezTo>
                    <a:pt x="3009" y="706"/>
                    <a:pt x="3013" y="700"/>
                    <a:pt x="3017" y="694"/>
                  </a:cubicBezTo>
                  <a:cubicBezTo>
                    <a:pt x="3021" y="698"/>
                    <a:pt x="3023" y="702"/>
                    <a:pt x="3025" y="707"/>
                  </a:cubicBezTo>
                  <a:cubicBezTo>
                    <a:pt x="3015" y="716"/>
                    <a:pt x="3010" y="727"/>
                    <a:pt x="3012" y="740"/>
                  </a:cubicBezTo>
                  <a:cubicBezTo>
                    <a:pt x="3013" y="757"/>
                    <a:pt x="3012" y="767"/>
                    <a:pt x="3013" y="786"/>
                  </a:cubicBezTo>
                  <a:cubicBezTo>
                    <a:pt x="3007" y="777"/>
                    <a:pt x="2998" y="771"/>
                    <a:pt x="2987" y="769"/>
                  </a:cubicBezTo>
                  <a:cubicBezTo>
                    <a:pt x="2984" y="746"/>
                    <a:pt x="2981" y="722"/>
                    <a:pt x="2978" y="696"/>
                  </a:cubicBezTo>
                  <a:cubicBezTo>
                    <a:pt x="2985" y="690"/>
                    <a:pt x="2993" y="685"/>
                    <a:pt x="3002" y="682"/>
                  </a:cubicBezTo>
                  <a:close/>
                  <a:moveTo>
                    <a:pt x="2733" y="738"/>
                  </a:moveTo>
                  <a:cubicBezTo>
                    <a:pt x="2740" y="750"/>
                    <a:pt x="2751" y="761"/>
                    <a:pt x="2758" y="773"/>
                  </a:cubicBezTo>
                  <a:cubicBezTo>
                    <a:pt x="2757" y="775"/>
                    <a:pt x="2757" y="776"/>
                    <a:pt x="2756" y="778"/>
                  </a:cubicBezTo>
                  <a:cubicBezTo>
                    <a:pt x="2756" y="777"/>
                    <a:pt x="2756" y="777"/>
                    <a:pt x="2756" y="777"/>
                  </a:cubicBezTo>
                  <a:cubicBezTo>
                    <a:pt x="2748" y="772"/>
                    <a:pt x="2739" y="767"/>
                    <a:pt x="2730" y="763"/>
                  </a:cubicBezTo>
                  <a:cubicBezTo>
                    <a:pt x="2729" y="762"/>
                    <a:pt x="2729" y="761"/>
                    <a:pt x="2728" y="760"/>
                  </a:cubicBezTo>
                  <a:cubicBezTo>
                    <a:pt x="2728" y="759"/>
                    <a:pt x="2727" y="758"/>
                    <a:pt x="2727" y="756"/>
                  </a:cubicBezTo>
                  <a:cubicBezTo>
                    <a:pt x="2726" y="755"/>
                    <a:pt x="2725" y="754"/>
                    <a:pt x="2724" y="753"/>
                  </a:cubicBezTo>
                  <a:cubicBezTo>
                    <a:pt x="2717" y="741"/>
                    <a:pt x="2711" y="730"/>
                    <a:pt x="2704" y="719"/>
                  </a:cubicBezTo>
                  <a:cubicBezTo>
                    <a:pt x="2705" y="717"/>
                    <a:pt x="2706" y="714"/>
                    <a:pt x="2706" y="712"/>
                  </a:cubicBezTo>
                  <a:cubicBezTo>
                    <a:pt x="2716" y="721"/>
                    <a:pt x="2724" y="729"/>
                    <a:pt x="2733" y="738"/>
                  </a:cubicBezTo>
                  <a:close/>
                  <a:moveTo>
                    <a:pt x="2644" y="521"/>
                  </a:moveTo>
                  <a:cubicBezTo>
                    <a:pt x="2679" y="533"/>
                    <a:pt x="2715" y="545"/>
                    <a:pt x="2753" y="553"/>
                  </a:cubicBezTo>
                  <a:cubicBezTo>
                    <a:pt x="2737" y="608"/>
                    <a:pt x="2719" y="659"/>
                    <a:pt x="2698" y="709"/>
                  </a:cubicBezTo>
                  <a:cubicBezTo>
                    <a:pt x="2692" y="700"/>
                    <a:pt x="2687" y="690"/>
                    <a:pt x="2681" y="681"/>
                  </a:cubicBezTo>
                  <a:cubicBezTo>
                    <a:pt x="2685" y="672"/>
                    <a:pt x="2685" y="661"/>
                    <a:pt x="2686" y="651"/>
                  </a:cubicBezTo>
                  <a:cubicBezTo>
                    <a:pt x="2680" y="633"/>
                    <a:pt x="2668" y="619"/>
                    <a:pt x="2651" y="611"/>
                  </a:cubicBezTo>
                  <a:cubicBezTo>
                    <a:pt x="2646" y="611"/>
                    <a:pt x="2640" y="611"/>
                    <a:pt x="2635" y="612"/>
                  </a:cubicBezTo>
                  <a:cubicBezTo>
                    <a:pt x="2623" y="596"/>
                    <a:pt x="2611" y="580"/>
                    <a:pt x="2599" y="565"/>
                  </a:cubicBezTo>
                  <a:cubicBezTo>
                    <a:pt x="2616" y="553"/>
                    <a:pt x="2631" y="538"/>
                    <a:pt x="2644" y="521"/>
                  </a:cubicBezTo>
                  <a:close/>
                  <a:moveTo>
                    <a:pt x="2302" y="847"/>
                  </a:moveTo>
                  <a:cubicBezTo>
                    <a:pt x="2304" y="846"/>
                    <a:pt x="2305" y="846"/>
                    <a:pt x="2306" y="845"/>
                  </a:cubicBezTo>
                  <a:cubicBezTo>
                    <a:pt x="2305" y="850"/>
                    <a:pt x="2304" y="854"/>
                    <a:pt x="2303" y="856"/>
                  </a:cubicBezTo>
                  <a:cubicBezTo>
                    <a:pt x="2300" y="860"/>
                    <a:pt x="2293" y="857"/>
                    <a:pt x="2287" y="854"/>
                  </a:cubicBezTo>
                  <a:cubicBezTo>
                    <a:pt x="2280" y="848"/>
                    <a:pt x="2273" y="844"/>
                    <a:pt x="2265" y="839"/>
                  </a:cubicBezTo>
                  <a:cubicBezTo>
                    <a:pt x="2266" y="839"/>
                    <a:pt x="2267" y="838"/>
                    <a:pt x="2267" y="839"/>
                  </a:cubicBezTo>
                  <a:cubicBezTo>
                    <a:pt x="2272" y="845"/>
                    <a:pt x="2278" y="845"/>
                    <a:pt x="2284" y="842"/>
                  </a:cubicBezTo>
                  <a:cubicBezTo>
                    <a:pt x="2285" y="844"/>
                    <a:pt x="2286" y="845"/>
                    <a:pt x="2287" y="847"/>
                  </a:cubicBezTo>
                  <a:cubicBezTo>
                    <a:pt x="2291" y="847"/>
                    <a:pt x="2294" y="847"/>
                    <a:pt x="2298" y="847"/>
                  </a:cubicBezTo>
                  <a:cubicBezTo>
                    <a:pt x="2299" y="847"/>
                    <a:pt x="2300" y="847"/>
                    <a:pt x="2302" y="847"/>
                  </a:cubicBezTo>
                  <a:close/>
                  <a:moveTo>
                    <a:pt x="2123" y="809"/>
                  </a:moveTo>
                  <a:cubicBezTo>
                    <a:pt x="2121" y="807"/>
                    <a:pt x="2118" y="805"/>
                    <a:pt x="2115" y="803"/>
                  </a:cubicBezTo>
                  <a:cubicBezTo>
                    <a:pt x="2116" y="793"/>
                    <a:pt x="2118" y="784"/>
                    <a:pt x="2118" y="774"/>
                  </a:cubicBezTo>
                  <a:cubicBezTo>
                    <a:pt x="2122" y="786"/>
                    <a:pt x="2124" y="797"/>
                    <a:pt x="2123" y="809"/>
                  </a:cubicBezTo>
                  <a:close/>
                  <a:moveTo>
                    <a:pt x="2110" y="647"/>
                  </a:moveTo>
                  <a:cubicBezTo>
                    <a:pt x="2116" y="663"/>
                    <a:pt x="2120" y="680"/>
                    <a:pt x="2121" y="697"/>
                  </a:cubicBezTo>
                  <a:cubicBezTo>
                    <a:pt x="2117" y="698"/>
                    <a:pt x="2110" y="699"/>
                    <a:pt x="2107" y="700"/>
                  </a:cubicBezTo>
                  <a:cubicBezTo>
                    <a:pt x="2093" y="692"/>
                    <a:pt x="2083" y="687"/>
                    <a:pt x="2077" y="678"/>
                  </a:cubicBezTo>
                  <a:cubicBezTo>
                    <a:pt x="2080" y="661"/>
                    <a:pt x="2080" y="661"/>
                    <a:pt x="2080" y="661"/>
                  </a:cubicBezTo>
                  <a:cubicBezTo>
                    <a:pt x="2089" y="658"/>
                    <a:pt x="2096" y="647"/>
                    <a:pt x="2107" y="642"/>
                  </a:cubicBezTo>
                  <a:cubicBezTo>
                    <a:pt x="2101" y="657"/>
                    <a:pt x="2101" y="657"/>
                    <a:pt x="2101" y="657"/>
                  </a:cubicBezTo>
                  <a:cubicBezTo>
                    <a:pt x="2104" y="654"/>
                    <a:pt x="2108" y="650"/>
                    <a:pt x="2110" y="647"/>
                  </a:cubicBezTo>
                  <a:close/>
                  <a:moveTo>
                    <a:pt x="2104" y="640"/>
                  </a:moveTo>
                  <a:cubicBezTo>
                    <a:pt x="2097" y="645"/>
                    <a:pt x="2090" y="648"/>
                    <a:pt x="2083" y="649"/>
                  </a:cubicBezTo>
                  <a:cubicBezTo>
                    <a:pt x="2086" y="631"/>
                    <a:pt x="2086" y="631"/>
                    <a:pt x="2086" y="631"/>
                  </a:cubicBezTo>
                  <a:cubicBezTo>
                    <a:pt x="2092" y="634"/>
                    <a:pt x="2098" y="637"/>
                    <a:pt x="2104" y="640"/>
                  </a:cubicBezTo>
                  <a:close/>
                  <a:moveTo>
                    <a:pt x="2130" y="298"/>
                  </a:moveTo>
                  <a:cubicBezTo>
                    <a:pt x="2075" y="559"/>
                    <a:pt x="2075" y="559"/>
                    <a:pt x="2075" y="559"/>
                  </a:cubicBezTo>
                  <a:cubicBezTo>
                    <a:pt x="2067" y="554"/>
                    <a:pt x="2058" y="548"/>
                    <a:pt x="2050" y="541"/>
                  </a:cubicBezTo>
                  <a:cubicBezTo>
                    <a:pt x="2025" y="530"/>
                    <a:pt x="1999" y="520"/>
                    <a:pt x="1975" y="507"/>
                  </a:cubicBezTo>
                  <a:cubicBezTo>
                    <a:pt x="1957" y="499"/>
                    <a:pt x="1952" y="478"/>
                    <a:pt x="1938" y="465"/>
                  </a:cubicBezTo>
                  <a:cubicBezTo>
                    <a:pt x="1919" y="457"/>
                    <a:pt x="1900" y="468"/>
                    <a:pt x="1883" y="478"/>
                  </a:cubicBezTo>
                  <a:cubicBezTo>
                    <a:pt x="1881" y="482"/>
                    <a:pt x="1879" y="487"/>
                    <a:pt x="1876" y="492"/>
                  </a:cubicBezTo>
                  <a:cubicBezTo>
                    <a:pt x="1879" y="470"/>
                    <a:pt x="1895" y="457"/>
                    <a:pt x="1906" y="439"/>
                  </a:cubicBezTo>
                  <a:cubicBezTo>
                    <a:pt x="1915" y="430"/>
                    <a:pt x="1924" y="422"/>
                    <a:pt x="1933" y="413"/>
                  </a:cubicBezTo>
                  <a:cubicBezTo>
                    <a:pt x="1928" y="415"/>
                    <a:pt x="1917" y="418"/>
                    <a:pt x="1912" y="420"/>
                  </a:cubicBezTo>
                  <a:cubicBezTo>
                    <a:pt x="1920" y="412"/>
                    <a:pt x="1920" y="412"/>
                    <a:pt x="1920" y="412"/>
                  </a:cubicBezTo>
                  <a:cubicBezTo>
                    <a:pt x="1916" y="410"/>
                    <a:pt x="1910" y="407"/>
                    <a:pt x="1907" y="405"/>
                  </a:cubicBezTo>
                  <a:cubicBezTo>
                    <a:pt x="1905" y="406"/>
                    <a:pt x="1900" y="408"/>
                    <a:pt x="1898" y="409"/>
                  </a:cubicBezTo>
                  <a:cubicBezTo>
                    <a:pt x="1897" y="406"/>
                    <a:pt x="1893" y="399"/>
                    <a:pt x="1891" y="397"/>
                  </a:cubicBezTo>
                  <a:cubicBezTo>
                    <a:pt x="1888" y="400"/>
                    <a:pt x="1883" y="408"/>
                    <a:pt x="1880" y="411"/>
                  </a:cubicBezTo>
                  <a:cubicBezTo>
                    <a:pt x="1875" y="395"/>
                    <a:pt x="1875" y="395"/>
                    <a:pt x="1875" y="395"/>
                  </a:cubicBezTo>
                  <a:cubicBezTo>
                    <a:pt x="1858" y="414"/>
                    <a:pt x="1862" y="440"/>
                    <a:pt x="1855" y="463"/>
                  </a:cubicBezTo>
                  <a:cubicBezTo>
                    <a:pt x="1845" y="470"/>
                    <a:pt x="1833" y="475"/>
                    <a:pt x="1823" y="483"/>
                  </a:cubicBezTo>
                  <a:cubicBezTo>
                    <a:pt x="1800" y="498"/>
                    <a:pt x="1788" y="526"/>
                    <a:pt x="1763" y="539"/>
                  </a:cubicBezTo>
                  <a:cubicBezTo>
                    <a:pt x="1742" y="555"/>
                    <a:pt x="1717" y="562"/>
                    <a:pt x="1694" y="574"/>
                  </a:cubicBezTo>
                  <a:cubicBezTo>
                    <a:pt x="1686" y="572"/>
                    <a:pt x="1676" y="568"/>
                    <a:pt x="1677" y="557"/>
                  </a:cubicBezTo>
                  <a:cubicBezTo>
                    <a:pt x="1674" y="544"/>
                    <a:pt x="1688" y="535"/>
                    <a:pt x="1691" y="523"/>
                  </a:cubicBezTo>
                  <a:cubicBezTo>
                    <a:pt x="1689" y="501"/>
                    <a:pt x="1677" y="479"/>
                    <a:pt x="1656" y="470"/>
                  </a:cubicBezTo>
                  <a:cubicBezTo>
                    <a:pt x="1626" y="471"/>
                    <a:pt x="1609" y="508"/>
                    <a:pt x="1617" y="534"/>
                  </a:cubicBezTo>
                  <a:cubicBezTo>
                    <a:pt x="1626" y="545"/>
                    <a:pt x="1629" y="559"/>
                    <a:pt x="1625" y="574"/>
                  </a:cubicBezTo>
                  <a:cubicBezTo>
                    <a:pt x="1620" y="570"/>
                    <a:pt x="1615" y="568"/>
                    <a:pt x="1610" y="564"/>
                  </a:cubicBezTo>
                  <a:cubicBezTo>
                    <a:pt x="1588" y="559"/>
                    <a:pt x="1576" y="537"/>
                    <a:pt x="1557" y="526"/>
                  </a:cubicBezTo>
                  <a:cubicBezTo>
                    <a:pt x="1558" y="492"/>
                    <a:pt x="1590" y="471"/>
                    <a:pt x="1600" y="441"/>
                  </a:cubicBezTo>
                  <a:cubicBezTo>
                    <a:pt x="1615" y="430"/>
                    <a:pt x="1608" y="408"/>
                    <a:pt x="1622" y="395"/>
                  </a:cubicBezTo>
                  <a:cubicBezTo>
                    <a:pt x="1626" y="402"/>
                    <a:pt x="1630" y="408"/>
                    <a:pt x="1634" y="414"/>
                  </a:cubicBezTo>
                  <a:cubicBezTo>
                    <a:pt x="1637" y="412"/>
                    <a:pt x="1645" y="408"/>
                    <a:pt x="1648" y="405"/>
                  </a:cubicBezTo>
                  <a:cubicBezTo>
                    <a:pt x="1645" y="400"/>
                    <a:pt x="1640" y="389"/>
                    <a:pt x="1636" y="383"/>
                  </a:cubicBezTo>
                  <a:cubicBezTo>
                    <a:pt x="1642" y="385"/>
                    <a:pt x="1648" y="386"/>
                    <a:pt x="1653" y="387"/>
                  </a:cubicBezTo>
                  <a:cubicBezTo>
                    <a:pt x="1642" y="382"/>
                    <a:pt x="1642" y="382"/>
                    <a:pt x="1642" y="382"/>
                  </a:cubicBezTo>
                  <a:cubicBezTo>
                    <a:pt x="1655" y="377"/>
                    <a:pt x="1655" y="377"/>
                    <a:pt x="1655" y="377"/>
                  </a:cubicBezTo>
                  <a:cubicBezTo>
                    <a:pt x="1647" y="378"/>
                    <a:pt x="1640" y="379"/>
                    <a:pt x="1631" y="380"/>
                  </a:cubicBezTo>
                  <a:cubicBezTo>
                    <a:pt x="1639" y="369"/>
                    <a:pt x="1640" y="356"/>
                    <a:pt x="1641" y="343"/>
                  </a:cubicBezTo>
                  <a:cubicBezTo>
                    <a:pt x="1633" y="346"/>
                    <a:pt x="1625" y="351"/>
                    <a:pt x="1618" y="354"/>
                  </a:cubicBezTo>
                  <a:cubicBezTo>
                    <a:pt x="1621" y="352"/>
                    <a:pt x="1627" y="347"/>
                    <a:pt x="1630" y="345"/>
                  </a:cubicBezTo>
                  <a:cubicBezTo>
                    <a:pt x="1626" y="344"/>
                    <a:pt x="1618" y="344"/>
                    <a:pt x="1613" y="344"/>
                  </a:cubicBezTo>
                  <a:cubicBezTo>
                    <a:pt x="1605" y="329"/>
                    <a:pt x="1601" y="312"/>
                    <a:pt x="1590" y="299"/>
                  </a:cubicBezTo>
                  <a:cubicBezTo>
                    <a:pt x="1587" y="300"/>
                    <a:pt x="1580" y="300"/>
                    <a:pt x="1577" y="301"/>
                  </a:cubicBezTo>
                  <a:cubicBezTo>
                    <a:pt x="1576" y="323"/>
                    <a:pt x="1593" y="340"/>
                    <a:pt x="1602" y="359"/>
                  </a:cubicBezTo>
                  <a:cubicBezTo>
                    <a:pt x="1598" y="370"/>
                    <a:pt x="1595" y="381"/>
                    <a:pt x="1594" y="393"/>
                  </a:cubicBezTo>
                  <a:cubicBezTo>
                    <a:pt x="1579" y="412"/>
                    <a:pt x="1565" y="433"/>
                    <a:pt x="1547" y="451"/>
                  </a:cubicBezTo>
                  <a:cubicBezTo>
                    <a:pt x="1535" y="451"/>
                    <a:pt x="1521" y="452"/>
                    <a:pt x="1509" y="449"/>
                  </a:cubicBezTo>
                  <a:cubicBezTo>
                    <a:pt x="1490" y="432"/>
                    <a:pt x="1474" y="410"/>
                    <a:pt x="1473" y="383"/>
                  </a:cubicBezTo>
                  <a:cubicBezTo>
                    <a:pt x="1475" y="383"/>
                    <a:pt x="1477" y="383"/>
                    <a:pt x="1479" y="383"/>
                  </a:cubicBezTo>
                  <a:cubicBezTo>
                    <a:pt x="1479" y="383"/>
                    <a:pt x="1480" y="382"/>
                    <a:pt x="1480" y="382"/>
                  </a:cubicBezTo>
                  <a:cubicBezTo>
                    <a:pt x="1478" y="382"/>
                    <a:pt x="1477" y="382"/>
                    <a:pt x="1475" y="382"/>
                  </a:cubicBezTo>
                  <a:cubicBezTo>
                    <a:pt x="1474" y="377"/>
                    <a:pt x="1474" y="369"/>
                    <a:pt x="1474" y="364"/>
                  </a:cubicBezTo>
                  <a:cubicBezTo>
                    <a:pt x="1472" y="367"/>
                    <a:pt x="1466" y="373"/>
                    <a:pt x="1464" y="376"/>
                  </a:cubicBezTo>
                  <a:cubicBezTo>
                    <a:pt x="1455" y="364"/>
                    <a:pt x="1444" y="352"/>
                    <a:pt x="1430" y="348"/>
                  </a:cubicBezTo>
                  <a:cubicBezTo>
                    <a:pt x="1429" y="353"/>
                    <a:pt x="1427" y="361"/>
                    <a:pt x="1426" y="365"/>
                  </a:cubicBezTo>
                  <a:cubicBezTo>
                    <a:pt x="1427" y="368"/>
                    <a:pt x="1432" y="373"/>
                    <a:pt x="1433" y="375"/>
                  </a:cubicBezTo>
                  <a:cubicBezTo>
                    <a:pt x="1431" y="376"/>
                    <a:pt x="1426" y="379"/>
                    <a:pt x="1423" y="380"/>
                  </a:cubicBezTo>
                  <a:cubicBezTo>
                    <a:pt x="1440" y="391"/>
                    <a:pt x="1442" y="412"/>
                    <a:pt x="1456" y="424"/>
                  </a:cubicBezTo>
                  <a:cubicBezTo>
                    <a:pt x="1462" y="431"/>
                    <a:pt x="1466" y="438"/>
                    <a:pt x="1470" y="446"/>
                  </a:cubicBezTo>
                  <a:cubicBezTo>
                    <a:pt x="1471" y="447"/>
                    <a:pt x="1472" y="448"/>
                    <a:pt x="1472" y="449"/>
                  </a:cubicBezTo>
                  <a:cubicBezTo>
                    <a:pt x="1472" y="449"/>
                    <a:pt x="1472" y="450"/>
                    <a:pt x="1471" y="450"/>
                  </a:cubicBezTo>
                  <a:cubicBezTo>
                    <a:pt x="1481" y="471"/>
                    <a:pt x="1491" y="492"/>
                    <a:pt x="1503" y="511"/>
                  </a:cubicBezTo>
                  <a:cubicBezTo>
                    <a:pt x="1499" y="513"/>
                    <a:pt x="1499" y="513"/>
                    <a:pt x="1499" y="513"/>
                  </a:cubicBezTo>
                  <a:cubicBezTo>
                    <a:pt x="1478" y="532"/>
                    <a:pt x="1456" y="548"/>
                    <a:pt x="1430" y="557"/>
                  </a:cubicBezTo>
                  <a:cubicBezTo>
                    <a:pt x="1433" y="544"/>
                    <a:pt x="1444" y="532"/>
                    <a:pt x="1441" y="517"/>
                  </a:cubicBezTo>
                  <a:cubicBezTo>
                    <a:pt x="1438" y="503"/>
                    <a:pt x="1438" y="485"/>
                    <a:pt x="1424" y="476"/>
                  </a:cubicBezTo>
                  <a:cubicBezTo>
                    <a:pt x="1415" y="469"/>
                    <a:pt x="1402" y="470"/>
                    <a:pt x="1391" y="469"/>
                  </a:cubicBezTo>
                  <a:cubicBezTo>
                    <a:pt x="1383" y="476"/>
                    <a:pt x="1373" y="482"/>
                    <a:pt x="1368" y="493"/>
                  </a:cubicBezTo>
                  <a:cubicBezTo>
                    <a:pt x="1368" y="501"/>
                    <a:pt x="1369" y="509"/>
                    <a:pt x="1368" y="517"/>
                  </a:cubicBezTo>
                  <a:cubicBezTo>
                    <a:pt x="1368" y="522"/>
                    <a:pt x="1367" y="532"/>
                    <a:pt x="1366" y="537"/>
                  </a:cubicBezTo>
                  <a:cubicBezTo>
                    <a:pt x="1370" y="539"/>
                    <a:pt x="1374" y="543"/>
                    <a:pt x="1378" y="546"/>
                  </a:cubicBezTo>
                  <a:cubicBezTo>
                    <a:pt x="1378" y="551"/>
                    <a:pt x="1378" y="563"/>
                    <a:pt x="1378" y="568"/>
                  </a:cubicBezTo>
                  <a:cubicBezTo>
                    <a:pt x="1369" y="567"/>
                    <a:pt x="1359" y="566"/>
                    <a:pt x="1350" y="564"/>
                  </a:cubicBezTo>
                  <a:cubicBezTo>
                    <a:pt x="1346" y="564"/>
                    <a:pt x="1342" y="564"/>
                    <a:pt x="1338" y="564"/>
                  </a:cubicBezTo>
                  <a:cubicBezTo>
                    <a:pt x="1340" y="562"/>
                    <a:pt x="1342" y="560"/>
                    <a:pt x="1344" y="559"/>
                  </a:cubicBezTo>
                  <a:cubicBezTo>
                    <a:pt x="1341" y="558"/>
                    <a:pt x="1336" y="555"/>
                    <a:pt x="1334" y="553"/>
                  </a:cubicBezTo>
                  <a:cubicBezTo>
                    <a:pt x="1335" y="551"/>
                    <a:pt x="1340" y="546"/>
                    <a:pt x="1341" y="544"/>
                  </a:cubicBezTo>
                  <a:cubicBezTo>
                    <a:pt x="1340" y="540"/>
                    <a:pt x="1339" y="531"/>
                    <a:pt x="1338" y="527"/>
                  </a:cubicBezTo>
                  <a:cubicBezTo>
                    <a:pt x="1323" y="530"/>
                    <a:pt x="1312" y="543"/>
                    <a:pt x="1304" y="554"/>
                  </a:cubicBezTo>
                  <a:cubicBezTo>
                    <a:pt x="1301" y="552"/>
                    <a:pt x="1295" y="546"/>
                    <a:pt x="1293" y="542"/>
                  </a:cubicBezTo>
                  <a:cubicBezTo>
                    <a:pt x="1293" y="546"/>
                    <a:pt x="1293" y="551"/>
                    <a:pt x="1293" y="556"/>
                  </a:cubicBezTo>
                  <a:cubicBezTo>
                    <a:pt x="1288" y="554"/>
                    <a:pt x="1283" y="552"/>
                    <a:pt x="1278" y="549"/>
                  </a:cubicBezTo>
                  <a:cubicBezTo>
                    <a:pt x="1290" y="537"/>
                    <a:pt x="1301" y="524"/>
                    <a:pt x="1314" y="513"/>
                  </a:cubicBezTo>
                  <a:cubicBezTo>
                    <a:pt x="1304" y="514"/>
                    <a:pt x="1304" y="514"/>
                    <a:pt x="1304" y="514"/>
                  </a:cubicBezTo>
                  <a:cubicBezTo>
                    <a:pt x="1302" y="505"/>
                    <a:pt x="1298" y="497"/>
                    <a:pt x="1295" y="488"/>
                  </a:cubicBezTo>
                  <a:cubicBezTo>
                    <a:pt x="1285" y="495"/>
                    <a:pt x="1276" y="503"/>
                    <a:pt x="1267" y="511"/>
                  </a:cubicBezTo>
                  <a:cubicBezTo>
                    <a:pt x="1262" y="503"/>
                    <a:pt x="1256" y="496"/>
                    <a:pt x="1251" y="488"/>
                  </a:cubicBezTo>
                  <a:cubicBezTo>
                    <a:pt x="1252" y="498"/>
                    <a:pt x="1254" y="508"/>
                    <a:pt x="1256" y="517"/>
                  </a:cubicBezTo>
                  <a:cubicBezTo>
                    <a:pt x="1230" y="527"/>
                    <a:pt x="1206" y="518"/>
                    <a:pt x="1184" y="505"/>
                  </a:cubicBezTo>
                  <a:cubicBezTo>
                    <a:pt x="1188" y="497"/>
                    <a:pt x="1191" y="489"/>
                    <a:pt x="1190" y="479"/>
                  </a:cubicBezTo>
                  <a:cubicBezTo>
                    <a:pt x="1187" y="479"/>
                    <a:pt x="1181" y="478"/>
                    <a:pt x="1177" y="478"/>
                  </a:cubicBezTo>
                  <a:cubicBezTo>
                    <a:pt x="1173" y="483"/>
                    <a:pt x="1170" y="489"/>
                    <a:pt x="1167" y="495"/>
                  </a:cubicBezTo>
                  <a:cubicBezTo>
                    <a:pt x="1166" y="495"/>
                    <a:pt x="1165" y="494"/>
                    <a:pt x="1164" y="494"/>
                  </a:cubicBezTo>
                  <a:cubicBezTo>
                    <a:pt x="1164" y="492"/>
                    <a:pt x="1164" y="492"/>
                    <a:pt x="1164" y="492"/>
                  </a:cubicBezTo>
                  <a:cubicBezTo>
                    <a:pt x="1161" y="482"/>
                    <a:pt x="1157" y="471"/>
                    <a:pt x="1153" y="461"/>
                  </a:cubicBezTo>
                  <a:cubicBezTo>
                    <a:pt x="1145" y="460"/>
                    <a:pt x="1138" y="459"/>
                    <a:pt x="1129" y="458"/>
                  </a:cubicBezTo>
                  <a:cubicBezTo>
                    <a:pt x="1130" y="462"/>
                    <a:pt x="1131" y="468"/>
                    <a:pt x="1132" y="471"/>
                  </a:cubicBezTo>
                  <a:cubicBezTo>
                    <a:pt x="1128" y="469"/>
                    <a:pt x="1121" y="465"/>
                    <a:pt x="1118" y="463"/>
                  </a:cubicBezTo>
                  <a:cubicBezTo>
                    <a:pt x="1116" y="473"/>
                    <a:pt x="1119" y="482"/>
                    <a:pt x="1124" y="491"/>
                  </a:cubicBezTo>
                  <a:cubicBezTo>
                    <a:pt x="1121" y="491"/>
                    <a:pt x="1115" y="491"/>
                    <a:pt x="1112" y="492"/>
                  </a:cubicBezTo>
                  <a:cubicBezTo>
                    <a:pt x="1120" y="499"/>
                    <a:pt x="1128" y="507"/>
                    <a:pt x="1135" y="515"/>
                  </a:cubicBezTo>
                  <a:cubicBezTo>
                    <a:pt x="1129" y="515"/>
                    <a:pt x="1122" y="515"/>
                    <a:pt x="1115" y="515"/>
                  </a:cubicBezTo>
                  <a:cubicBezTo>
                    <a:pt x="1070" y="298"/>
                    <a:pt x="1070" y="298"/>
                    <a:pt x="1070" y="298"/>
                  </a:cubicBezTo>
                  <a:cubicBezTo>
                    <a:pt x="1420" y="227"/>
                    <a:pt x="1780" y="227"/>
                    <a:pt x="2130" y="298"/>
                  </a:cubicBezTo>
                  <a:close/>
                  <a:moveTo>
                    <a:pt x="1104" y="583"/>
                  </a:moveTo>
                  <a:cubicBezTo>
                    <a:pt x="1103" y="583"/>
                    <a:pt x="1102" y="583"/>
                    <a:pt x="1102" y="583"/>
                  </a:cubicBezTo>
                  <a:cubicBezTo>
                    <a:pt x="1100" y="577"/>
                    <a:pt x="1100" y="570"/>
                    <a:pt x="1099" y="564"/>
                  </a:cubicBezTo>
                  <a:cubicBezTo>
                    <a:pt x="1099" y="564"/>
                    <a:pt x="1099" y="563"/>
                    <a:pt x="1099" y="563"/>
                  </a:cubicBezTo>
                  <a:lnTo>
                    <a:pt x="1104" y="583"/>
                  </a:lnTo>
                  <a:close/>
                  <a:moveTo>
                    <a:pt x="972" y="688"/>
                  </a:moveTo>
                  <a:cubicBezTo>
                    <a:pt x="971" y="687"/>
                    <a:pt x="970" y="686"/>
                    <a:pt x="969" y="686"/>
                  </a:cubicBezTo>
                  <a:cubicBezTo>
                    <a:pt x="976" y="681"/>
                    <a:pt x="982" y="676"/>
                    <a:pt x="988" y="672"/>
                  </a:cubicBezTo>
                  <a:cubicBezTo>
                    <a:pt x="983" y="677"/>
                    <a:pt x="977" y="683"/>
                    <a:pt x="972" y="688"/>
                  </a:cubicBezTo>
                  <a:close/>
                  <a:moveTo>
                    <a:pt x="960" y="643"/>
                  </a:moveTo>
                  <a:cubicBezTo>
                    <a:pt x="951" y="646"/>
                    <a:pt x="943" y="651"/>
                    <a:pt x="936" y="655"/>
                  </a:cubicBezTo>
                  <a:cubicBezTo>
                    <a:pt x="928" y="651"/>
                    <a:pt x="920" y="647"/>
                    <a:pt x="912" y="641"/>
                  </a:cubicBezTo>
                  <a:cubicBezTo>
                    <a:pt x="911" y="636"/>
                    <a:pt x="909" y="631"/>
                    <a:pt x="909" y="625"/>
                  </a:cubicBezTo>
                  <a:cubicBezTo>
                    <a:pt x="926" y="629"/>
                    <a:pt x="944" y="635"/>
                    <a:pt x="960" y="643"/>
                  </a:cubicBezTo>
                  <a:close/>
                  <a:moveTo>
                    <a:pt x="824" y="695"/>
                  </a:moveTo>
                  <a:cubicBezTo>
                    <a:pt x="825" y="698"/>
                    <a:pt x="826" y="700"/>
                    <a:pt x="828" y="703"/>
                  </a:cubicBezTo>
                  <a:cubicBezTo>
                    <a:pt x="819" y="705"/>
                    <a:pt x="809" y="706"/>
                    <a:pt x="799" y="707"/>
                  </a:cubicBezTo>
                  <a:cubicBezTo>
                    <a:pt x="807" y="702"/>
                    <a:pt x="815" y="698"/>
                    <a:pt x="824" y="695"/>
                  </a:cubicBezTo>
                  <a:close/>
                  <a:moveTo>
                    <a:pt x="620" y="760"/>
                  </a:moveTo>
                  <a:cubicBezTo>
                    <a:pt x="607" y="761"/>
                    <a:pt x="593" y="761"/>
                    <a:pt x="580" y="761"/>
                  </a:cubicBezTo>
                  <a:cubicBezTo>
                    <a:pt x="581" y="749"/>
                    <a:pt x="587" y="738"/>
                    <a:pt x="594" y="728"/>
                  </a:cubicBezTo>
                  <a:cubicBezTo>
                    <a:pt x="600" y="740"/>
                    <a:pt x="609" y="751"/>
                    <a:pt x="620" y="760"/>
                  </a:cubicBezTo>
                  <a:close/>
                  <a:moveTo>
                    <a:pt x="439" y="772"/>
                  </a:moveTo>
                  <a:cubicBezTo>
                    <a:pt x="439" y="785"/>
                    <a:pt x="439" y="797"/>
                    <a:pt x="439" y="810"/>
                  </a:cubicBezTo>
                  <a:cubicBezTo>
                    <a:pt x="442" y="811"/>
                    <a:pt x="444" y="811"/>
                    <a:pt x="447" y="812"/>
                  </a:cubicBezTo>
                  <a:cubicBezTo>
                    <a:pt x="439" y="813"/>
                    <a:pt x="432" y="814"/>
                    <a:pt x="424" y="813"/>
                  </a:cubicBezTo>
                  <a:cubicBezTo>
                    <a:pt x="423" y="813"/>
                    <a:pt x="421" y="813"/>
                    <a:pt x="419" y="813"/>
                  </a:cubicBezTo>
                  <a:cubicBezTo>
                    <a:pt x="415" y="807"/>
                    <a:pt x="409" y="803"/>
                    <a:pt x="402" y="800"/>
                  </a:cubicBezTo>
                  <a:cubicBezTo>
                    <a:pt x="402" y="799"/>
                    <a:pt x="402" y="798"/>
                    <a:pt x="401" y="797"/>
                  </a:cubicBezTo>
                  <a:cubicBezTo>
                    <a:pt x="401" y="796"/>
                    <a:pt x="401" y="795"/>
                    <a:pt x="401" y="794"/>
                  </a:cubicBezTo>
                  <a:cubicBezTo>
                    <a:pt x="401" y="794"/>
                    <a:pt x="401" y="793"/>
                    <a:pt x="401" y="791"/>
                  </a:cubicBezTo>
                  <a:cubicBezTo>
                    <a:pt x="401" y="790"/>
                    <a:pt x="401" y="789"/>
                    <a:pt x="401" y="788"/>
                  </a:cubicBezTo>
                  <a:cubicBezTo>
                    <a:pt x="400" y="784"/>
                    <a:pt x="399" y="780"/>
                    <a:pt x="398" y="776"/>
                  </a:cubicBezTo>
                  <a:cubicBezTo>
                    <a:pt x="398" y="775"/>
                    <a:pt x="398" y="773"/>
                    <a:pt x="397" y="772"/>
                  </a:cubicBezTo>
                  <a:cubicBezTo>
                    <a:pt x="401" y="763"/>
                    <a:pt x="398" y="758"/>
                    <a:pt x="395" y="753"/>
                  </a:cubicBezTo>
                  <a:cubicBezTo>
                    <a:pt x="400" y="753"/>
                    <a:pt x="404" y="753"/>
                    <a:pt x="409" y="752"/>
                  </a:cubicBezTo>
                  <a:cubicBezTo>
                    <a:pt x="418" y="759"/>
                    <a:pt x="428" y="765"/>
                    <a:pt x="439" y="772"/>
                  </a:cubicBezTo>
                  <a:close/>
                  <a:moveTo>
                    <a:pt x="316" y="701"/>
                  </a:moveTo>
                  <a:cubicBezTo>
                    <a:pt x="320" y="704"/>
                    <a:pt x="324" y="708"/>
                    <a:pt x="329" y="711"/>
                  </a:cubicBezTo>
                  <a:cubicBezTo>
                    <a:pt x="321" y="712"/>
                    <a:pt x="314" y="706"/>
                    <a:pt x="307" y="696"/>
                  </a:cubicBezTo>
                  <a:cubicBezTo>
                    <a:pt x="310" y="697"/>
                    <a:pt x="313" y="699"/>
                    <a:pt x="316" y="701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7702" y="3137"/>
              <a:ext cx="8" cy="65"/>
            </a:xfrm>
            <a:custGeom>
              <a:avLst/>
              <a:gdLst>
                <a:gd name="T0" fmla="*/ 3 w 3"/>
                <a:gd name="T1" fmla="*/ 27 h 27"/>
                <a:gd name="T2" fmla="*/ 3 w 3"/>
                <a:gd name="T3" fmla="*/ 0 h 27"/>
                <a:gd name="T4" fmla="*/ 2 w 3"/>
                <a:gd name="T5" fmla="*/ 9 h 27"/>
                <a:gd name="T6" fmla="*/ 3 w 3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7">
                  <a:moveTo>
                    <a:pt x="3" y="2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2" y="7"/>
                    <a:pt x="2" y="9"/>
                  </a:cubicBezTo>
                  <a:cubicBezTo>
                    <a:pt x="0" y="16"/>
                    <a:pt x="1" y="21"/>
                    <a:pt x="3" y="27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013135" y="592968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PPTer_Tang</a:t>
            </a:r>
            <a:r>
              <a:rPr lang="zh-CN" altLang="en-US" sz="24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原创作品 </a:t>
            </a:r>
            <a:r>
              <a:rPr lang="en-US" altLang="zh-CN" sz="24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02191" y="364293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行</a:t>
            </a:r>
            <a:endParaRPr lang="zh-CN" altLang="en-US" sz="40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993006" y="3663857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人</a:t>
            </a:r>
            <a:endParaRPr lang="zh-CN" altLang="en-US" sz="40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08604" y="356272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生</a:t>
            </a:r>
            <a:endParaRPr lang="zh-CN" altLang="en-US" sz="40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024202" y="353075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就</a:t>
            </a:r>
            <a:endParaRPr lang="zh-CN" altLang="en-US" sz="40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539800" y="350228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像</a:t>
            </a:r>
            <a:endParaRPr lang="zh-CN" altLang="en-US" sz="40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055398" y="353383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一</a:t>
            </a:r>
            <a:endParaRPr lang="zh-CN" altLang="en-US" sz="40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570996" y="355041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场</a:t>
            </a:r>
            <a:endParaRPr lang="zh-CN" altLang="en-US" sz="40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086594" y="358612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旅</a:t>
            </a:r>
            <a:endParaRPr lang="zh-CN" altLang="en-US" sz="40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36" y="501675"/>
            <a:ext cx="801429" cy="80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组合 133"/>
          <p:cNvGrpSpPr>
            <a:grpSpLocks noChangeAspect="1"/>
          </p:cNvGrpSpPr>
          <p:nvPr/>
        </p:nvGrpSpPr>
        <p:grpSpPr>
          <a:xfrm>
            <a:off x="4834903" y="594252"/>
            <a:ext cx="6988213" cy="6280193"/>
            <a:chOff x="5438191" y="1136418"/>
            <a:chExt cx="6384925" cy="5738028"/>
          </a:xfrm>
        </p:grpSpPr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6518178" y="1234722"/>
              <a:ext cx="938323" cy="93304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6419847" y="1136418"/>
              <a:ext cx="1131654" cy="1129654"/>
            </a:xfrm>
            <a:custGeom>
              <a:avLst/>
              <a:gdLst>
                <a:gd name="T0" fmla="*/ 540834 w 287"/>
                <a:gd name="T1" fmla="*/ 0 h 287"/>
                <a:gd name="T2" fmla="*/ 0 w 287"/>
                <a:gd name="T3" fmla="*/ 540038 h 287"/>
                <a:gd name="T4" fmla="*/ 540834 w 287"/>
                <a:gd name="T5" fmla="*/ 1076325 h 287"/>
                <a:gd name="T6" fmla="*/ 1077913 w 287"/>
                <a:gd name="T7" fmla="*/ 540038 h 287"/>
                <a:gd name="T8" fmla="*/ 540834 w 287"/>
                <a:gd name="T9" fmla="*/ 0 h 287"/>
                <a:gd name="T10" fmla="*/ 540834 w 287"/>
                <a:gd name="T11" fmla="*/ 982568 h 287"/>
                <a:gd name="T12" fmla="*/ 93895 w 287"/>
                <a:gd name="T13" fmla="*/ 540038 h 287"/>
                <a:gd name="T14" fmla="*/ 540834 w 287"/>
                <a:gd name="T15" fmla="*/ 93757 h 287"/>
                <a:gd name="T16" fmla="*/ 987774 w 287"/>
                <a:gd name="T17" fmla="*/ 540038 h 287"/>
                <a:gd name="T18" fmla="*/ 540834 w 287"/>
                <a:gd name="T19" fmla="*/ 982568 h 2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287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7"/>
                    <a:pt x="144" y="287"/>
                  </a:cubicBezTo>
                  <a:cubicBezTo>
                    <a:pt x="223" y="287"/>
                    <a:pt x="287" y="223"/>
                    <a:pt x="287" y="144"/>
                  </a:cubicBezTo>
                  <a:cubicBezTo>
                    <a:pt x="287" y="64"/>
                    <a:pt x="223" y="0"/>
                    <a:pt x="144" y="0"/>
                  </a:cubicBezTo>
                  <a:close/>
                  <a:moveTo>
                    <a:pt x="144" y="262"/>
                  </a:moveTo>
                  <a:cubicBezTo>
                    <a:pt x="78" y="262"/>
                    <a:pt x="25" y="209"/>
                    <a:pt x="25" y="144"/>
                  </a:cubicBezTo>
                  <a:cubicBezTo>
                    <a:pt x="25" y="78"/>
                    <a:pt x="78" y="25"/>
                    <a:pt x="144" y="25"/>
                  </a:cubicBezTo>
                  <a:cubicBezTo>
                    <a:pt x="209" y="25"/>
                    <a:pt x="263" y="78"/>
                    <a:pt x="263" y="144"/>
                  </a:cubicBezTo>
                  <a:cubicBezTo>
                    <a:pt x="263" y="209"/>
                    <a:pt x="209" y="262"/>
                    <a:pt x="144" y="262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6781508" y="1416332"/>
              <a:ext cx="449995" cy="338230"/>
            </a:xfrm>
            <a:custGeom>
              <a:avLst/>
              <a:gdLst>
                <a:gd name="T0" fmla="*/ 187993 w 114"/>
                <a:gd name="T1" fmla="*/ 322263 h 86"/>
                <a:gd name="T2" fmla="*/ 11280 w 114"/>
                <a:gd name="T3" fmla="*/ 232329 h 86"/>
                <a:gd name="T4" fmla="*/ 0 w 114"/>
                <a:gd name="T5" fmla="*/ 221087 h 86"/>
                <a:gd name="T6" fmla="*/ 0 w 114"/>
                <a:gd name="T7" fmla="*/ 209846 h 86"/>
                <a:gd name="T8" fmla="*/ 18799 w 114"/>
                <a:gd name="T9" fmla="*/ 198604 h 86"/>
                <a:gd name="T10" fmla="*/ 26319 w 114"/>
                <a:gd name="T11" fmla="*/ 202351 h 86"/>
                <a:gd name="T12" fmla="*/ 180474 w 114"/>
                <a:gd name="T13" fmla="*/ 277296 h 86"/>
                <a:gd name="T14" fmla="*/ 391026 w 114"/>
                <a:gd name="T15" fmla="*/ 7494 h 86"/>
                <a:gd name="T16" fmla="*/ 406066 w 114"/>
                <a:gd name="T17" fmla="*/ 0 h 86"/>
                <a:gd name="T18" fmla="*/ 417345 w 114"/>
                <a:gd name="T19" fmla="*/ 3747 h 86"/>
                <a:gd name="T20" fmla="*/ 421105 w 114"/>
                <a:gd name="T21" fmla="*/ 29978 h 86"/>
                <a:gd name="T22" fmla="*/ 187993 w 114"/>
                <a:gd name="T23" fmla="*/ 322263 h 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" h="86">
                  <a:moveTo>
                    <a:pt x="50" y="86"/>
                  </a:moveTo>
                  <a:cubicBezTo>
                    <a:pt x="49" y="86"/>
                    <a:pt x="3" y="62"/>
                    <a:pt x="3" y="62"/>
                  </a:cubicBezTo>
                  <a:cubicBezTo>
                    <a:pt x="1" y="62"/>
                    <a:pt x="0" y="61"/>
                    <a:pt x="0" y="59"/>
                  </a:cubicBezTo>
                  <a:cubicBezTo>
                    <a:pt x="0" y="58"/>
                    <a:pt x="0" y="57"/>
                    <a:pt x="0" y="56"/>
                  </a:cubicBezTo>
                  <a:cubicBezTo>
                    <a:pt x="1" y="54"/>
                    <a:pt x="3" y="53"/>
                    <a:pt x="5" y="53"/>
                  </a:cubicBezTo>
                  <a:cubicBezTo>
                    <a:pt x="5" y="53"/>
                    <a:pt x="6" y="53"/>
                    <a:pt x="7" y="5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5" y="1"/>
                    <a:pt x="107" y="0"/>
                    <a:pt x="108" y="0"/>
                  </a:cubicBezTo>
                  <a:cubicBezTo>
                    <a:pt x="109" y="0"/>
                    <a:pt x="110" y="1"/>
                    <a:pt x="111" y="1"/>
                  </a:cubicBezTo>
                  <a:cubicBezTo>
                    <a:pt x="113" y="3"/>
                    <a:pt x="114" y="6"/>
                    <a:pt x="112" y="8"/>
                  </a:cubicBezTo>
                  <a:cubicBezTo>
                    <a:pt x="112" y="8"/>
                    <a:pt x="51" y="86"/>
                    <a:pt x="50" y="86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954840" y="1293037"/>
              <a:ext cx="59999" cy="59982"/>
            </a:xfrm>
            <a:prstGeom prst="ellipse">
              <a:avLst/>
            </a:prstGeom>
            <a:solidFill>
              <a:srgbClr val="F6AB27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6948173" y="2054471"/>
              <a:ext cx="55000" cy="54984"/>
            </a:xfrm>
            <a:prstGeom prst="ellipse">
              <a:avLst/>
            </a:prstGeom>
            <a:solidFill>
              <a:srgbClr val="F6AB27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7326503" y="1664590"/>
              <a:ext cx="58333" cy="58316"/>
            </a:xfrm>
            <a:prstGeom prst="ellipse">
              <a:avLst/>
            </a:prstGeom>
            <a:solidFill>
              <a:srgbClr val="F6AB27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Oval 12"/>
            <p:cNvSpPr>
              <a:spLocks noChangeArrowheads="1"/>
            </p:cNvSpPr>
            <p:nvPr/>
          </p:nvSpPr>
          <p:spPr bwMode="auto">
            <a:xfrm>
              <a:off x="6564844" y="1671255"/>
              <a:ext cx="55000" cy="59982"/>
            </a:xfrm>
            <a:prstGeom prst="ellipse">
              <a:avLst/>
            </a:prstGeom>
            <a:solidFill>
              <a:srgbClr val="F6AB27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6691510" y="3247439"/>
              <a:ext cx="981656" cy="1079669"/>
            </a:xfrm>
            <a:custGeom>
              <a:avLst/>
              <a:gdLst>
                <a:gd name="T0" fmla="*/ 528638 w 589"/>
                <a:gd name="T1" fmla="*/ 946150 h 648"/>
                <a:gd name="T2" fmla="*/ 495300 w 589"/>
                <a:gd name="T3" fmla="*/ 544513 h 648"/>
                <a:gd name="T4" fmla="*/ 841375 w 589"/>
                <a:gd name="T5" fmla="*/ 376238 h 648"/>
                <a:gd name="T6" fmla="*/ 841375 w 589"/>
                <a:gd name="T7" fmla="*/ 376238 h 648"/>
                <a:gd name="T8" fmla="*/ 912813 w 589"/>
                <a:gd name="T9" fmla="*/ 315913 h 648"/>
                <a:gd name="T10" fmla="*/ 912813 w 589"/>
                <a:gd name="T11" fmla="*/ 312738 h 648"/>
                <a:gd name="T12" fmla="*/ 935038 w 589"/>
                <a:gd name="T13" fmla="*/ 296863 h 648"/>
                <a:gd name="T14" fmla="*/ 908050 w 589"/>
                <a:gd name="T15" fmla="*/ 304800 h 648"/>
                <a:gd name="T16" fmla="*/ 908050 w 589"/>
                <a:gd name="T17" fmla="*/ 300038 h 648"/>
                <a:gd name="T18" fmla="*/ 811213 w 589"/>
                <a:gd name="T19" fmla="*/ 315913 h 648"/>
                <a:gd name="T20" fmla="*/ 811213 w 589"/>
                <a:gd name="T21" fmla="*/ 315913 h 648"/>
                <a:gd name="T22" fmla="*/ 811213 w 589"/>
                <a:gd name="T23" fmla="*/ 315913 h 648"/>
                <a:gd name="T24" fmla="*/ 487363 w 589"/>
                <a:gd name="T25" fmla="*/ 473075 h 648"/>
                <a:gd name="T26" fmla="*/ 458788 w 589"/>
                <a:gd name="T27" fmla="*/ 117475 h 648"/>
                <a:gd name="T28" fmla="*/ 458788 w 589"/>
                <a:gd name="T29" fmla="*/ 117475 h 648"/>
                <a:gd name="T30" fmla="*/ 458788 w 589"/>
                <a:gd name="T31" fmla="*/ 117475 h 648"/>
                <a:gd name="T32" fmla="*/ 420688 w 589"/>
                <a:gd name="T33" fmla="*/ 26988 h 648"/>
                <a:gd name="T34" fmla="*/ 417513 w 589"/>
                <a:gd name="T35" fmla="*/ 26988 h 648"/>
                <a:gd name="T36" fmla="*/ 409575 w 589"/>
                <a:gd name="T37" fmla="*/ 0 h 648"/>
                <a:gd name="T38" fmla="*/ 409575 w 589"/>
                <a:gd name="T39" fmla="*/ 26988 h 648"/>
                <a:gd name="T40" fmla="*/ 404813 w 589"/>
                <a:gd name="T41" fmla="*/ 26988 h 648"/>
                <a:gd name="T42" fmla="*/ 390525 w 589"/>
                <a:gd name="T43" fmla="*/ 120650 h 648"/>
                <a:gd name="T44" fmla="*/ 390525 w 589"/>
                <a:gd name="T45" fmla="*/ 120650 h 648"/>
                <a:gd name="T46" fmla="*/ 423863 w 589"/>
                <a:gd name="T47" fmla="*/ 508000 h 648"/>
                <a:gd name="T48" fmla="*/ 60325 w 589"/>
                <a:gd name="T49" fmla="*/ 684213 h 648"/>
                <a:gd name="T50" fmla="*/ 68263 w 589"/>
                <a:gd name="T51" fmla="*/ 695325 h 648"/>
                <a:gd name="T52" fmla="*/ 0 w 589"/>
                <a:gd name="T53" fmla="*/ 728663 h 648"/>
                <a:gd name="T54" fmla="*/ 19050 w 589"/>
                <a:gd name="T55" fmla="*/ 766763 h 648"/>
                <a:gd name="T56" fmla="*/ 85725 w 589"/>
                <a:gd name="T57" fmla="*/ 731838 h 648"/>
                <a:gd name="T58" fmla="*/ 90488 w 589"/>
                <a:gd name="T59" fmla="*/ 744538 h 648"/>
                <a:gd name="T60" fmla="*/ 431800 w 589"/>
                <a:gd name="T61" fmla="*/ 574675 h 648"/>
                <a:gd name="T62" fmla="*/ 465138 w 589"/>
                <a:gd name="T63" fmla="*/ 954088 h 648"/>
                <a:gd name="T64" fmla="*/ 476250 w 589"/>
                <a:gd name="T65" fmla="*/ 954088 h 648"/>
                <a:gd name="T66" fmla="*/ 484188 w 589"/>
                <a:gd name="T67" fmla="*/ 1028700 h 648"/>
                <a:gd name="T68" fmla="*/ 525463 w 589"/>
                <a:gd name="T69" fmla="*/ 1025525 h 648"/>
                <a:gd name="T70" fmla="*/ 517525 w 589"/>
                <a:gd name="T71" fmla="*/ 950913 h 648"/>
                <a:gd name="T72" fmla="*/ 528638 w 589"/>
                <a:gd name="T73" fmla="*/ 946150 h 64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89" h="648">
                  <a:moveTo>
                    <a:pt x="333" y="596"/>
                  </a:moveTo>
                  <a:lnTo>
                    <a:pt x="312" y="343"/>
                  </a:lnTo>
                  <a:lnTo>
                    <a:pt x="530" y="237"/>
                  </a:lnTo>
                  <a:lnTo>
                    <a:pt x="575" y="199"/>
                  </a:lnTo>
                  <a:lnTo>
                    <a:pt x="575" y="197"/>
                  </a:lnTo>
                  <a:lnTo>
                    <a:pt x="589" y="187"/>
                  </a:lnTo>
                  <a:lnTo>
                    <a:pt x="572" y="192"/>
                  </a:lnTo>
                  <a:lnTo>
                    <a:pt x="572" y="189"/>
                  </a:lnTo>
                  <a:lnTo>
                    <a:pt x="511" y="199"/>
                  </a:lnTo>
                  <a:lnTo>
                    <a:pt x="307" y="298"/>
                  </a:lnTo>
                  <a:lnTo>
                    <a:pt x="289" y="74"/>
                  </a:lnTo>
                  <a:lnTo>
                    <a:pt x="265" y="17"/>
                  </a:lnTo>
                  <a:lnTo>
                    <a:pt x="263" y="17"/>
                  </a:lnTo>
                  <a:lnTo>
                    <a:pt x="258" y="0"/>
                  </a:lnTo>
                  <a:lnTo>
                    <a:pt x="258" y="17"/>
                  </a:lnTo>
                  <a:lnTo>
                    <a:pt x="255" y="17"/>
                  </a:lnTo>
                  <a:lnTo>
                    <a:pt x="246" y="76"/>
                  </a:lnTo>
                  <a:lnTo>
                    <a:pt x="267" y="320"/>
                  </a:lnTo>
                  <a:lnTo>
                    <a:pt x="38" y="431"/>
                  </a:lnTo>
                  <a:lnTo>
                    <a:pt x="43" y="438"/>
                  </a:lnTo>
                  <a:lnTo>
                    <a:pt x="0" y="459"/>
                  </a:lnTo>
                  <a:lnTo>
                    <a:pt x="12" y="483"/>
                  </a:lnTo>
                  <a:lnTo>
                    <a:pt x="54" y="461"/>
                  </a:lnTo>
                  <a:lnTo>
                    <a:pt x="57" y="469"/>
                  </a:lnTo>
                  <a:lnTo>
                    <a:pt x="272" y="362"/>
                  </a:lnTo>
                  <a:lnTo>
                    <a:pt x="293" y="601"/>
                  </a:lnTo>
                  <a:lnTo>
                    <a:pt x="300" y="601"/>
                  </a:lnTo>
                  <a:lnTo>
                    <a:pt x="305" y="648"/>
                  </a:lnTo>
                  <a:lnTo>
                    <a:pt x="331" y="646"/>
                  </a:lnTo>
                  <a:lnTo>
                    <a:pt x="326" y="599"/>
                  </a:lnTo>
                  <a:lnTo>
                    <a:pt x="333" y="596"/>
                  </a:lnTo>
                  <a:close/>
                </a:path>
              </a:pathLst>
            </a:custGeom>
            <a:solidFill>
              <a:srgbClr val="74C9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6525" y="3992210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6525" y="4203812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6525" y="4308780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1522" y="4097178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6525" y="4413748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6525" y="4097178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3191" y="3643984"/>
              <a:ext cx="591660" cy="2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1524" y="3618991"/>
              <a:ext cx="626659" cy="283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1522" y="3992210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521" y="4203812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521" y="4413748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518" y="3992210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518" y="4097178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30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518" y="4307114"/>
              <a:ext cx="154999" cy="213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31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518" y="4203812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1522" y="4413748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3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521" y="4308780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4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1522" y="4308780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5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1522" y="4203812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6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521" y="4097178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521" y="3992210"/>
              <a:ext cx="154999" cy="106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Freeform 38"/>
            <p:cNvSpPr>
              <a:spLocks noEditPoints="1"/>
            </p:cNvSpPr>
            <p:nvPr/>
          </p:nvSpPr>
          <p:spPr bwMode="auto">
            <a:xfrm>
              <a:off x="5489858" y="3642317"/>
              <a:ext cx="574994" cy="231596"/>
            </a:xfrm>
            <a:custGeom>
              <a:avLst/>
              <a:gdLst>
                <a:gd name="T0" fmla="*/ 7503 w 146"/>
                <a:gd name="T1" fmla="*/ 220663 h 59"/>
                <a:gd name="T2" fmla="*/ 540185 w 146"/>
                <a:gd name="T3" fmla="*/ 220663 h 59"/>
                <a:gd name="T4" fmla="*/ 547688 w 146"/>
                <a:gd name="T5" fmla="*/ 213183 h 59"/>
                <a:gd name="T6" fmla="*/ 547688 w 146"/>
                <a:gd name="T7" fmla="*/ 11220 h 59"/>
                <a:gd name="T8" fmla="*/ 540185 w 146"/>
                <a:gd name="T9" fmla="*/ 0 h 59"/>
                <a:gd name="T10" fmla="*/ 7503 w 146"/>
                <a:gd name="T11" fmla="*/ 0 h 59"/>
                <a:gd name="T12" fmla="*/ 0 w 146"/>
                <a:gd name="T13" fmla="*/ 11220 h 59"/>
                <a:gd name="T14" fmla="*/ 0 w 146"/>
                <a:gd name="T15" fmla="*/ 213183 h 59"/>
                <a:gd name="T16" fmla="*/ 7503 w 146"/>
                <a:gd name="T17" fmla="*/ 220663 h 59"/>
                <a:gd name="T18" fmla="*/ 11254 w 146"/>
                <a:gd name="T19" fmla="*/ 11220 h 59"/>
                <a:gd name="T20" fmla="*/ 540185 w 146"/>
                <a:gd name="T21" fmla="*/ 11220 h 59"/>
                <a:gd name="T22" fmla="*/ 540185 w 146"/>
                <a:gd name="T23" fmla="*/ 213183 h 59"/>
                <a:gd name="T24" fmla="*/ 11254 w 146"/>
                <a:gd name="T25" fmla="*/ 213183 h 59"/>
                <a:gd name="T26" fmla="*/ 11254 w 146"/>
                <a:gd name="T27" fmla="*/ 11220 h 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6" h="59">
                  <a:moveTo>
                    <a:pt x="2" y="59"/>
                  </a:moveTo>
                  <a:cubicBezTo>
                    <a:pt x="144" y="59"/>
                    <a:pt x="144" y="59"/>
                    <a:pt x="144" y="59"/>
                  </a:cubicBezTo>
                  <a:cubicBezTo>
                    <a:pt x="145" y="59"/>
                    <a:pt x="146" y="58"/>
                    <a:pt x="146" y="57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1"/>
                    <a:pt x="145" y="0"/>
                    <a:pt x="14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9"/>
                    <a:pt x="2" y="59"/>
                  </a:cubicBezTo>
                  <a:close/>
                  <a:moveTo>
                    <a:pt x="3" y="3"/>
                  </a:moveTo>
                  <a:cubicBezTo>
                    <a:pt x="144" y="3"/>
                    <a:pt x="144" y="3"/>
                    <a:pt x="144" y="3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3" y="57"/>
                    <a:pt x="3" y="57"/>
                    <a:pt x="3" y="57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9"/>
            <p:cNvSpPr>
              <a:spLocks noEditPoints="1"/>
            </p:cNvSpPr>
            <p:nvPr/>
          </p:nvSpPr>
          <p:spPr bwMode="auto">
            <a:xfrm>
              <a:off x="5438191" y="3555677"/>
              <a:ext cx="681659" cy="1019688"/>
            </a:xfrm>
            <a:custGeom>
              <a:avLst/>
              <a:gdLst>
                <a:gd name="T0" fmla="*/ 304002 w 173"/>
                <a:gd name="T1" fmla="*/ 0 h 259"/>
                <a:gd name="T2" fmla="*/ 0 w 173"/>
                <a:gd name="T3" fmla="*/ 337604 h 259"/>
                <a:gd name="T4" fmla="*/ 67556 w 173"/>
                <a:gd name="T5" fmla="*/ 971550 h 259"/>
                <a:gd name="T6" fmla="*/ 649288 w 173"/>
                <a:gd name="T7" fmla="*/ 416379 h 259"/>
                <a:gd name="T8" fmla="*/ 304002 w 173"/>
                <a:gd name="T9" fmla="*/ 405125 h 259"/>
                <a:gd name="T10" fmla="*/ 18766 w 173"/>
                <a:gd name="T11" fmla="*/ 352609 h 259"/>
                <a:gd name="T12" fmla="*/ 37531 w 173"/>
                <a:gd name="T13" fmla="*/ 93779 h 259"/>
                <a:gd name="T14" fmla="*/ 608004 w 173"/>
                <a:gd name="T15" fmla="*/ 93779 h 259"/>
                <a:gd name="T16" fmla="*/ 281483 w 173"/>
                <a:gd name="T17" fmla="*/ 315097 h 259"/>
                <a:gd name="T18" fmla="*/ 484151 w 173"/>
                <a:gd name="T19" fmla="*/ 442637 h 259"/>
                <a:gd name="T20" fmla="*/ 600498 w 173"/>
                <a:gd name="T21" fmla="*/ 442637 h 259"/>
                <a:gd name="T22" fmla="*/ 495410 w 173"/>
                <a:gd name="T23" fmla="*/ 502655 h 259"/>
                <a:gd name="T24" fmla="*/ 495410 w 173"/>
                <a:gd name="T25" fmla="*/ 532664 h 259"/>
                <a:gd name="T26" fmla="*/ 600498 w 173"/>
                <a:gd name="T27" fmla="*/ 592683 h 259"/>
                <a:gd name="T28" fmla="*/ 484151 w 173"/>
                <a:gd name="T29" fmla="*/ 592683 h 259"/>
                <a:gd name="T30" fmla="*/ 521682 w 173"/>
                <a:gd name="T31" fmla="*/ 630195 h 259"/>
                <a:gd name="T32" fmla="*/ 589238 w 173"/>
                <a:gd name="T33" fmla="*/ 701467 h 259"/>
                <a:gd name="T34" fmla="*/ 484151 w 173"/>
                <a:gd name="T35" fmla="*/ 641448 h 259"/>
                <a:gd name="T36" fmla="*/ 521682 w 173"/>
                <a:gd name="T37" fmla="*/ 731476 h 259"/>
                <a:gd name="T38" fmla="*/ 600498 w 173"/>
                <a:gd name="T39" fmla="*/ 892776 h 259"/>
                <a:gd name="T40" fmla="*/ 484151 w 173"/>
                <a:gd name="T41" fmla="*/ 892776 h 259"/>
                <a:gd name="T42" fmla="*/ 375311 w 173"/>
                <a:gd name="T43" fmla="*/ 431383 h 259"/>
                <a:gd name="T44" fmla="*/ 442867 w 173"/>
                <a:gd name="T45" fmla="*/ 502655 h 259"/>
                <a:gd name="T46" fmla="*/ 337780 w 173"/>
                <a:gd name="T47" fmla="*/ 442637 h 259"/>
                <a:gd name="T48" fmla="*/ 442867 w 173"/>
                <a:gd name="T49" fmla="*/ 532664 h 259"/>
                <a:gd name="T50" fmla="*/ 375311 w 173"/>
                <a:gd name="T51" fmla="*/ 603936 h 259"/>
                <a:gd name="T52" fmla="*/ 337780 w 173"/>
                <a:gd name="T53" fmla="*/ 641448 h 259"/>
                <a:gd name="T54" fmla="*/ 454126 w 173"/>
                <a:gd name="T55" fmla="*/ 641448 h 259"/>
                <a:gd name="T56" fmla="*/ 349039 w 173"/>
                <a:gd name="T57" fmla="*/ 701467 h 259"/>
                <a:gd name="T58" fmla="*/ 349039 w 173"/>
                <a:gd name="T59" fmla="*/ 731476 h 259"/>
                <a:gd name="T60" fmla="*/ 454126 w 173"/>
                <a:gd name="T61" fmla="*/ 791494 h 259"/>
                <a:gd name="T62" fmla="*/ 337780 w 173"/>
                <a:gd name="T63" fmla="*/ 791494 h 259"/>
                <a:gd name="T64" fmla="*/ 375311 w 173"/>
                <a:gd name="T65" fmla="*/ 832757 h 259"/>
                <a:gd name="T66" fmla="*/ 442867 w 173"/>
                <a:gd name="T67" fmla="*/ 904029 h 259"/>
                <a:gd name="T68" fmla="*/ 337780 w 173"/>
                <a:gd name="T69" fmla="*/ 844011 h 259"/>
                <a:gd name="T70" fmla="*/ 292743 w 173"/>
                <a:gd name="T71" fmla="*/ 431383 h 259"/>
                <a:gd name="T72" fmla="*/ 228940 w 173"/>
                <a:gd name="T73" fmla="*/ 502655 h 259"/>
                <a:gd name="T74" fmla="*/ 191409 w 173"/>
                <a:gd name="T75" fmla="*/ 543918 h 259"/>
                <a:gd name="T76" fmla="*/ 304002 w 173"/>
                <a:gd name="T77" fmla="*/ 543918 h 259"/>
                <a:gd name="T78" fmla="*/ 202668 w 173"/>
                <a:gd name="T79" fmla="*/ 603936 h 259"/>
                <a:gd name="T80" fmla="*/ 202668 w 173"/>
                <a:gd name="T81" fmla="*/ 630195 h 259"/>
                <a:gd name="T82" fmla="*/ 304002 w 173"/>
                <a:gd name="T83" fmla="*/ 693964 h 259"/>
                <a:gd name="T84" fmla="*/ 191409 w 173"/>
                <a:gd name="T85" fmla="*/ 693964 h 259"/>
                <a:gd name="T86" fmla="*/ 228940 w 173"/>
                <a:gd name="T87" fmla="*/ 731476 h 259"/>
                <a:gd name="T88" fmla="*/ 292743 w 173"/>
                <a:gd name="T89" fmla="*/ 802748 h 259"/>
                <a:gd name="T90" fmla="*/ 191409 w 173"/>
                <a:gd name="T91" fmla="*/ 742729 h 259"/>
                <a:gd name="T92" fmla="*/ 292743 w 173"/>
                <a:gd name="T93" fmla="*/ 832757 h 259"/>
                <a:gd name="T94" fmla="*/ 228940 w 173"/>
                <a:gd name="T95" fmla="*/ 904029 h 259"/>
                <a:gd name="T96" fmla="*/ 41284 w 173"/>
                <a:gd name="T97" fmla="*/ 442637 h 259"/>
                <a:gd name="T98" fmla="*/ 157631 w 173"/>
                <a:gd name="T99" fmla="*/ 442637 h 259"/>
                <a:gd name="T100" fmla="*/ 52544 w 173"/>
                <a:gd name="T101" fmla="*/ 502655 h 259"/>
                <a:gd name="T102" fmla="*/ 52544 w 173"/>
                <a:gd name="T103" fmla="*/ 532664 h 259"/>
                <a:gd name="T104" fmla="*/ 157631 w 173"/>
                <a:gd name="T105" fmla="*/ 592683 h 259"/>
                <a:gd name="T106" fmla="*/ 41284 w 173"/>
                <a:gd name="T107" fmla="*/ 592683 h 259"/>
                <a:gd name="T108" fmla="*/ 78815 w 173"/>
                <a:gd name="T109" fmla="*/ 630195 h 259"/>
                <a:gd name="T110" fmla="*/ 146371 w 173"/>
                <a:gd name="T111" fmla="*/ 701467 h 259"/>
                <a:gd name="T112" fmla="*/ 41284 w 173"/>
                <a:gd name="T113" fmla="*/ 641448 h 259"/>
                <a:gd name="T114" fmla="*/ 146371 w 173"/>
                <a:gd name="T115" fmla="*/ 731476 h 259"/>
                <a:gd name="T116" fmla="*/ 82568 w 173"/>
                <a:gd name="T117" fmla="*/ 802748 h 259"/>
                <a:gd name="T118" fmla="*/ 41284 w 173"/>
                <a:gd name="T119" fmla="*/ 844011 h 259"/>
                <a:gd name="T120" fmla="*/ 157631 w 173"/>
                <a:gd name="T121" fmla="*/ 844011 h 259"/>
                <a:gd name="T122" fmla="*/ 52544 w 173"/>
                <a:gd name="T123" fmla="*/ 904029 h 25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73" h="259">
                  <a:moveTo>
                    <a:pt x="173" y="78"/>
                  </a:moveTo>
                  <a:cubicBezTo>
                    <a:pt x="173" y="18"/>
                    <a:pt x="173" y="18"/>
                    <a:pt x="173" y="18"/>
                  </a:cubicBezTo>
                  <a:cubicBezTo>
                    <a:pt x="173" y="8"/>
                    <a:pt x="165" y="0"/>
                    <a:pt x="155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51"/>
                    <a:pt x="8" y="259"/>
                    <a:pt x="18" y="259"/>
                  </a:cubicBezTo>
                  <a:cubicBezTo>
                    <a:pt x="80" y="259"/>
                    <a:pt x="80" y="259"/>
                    <a:pt x="80" y="259"/>
                  </a:cubicBezTo>
                  <a:cubicBezTo>
                    <a:pt x="155" y="259"/>
                    <a:pt x="155" y="259"/>
                    <a:pt x="155" y="259"/>
                  </a:cubicBezTo>
                  <a:cubicBezTo>
                    <a:pt x="165" y="259"/>
                    <a:pt x="173" y="251"/>
                    <a:pt x="173" y="241"/>
                  </a:cubicBezTo>
                  <a:cubicBezTo>
                    <a:pt x="173" y="111"/>
                    <a:pt x="173" y="111"/>
                    <a:pt x="173" y="111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1" y="88"/>
                    <a:pt x="169" y="90"/>
                    <a:pt x="167" y="92"/>
                  </a:cubicBezTo>
                  <a:cubicBezTo>
                    <a:pt x="161" y="96"/>
                    <a:pt x="154" y="99"/>
                    <a:pt x="145" y="101"/>
                  </a:cubicBezTo>
                  <a:cubicBezTo>
                    <a:pt x="128" y="106"/>
                    <a:pt x="105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60" y="108"/>
                    <a:pt x="39" y="106"/>
                    <a:pt x="24" y="102"/>
                  </a:cubicBezTo>
                  <a:cubicBezTo>
                    <a:pt x="16" y="100"/>
                    <a:pt x="10" y="97"/>
                    <a:pt x="5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3" y="114"/>
                    <a:pt x="173" y="110"/>
                    <a:pt x="173" y="78"/>
                  </a:cubicBezTo>
                  <a:close/>
                  <a:moveTo>
                    <a:pt x="10" y="53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10" y="22"/>
                    <a:pt x="12" y="20"/>
                    <a:pt x="1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157" y="20"/>
                    <a:pt x="157" y="20"/>
                    <a:pt x="157" y="20"/>
                  </a:cubicBezTo>
                  <a:cubicBezTo>
                    <a:pt x="160" y="20"/>
                    <a:pt x="162" y="22"/>
                    <a:pt x="162" y="25"/>
                  </a:cubicBezTo>
                  <a:cubicBezTo>
                    <a:pt x="162" y="47"/>
                    <a:pt x="162" y="47"/>
                    <a:pt x="162" y="47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62" y="82"/>
                    <a:pt x="160" y="84"/>
                    <a:pt x="157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2" y="84"/>
                    <a:pt x="10" y="82"/>
                    <a:pt x="10" y="79"/>
                  </a:cubicBezTo>
                  <a:lnTo>
                    <a:pt x="10" y="53"/>
                  </a:lnTo>
                  <a:close/>
                  <a:moveTo>
                    <a:pt x="129" y="118"/>
                  </a:moveTo>
                  <a:cubicBezTo>
                    <a:pt x="129" y="116"/>
                    <a:pt x="131" y="115"/>
                    <a:pt x="132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57" y="115"/>
                    <a:pt x="157" y="115"/>
                    <a:pt x="157" y="115"/>
                  </a:cubicBezTo>
                  <a:cubicBezTo>
                    <a:pt x="159" y="115"/>
                    <a:pt x="160" y="116"/>
                    <a:pt x="160" y="118"/>
                  </a:cubicBezTo>
                  <a:cubicBezTo>
                    <a:pt x="160" y="131"/>
                    <a:pt x="160" y="131"/>
                    <a:pt x="160" y="131"/>
                  </a:cubicBezTo>
                  <a:cubicBezTo>
                    <a:pt x="160" y="133"/>
                    <a:pt x="159" y="134"/>
                    <a:pt x="157" y="134"/>
                  </a:cubicBezTo>
                  <a:cubicBezTo>
                    <a:pt x="140" y="134"/>
                    <a:pt x="140" y="134"/>
                    <a:pt x="140" y="134"/>
                  </a:cubicBezTo>
                  <a:cubicBezTo>
                    <a:pt x="132" y="134"/>
                    <a:pt x="132" y="134"/>
                    <a:pt x="132" y="134"/>
                  </a:cubicBezTo>
                  <a:cubicBezTo>
                    <a:pt x="131" y="134"/>
                    <a:pt x="129" y="133"/>
                    <a:pt x="129" y="131"/>
                  </a:cubicBezTo>
                  <a:lnTo>
                    <a:pt x="129" y="118"/>
                  </a:lnTo>
                  <a:close/>
                  <a:moveTo>
                    <a:pt x="129" y="145"/>
                  </a:moveTo>
                  <a:cubicBezTo>
                    <a:pt x="129" y="143"/>
                    <a:pt x="131" y="142"/>
                    <a:pt x="132" y="142"/>
                  </a:cubicBezTo>
                  <a:cubicBezTo>
                    <a:pt x="139" y="142"/>
                    <a:pt x="139" y="142"/>
                    <a:pt x="139" y="142"/>
                  </a:cubicBezTo>
                  <a:cubicBezTo>
                    <a:pt x="157" y="142"/>
                    <a:pt x="157" y="142"/>
                    <a:pt x="157" y="142"/>
                  </a:cubicBezTo>
                  <a:cubicBezTo>
                    <a:pt x="159" y="142"/>
                    <a:pt x="160" y="143"/>
                    <a:pt x="160" y="145"/>
                  </a:cubicBezTo>
                  <a:cubicBezTo>
                    <a:pt x="160" y="158"/>
                    <a:pt x="160" y="158"/>
                    <a:pt x="160" y="158"/>
                  </a:cubicBezTo>
                  <a:cubicBezTo>
                    <a:pt x="160" y="159"/>
                    <a:pt x="159" y="161"/>
                    <a:pt x="157" y="161"/>
                  </a:cubicBezTo>
                  <a:cubicBezTo>
                    <a:pt x="140" y="161"/>
                    <a:pt x="140" y="161"/>
                    <a:pt x="140" y="161"/>
                  </a:cubicBezTo>
                  <a:cubicBezTo>
                    <a:pt x="132" y="161"/>
                    <a:pt x="132" y="161"/>
                    <a:pt x="132" y="161"/>
                  </a:cubicBezTo>
                  <a:cubicBezTo>
                    <a:pt x="131" y="161"/>
                    <a:pt x="129" y="159"/>
                    <a:pt x="129" y="158"/>
                  </a:cubicBezTo>
                  <a:lnTo>
                    <a:pt x="129" y="145"/>
                  </a:lnTo>
                  <a:close/>
                  <a:moveTo>
                    <a:pt x="129" y="171"/>
                  </a:moveTo>
                  <a:cubicBezTo>
                    <a:pt x="129" y="170"/>
                    <a:pt x="131" y="168"/>
                    <a:pt x="132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57" y="168"/>
                    <a:pt x="157" y="168"/>
                    <a:pt x="157" y="168"/>
                  </a:cubicBezTo>
                  <a:cubicBezTo>
                    <a:pt x="159" y="168"/>
                    <a:pt x="160" y="170"/>
                    <a:pt x="160" y="171"/>
                  </a:cubicBezTo>
                  <a:cubicBezTo>
                    <a:pt x="160" y="185"/>
                    <a:pt x="160" y="185"/>
                    <a:pt x="160" y="185"/>
                  </a:cubicBezTo>
                  <a:cubicBezTo>
                    <a:pt x="160" y="186"/>
                    <a:pt x="159" y="187"/>
                    <a:pt x="157" y="187"/>
                  </a:cubicBezTo>
                  <a:cubicBezTo>
                    <a:pt x="140" y="187"/>
                    <a:pt x="140" y="187"/>
                    <a:pt x="140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1" y="187"/>
                    <a:pt x="129" y="186"/>
                    <a:pt x="129" y="185"/>
                  </a:cubicBezTo>
                  <a:lnTo>
                    <a:pt x="129" y="171"/>
                  </a:lnTo>
                  <a:close/>
                  <a:moveTo>
                    <a:pt x="129" y="205"/>
                  </a:moveTo>
                  <a:cubicBezTo>
                    <a:pt x="129" y="198"/>
                    <a:pt x="129" y="198"/>
                    <a:pt x="129" y="198"/>
                  </a:cubicBezTo>
                  <a:cubicBezTo>
                    <a:pt x="129" y="197"/>
                    <a:pt x="131" y="195"/>
                    <a:pt x="132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57" y="195"/>
                    <a:pt x="157" y="195"/>
                    <a:pt x="157" y="195"/>
                  </a:cubicBezTo>
                  <a:cubicBezTo>
                    <a:pt x="159" y="195"/>
                    <a:pt x="160" y="196"/>
                    <a:pt x="160" y="198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160" y="238"/>
                    <a:pt x="160" y="238"/>
                    <a:pt x="160" y="238"/>
                  </a:cubicBezTo>
                  <a:cubicBezTo>
                    <a:pt x="160" y="240"/>
                    <a:pt x="159" y="241"/>
                    <a:pt x="157" y="241"/>
                  </a:cubicBezTo>
                  <a:cubicBezTo>
                    <a:pt x="140" y="241"/>
                    <a:pt x="140" y="241"/>
                    <a:pt x="140" y="241"/>
                  </a:cubicBezTo>
                  <a:cubicBezTo>
                    <a:pt x="132" y="241"/>
                    <a:pt x="132" y="241"/>
                    <a:pt x="132" y="241"/>
                  </a:cubicBezTo>
                  <a:cubicBezTo>
                    <a:pt x="131" y="241"/>
                    <a:pt x="129" y="240"/>
                    <a:pt x="129" y="238"/>
                  </a:cubicBezTo>
                  <a:lnTo>
                    <a:pt x="129" y="205"/>
                  </a:lnTo>
                  <a:close/>
                  <a:moveTo>
                    <a:pt x="90" y="118"/>
                  </a:moveTo>
                  <a:cubicBezTo>
                    <a:pt x="90" y="116"/>
                    <a:pt x="91" y="115"/>
                    <a:pt x="93" y="115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9" y="115"/>
                    <a:pt x="121" y="116"/>
                    <a:pt x="121" y="118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1" y="133"/>
                    <a:pt x="119" y="134"/>
                    <a:pt x="118" y="134"/>
                  </a:cubicBezTo>
                  <a:cubicBezTo>
                    <a:pt x="100" y="134"/>
                    <a:pt x="100" y="134"/>
                    <a:pt x="100" y="134"/>
                  </a:cubicBezTo>
                  <a:cubicBezTo>
                    <a:pt x="93" y="134"/>
                    <a:pt x="93" y="134"/>
                    <a:pt x="93" y="134"/>
                  </a:cubicBezTo>
                  <a:cubicBezTo>
                    <a:pt x="91" y="134"/>
                    <a:pt x="90" y="133"/>
                    <a:pt x="90" y="131"/>
                  </a:cubicBezTo>
                  <a:lnTo>
                    <a:pt x="90" y="118"/>
                  </a:lnTo>
                  <a:close/>
                  <a:moveTo>
                    <a:pt x="90" y="145"/>
                  </a:moveTo>
                  <a:cubicBezTo>
                    <a:pt x="90" y="143"/>
                    <a:pt x="91" y="142"/>
                    <a:pt x="93" y="142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9" y="142"/>
                    <a:pt x="121" y="143"/>
                    <a:pt x="121" y="145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21" y="159"/>
                    <a:pt x="119" y="161"/>
                    <a:pt x="118" y="161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3" y="161"/>
                    <a:pt x="93" y="161"/>
                    <a:pt x="93" y="161"/>
                  </a:cubicBezTo>
                  <a:cubicBezTo>
                    <a:pt x="91" y="161"/>
                    <a:pt x="90" y="159"/>
                    <a:pt x="90" y="158"/>
                  </a:cubicBezTo>
                  <a:lnTo>
                    <a:pt x="90" y="145"/>
                  </a:lnTo>
                  <a:close/>
                  <a:moveTo>
                    <a:pt x="90" y="171"/>
                  </a:moveTo>
                  <a:cubicBezTo>
                    <a:pt x="90" y="170"/>
                    <a:pt x="91" y="168"/>
                    <a:pt x="93" y="168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118" y="168"/>
                    <a:pt x="118" y="168"/>
                    <a:pt x="118" y="168"/>
                  </a:cubicBezTo>
                  <a:cubicBezTo>
                    <a:pt x="119" y="168"/>
                    <a:pt x="121" y="170"/>
                    <a:pt x="121" y="171"/>
                  </a:cubicBezTo>
                  <a:cubicBezTo>
                    <a:pt x="121" y="185"/>
                    <a:pt x="121" y="185"/>
                    <a:pt x="121" y="185"/>
                  </a:cubicBezTo>
                  <a:cubicBezTo>
                    <a:pt x="121" y="186"/>
                    <a:pt x="119" y="187"/>
                    <a:pt x="118" y="187"/>
                  </a:cubicBezTo>
                  <a:cubicBezTo>
                    <a:pt x="100" y="187"/>
                    <a:pt x="100" y="187"/>
                    <a:pt x="100" y="187"/>
                  </a:cubicBezTo>
                  <a:cubicBezTo>
                    <a:pt x="93" y="187"/>
                    <a:pt x="93" y="187"/>
                    <a:pt x="93" y="187"/>
                  </a:cubicBezTo>
                  <a:cubicBezTo>
                    <a:pt x="91" y="187"/>
                    <a:pt x="90" y="186"/>
                    <a:pt x="90" y="185"/>
                  </a:cubicBezTo>
                  <a:lnTo>
                    <a:pt x="90" y="171"/>
                  </a:lnTo>
                  <a:close/>
                  <a:moveTo>
                    <a:pt x="90" y="198"/>
                  </a:moveTo>
                  <a:cubicBezTo>
                    <a:pt x="90" y="197"/>
                    <a:pt x="91" y="195"/>
                    <a:pt x="93" y="195"/>
                  </a:cubicBezTo>
                  <a:cubicBezTo>
                    <a:pt x="100" y="195"/>
                    <a:pt x="100" y="195"/>
                    <a:pt x="100" y="195"/>
                  </a:cubicBezTo>
                  <a:cubicBezTo>
                    <a:pt x="118" y="195"/>
                    <a:pt x="118" y="195"/>
                    <a:pt x="118" y="195"/>
                  </a:cubicBezTo>
                  <a:cubicBezTo>
                    <a:pt x="119" y="195"/>
                    <a:pt x="121" y="196"/>
                    <a:pt x="121" y="198"/>
                  </a:cubicBezTo>
                  <a:cubicBezTo>
                    <a:pt x="121" y="211"/>
                    <a:pt x="121" y="211"/>
                    <a:pt x="121" y="211"/>
                  </a:cubicBezTo>
                  <a:cubicBezTo>
                    <a:pt x="121" y="213"/>
                    <a:pt x="119" y="214"/>
                    <a:pt x="118" y="214"/>
                  </a:cubicBezTo>
                  <a:cubicBezTo>
                    <a:pt x="100" y="214"/>
                    <a:pt x="100" y="214"/>
                    <a:pt x="100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1" y="214"/>
                    <a:pt x="90" y="213"/>
                    <a:pt x="90" y="211"/>
                  </a:cubicBezTo>
                  <a:lnTo>
                    <a:pt x="90" y="198"/>
                  </a:lnTo>
                  <a:close/>
                  <a:moveTo>
                    <a:pt x="90" y="225"/>
                  </a:moveTo>
                  <a:cubicBezTo>
                    <a:pt x="90" y="223"/>
                    <a:pt x="91" y="222"/>
                    <a:pt x="93" y="222"/>
                  </a:cubicBezTo>
                  <a:cubicBezTo>
                    <a:pt x="100" y="222"/>
                    <a:pt x="100" y="222"/>
                    <a:pt x="100" y="222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9" y="222"/>
                    <a:pt x="121" y="223"/>
                    <a:pt x="121" y="225"/>
                  </a:cubicBezTo>
                  <a:cubicBezTo>
                    <a:pt x="121" y="238"/>
                    <a:pt x="121" y="238"/>
                    <a:pt x="121" y="238"/>
                  </a:cubicBezTo>
                  <a:cubicBezTo>
                    <a:pt x="121" y="240"/>
                    <a:pt x="119" y="241"/>
                    <a:pt x="118" y="241"/>
                  </a:cubicBezTo>
                  <a:cubicBezTo>
                    <a:pt x="100" y="241"/>
                    <a:pt x="100" y="241"/>
                    <a:pt x="100" y="241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1" y="241"/>
                    <a:pt x="90" y="240"/>
                    <a:pt x="90" y="238"/>
                  </a:cubicBezTo>
                  <a:lnTo>
                    <a:pt x="90" y="225"/>
                  </a:lnTo>
                  <a:close/>
                  <a:moveTo>
                    <a:pt x="51" y="118"/>
                  </a:moveTo>
                  <a:cubicBezTo>
                    <a:pt x="51" y="116"/>
                    <a:pt x="52" y="115"/>
                    <a:pt x="54" y="115"/>
                  </a:cubicBezTo>
                  <a:cubicBezTo>
                    <a:pt x="61" y="115"/>
                    <a:pt x="61" y="115"/>
                    <a:pt x="61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0" y="115"/>
                    <a:pt x="81" y="116"/>
                    <a:pt x="81" y="118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1" y="133"/>
                    <a:pt x="80" y="134"/>
                    <a:pt x="78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2" y="134"/>
                    <a:pt x="51" y="133"/>
                    <a:pt x="51" y="131"/>
                  </a:cubicBezTo>
                  <a:lnTo>
                    <a:pt x="51" y="118"/>
                  </a:lnTo>
                  <a:close/>
                  <a:moveTo>
                    <a:pt x="51" y="145"/>
                  </a:moveTo>
                  <a:cubicBezTo>
                    <a:pt x="51" y="143"/>
                    <a:pt x="52" y="142"/>
                    <a:pt x="54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80" y="142"/>
                    <a:pt x="81" y="143"/>
                    <a:pt x="81" y="145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59"/>
                    <a:pt x="80" y="161"/>
                    <a:pt x="78" y="161"/>
                  </a:cubicBezTo>
                  <a:cubicBezTo>
                    <a:pt x="61" y="161"/>
                    <a:pt x="61" y="161"/>
                    <a:pt x="61" y="161"/>
                  </a:cubicBezTo>
                  <a:cubicBezTo>
                    <a:pt x="54" y="161"/>
                    <a:pt x="54" y="161"/>
                    <a:pt x="54" y="161"/>
                  </a:cubicBezTo>
                  <a:cubicBezTo>
                    <a:pt x="52" y="161"/>
                    <a:pt x="51" y="159"/>
                    <a:pt x="51" y="158"/>
                  </a:cubicBezTo>
                  <a:lnTo>
                    <a:pt x="51" y="145"/>
                  </a:lnTo>
                  <a:close/>
                  <a:moveTo>
                    <a:pt x="51" y="171"/>
                  </a:moveTo>
                  <a:cubicBezTo>
                    <a:pt x="51" y="170"/>
                    <a:pt x="52" y="168"/>
                    <a:pt x="54" y="168"/>
                  </a:cubicBezTo>
                  <a:cubicBezTo>
                    <a:pt x="61" y="168"/>
                    <a:pt x="61" y="168"/>
                    <a:pt x="61" y="168"/>
                  </a:cubicBezTo>
                  <a:cubicBezTo>
                    <a:pt x="78" y="168"/>
                    <a:pt x="78" y="168"/>
                    <a:pt x="78" y="168"/>
                  </a:cubicBezTo>
                  <a:cubicBezTo>
                    <a:pt x="80" y="168"/>
                    <a:pt x="81" y="170"/>
                    <a:pt x="81" y="171"/>
                  </a:cubicBezTo>
                  <a:cubicBezTo>
                    <a:pt x="81" y="185"/>
                    <a:pt x="81" y="185"/>
                    <a:pt x="81" y="185"/>
                  </a:cubicBezTo>
                  <a:cubicBezTo>
                    <a:pt x="81" y="186"/>
                    <a:pt x="80" y="187"/>
                    <a:pt x="78" y="187"/>
                  </a:cubicBezTo>
                  <a:cubicBezTo>
                    <a:pt x="61" y="187"/>
                    <a:pt x="61" y="187"/>
                    <a:pt x="61" y="187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2" y="187"/>
                    <a:pt x="51" y="186"/>
                    <a:pt x="51" y="185"/>
                  </a:cubicBezTo>
                  <a:lnTo>
                    <a:pt x="51" y="171"/>
                  </a:lnTo>
                  <a:close/>
                  <a:moveTo>
                    <a:pt x="51" y="198"/>
                  </a:moveTo>
                  <a:cubicBezTo>
                    <a:pt x="51" y="197"/>
                    <a:pt x="52" y="195"/>
                    <a:pt x="54" y="195"/>
                  </a:cubicBezTo>
                  <a:cubicBezTo>
                    <a:pt x="61" y="195"/>
                    <a:pt x="61" y="195"/>
                    <a:pt x="61" y="195"/>
                  </a:cubicBezTo>
                  <a:cubicBezTo>
                    <a:pt x="78" y="195"/>
                    <a:pt x="78" y="195"/>
                    <a:pt x="78" y="195"/>
                  </a:cubicBezTo>
                  <a:cubicBezTo>
                    <a:pt x="80" y="195"/>
                    <a:pt x="81" y="196"/>
                    <a:pt x="81" y="198"/>
                  </a:cubicBezTo>
                  <a:cubicBezTo>
                    <a:pt x="81" y="211"/>
                    <a:pt x="81" y="211"/>
                    <a:pt x="81" y="211"/>
                  </a:cubicBezTo>
                  <a:cubicBezTo>
                    <a:pt x="81" y="213"/>
                    <a:pt x="80" y="214"/>
                    <a:pt x="78" y="214"/>
                  </a:cubicBezTo>
                  <a:cubicBezTo>
                    <a:pt x="61" y="214"/>
                    <a:pt x="61" y="214"/>
                    <a:pt x="61" y="214"/>
                  </a:cubicBezTo>
                  <a:cubicBezTo>
                    <a:pt x="54" y="214"/>
                    <a:pt x="54" y="214"/>
                    <a:pt x="54" y="214"/>
                  </a:cubicBezTo>
                  <a:cubicBezTo>
                    <a:pt x="52" y="214"/>
                    <a:pt x="51" y="213"/>
                    <a:pt x="51" y="211"/>
                  </a:cubicBezTo>
                  <a:lnTo>
                    <a:pt x="51" y="198"/>
                  </a:lnTo>
                  <a:close/>
                  <a:moveTo>
                    <a:pt x="51" y="225"/>
                  </a:moveTo>
                  <a:cubicBezTo>
                    <a:pt x="51" y="223"/>
                    <a:pt x="52" y="222"/>
                    <a:pt x="54" y="222"/>
                  </a:cubicBezTo>
                  <a:cubicBezTo>
                    <a:pt x="61" y="222"/>
                    <a:pt x="61" y="222"/>
                    <a:pt x="61" y="222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80" y="222"/>
                    <a:pt x="81" y="223"/>
                    <a:pt x="81" y="225"/>
                  </a:cubicBezTo>
                  <a:cubicBezTo>
                    <a:pt x="81" y="238"/>
                    <a:pt x="81" y="238"/>
                    <a:pt x="81" y="238"/>
                  </a:cubicBezTo>
                  <a:cubicBezTo>
                    <a:pt x="81" y="240"/>
                    <a:pt x="80" y="241"/>
                    <a:pt x="78" y="241"/>
                  </a:cubicBezTo>
                  <a:cubicBezTo>
                    <a:pt x="61" y="241"/>
                    <a:pt x="61" y="241"/>
                    <a:pt x="61" y="241"/>
                  </a:cubicBezTo>
                  <a:cubicBezTo>
                    <a:pt x="54" y="241"/>
                    <a:pt x="54" y="241"/>
                    <a:pt x="54" y="241"/>
                  </a:cubicBezTo>
                  <a:cubicBezTo>
                    <a:pt x="52" y="241"/>
                    <a:pt x="51" y="240"/>
                    <a:pt x="51" y="238"/>
                  </a:cubicBezTo>
                  <a:lnTo>
                    <a:pt x="51" y="225"/>
                  </a:lnTo>
                  <a:close/>
                  <a:moveTo>
                    <a:pt x="11" y="118"/>
                  </a:moveTo>
                  <a:cubicBezTo>
                    <a:pt x="11" y="116"/>
                    <a:pt x="13" y="115"/>
                    <a:pt x="14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39" y="115"/>
                    <a:pt x="39" y="115"/>
                    <a:pt x="39" y="115"/>
                  </a:cubicBezTo>
                  <a:cubicBezTo>
                    <a:pt x="41" y="115"/>
                    <a:pt x="42" y="116"/>
                    <a:pt x="42" y="11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3"/>
                    <a:pt x="41" y="134"/>
                    <a:pt x="39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3" y="134"/>
                    <a:pt x="11" y="133"/>
                    <a:pt x="11" y="131"/>
                  </a:cubicBezTo>
                  <a:lnTo>
                    <a:pt x="11" y="118"/>
                  </a:lnTo>
                  <a:close/>
                  <a:moveTo>
                    <a:pt x="11" y="145"/>
                  </a:moveTo>
                  <a:cubicBezTo>
                    <a:pt x="11" y="143"/>
                    <a:pt x="13" y="142"/>
                    <a:pt x="14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41" y="142"/>
                    <a:pt x="42" y="143"/>
                    <a:pt x="42" y="145"/>
                  </a:cubicBezTo>
                  <a:cubicBezTo>
                    <a:pt x="42" y="158"/>
                    <a:pt x="42" y="158"/>
                    <a:pt x="42" y="158"/>
                  </a:cubicBezTo>
                  <a:cubicBezTo>
                    <a:pt x="42" y="159"/>
                    <a:pt x="41" y="161"/>
                    <a:pt x="39" y="161"/>
                  </a:cubicBezTo>
                  <a:cubicBezTo>
                    <a:pt x="22" y="161"/>
                    <a:pt x="22" y="161"/>
                    <a:pt x="22" y="161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3" y="161"/>
                    <a:pt x="11" y="159"/>
                    <a:pt x="11" y="158"/>
                  </a:cubicBezTo>
                  <a:lnTo>
                    <a:pt x="11" y="145"/>
                  </a:lnTo>
                  <a:close/>
                  <a:moveTo>
                    <a:pt x="11" y="171"/>
                  </a:moveTo>
                  <a:cubicBezTo>
                    <a:pt x="11" y="170"/>
                    <a:pt x="13" y="168"/>
                    <a:pt x="14" y="168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39" y="168"/>
                    <a:pt x="39" y="168"/>
                    <a:pt x="39" y="168"/>
                  </a:cubicBezTo>
                  <a:cubicBezTo>
                    <a:pt x="41" y="168"/>
                    <a:pt x="42" y="170"/>
                    <a:pt x="42" y="171"/>
                  </a:cubicBezTo>
                  <a:cubicBezTo>
                    <a:pt x="42" y="185"/>
                    <a:pt x="42" y="185"/>
                    <a:pt x="42" y="185"/>
                  </a:cubicBezTo>
                  <a:cubicBezTo>
                    <a:pt x="42" y="186"/>
                    <a:pt x="41" y="187"/>
                    <a:pt x="39" y="187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13" y="187"/>
                    <a:pt x="11" y="186"/>
                    <a:pt x="11" y="185"/>
                  </a:cubicBezTo>
                  <a:lnTo>
                    <a:pt x="11" y="171"/>
                  </a:lnTo>
                  <a:close/>
                  <a:moveTo>
                    <a:pt x="11" y="198"/>
                  </a:moveTo>
                  <a:cubicBezTo>
                    <a:pt x="11" y="197"/>
                    <a:pt x="13" y="195"/>
                    <a:pt x="14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39" y="195"/>
                    <a:pt x="39" y="195"/>
                    <a:pt x="39" y="195"/>
                  </a:cubicBezTo>
                  <a:cubicBezTo>
                    <a:pt x="41" y="195"/>
                    <a:pt x="42" y="196"/>
                    <a:pt x="42" y="19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42" y="213"/>
                    <a:pt x="41" y="214"/>
                    <a:pt x="39" y="214"/>
                  </a:cubicBezTo>
                  <a:cubicBezTo>
                    <a:pt x="22" y="214"/>
                    <a:pt x="22" y="214"/>
                    <a:pt x="22" y="214"/>
                  </a:cubicBezTo>
                  <a:cubicBezTo>
                    <a:pt x="14" y="214"/>
                    <a:pt x="14" y="214"/>
                    <a:pt x="14" y="214"/>
                  </a:cubicBezTo>
                  <a:cubicBezTo>
                    <a:pt x="13" y="214"/>
                    <a:pt x="11" y="213"/>
                    <a:pt x="11" y="211"/>
                  </a:cubicBezTo>
                  <a:lnTo>
                    <a:pt x="11" y="198"/>
                  </a:lnTo>
                  <a:close/>
                  <a:moveTo>
                    <a:pt x="11" y="225"/>
                  </a:moveTo>
                  <a:cubicBezTo>
                    <a:pt x="11" y="223"/>
                    <a:pt x="13" y="222"/>
                    <a:pt x="14" y="222"/>
                  </a:cubicBezTo>
                  <a:cubicBezTo>
                    <a:pt x="21" y="222"/>
                    <a:pt x="21" y="222"/>
                    <a:pt x="21" y="222"/>
                  </a:cubicBezTo>
                  <a:cubicBezTo>
                    <a:pt x="39" y="222"/>
                    <a:pt x="39" y="222"/>
                    <a:pt x="39" y="222"/>
                  </a:cubicBezTo>
                  <a:cubicBezTo>
                    <a:pt x="41" y="222"/>
                    <a:pt x="42" y="223"/>
                    <a:pt x="42" y="225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2" y="240"/>
                    <a:pt x="41" y="241"/>
                    <a:pt x="39" y="241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14" y="241"/>
                    <a:pt x="14" y="241"/>
                    <a:pt x="14" y="241"/>
                  </a:cubicBezTo>
                  <a:cubicBezTo>
                    <a:pt x="13" y="241"/>
                    <a:pt x="11" y="240"/>
                    <a:pt x="11" y="238"/>
                  </a:cubicBezTo>
                  <a:lnTo>
                    <a:pt x="11" y="225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40"/>
            <p:cNvSpPr/>
            <p:nvPr/>
          </p:nvSpPr>
          <p:spPr bwMode="auto">
            <a:xfrm>
              <a:off x="10913127" y="1471316"/>
              <a:ext cx="121666" cy="118298"/>
            </a:xfrm>
            <a:custGeom>
              <a:avLst/>
              <a:gdLst>
                <a:gd name="T0" fmla="*/ 7477 w 31"/>
                <a:gd name="T1" fmla="*/ 67628 h 30"/>
                <a:gd name="T2" fmla="*/ 71028 w 31"/>
                <a:gd name="T3" fmla="*/ 108956 h 30"/>
                <a:gd name="T4" fmla="*/ 108411 w 31"/>
                <a:gd name="T5" fmla="*/ 45085 h 30"/>
                <a:gd name="T6" fmla="*/ 44860 w 31"/>
                <a:gd name="T7" fmla="*/ 7514 h 30"/>
                <a:gd name="T8" fmla="*/ 7477 w 31"/>
                <a:gd name="T9" fmla="*/ 67628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0">
                  <a:moveTo>
                    <a:pt x="2" y="18"/>
                  </a:moveTo>
                  <a:cubicBezTo>
                    <a:pt x="4" y="26"/>
                    <a:pt x="12" y="30"/>
                    <a:pt x="19" y="29"/>
                  </a:cubicBezTo>
                  <a:cubicBezTo>
                    <a:pt x="27" y="27"/>
                    <a:pt x="31" y="19"/>
                    <a:pt x="29" y="12"/>
                  </a:cubicBezTo>
                  <a:cubicBezTo>
                    <a:pt x="27" y="4"/>
                    <a:pt x="20" y="0"/>
                    <a:pt x="12" y="2"/>
                  </a:cubicBezTo>
                  <a:cubicBezTo>
                    <a:pt x="5" y="3"/>
                    <a:pt x="0" y="11"/>
                    <a:pt x="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41"/>
            <p:cNvSpPr/>
            <p:nvPr/>
          </p:nvSpPr>
          <p:spPr bwMode="auto">
            <a:xfrm>
              <a:off x="11063125" y="1431328"/>
              <a:ext cx="121666" cy="121630"/>
            </a:xfrm>
            <a:custGeom>
              <a:avLst/>
              <a:gdLst>
                <a:gd name="T0" fmla="*/ 7477 w 31"/>
                <a:gd name="T1" fmla="*/ 71028 h 31"/>
                <a:gd name="T2" fmla="*/ 71028 w 31"/>
                <a:gd name="T3" fmla="*/ 108411 h 31"/>
                <a:gd name="T4" fmla="*/ 108411 w 31"/>
                <a:gd name="T5" fmla="*/ 44860 h 31"/>
                <a:gd name="T6" fmla="*/ 44860 w 31"/>
                <a:gd name="T7" fmla="*/ 7477 h 31"/>
                <a:gd name="T8" fmla="*/ 7477 w 31"/>
                <a:gd name="T9" fmla="*/ 71028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1">
                  <a:moveTo>
                    <a:pt x="2" y="19"/>
                  </a:moveTo>
                  <a:cubicBezTo>
                    <a:pt x="4" y="27"/>
                    <a:pt x="11" y="31"/>
                    <a:pt x="19" y="29"/>
                  </a:cubicBezTo>
                  <a:cubicBezTo>
                    <a:pt x="26" y="27"/>
                    <a:pt x="31" y="20"/>
                    <a:pt x="29" y="12"/>
                  </a:cubicBezTo>
                  <a:cubicBezTo>
                    <a:pt x="27" y="5"/>
                    <a:pt x="20" y="0"/>
                    <a:pt x="12" y="2"/>
                  </a:cubicBezTo>
                  <a:cubicBezTo>
                    <a:pt x="5" y="4"/>
                    <a:pt x="0" y="12"/>
                    <a:pt x="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2"/>
            <p:cNvSpPr/>
            <p:nvPr/>
          </p:nvSpPr>
          <p:spPr bwMode="auto">
            <a:xfrm>
              <a:off x="10766462" y="1506305"/>
              <a:ext cx="118332" cy="121630"/>
            </a:xfrm>
            <a:custGeom>
              <a:avLst/>
              <a:gdLst>
                <a:gd name="T0" fmla="*/ 7514 w 30"/>
                <a:gd name="T1" fmla="*/ 71028 h 31"/>
                <a:gd name="T2" fmla="*/ 67628 w 30"/>
                <a:gd name="T3" fmla="*/ 108411 h 31"/>
                <a:gd name="T4" fmla="*/ 108956 w 30"/>
                <a:gd name="T5" fmla="*/ 44860 h 31"/>
                <a:gd name="T6" fmla="*/ 45085 w 30"/>
                <a:gd name="T7" fmla="*/ 7477 h 31"/>
                <a:gd name="T8" fmla="*/ 7514 w 30"/>
                <a:gd name="T9" fmla="*/ 71028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1">
                  <a:moveTo>
                    <a:pt x="2" y="19"/>
                  </a:moveTo>
                  <a:cubicBezTo>
                    <a:pt x="3" y="27"/>
                    <a:pt x="11" y="31"/>
                    <a:pt x="18" y="29"/>
                  </a:cubicBezTo>
                  <a:cubicBezTo>
                    <a:pt x="26" y="27"/>
                    <a:pt x="30" y="20"/>
                    <a:pt x="29" y="12"/>
                  </a:cubicBezTo>
                  <a:cubicBezTo>
                    <a:pt x="27" y="5"/>
                    <a:pt x="19" y="0"/>
                    <a:pt x="12" y="2"/>
                  </a:cubicBezTo>
                  <a:cubicBezTo>
                    <a:pt x="4" y="4"/>
                    <a:pt x="0" y="12"/>
                    <a:pt x="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44"/>
            <p:cNvSpPr>
              <a:spLocks noEditPoints="1"/>
            </p:cNvSpPr>
            <p:nvPr/>
          </p:nvSpPr>
          <p:spPr bwMode="auto">
            <a:xfrm>
              <a:off x="10613130" y="1171408"/>
              <a:ext cx="701659" cy="748105"/>
            </a:xfrm>
            <a:custGeom>
              <a:avLst/>
              <a:gdLst>
                <a:gd name="T0" fmla="*/ 262830 w 178"/>
                <a:gd name="T1" fmla="*/ 41267 h 190"/>
                <a:gd name="T2" fmla="*/ 41302 w 178"/>
                <a:gd name="T3" fmla="*/ 408915 h 190"/>
                <a:gd name="T4" fmla="*/ 116396 w 178"/>
                <a:gd name="T5" fmla="*/ 551473 h 190"/>
                <a:gd name="T6" fmla="*/ 67585 w 178"/>
                <a:gd name="T7" fmla="*/ 712788 h 190"/>
                <a:gd name="T8" fmla="*/ 221528 w 178"/>
                <a:gd name="T9" fmla="*/ 619000 h 190"/>
                <a:gd name="T10" fmla="*/ 409263 w 178"/>
                <a:gd name="T11" fmla="*/ 634006 h 190"/>
                <a:gd name="T12" fmla="*/ 627036 w 178"/>
                <a:gd name="T13" fmla="*/ 266358 h 190"/>
                <a:gd name="T14" fmla="*/ 262830 w 178"/>
                <a:gd name="T15" fmla="*/ 41267 h 190"/>
                <a:gd name="T16" fmla="*/ 214018 w 178"/>
                <a:gd name="T17" fmla="*/ 427673 h 190"/>
                <a:gd name="T18" fmla="*/ 153943 w 178"/>
                <a:gd name="T19" fmla="*/ 390158 h 190"/>
                <a:gd name="T20" fmla="*/ 191490 w 178"/>
                <a:gd name="T21" fmla="*/ 326382 h 190"/>
                <a:gd name="T22" fmla="*/ 255320 w 178"/>
                <a:gd name="T23" fmla="*/ 363897 h 190"/>
                <a:gd name="T24" fmla="*/ 214018 w 178"/>
                <a:gd name="T25" fmla="*/ 427673 h 190"/>
                <a:gd name="T26" fmla="*/ 356697 w 178"/>
                <a:gd name="T27" fmla="*/ 393909 h 190"/>
                <a:gd name="T28" fmla="*/ 292867 w 178"/>
                <a:gd name="T29" fmla="*/ 352642 h 190"/>
                <a:gd name="T30" fmla="*/ 330414 w 178"/>
                <a:gd name="T31" fmla="*/ 292618 h 190"/>
                <a:gd name="T32" fmla="*/ 394244 w 178"/>
                <a:gd name="T33" fmla="*/ 330133 h 190"/>
                <a:gd name="T34" fmla="*/ 356697 w 178"/>
                <a:gd name="T35" fmla="*/ 393909 h 190"/>
                <a:gd name="T36" fmla="*/ 499376 w 178"/>
                <a:gd name="T37" fmla="*/ 356394 h 190"/>
                <a:gd name="T38" fmla="*/ 435546 w 178"/>
                <a:gd name="T39" fmla="*/ 318879 h 190"/>
                <a:gd name="T40" fmla="*/ 473093 w 178"/>
                <a:gd name="T41" fmla="*/ 255103 h 190"/>
                <a:gd name="T42" fmla="*/ 536923 w 178"/>
                <a:gd name="T43" fmla="*/ 292618 h 190"/>
                <a:gd name="T44" fmla="*/ 499376 w 178"/>
                <a:gd name="T45" fmla="*/ 356394 h 1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78" h="190">
                  <a:moveTo>
                    <a:pt x="70" y="11"/>
                  </a:moveTo>
                  <a:cubicBezTo>
                    <a:pt x="26" y="22"/>
                    <a:pt x="0" y="66"/>
                    <a:pt x="11" y="109"/>
                  </a:cubicBezTo>
                  <a:cubicBezTo>
                    <a:pt x="15" y="125"/>
                    <a:pt x="21" y="137"/>
                    <a:pt x="31" y="147"/>
                  </a:cubicBezTo>
                  <a:cubicBezTo>
                    <a:pt x="18" y="190"/>
                    <a:pt x="18" y="190"/>
                    <a:pt x="18" y="190"/>
                  </a:cubicBezTo>
                  <a:cubicBezTo>
                    <a:pt x="59" y="165"/>
                    <a:pt x="59" y="165"/>
                    <a:pt x="59" y="165"/>
                  </a:cubicBezTo>
                  <a:cubicBezTo>
                    <a:pt x="74" y="172"/>
                    <a:pt x="92" y="173"/>
                    <a:pt x="109" y="169"/>
                  </a:cubicBezTo>
                  <a:cubicBezTo>
                    <a:pt x="152" y="158"/>
                    <a:pt x="178" y="114"/>
                    <a:pt x="167" y="71"/>
                  </a:cubicBezTo>
                  <a:cubicBezTo>
                    <a:pt x="157" y="27"/>
                    <a:pt x="113" y="0"/>
                    <a:pt x="70" y="11"/>
                  </a:cubicBezTo>
                  <a:close/>
                  <a:moveTo>
                    <a:pt x="57" y="114"/>
                  </a:moveTo>
                  <a:cubicBezTo>
                    <a:pt x="50" y="116"/>
                    <a:pt x="42" y="112"/>
                    <a:pt x="41" y="104"/>
                  </a:cubicBezTo>
                  <a:cubicBezTo>
                    <a:pt x="39" y="97"/>
                    <a:pt x="43" y="89"/>
                    <a:pt x="51" y="87"/>
                  </a:cubicBezTo>
                  <a:cubicBezTo>
                    <a:pt x="58" y="85"/>
                    <a:pt x="66" y="90"/>
                    <a:pt x="68" y="97"/>
                  </a:cubicBezTo>
                  <a:cubicBezTo>
                    <a:pt x="69" y="105"/>
                    <a:pt x="65" y="112"/>
                    <a:pt x="57" y="114"/>
                  </a:cubicBezTo>
                  <a:close/>
                  <a:moveTo>
                    <a:pt x="95" y="105"/>
                  </a:moveTo>
                  <a:cubicBezTo>
                    <a:pt x="88" y="106"/>
                    <a:pt x="80" y="102"/>
                    <a:pt x="78" y="94"/>
                  </a:cubicBezTo>
                  <a:cubicBezTo>
                    <a:pt x="76" y="87"/>
                    <a:pt x="81" y="79"/>
                    <a:pt x="88" y="78"/>
                  </a:cubicBezTo>
                  <a:cubicBezTo>
                    <a:pt x="96" y="76"/>
                    <a:pt x="103" y="80"/>
                    <a:pt x="105" y="88"/>
                  </a:cubicBezTo>
                  <a:cubicBezTo>
                    <a:pt x="107" y="95"/>
                    <a:pt x="103" y="103"/>
                    <a:pt x="95" y="105"/>
                  </a:cubicBezTo>
                  <a:close/>
                  <a:moveTo>
                    <a:pt x="133" y="95"/>
                  </a:moveTo>
                  <a:cubicBezTo>
                    <a:pt x="125" y="97"/>
                    <a:pt x="118" y="93"/>
                    <a:pt x="116" y="85"/>
                  </a:cubicBezTo>
                  <a:cubicBezTo>
                    <a:pt x="114" y="78"/>
                    <a:pt x="119" y="70"/>
                    <a:pt x="126" y="68"/>
                  </a:cubicBezTo>
                  <a:cubicBezTo>
                    <a:pt x="134" y="66"/>
                    <a:pt x="141" y="71"/>
                    <a:pt x="143" y="78"/>
                  </a:cubicBezTo>
                  <a:cubicBezTo>
                    <a:pt x="145" y="86"/>
                    <a:pt x="140" y="93"/>
                    <a:pt x="133" y="95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7"/>
            <p:cNvSpPr/>
            <p:nvPr/>
          </p:nvSpPr>
          <p:spPr bwMode="auto">
            <a:xfrm>
              <a:off x="8086494" y="2421025"/>
              <a:ext cx="524994" cy="696453"/>
            </a:xfrm>
            <a:custGeom>
              <a:avLst/>
              <a:gdLst>
                <a:gd name="T0" fmla="*/ 0 w 133"/>
                <a:gd name="T1" fmla="*/ 663575 h 177"/>
                <a:gd name="T2" fmla="*/ 236872 w 133"/>
                <a:gd name="T3" fmla="*/ 663575 h 177"/>
                <a:gd name="T4" fmla="*/ 439905 w 133"/>
                <a:gd name="T5" fmla="*/ 599842 h 177"/>
                <a:gd name="T6" fmla="*/ 439905 w 133"/>
                <a:gd name="T7" fmla="*/ 569850 h 177"/>
                <a:gd name="T8" fmla="*/ 473744 w 133"/>
                <a:gd name="T9" fmla="*/ 569850 h 177"/>
                <a:gd name="T10" fmla="*/ 485024 w 133"/>
                <a:gd name="T11" fmla="*/ 569850 h 177"/>
                <a:gd name="T12" fmla="*/ 500063 w 133"/>
                <a:gd name="T13" fmla="*/ 569850 h 177"/>
                <a:gd name="T14" fmla="*/ 500063 w 133"/>
                <a:gd name="T15" fmla="*/ 0 h 177"/>
                <a:gd name="T16" fmla="*/ 0 w 133"/>
                <a:gd name="T17" fmla="*/ 0 h 177"/>
                <a:gd name="T18" fmla="*/ 0 w 133"/>
                <a:gd name="T19" fmla="*/ 663575 h 1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3" h="177">
                  <a:moveTo>
                    <a:pt x="0" y="177"/>
                  </a:moveTo>
                  <a:cubicBezTo>
                    <a:pt x="63" y="177"/>
                    <a:pt x="63" y="177"/>
                    <a:pt x="63" y="177"/>
                  </a:cubicBezTo>
                  <a:cubicBezTo>
                    <a:pt x="117" y="177"/>
                    <a:pt x="117" y="165"/>
                    <a:pt x="117" y="160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26" y="152"/>
                    <a:pt x="126" y="152"/>
                    <a:pt x="126" y="152"/>
                  </a:cubicBezTo>
                  <a:cubicBezTo>
                    <a:pt x="126" y="152"/>
                    <a:pt x="127" y="152"/>
                    <a:pt x="129" y="152"/>
                  </a:cubicBezTo>
                  <a:cubicBezTo>
                    <a:pt x="131" y="152"/>
                    <a:pt x="132" y="152"/>
                    <a:pt x="133" y="152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7"/>
                  </a:lnTo>
                  <a:close/>
                </a:path>
              </a:pathLst>
            </a:custGeom>
            <a:solidFill>
              <a:srgbClr val="F8C9B2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8"/>
            <p:cNvSpPr>
              <a:spLocks noEditPoints="1"/>
            </p:cNvSpPr>
            <p:nvPr/>
          </p:nvSpPr>
          <p:spPr bwMode="auto">
            <a:xfrm>
              <a:off x="8019828" y="2271071"/>
              <a:ext cx="654993" cy="924716"/>
            </a:xfrm>
            <a:custGeom>
              <a:avLst/>
              <a:gdLst>
                <a:gd name="T0" fmla="*/ 601338 w 166"/>
                <a:gd name="T1" fmla="*/ 74984 h 235"/>
                <a:gd name="T2" fmla="*/ 559996 w 166"/>
                <a:gd name="T3" fmla="*/ 74984 h 235"/>
                <a:gd name="T4" fmla="*/ 563754 w 166"/>
                <a:gd name="T5" fmla="*/ 89981 h 235"/>
                <a:gd name="T6" fmla="*/ 559996 w 166"/>
                <a:gd name="T7" fmla="*/ 104978 h 235"/>
                <a:gd name="T8" fmla="*/ 541204 w 166"/>
                <a:gd name="T9" fmla="*/ 104978 h 235"/>
                <a:gd name="T10" fmla="*/ 552479 w 166"/>
                <a:gd name="T11" fmla="*/ 89981 h 235"/>
                <a:gd name="T12" fmla="*/ 537446 w 166"/>
                <a:gd name="T13" fmla="*/ 74984 h 235"/>
                <a:gd name="T14" fmla="*/ 383353 w 166"/>
                <a:gd name="T15" fmla="*/ 74984 h 235"/>
                <a:gd name="T16" fmla="*/ 383353 w 166"/>
                <a:gd name="T17" fmla="*/ 71235 h 235"/>
                <a:gd name="T18" fmla="*/ 349528 w 166"/>
                <a:gd name="T19" fmla="*/ 44990 h 235"/>
                <a:gd name="T20" fmla="*/ 349528 w 166"/>
                <a:gd name="T21" fmla="*/ 44990 h 235"/>
                <a:gd name="T22" fmla="*/ 349528 w 166"/>
                <a:gd name="T23" fmla="*/ 37492 h 235"/>
                <a:gd name="T24" fmla="*/ 311944 w 166"/>
                <a:gd name="T25" fmla="*/ 0 h 235"/>
                <a:gd name="T26" fmla="*/ 270602 w 166"/>
                <a:gd name="T27" fmla="*/ 37492 h 235"/>
                <a:gd name="T28" fmla="*/ 274360 w 166"/>
                <a:gd name="T29" fmla="*/ 44990 h 235"/>
                <a:gd name="T30" fmla="*/ 240535 w 166"/>
                <a:gd name="T31" fmla="*/ 71235 h 235"/>
                <a:gd name="T32" fmla="*/ 240535 w 166"/>
                <a:gd name="T33" fmla="*/ 74984 h 235"/>
                <a:gd name="T34" fmla="*/ 86442 w 166"/>
                <a:gd name="T35" fmla="*/ 74984 h 235"/>
                <a:gd name="T36" fmla="*/ 71409 w 166"/>
                <a:gd name="T37" fmla="*/ 89981 h 235"/>
                <a:gd name="T38" fmla="*/ 82684 w 166"/>
                <a:gd name="T39" fmla="*/ 104978 h 235"/>
                <a:gd name="T40" fmla="*/ 63892 w 166"/>
                <a:gd name="T41" fmla="*/ 104978 h 235"/>
                <a:gd name="T42" fmla="*/ 60134 w 166"/>
                <a:gd name="T43" fmla="*/ 89981 h 235"/>
                <a:gd name="T44" fmla="*/ 63892 w 166"/>
                <a:gd name="T45" fmla="*/ 74984 h 235"/>
                <a:gd name="T46" fmla="*/ 18792 w 166"/>
                <a:gd name="T47" fmla="*/ 74984 h 235"/>
                <a:gd name="T48" fmla="*/ 0 w 166"/>
                <a:gd name="T49" fmla="*/ 97479 h 235"/>
                <a:gd name="T50" fmla="*/ 0 w 166"/>
                <a:gd name="T51" fmla="*/ 862316 h 235"/>
                <a:gd name="T52" fmla="*/ 18792 w 166"/>
                <a:gd name="T53" fmla="*/ 881062 h 235"/>
                <a:gd name="T54" fmla="*/ 601338 w 166"/>
                <a:gd name="T55" fmla="*/ 881062 h 235"/>
                <a:gd name="T56" fmla="*/ 623888 w 166"/>
                <a:gd name="T57" fmla="*/ 862316 h 235"/>
                <a:gd name="T58" fmla="*/ 623888 w 166"/>
                <a:gd name="T59" fmla="*/ 97479 h 235"/>
                <a:gd name="T60" fmla="*/ 601338 w 166"/>
                <a:gd name="T61" fmla="*/ 74984 h 235"/>
                <a:gd name="T62" fmla="*/ 311944 w 166"/>
                <a:gd name="T63" fmla="*/ 11248 h 235"/>
                <a:gd name="T64" fmla="*/ 338253 w 166"/>
                <a:gd name="T65" fmla="*/ 37492 h 235"/>
                <a:gd name="T66" fmla="*/ 311944 w 166"/>
                <a:gd name="T67" fmla="*/ 59987 h 235"/>
                <a:gd name="T68" fmla="*/ 285635 w 166"/>
                <a:gd name="T69" fmla="*/ 37492 h 235"/>
                <a:gd name="T70" fmla="*/ 311944 w 166"/>
                <a:gd name="T71" fmla="*/ 11248 h 235"/>
                <a:gd name="T72" fmla="*/ 590063 w 166"/>
                <a:gd name="T73" fmla="*/ 723596 h 235"/>
                <a:gd name="T74" fmla="*/ 529929 w 166"/>
                <a:gd name="T75" fmla="*/ 738592 h 235"/>
                <a:gd name="T76" fmla="*/ 296911 w 166"/>
                <a:gd name="T77" fmla="*/ 832322 h 235"/>
                <a:gd name="T78" fmla="*/ 48859 w 166"/>
                <a:gd name="T79" fmla="*/ 832322 h 235"/>
                <a:gd name="T80" fmla="*/ 30067 w 166"/>
                <a:gd name="T81" fmla="*/ 817326 h 235"/>
                <a:gd name="T82" fmla="*/ 30067 w 166"/>
                <a:gd name="T83" fmla="*/ 127473 h 235"/>
                <a:gd name="T84" fmla="*/ 37584 w 166"/>
                <a:gd name="T85" fmla="*/ 112476 h 235"/>
                <a:gd name="T86" fmla="*/ 37584 w 166"/>
                <a:gd name="T87" fmla="*/ 112476 h 235"/>
                <a:gd name="T88" fmla="*/ 586304 w 166"/>
                <a:gd name="T89" fmla="*/ 112476 h 235"/>
                <a:gd name="T90" fmla="*/ 590063 w 166"/>
                <a:gd name="T91" fmla="*/ 127473 h 235"/>
                <a:gd name="T92" fmla="*/ 590063 w 166"/>
                <a:gd name="T93" fmla="*/ 723596 h 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6" h="235">
                  <a:moveTo>
                    <a:pt x="160" y="20"/>
                  </a:moveTo>
                  <a:cubicBezTo>
                    <a:pt x="149" y="20"/>
                    <a:pt x="149" y="20"/>
                    <a:pt x="149" y="20"/>
                  </a:cubicBezTo>
                  <a:cubicBezTo>
                    <a:pt x="150" y="22"/>
                    <a:pt x="150" y="23"/>
                    <a:pt x="150" y="24"/>
                  </a:cubicBezTo>
                  <a:cubicBezTo>
                    <a:pt x="150" y="26"/>
                    <a:pt x="150" y="27"/>
                    <a:pt x="149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6" y="28"/>
                    <a:pt x="147" y="26"/>
                    <a:pt x="147" y="24"/>
                  </a:cubicBezTo>
                  <a:cubicBezTo>
                    <a:pt x="147" y="22"/>
                    <a:pt x="145" y="20"/>
                    <a:pt x="143" y="20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2" y="15"/>
                    <a:pt x="93" y="12"/>
                    <a:pt x="93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1"/>
                    <a:pt x="93" y="11"/>
                    <a:pt x="93" y="10"/>
                  </a:cubicBezTo>
                  <a:cubicBezTo>
                    <a:pt x="93" y="4"/>
                    <a:pt x="89" y="0"/>
                    <a:pt x="83" y="0"/>
                  </a:cubicBezTo>
                  <a:cubicBezTo>
                    <a:pt x="77" y="0"/>
                    <a:pt x="72" y="4"/>
                    <a:pt x="72" y="10"/>
                  </a:cubicBezTo>
                  <a:cubicBezTo>
                    <a:pt x="72" y="11"/>
                    <a:pt x="73" y="11"/>
                    <a:pt x="73" y="12"/>
                  </a:cubicBezTo>
                  <a:cubicBezTo>
                    <a:pt x="73" y="12"/>
                    <a:pt x="64" y="15"/>
                    <a:pt x="64" y="19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0"/>
                    <a:pt x="19" y="22"/>
                    <a:pt x="19" y="24"/>
                  </a:cubicBezTo>
                  <a:cubicBezTo>
                    <a:pt x="19" y="26"/>
                    <a:pt x="20" y="28"/>
                    <a:pt x="22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7"/>
                    <a:pt x="16" y="26"/>
                    <a:pt x="16" y="24"/>
                  </a:cubicBezTo>
                  <a:cubicBezTo>
                    <a:pt x="16" y="23"/>
                    <a:pt x="16" y="22"/>
                    <a:pt x="17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0"/>
                    <a:pt x="0" y="23"/>
                    <a:pt x="0" y="26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33"/>
                    <a:pt x="3" y="235"/>
                    <a:pt x="5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63" y="235"/>
                    <a:pt x="166" y="233"/>
                    <a:pt x="166" y="230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6" y="23"/>
                    <a:pt x="163" y="20"/>
                    <a:pt x="160" y="20"/>
                  </a:cubicBezTo>
                  <a:close/>
                  <a:moveTo>
                    <a:pt x="83" y="3"/>
                  </a:moveTo>
                  <a:cubicBezTo>
                    <a:pt x="87" y="3"/>
                    <a:pt x="90" y="6"/>
                    <a:pt x="90" y="10"/>
                  </a:cubicBezTo>
                  <a:cubicBezTo>
                    <a:pt x="90" y="13"/>
                    <a:pt x="87" y="16"/>
                    <a:pt x="83" y="16"/>
                  </a:cubicBezTo>
                  <a:cubicBezTo>
                    <a:pt x="79" y="16"/>
                    <a:pt x="76" y="13"/>
                    <a:pt x="76" y="10"/>
                  </a:cubicBezTo>
                  <a:cubicBezTo>
                    <a:pt x="76" y="6"/>
                    <a:pt x="79" y="3"/>
                    <a:pt x="83" y="3"/>
                  </a:cubicBezTo>
                  <a:close/>
                  <a:moveTo>
                    <a:pt x="157" y="193"/>
                  </a:moveTo>
                  <a:cubicBezTo>
                    <a:pt x="157" y="199"/>
                    <a:pt x="141" y="197"/>
                    <a:pt x="141" y="197"/>
                  </a:cubicBezTo>
                  <a:cubicBezTo>
                    <a:pt x="141" y="215"/>
                    <a:pt x="121" y="222"/>
                    <a:pt x="79" y="222"/>
                  </a:cubicBezTo>
                  <a:cubicBezTo>
                    <a:pt x="13" y="222"/>
                    <a:pt x="13" y="222"/>
                    <a:pt x="13" y="222"/>
                  </a:cubicBezTo>
                  <a:cubicBezTo>
                    <a:pt x="10" y="222"/>
                    <a:pt x="8" y="220"/>
                    <a:pt x="8" y="218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2"/>
                    <a:pt x="9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7" y="31"/>
                    <a:pt x="157" y="32"/>
                    <a:pt x="157" y="34"/>
                  </a:cubicBezTo>
                  <a:lnTo>
                    <a:pt x="157" y="193"/>
                  </a:lnTo>
                  <a:close/>
                </a:path>
              </a:pathLst>
            </a:custGeom>
            <a:solidFill>
              <a:srgbClr val="F8C9B2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Rectangle 49"/>
            <p:cNvSpPr>
              <a:spLocks noChangeArrowheads="1"/>
            </p:cNvSpPr>
            <p:nvPr/>
          </p:nvSpPr>
          <p:spPr bwMode="auto">
            <a:xfrm>
              <a:off x="8134826" y="2456014"/>
              <a:ext cx="424995" cy="349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Rectangle 50"/>
            <p:cNvSpPr>
              <a:spLocks noChangeArrowheads="1"/>
            </p:cNvSpPr>
            <p:nvPr/>
          </p:nvSpPr>
          <p:spPr bwMode="auto">
            <a:xfrm>
              <a:off x="8138159" y="2557650"/>
              <a:ext cx="424995" cy="366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Rectangle 51"/>
            <p:cNvSpPr>
              <a:spLocks noChangeArrowheads="1"/>
            </p:cNvSpPr>
            <p:nvPr/>
          </p:nvSpPr>
          <p:spPr bwMode="auto">
            <a:xfrm>
              <a:off x="8134826" y="2655953"/>
              <a:ext cx="424995" cy="316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Rectangle 52"/>
            <p:cNvSpPr>
              <a:spLocks noChangeArrowheads="1"/>
            </p:cNvSpPr>
            <p:nvPr/>
          </p:nvSpPr>
          <p:spPr bwMode="auto">
            <a:xfrm>
              <a:off x="8134826" y="2759254"/>
              <a:ext cx="428329" cy="316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Rectangle 53"/>
            <p:cNvSpPr>
              <a:spLocks noChangeArrowheads="1"/>
            </p:cNvSpPr>
            <p:nvPr/>
          </p:nvSpPr>
          <p:spPr bwMode="auto">
            <a:xfrm>
              <a:off x="8134826" y="2854226"/>
              <a:ext cx="424995" cy="349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Rectangle 54"/>
            <p:cNvSpPr>
              <a:spLocks noChangeArrowheads="1"/>
            </p:cNvSpPr>
            <p:nvPr/>
          </p:nvSpPr>
          <p:spPr bwMode="auto">
            <a:xfrm>
              <a:off x="8138159" y="2960860"/>
              <a:ext cx="421662" cy="316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Rectangle 55"/>
            <p:cNvSpPr>
              <a:spLocks noChangeArrowheads="1"/>
            </p:cNvSpPr>
            <p:nvPr/>
          </p:nvSpPr>
          <p:spPr bwMode="auto">
            <a:xfrm>
              <a:off x="8138159" y="3042501"/>
              <a:ext cx="354996" cy="366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Rectangle 56"/>
            <p:cNvSpPr>
              <a:spLocks noChangeArrowheads="1"/>
            </p:cNvSpPr>
            <p:nvPr/>
          </p:nvSpPr>
          <p:spPr bwMode="auto">
            <a:xfrm>
              <a:off x="9541476" y="3484033"/>
              <a:ext cx="681659" cy="579822"/>
            </a:xfrm>
            <a:prstGeom prst="rect">
              <a:avLst/>
            </a:prstGeom>
            <a:solidFill>
              <a:srgbClr val="0C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7"/>
            <p:cNvSpPr/>
            <p:nvPr/>
          </p:nvSpPr>
          <p:spPr bwMode="auto">
            <a:xfrm>
              <a:off x="9434810" y="2277736"/>
              <a:ext cx="819990" cy="1482879"/>
            </a:xfrm>
            <a:custGeom>
              <a:avLst/>
              <a:gdLst>
                <a:gd name="T0" fmla="*/ 86366 w 208"/>
                <a:gd name="T1" fmla="*/ 781590 h 376"/>
                <a:gd name="T2" fmla="*/ 180242 w 208"/>
                <a:gd name="T3" fmla="*/ 1018322 h 376"/>
                <a:gd name="T4" fmla="*/ 157712 w 208"/>
                <a:gd name="T5" fmla="*/ 1412875 h 376"/>
                <a:gd name="T6" fmla="*/ 615828 w 208"/>
                <a:gd name="T7" fmla="*/ 1409117 h 376"/>
                <a:gd name="T8" fmla="*/ 600808 w 208"/>
                <a:gd name="T9" fmla="*/ 1018322 h 376"/>
                <a:gd name="T10" fmla="*/ 694684 w 208"/>
                <a:gd name="T11" fmla="*/ 781590 h 376"/>
                <a:gd name="T12" fmla="*/ 754765 w 208"/>
                <a:gd name="T13" fmla="*/ 683892 h 376"/>
                <a:gd name="T14" fmla="*/ 728479 w 208"/>
                <a:gd name="T15" fmla="*/ 522313 h 376"/>
                <a:gd name="T16" fmla="*/ 732234 w 208"/>
                <a:gd name="T17" fmla="*/ 477221 h 376"/>
                <a:gd name="T18" fmla="*/ 732234 w 208"/>
                <a:gd name="T19" fmla="*/ 477221 h 376"/>
                <a:gd name="T20" fmla="*/ 743500 w 208"/>
                <a:gd name="T21" fmla="*/ 311885 h 376"/>
                <a:gd name="T22" fmla="*/ 390525 w 208"/>
                <a:gd name="T23" fmla="*/ 0 h 376"/>
                <a:gd name="T24" fmla="*/ 41306 w 208"/>
                <a:gd name="T25" fmla="*/ 311885 h 376"/>
                <a:gd name="T26" fmla="*/ 56326 w 208"/>
                <a:gd name="T27" fmla="*/ 522313 h 376"/>
                <a:gd name="T28" fmla="*/ 26285 w 208"/>
                <a:gd name="T29" fmla="*/ 683892 h 376"/>
                <a:gd name="T30" fmla="*/ 86366 w 208"/>
                <a:gd name="T31" fmla="*/ 781590 h 3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8" h="376">
                  <a:moveTo>
                    <a:pt x="23" y="208"/>
                  </a:moveTo>
                  <a:cubicBezTo>
                    <a:pt x="29" y="256"/>
                    <a:pt x="48" y="271"/>
                    <a:pt x="48" y="271"/>
                  </a:cubicBezTo>
                  <a:cubicBezTo>
                    <a:pt x="48" y="271"/>
                    <a:pt x="42" y="376"/>
                    <a:pt x="42" y="376"/>
                  </a:cubicBezTo>
                  <a:cubicBezTo>
                    <a:pt x="164" y="375"/>
                    <a:pt x="164" y="375"/>
                    <a:pt x="164" y="375"/>
                  </a:cubicBezTo>
                  <a:cubicBezTo>
                    <a:pt x="160" y="271"/>
                    <a:pt x="160" y="271"/>
                    <a:pt x="160" y="271"/>
                  </a:cubicBezTo>
                  <a:cubicBezTo>
                    <a:pt x="160" y="271"/>
                    <a:pt x="179" y="256"/>
                    <a:pt x="185" y="208"/>
                  </a:cubicBezTo>
                  <a:cubicBezTo>
                    <a:pt x="196" y="211"/>
                    <a:pt x="200" y="193"/>
                    <a:pt x="201" y="182"/>
                  </a:cubicBezTo>
                  <a:cubicBezTo>
                    <a:pt x="202" y="170"/>
                    <a:pt x="208" y="135"/>
                    <a:pt x="194" y="139"/>
                  </a:cubicBezTo>
                  <a:cubicBezTo>
                    <a:pt x="194" y="135"/>
                    <a:pt x="195" y="131"/>
                    <a:pt x="195" y="127"/>
                  </a:cubicBezTo>
                  <a:cubicBezTo>
                    <a:pt x="195" y="127"/>
                    <a:pt x="195" y="127"/>
                    <a:pt x="195" y="127"/>
                  </a:cubicBezTo>
                  <a:cubicBezTo>
                    <a:pt x="197" y="108"/>
                    <a:pt x="199" y="92"/>
                    <a:pt x="198" y="83"/>
                  </a:cubicBezTo>
                  <a:cubicBezTo>
                    <a:pt x="194" y="44"/>
                    <a:pt x="169" y="3"/>
                    <a:pt x="104" y="0"/>
                  </a:cubicBezTo>
                  <a:cubicBezTo>
                    <a:pt x="50" y="3"/>
                    <a:pt x="14" y="44"/>
                    <a:pt x="11" y="83"/>
                  </a:cubicBezTo>
                  <a:cubicBezTo>
                    <a:pt x="10" y="94"/>
                    <a:pt x="12" y="115"/>
                    <a:pt x="15" y="139"/>
                  </a:cubicBezTo>
                  <a:cubicBezTo>
                    <a:pt x="0" y="135"/>
                    <a:pt x="6" y="170"/>
                    <a:pt x="7" y="182"/>
                  </a:cubicBezTo>
                  <a:cubicBezTo>
                    <a:pt x="8" y="193"/>
                    <a:pt x="12" y="211"/>
                    <a:pt x="23" y="208"/>
                  </a:cubicBezTo>
                  <a:close/>
                </a:path>
              </a:pathLst>
            </a:custGeom>
            <a:solidFill>
              <a:srgbClr val="F2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8"/>
            <p:cNvSpPr/>
            <p:nvPr/>
          </p:nvSpPr>
          <p:spPr bwMode="auto">
            <a:xfrm>
              <a:off x="9844806" y="2277736"/>
              <a:ext cx="409995" cy="1497875"/>
            </a:xfrm>
            <a:custGeom>
              <a:avLst/>
              <a:gdLst>
                <a:gd name="T0" fmla="*/ 337954 w 104"/>
                <a:gd name="T1" fmla="*/ 522041 h 380"/>
                <a:gd name="T2" fmla="*/ 341709 w 104"/>
                <a:gd name="T3" fmla="*/ 476973 h 380"/>
                <a:gd name="T4" fmla="*/ 341709 w 104"/>
                <a:gd name="T5" fmla="*/ 476973 h 380"/>
                <a:gd name="T6" fmla="*/ 352975 w 104"/>
                <a:gd name="T7" fmla="*/ 311722 h 380"/>
                <a:gd name="T8" fmla="*/ 0 w 104"/>
                <a:gd name="T9" fmla="*/ 0 h 380"/>
                <a:gd name="T10" fmla="*/ 0 w 104"/>
                <a:gd name="T11" fmla="*/ 0 h 380"/>
                <a:gd name="T12" fmla="*/ 0 w 104"/>
                <a:gd name="T13" fmla="*/ 1427163 h 380"/>
                <a:gd name="T14" fmla="*/ 225303 w 104"/>
                <a:gd name="T15" fmla="*/ 1423407 h 380"/>
                <a:gd name="T16" fmla="*/ 210283 w 104"/>
                <a:gd name="T17" fmla="*/ 1017793 h 380"/>
                <a:gd name="T18" fmla="*/ 304159 w 104"/>
                <a:gd name="T19" fmla="*/ 781184 h 380"/>
                <a:gd name="T20" fmla="*/ 364240 w 104"/>
                <a:gd name="T21" fmla="*/ 683536 h 380"/>
                <a:gd name="T22" fmla="*/ 337954 w 104"/>
                <a:gd name="T23" fmla="*/ 522041 h 3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380">
                  <a:moveTo>
                    <a:pt x="90" y="139"/>
                  </a:moveTo>
                  <a:cubicBezTo>
                    <a:pt x="90" y="135"/>
                    <a:pt x="91" y="131"/>
                    <a:pt x="91" y="127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08"/>
                    <a:pt x="95" y="92"/>
                    <a:pt x="94" y="83"/>
                  </a:cubicBezTo>
                  <a:cubicBezTo>
                    <a:pt x="90" y="44"/>
                    <a:pt x="65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80"/>
                    <a:pt x="0" y="380"/>
                    <a:pt x="0" y="380"/>
                  </a:cubicBezTo>
                  <a:cubicBezTo>
                    <a:pt x="60" y="379"/>
                    <a:pt x="60" y="379"/>
                    <a:pt x="60" y="379"/>
                  </a:cubicBezTo>
                  <a:cubicBezTo>
                    <a:pt x="56" y="271"/>
                    <a:pt x="56" y="271"/>
                    <a:pt x="56" y="271"/>
                  </a:cubicBezTo>
                  <a:cubicBezTo>
                    <a:pt x="56" y="271"/>
                    <a:pt x="75" y="256"/>
                    <a:pt x="81" y="208"/>
                  </a:cubicBezTo>
                  <a:cubicBezTo>
                    <a:pt x="92" y="211"/>
                    <a:pt x="96" y="193"/>
                    <a:pt x="97" y="182"/>
                  </a:cubicBezTo>
                  <a:cubicBezTo>
                    <a:pt x="98" y="170"/>
                    <a:pt x="104" y="135"/>
                    <a:pt x="90" y="139"/>
                  </a:cubicBezTo>
                  <a:close/>
                </a:path>
              </a:pathLst>
            </a:custGeom>
            <a:solidFill>
              <a:srgbClr val="E9CB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9"/>
            <p:cNvSpPr/>
            <p:nvPr/>
          </p:nvSpPr>
          <p:spPr bwMode="auto">
            <a:xfrm>
              <a:off x="9463144" y="2277736"/>
              <a:ext cx="763324" cy="564828"/>
            </a:xfrm>
            <a:custGeom>
              <a:avLst/>
              <a:gdLst>
                <a:gd name="T0" fmla="*/ 63713 w 194"/>
                <a:gd name="T1" fmla="*/ 538163 h 143"/>
                <a:gd name="T2" fmla="*/ 284834 w 194"/>
                <a:gd name="T3" fmla="*/ 327414 h 143"/>
                <a:gd name="T4" fmla="*/ 457233 w 194"/>
                <a:gd name="T5" fmla="*/ 274727 h 143"/>
                <a:gd name="T6" fmla="*/ 580910 w 194"/>
                <a:gd name="T7" fmla="*/ 342467 h 143"/>
                <a:gd name="T8" fmla="*/ 652119 w 194"/>
                <a:gd name="T9" fmla="*/ 538163 h 143"/>
                <a:gd name="T10" fmla="*/ 708336 w 194"/>
                <a:gd name="T11" fmla="*/ 523109 h 143"/>
                <a:gd name="T12" fmla="*/ 712084 w 194"/>
                <a:gd name="T13" fmla="*/ 489239 h 143"/>
                <a:gd name="T14" fmla="*/ 712084 w 194"/>
                <a:gd name="T15" fmla="*/ 489239 h 143"/>
                <a:gd name="T16" fmla="*/ 723327 w 194"/>
                <a:gd name="T17" fmla="*/ 319887 h 143"/>
                <a:gd name="T18" fmla="*/ 363538 w 194"/>
                <a:gd name="T19" fmla="*/ 0 h 143"/>
                <a:gd name="T20" fmla="*/ 3748 w 194"/>
                <a:gd name="T21" fmla="*/ 319887 h 143"/>
                <a:gd name="T22" fmla="*/ 22487 w 194"/>
                <a:gd name="T23" fmla="*/ 534400 h 143"/>
                <a:gd name="T24" fmla="*/ 63713 w 194"/>
                <a:gd name="T25" fmla="*/ 538163 h 1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4" h="143">
                  <a:moveTo>
                    <a:pt x="17" y="143"/>
                  </a:moveTo>
                  <a:cubicBezTo>
                    <a:pt x="28" y="123"/>
                    <a:pt x="53" y="88"/>
                    <a:pt x="76" y="87"/>
                  </a:cubicBezTo>
                  <a:cubicBezTo>
                    <a:pt x="111" y="86"/>
                    <a:pt x="122" y="73"/>
                    <a:pt x="122" y="73"/>
                  </a:cubicBezTo>
                  <a:cubicBezTo>
                    <a:pt x="122" y="73"/>
                    <a:pt x="148" y="88"/>
                    <a:pt x="155" y="91"/>
                  </a:cubicBezTo>
                  <a:cubicBezTo>
                    <a:pt x="160" y="93"/>
                    <a:pt x="172" y="127"/>
                    <a:pt x="174" y="143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9" y="136"/>
                    <a:pt x="190" y="133"/>
                    <a:pt x="190" y="130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92" y="111"/>
                    <a:pt x="194" y="94"/>
                    <a:pt x="193" y="85"/>
                  </a:cubicBezTo>
                  <a:cubicBezTo>
                    <a:pt x="189" y="45"/>
                    <a:pt x="163" y="3"/>
                    <a:pt x="97" y="0"/>
                  </a:cubicBezTo>
                  <a:cubicBezTo>
                    <a:pt x="41" y="3"/>
                    <a:pt x="5" y="45"/>
                    <a:pt x="1" y="85"/>
                  </a:cubicBezTo>
                  <a:cubicBezTo>
                    <a:pt x="0" y="96"/>
                    <a:pt x="3" y="119"/>
                    <a:pt x="6" y="142"/>
                  </a:cubicBezTo>
                  <a:lnTo>
                    <a:pt x="17" y="143"/>
                  </a:lnTo>
                  <a:close/>
                </a:path>
              </a:pathLst>
            </a:custGeom>
            <a:solidFill>
              <a:srgbClr val="5256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60"/>
            <p:cNvSpPr>
              <a:spLocks noEditPoints="1"/>
            </p:cNvSpPr>
            <p:nvPr/>
          </p:nvSpPr>
          <p:spPr bwMode="auto">
            <a:xfrm>
              <a:off x="9541476" y="2849227"/>
              <a:ext cx="598327" cy="178279"/>
            </a:xfrm>
            <a:custGeom>
              <a:avLst/>
              <a:gdLst>
                <a:gd name="T0" fmla="*/ 232465 w 152"/>
                <a:gd name="T1" fmla="*/ 0 h 45"/>
                <a:gd name="T2" fmla="*/ 22497 w 152"/>
                <a:gd name="T3" fmla="*/ 0 h 45"/>
                <a:gd name="T4" fmla="*/ 0 w 152"/>
                <a:gd name="T5" fmla="*/ 22648 h 45"/>
                <a:gd name="T6" fmla="*/ 0 w 152"/>
                <a:gd name="T7" fmla="*/ 147215 h 45"/>
                <a:gd name="T8" fmla="*/ 22497 w 152"/>
                <a:gd name="T9" fmla="*/ 169863 h 45"/>
                <a:gd name="T10" fmla="*/ 232465 w 152"/>
                <a:gd name="T11" fmla="*/ 169863 h 45"/>
                <a:gd name="T12" fmla="*/ 251212 w 152"/>
                <a:gd name="T13" fmla="*/ 147215 h 45"/>
                <a:gd name="T14" fmla="*/ 251212 w 152"/>
                <a:gd name="T15" fmla="*/ 86819 h 45"/>
                <a:gd name="T16" fmla="*/ 318701 w 152"/>
                <a:gd name="T17" fmla="*/ 86819 h 45"/>
                <a:gd name="T18" fmla="*/ 318701 w 152"/>
                <a:gd name="T19" fmla="*/ 147215 h 45"/>
                <a:gd name="T20" fmla="*/ 341198 w 152"/>
                <a:gd name="T21" fmla="*/ 169863 h 45"/>
                <a:gd name="T22" fmla="*/ 551166 w 152"/>
                <a:gd name="T23" fmla="*/ 169863 h 45"/>
                <a:gd name="T24" fmla="*/ 569913 w 152"/>
                <a:gd name="T25" fmla="*/ 147215 h 45"/>
                <a:gd name="T26" fmla="*/ 569913 w 152"/>
                <a:gd name="T27" fmla="*/ 22648 h 45"/>
                <a:gd name="T28" fmla="*/ 551166 w 152"/>
                <a:gd name="T29" fmla="*/ 0 h 45"/>
                <a:gd name="T30" fmla="*/ 341198 w 152"/>
                <a:gd name="T31" fmla="*/ 0 h 45"/>
                <a:gd name="T32" fmla="*/ 318701 w 152"/>
                <a:gd name="T33" fmla="*/ 22648 h 45"/>
                <a:gd name="T34" fmla="*/ 318701 w 152"/>
                <a:gd name="T35" fmla="*/ 56621 h 45"/>
                <a:gd name="T36" fmla="*/ 251212 w 152"/>
                <a:gd name="T37" fmla="*/ 56621 h 45"/>
                <a:gd name="T38" fmla="*/ 251212 w 152"/>
                <a:gd name="T39" fmla="*/ 22648 h 45"/>
                <a:gd name="T40" fmla="*/ 232465 w 152"/>
                <a:gd name="T41" fmla="*/ 0 h 45"/>
                <a:gd name="T42" fmla="*/ 236214 w 152"/>
                <a:gd name="T43" fmla="*/ 147215 h 45"/>
                <a:gd name="T44" fmla="*/ 232465 w 152"/>
                <a:gd name="T45" fmla="*/ 150989 h 45"/>
                <a:gd name="T46" fmla="*/ 22497 w 152"/>
                <a:gd name="T47" fmla="*/ 150989 h 45"/>
                <a:gd name="T48" fmla="*/ 14998 w 152"/>
                <a:gd name="T49" fmla="*/ 147215 h 45"/>
                <a:gd name="T50" fmla="*/ 14998 w 152"/>
                <a:gd name="T51" fmla="*/ 22648 h 45"/>
                <a:gd name="T52" fmla="*/ 22497 w 152"/>
                <a:gd name="T53" fmla="*/ 18874 h 45"/>
                <a:gd name="T54" fmla="*/ 232465 w 152"/>
                <a:gd name="T55" fmla="*/ 18874 h 45"/>
                <a:gd name="T56" fmla="*/ 236214 w 152"/>
                <a:gd name="T57" fmla="*/ 22648 h 45"/>
                <a:gd name="T58" fmla="*/ 236214 w 152"/>
                <a:gd name="T59" fmla="*/ 147215 h 45"/>
                <a:gd name="T60" fmla="*/ 333699 w 152"/>
                <a:gd name="T61" fmla="*/ 22648 h 45"/>
                <a:gd name="T62" fmla="*/ 341198 w 152"/>
                <a:gd name="T63" fmla="*/ 18874 h 45"/>
                <a:gd name="T64" fmla="*/ 551166 w 152"/>
                <a:gd name="T65" fmla="*/ 18874 h 45"/>
                <a:gd name="T66" fmla="*/ 554915 w 152"/>
                <a:gd name="T67" fmla="*/ 22648 h 45"/>
                <a:gd name="T68" fmla="*/ 554915 w 152"/>
                <a:gd name="T69" fmla="*/ 147215 h 45"/>
                <a:gd name="T70" fmla="*/ 551166 w 152"/>
                <a:gd name="T71" fmla="*/ 150989 h 45"/>
                <a:gd name="T72" fmla="*/ 341198 w 152"/>
                <a:gd name="T73" fmla="*/ 150989 h 45"/>
                <a:gd name="T74" fmla="*/ 333699 w 152"/>
                <a:gd name="T75" fmla="*/ 147215 h 45"/>
                <a:gd name="T76" fmla="*/ 333699 w 152"/>
                <a:gd name="T77" fmla="*/ 22648 h 4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2" h="45">
                  <a:moveTo>
                    <a:pt x="6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5"/>
                    <a:pt x="6" y="45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5" y="45"/>
                    <a:pt x="67" y="42"/>
                    <a:pt x="67" y="3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5" y="42"/>
                    <a:pt x="88" y="45"/>
                    <a:pt x="91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50" y="45"/>
                    <a:pt x="152" y="42"/>
                    <a:pt x="152" y="39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2" y="3"/>
                    <a:pt x="150" y="0"/>
                    <a:pt x="147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8" y="0"/>
                    <a:pt x="85" y="3"/>
                    <a:pt x="85" y="6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3"/>
                    <a:pt x="65" y="0"/>
                    <a:pt x="62" y="0"/>
                  </a:cubicBezTo>
                  <a:close/>
                  <a:moveTo>
                    <a:pt x="63" y="39"/>
                  </a:moveTo>
                  <a:cubicBezTo>
                    <a:pt x="63" y="40"/>
                    <a:pt x="62" y="40"/>
                    <a:pt x="62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4" y="40"/>
                    <a:pt x="4" y="39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3" y="5"/>
                    <a:pt x="63" y="6"/>
                  </a:cubicBezTo>
                  <a:lnTo>
                    <a:pt x="63" y="39"/>
                  </a:lnTo>
                  <a:close/>
                  <a:moveTo>
                    <a:pt x="89" y="6"/>
                  </a:moveTo>
                  <a:cubicBezTo>
                    <a:pt x="89" y="5"/>
                    <a:pt x="90" y="5"/>
                    <a:pt x="91" y="5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47" y="5"/>
                    <a:pt x="148" y="5"/>
                    <a:pt x="148" y="6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8" y="40"/>
                    <a:pt x="147" y="40"/>
                    <a:pt x="147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0" y="40"/>
                    <a:pt x="89" y="40"/>
                    <a:pt x="89" y="39"/>
                  </a:cubicBezTo>
                  <a:lnTo>
                    <a:pt x="89" y="6"/>
                  </a:lnTo>
                  <a:close/>
                </a:path>
              </a:pathLst>
            </a:custGeom>
            <a:solidFill>
              <a:srgbClr val="4544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61"/>
            <p:cNvSpPr/>
            <p:nvPr/>
          </p:nvSpPr>
          <p:spPr bwMode="auto">
            <a:xfrm>
              <a:off x="9611475" y="3377399"/>
              <a:ext cx="233331" cy="106634"/>
            </a:xfrm>
            <a:custGeom>
              <a:avLst/>
              <a:gdLst>
                <a:gd name="T0" fmla="*/ 222250 w 59"/>
                <a:gd name="T1" fmla="*/ 101600 h 27"/>
                <a:gd name="T2" fmla="*/ 0 w 59"/>
                <a:gd name="T3" fmla="*/ 0 h 27"/>
                <a:gd name="T4" fmla="*/ 222250 w 59"/>
                <a:gd name="T5" fmla="*/ 79022 h 27"/>
                <a:gd name="T6" fmla="*/ 222250 w 59"/>
                <a:gd name="T7" fmla="*/ 101600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27">
                  <a:moveTo>
                    <a:pt x="59" y="27"/>
                  </a:moveTo>
                  <a:cubicBezTo>
                    <a:pt x="48" y="24"/>
                    <a:pt x="0" y="0"/>
                    <a:pt x="0" y="0"/>
                  </a:cubicBezTo>
                  <a:cubicBezTo>
                    <a:pt x="12" y="9"/>
                    <a:pt x="59" y="21"/>
                    <a:pt x="59" y="21"/>
                  </a:cubicBezTo>
                  <a:lnTo>
                    <a:pt x="59" y="27"/>
                  </a:lnTo>
                  <a:close/>
                </a:path>
              </a:pathLst>
            </a:custGeom>
            <a:solidFill>
              <a:srgbClr val="D4B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62"/>
            <p:cNvSpPr/>
            <p:nvPr/>
          </p:nvSpPr>
          <p:spPr bwMode="auto">
            <a:xfrm>
              <a:off x="9844806" y="3377399"/>
              <a:ext cx="233331" cy="106634"/>
            </a:xfrm>
            <a:custGeom>
              <a:avLst/>
              <a:gdLst>
                <a:gd name="T0" fmla="*/ 0 w 59"/>
                <a:gd name="T1" fmla="*/ 101600 h 27"/>
                <a:gd name="T2" fmla="*/ 222250 w 59"/>
                <a:gd name="T3" fmla="*/ 0 h 27"/>
                <a:gd name="T4" fmla="*/ 0 w 59"/>
                <a:gd name="T5" fmla="*/ 79022 h 27"/>
                <a:gd name="T6" fmla="*/ 0 w 59"/>
                <a:gd name="T7" fmla="*/ 101600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9" h="27">
                  <a:moveTo>
                    <a:pt x="0" y="27"/>
                  </a:moveTo>
                  <a:cubicBezTo>
                    <a:pt x="11" y="24"/>
                    <a:pt x="59" y="0"/>
                    <a:pt x="59" y="0"/>
                  </a:cubicBezTo>
                  <a:cubicBezTo>
                    <a:pt x="46" y="9"/>
                    <a:pt x="0" y="21"/>
                    <a:pt x="0" y="21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D4B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63"/>
            <p:cNvSpPr/>
            <p:nvPr/>
          </p:nvSpPr>
          <p:spPr bwMode="auto">
            <a:xfrm>
              <a:off x="8788151" y="3484033"/>
              <a:ext cx="2108309" cy="2194328"/>
            </a:xfrm>
            <a:custGeom>
              <a:avLst/>
              <a:gdLst>
                <a:gd name="T0" fmla="*/ 1955637 w 535"/>
                <a:gd name="T1" fmla="*/ 641860 h 557"/>
                <a:gd name="T2" fmla="*/ 1951884 w 535"/>
                <a:gd name="T3" fmla="*/ 585557 h 557"/>
                <a:gd name="T4" fmla="*/ 1944376 w 535"/>
                <a:gd name="T5" fmla="*/ 548021 h 557"/>
                <a:gd name="T6" fmla="*/ 1944376 w 535"/>
                <a:gd name="T7" fmla="*/ 548021 h 557"/>
                <a:gd name="T8" fmla="*/ 1824261 w 535"/>
                <a:gd name="T9" fmla="*/ 274011 h 557"/>
                <a:gd name="T10" fmla="*/ 1516463 w 535"/>
                <a:gd name="T11" fmla="*/ 48796 h 557"/>
                <a:gd name="T12" fmla="*/ 1520217 w 535"/>
                <a:gd name="T13" fmla="*/ 48796 h 557"/>
                <a:gd name="T14" fmla="*/ 1373826 w 535"/>
                <a:gd name="T15" fmla="*/ 0 h 557"/>
                <a:gd name="T16" fmla="*/ 1328782 w 535"/>
                <a:gd name="T17" fmla="*/ 0 h 557"/>
                <a:gd name="T18" fmla="*/ 1328782 w 535"/>
                <a:gd name="T19" fmla="*/ 0 h 557"/>
                <a:gd name="T20" fmla="*/ 1242449 w 535"/>
                <a:gd name="T21" fmla="*/ 0 h 557"/>
                <a:gd name="T22" fmla="*/ 1005971 w 535"/>
                <a:gd name="T23" fmla="*/ 202693 h 557"/>
                <a:gd name="T24" fmla="*/ 773246 w 535"/>
                <a:gd name="T25" fmla="*/ 0 h 557"/>
                <a:gd name="T26" fmla="*/ 720696 w 535"/>
                <a:gd name="T27" fmla="*/ 0 h 557"/>
                <a:gd name="T28" fmla="*/ 671898 w 535"/>
                <a:gd name="T29" fmla="*/ 0 h 557"/>
                <a:gd name="T30" fmla="*/ 183927 w 535"/>
                <a:gd name="T31" fmla="*/ 281518 h 557"/>
                <a:gd name="T32" fmla="*/ 63812 w 535"/>
                <a:gd name="T33" fmla="*/ 548021 h 557"/>
                <a:gd name="T34" fmla="*/ 63812 w 535"/>
                <a:gd name="T35" fmla="*/ 548021 h 557"/>
                <a:gd name="T36" fmla="*/ 48797 w 535"/>
                <a:gd name="T37" fmla="*/ 690657 h 557"/>
                <a:gd name="T38" fmla="*/ 0 w 535"/>
                <a:gd name="T39" fmla="*/ 1062260 h 557"/>
                <a:gd name="T40" fmla="*/ 352841 w 535"/>
                <a:gd name="T41" fmla="*/ 1062260 h 557"/>
                <a:gd name="T42" fmla="*/ 352841 w 535"/>
                <a:gd name="T43" fmla="*/ 1981884 h 557"/>
                <a:gd name="T44" fmla="*/ 352841 w 535"/>
                <a:gd name="T45" fmla="*/ 1981884 h 557"/>
                <a:gd name="T46" fmla="*/ 352841 w 535"/>
                <a:gd name="T47" fmla="*/ 1985638 h 557"/>
                <a:gd name="T48" fmla="*/ 1002217 w 535"/>
                <a:gd name="T49" fmla="*/ 2090738 h 557"/>
                <a:gd name="T50" fmla="*/ 1651594 w 535"/>
                <a:gd name="T51" fmla="*/ 1985638 h 557"/>
                <a:gd name="T52" fmla="*/ 1651594 w 535"/>
                <a:gd name="T53" fmla="*/ 1981884 h 557"/>
                <a:gd name="T54" fmla="*/ 1651594 w 535"/>
                <a:gd name="T55" fmla="*/ 1981884 h 557"/>
                <a:gd name="T56" fmla="*/ 1651594 w 535"/>
                <a:gd name="T57" fmla="*/ 1062260 h 557"/>
                <a:gd name="T58" fmla="*/ 2008188 w 535"/>
                <a:gd name="T59" fmla="*/ 1062260 h 557"/>
                <a:gd name="T60" fmla="*/ 1955637 w 535"/>
                <a:gd name="T61" fmla="*/ 641860 h 5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35" h="557">
                  <a:moveTo>
                    <a:pt x="521" y="171"/>
                  </a:moveTo>
                  <a:cubicBezTo>
                    <a:pt x="521" y="167"/>
                    <a:pt x="520" y="162"/>
                    <a:pt x="520" y="156"/>
                  </a:cubicBezTo>
                  <a:cubicBezTo>
                    <a:pt x="518" y="146"/>
                    <a:pt x="518" y="146"/>
                    <a:pt x="518" y="146"/>
                  </a:cubicBezTo>
                  <a:cubicBezTo>
                    <a:pt x="518" y="146"/>
                    <a:pt x="518" y="146"/>
                    <a:pt x="518" y="146"/>
                  </a:cubicBezTo>
                  <a:cubicBezTo>
                    <a:pt x="513" y="123"/>
                    <a:pt x="504" y="95"/>
                    <a:pt x="486" y="73"/>
                  </a:cubicBezTo>
                  <a:cubicBezTo>
                    <a:pt x="469" y="49"/>
                    <a:pt x="441" y="28"/>
                    <a:pt x="404" y="13"/>
                  </a:cubicBezTo>
                  <a:cubicBezTo>
                    <a:pt x="405" y="13"/>
                    <a:pt x="405" y="13"/>
                    <a:pt x="405" y="13"/>
                  </a:cubicBezTo>
                  <a:cubicBezTo>
                    <a:pt x="393" y="8"/>
                    <a:pt x="380" y="4"/>
                    <a:pt x="366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28" y="24"/>
                    <a:pt x="301" y="54"/>
                    <a:pt x="268" y="54"/>
                  </a:cubicBezTo>
                  <a:cubicBezTo>
                    <a:pt x="235" y="54"/>
                    <a:pt x="208" y="24"/>
                    <a:pt x="20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19" y="14"/>
                    <a:pt x="72" y="41"/>
                    <a:pt x="49" y="75"/>
                  </a:cubicBezTo>
                  <a:cubicBezTo>
                    <a:pt x="31" y="96"/>
                    <a:pt x="22" y="123"/>
                    <a:pt x="17" y="146"/>
                  </a:cubicBezTo>
                  <a:cubicBezTo>
                    <a:pt x="17" y="146"/>
                    <a:pt x="17" y="146"/>
                    <a:pt x="17" y="146"/>
                  </a:cubicBezTo>
                  <a:cubicBezTo>
                    <a:pt x="14" y="164"/>
                    <a:pt x="13" y="179"/>
                    <a:pt x="13" y="184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4" y="528"/>
                    <a:pt x="94" y="528"/>
                    <a:pt x="94" y="528"/>
                  </a:cubicBezTo>
                  <a:cubicBezTo>
                    <a:pt x="94" y="528"/>
                    <a:pt x="94" y="528"/>
                    <a:pt x="94" y="528"/>
                  </a:cubicBezTo>
                  <a:cubicBezTo>
                    <a:pt x="94" y="528"/>
                    <a:pt x="94" y="529"/>
                    <a:pt x="94" y="529"/>
                  </a:cubicBezTo>
                  <a:cubicBezTo>
                    <a:pt x="94" y="544"/>
                    <a:pt x="172" y="557"/>
                    <a:pt x="267" y="557"/>
                  </a:cubicBezTo>
                  <a:cubicBezTo>
                    <a:pt x="363" y="557"/>
                    <a:pt x="440" y="544"/>
                    <a:pt x="440" y="529"/>
                  </a:cubicBezTo>
                  <a:cubicBezTo>
                    <a:pt x="440" y="529"/>
                    <a:pt x="440" y="528"/>
                    <a:pt x="440" y="528"/>
                  </a:cubicBezTo>
                  <a:cubicBezTo>
                    <a:pt x="440" y="528"/>
                    <a:pt x="440" y="528"/>
                    <a:pt x="440" y="528"/>
                  </a:cubicBezTo>
                  <a:cubicBezTo>
                    <a:pt x="440" y="283"/>
                    <a:pt x="440" y="283"/>
                    <a:pt x="440" y="283"/>
                  </a:cubicBezTo>
                  <a:cubicBezTo>
                    <a:pt x="535" y="283"/>
                    <a:pt x="535" y="283"/>
                    <a:pt x="535" y="283"/>
                  </a:cubicBezTo>
                  <a:lnTo>
                    <a:pt x="521" y="171"/>
                  </a:lnTo>
                  <a:close/>
                </a:path>
              </a:pathLst>
            </a:custGeom>
            <a:solidFill>
              <a:srgbClr val="4544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4"/>
            <p:cNvSpPr/>
            <p:nvPr/>
          </p:nvSpPr>
          <p:spPr bwMode="auto">
            <a:xfrm>
              <a:off x="9841472" y="3484033"/>
              <a:ext cx="1054988" cy="2194328"/>
            </a:xfrm>
            <a:custGeom>
              <a:avLst/>
              <a:gdLst>
                <a:gd name="T0" fmla="*/ 952394 w 268"/>
                <a:gd name="T1" fmla="*/ 641860 h 557"/>
                <a:gd name="T2" fmla="*/ 948644 w 268"/>
                <a:gd name="T3" fmla="*/ 585557 h 557"/>
                <a:gd name="T4" fmla="*/ 941145 w 268"/>
                <a:gd name="T5" fmla="*/ 548021 h 557"/>
                <a:gd name="T6" fmla="*/ 941145 w 268"/>
                <a:gd name="T7" fmla="*/ 548021 h 557"/>
                <a:gd name="T8" fmla="*/ 821158 w 268"/>
                <a:gd name="T9" fmla="*/ 274011 h 557"/>
                <a:gd name="T10" fmla="*/ 513693 w 268"/>
                <a:gd name="T11" fmla="*/ 48796 h 557"/>
                <a:gd name="T12" fmla="*/ 517442 w 268"/>
                <a:gd name="T13" fmla="*/ 48796 h 557"/>
                <a:gd name="T14" fmla="*/ 371209 w 268"/>
                <a:gd name="T15" fmla="*/ 0 h 557"/>
                <a:gd name="T16" fmla="*/ 326214 w 268"/>
                <a:gd name="T17" fmla="*/ 0 h 557"/>
                <a:gd name="T18" fmla="*/ 326214 w 268"/>
                <a:gd name="T19" fmla="*/ 0 h 557"/>
                <a:gd name="T20" fmla="*/ 239973 w 268"/>
                <a:gd name="T21" fmla="*/ 0 h 557"/>
                <a:gd name="T22" fmla="*/ 3750 w 268"/>
                <a:gd name="T23" fmla="*/ 202693 h 557"/>
                <a:gd name="T24" fmla="*/ 0 w 268"/>
                <a:gd name="T25" fmla="*/ 202693 h 557"/>
                <a:gd name="T26" fmla="*/ 0 w 268"/>
                <a:gd name="T27" fmla="*/ 2090738 h 557"/>
                <a:gd name="T28" fmla="*/ 0 w 268"/>
                <a:gd name="T29" fmla="*/ 2090738 h 557"/>
                <a:gd name="T30" fmla="*/ 648678 w 268"/>
                <a:gd name="T31" fmla="*/ 1985638 h 557"/>
                <a:gd name="T32" fmla="*/ 648678 w 268"/>
                <a:gd name="T33" fmla="*/ 1981884 h 557"/>
                <a:gd name="T34" fmla="*/ 648678 w 268"/>
                <a:gd name="T35" fmla="*/ 1981884 h 557"/>
                <a:gd name="T36" fmla="*/ 648678 w 268"/>
                <a:gd name="T37" fmla="*/ 1062260 h 557"/>
                <a:gd name="T38" fmla="*/ 1004888 w 268"/>
                <a:gd name="T39" fmla="*/ 1062260 h 557"/>
                <a:gd name="T40" fmla="*/ 952394 w 268"/>
                <a:gd name="T41" fmla="*/ 641860 h 5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68" h="557">
                  <a:moveTo>
                    <a:pt x="254" y="171"/>
                  </a:moveTo>
                  <a:cubicBezTo>
                    <a:pt x="254" y="167"/>
                    <a:pt x="253" y="162"/>
                    <a:pt x="253" y="156"/>
                  </a:cubicBezTo>
                  <a:cubicBezTo>
                    <a:pt x="251" y="146"/>
                    <a:pt x="251" y="146"/>
                    <a:pt x="251" y="146"/>
                  </a:cubicBezTo>
                  <a:cubicBezTo>
                    <a:pt x="251" y="146"/>
                    <a:pt x="251" y="146"/>
                    <a:pt x="251" y="146"/>
                  </a:cubicBezTo>
                  <a:cubicBezTo>
                    <a:pt x="246" y="123"/>
                    <a:pt x="237" y="95"/>
                    <a:pt x="219" y="73"/>
                  </a:cubicBezTo>
                  <a:cubicBezTo>
                    <a:pt x="202" y="49"/>
                    <a:pt x="174" y="28"/>
                    <a:pt x="137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26" y="8"/>
                    <a:pt x="113" y="4"/>
                    <a:pt x="9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1" y="24"/>
                    <a:pt x="34" y="54"/>
                    <a:pt x="1" y="54"/>
                  </a:cubicBezTo>
                  <a:cubicBezTo>
                    <a:pt x="1" y="54"/>
                    <a:pt x="0" y="54"/>
                    <a:pt x="0" y="54"/>
                  </a:cubicBezTo>
                  <a:cubicBezTo>
                    <a:pt x="0" y="557"/>
                    <a:pt x="0" y="557"/>
                    <a:pt x="0" y="557"/>
                  </a:cubicBezTo>
                  <a:cubicBezTo>
                    <a:pt x="0" y="557"/>
                    <a:pt x="0" y="557"/>
                    <a:pt x="0" y="557"/>
                  </a:cubicBezTo>
                  <a:cubicBezTo>
                    <a:pt x="96" y="557"/>
                    <a:pt x="173" y="544"/>
                    <a:pt x="173" y="529"/>
                  </a:cubicBezTo>
                  <a:cubicBezTo>
                    <a:pt x="173" y="529"/>
                    <a:pt x="173" y="528"/>
                    <a:pt x="173" y="528"/>
                  </a:cubicBezTo>
                  <a:cubicBezTo>
                    <a:pt x="173" y="528"/>
                    <a:pt x="173" y="528"/>
                    <a:pt x="173" y="528"/>
                  </a:cubicBezTo>
                  <a:cubicBezTo>
                    <a:pt x="173" y="283"/>
                    <a:pt x="173" y="283"/>
                    <a:pt x="173" y="283"/>
                  </a:cubicBezTo>
                  <a:cubicBezTo>
                    <a:pt x="268" y="283"/>
                    <a:pt x="268" y="283"/>
                    <a:pt x="268" y="283"/>
                  </a:cubicBezTo>
                  <a:lnTo>
                    <a:pt x="254" y="171"/>
                  </a:lnTo>
                  <a:close/>
                </a:path>
              </a:pathLst>
            </a:custGeom>
            <a:solidFill>
              <a:srgbClr val="2C2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5"/>
            <p:cNvSpPr/>
            <p:nvPr/>
          </p:nvSpPr>
          <p:spPr bwMode="auto">
            <a:xfrm>
              <a:off x="8854817" y="4598691"/>
              <a:ext cx="316663" cy="1341256"/>
            </a:xfrm>
            <a:custGeom>
              <a:avLst/>
              <a:gdLst>
                <a:gd name="T0" fmla="*/ 0 w 190"/>
                <a:gd name="T1" fmla="*/ 0 h 805"/>
                <a:gd name="T2" fmla="*/ 0 w 190"/>
                <a:gd name="T3" fmla="*/ 436563 h 805"/>
                <a:gd name="T4" fmla="*/ 301625 w 190"/>
                <a:gd name="T5" fmla="*/ 1277938 h 805"/>
                <a:gd name="T6" fmla="*/ 293688 w 190"/>
                <a:gd name="T7" fmla="*/ 706438 h 805"/>
                <a:gd name="T8" fmla="*/ 214313 w 190"/>
                <a:gd name="T9" fmla="*/ 398463 h 805"/>
                <a:gd name="T10" fmla="*/ 252413 w 190"/>
                <a:gd name="T11" fmla="*/ 0 h 805"/>
                <a:gd name="T12" fmla="*/ 0 w 190"/>
                <a:gd name="T13" fmla="*/ 0 h 8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0" h="805">
                  <a:moveTo>
                    <a:pt x="0" y="0"/>
                  </a:moveTo>
                  <a:lnTo>
                    <a:pt x="0" y="275"/>
                  </a:lnTo>
                  <a:lnTo>
                    <a:pt x="190" y="805"/>
                  </a:lnTo>
                  <a:lnTo>
                    <a:pt x="185" y="445"/>
                  </a:lnTo>
                  <a:lnTo>
                    <a:pt x="135" y="251"/>
                  </a:lnTo>
                  <a:lnTo>
                    <a:pt x="1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6"/>
            <p:cNvSpPr/>
            <p:nvPr/>
          </p:nvSpPr>
          <p:spPr bwMode="auto">
            <a:xfrm>
              <a:off x="10491465" y="4598691"/>
              <a:ext cx="334997" cy="1341256"/>
            </a:xfrm>
            <a:custGeom>
              <a:avLst/>
              <a:gdLst>
                <a:gd name="T0" fmla="*/ 319088 w 201"/>
                <a:gd name="T1" fmla="*/ 0 h 805"/>
                <a:gd name="T2" fmla="*/ 319088 w 201"/>
                <a:gd name="T3" fmla="*/ 436563 h 805"/>
                <a:gd name="T4" fmla="*/ 0 w 201"/>
                <a:gd name="T5" fmla="*/ 1277938 h 805"/>
                <a:gd name="T6" fmla="*/ 22225 w 201"/>
                <a:gd name="T7" fmla="*/ 654050 h 805"/>
                <a:gd name="T8" fmla="*/ 104775 w 201"/>
                <a:gd name="T9" fmla="*/ 398463 h 805"/>
                <a:gd name="T10" fmla="*/ 66675 w 201"/>
                <a:gd name="T11" fmla="*/ 0 h 805"/>
                <a:gd name="T12" fmla="*/ 319088 w 201"/>
                <a:gd name="T13" fmla="*/ 0 h 8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1" h="805">
                  <a:moveTo>
                    <a:pt x="201" y="0"/>
                  </a:moveTo>
                  <a:lnTo>
                    <a:pt x="201" y="275"/>
                  </a:lnTo>
                  <a:lnTo>
                    <a:pt x="0" y="805"/>
                  </a:lnTo>
                  <a:lnTo>
                    <a:pt x="14" y="412"/>
                  </a:lnTo>
                  <a:lnTo>
                    <a:pt x="66" y="251"/>
                  </a:lnTo>
                  <a:lnTo>
                    <a:pt x="42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F2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7"/>
            <p:cNvSpPr/>
            <p:nvPr/>
          </p:nvSpPr>
          <p:spPr bwMode="auto">
            <a:xfrm>
              <a:off x="9538143" y="3645649"/>
              <a:ext cx="606659" cy="574824"/>
            </a:xfrm>
            <a:custGeom>
              <a:avLst/>
              <a:gdLst>
                <a:gd name="T0" fmla="*/ 446520 w 154"/>
                <a:gd name="T1" fmla="*/ 450155 h 146"/>
                <a:gd name="T2" fmla="*/ 424007 w 154"/>
                <a:gd name="T3" fmla="*/ 547688 h 146"/>
                <a:gd name="T4" fmla="*/ 157595 w 154"/>
                <a:gd name="T5" fmla="*/ 547688 h 146"/>
                <a:gd name="T6" fmla="*/ 131330 w 154"/>
                <a:gd name="T7" fmla="*/ 438901 h 146"/>
                <a:gd name="T8" fmla="*/ 0 w 154"/>
                <a:gd name="T9" fmla="*/ 3751 h 146"/>
                <a:gd name="T10" fmla="*/ 288925 w 154"/>
                <a:gd name="T11" fmla="*/ 63772 h 146"/>
                <a:gd name="T12" fmla="*/ 577850 w 154"/>
                <a:gd name="T13" fmla="*/ 0 h 146"/>
                <a:gd name="T14" fmla="*/ 446520 w 154"/>
                <a:gd name="T15" fmla="*/ 450155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4" h="146">
                  <a:moveTo>
                    <a:pt x="119" y="120"/>
                  </a:moveTo>
                  <a:cubicBezTo>
                    <a:pt x="113" y="146"/>
                    <a:pt x="113" y="146"/>
                    <a:pt x="113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16" y="70"/>
                    <a:pt x="5" y="31"/>
                    <a:pt x="0" y="1"/>
                  </a:cubicBezTo>
                  <a:cubicBezTo>
                    <a:pt x="22" y="11"/>
                    <a:pt x="48" y="17"/>
                    <a:pt x="77" y="17"/>
                  </a:cubicBezTo>
                  <a:cubicBezTo>
                    <a:pt x="105" y="17"/>
                    <a:pt x="132" y="11"/>
                    <a:pt x="154" y="0"/>
                  </a:cubicBezTo>
                  <a:cubicBezTo>
                    <a:pt x="149" y="31"/>
                    <a:pt x="139" y="71"/>
                    <a:pt x="119" y="120"/>
                  </a:cubicBezTo>
                  <a:close/>
                </a:path>
              </a:pathLst>
            </a:custGeom>
            <a:solidFill>
              <a:srgbClr val="F5EC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8"/>
            <p:cNvSpPr/>
            <p:nvPr/>
          </p:nvSpPr>
          <p:spPr bwMode="auto">
            <a:xfrm>
              <a:off x="9538143" y="3648982"/>
              <a:ext cx="306663" cy="571492"/>
            </a:xfrm>
            <a:custGeom>
              <a:avLst/>
              <a:gdLst>
                <a:gd name="T0" fmla="*/ 292100 w 78"/>
                <a:gd name="T1" fmla="*/ 60084 h 145"/>
                <a:gd name="T2" fmla="*/ 288355 w 78"/>
                <a:gd name="T3" fmla="*/ 60084 h 145"/>
                <a:gd name="T4" fmla="*/ 0 w 78"/>
                <a:gd name="T5" fmla="*/ 0 h 145"/>
                <a:gd name="T6" fmla="*/ 131071 w 78"/>
                <a:gd name="T7" fmla="*/ 435610 h 145"/>
                <a:gd name="T8" fmla="*/ 157285 w 78"/>
                <a:gd name="T9" fmla="*/ 544513 h 145"/>
                <a:gd name="T10" fmla="*/ 292100 w 78"/>
                <a:gd name="T11" fmla="*/ 544513 h 145"/>
                <a:gd name="T12" fmla="*/ 292100 w 78"/>
                <a:gd name="T13" fmla="*/ 60084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8" h="145">
                  <a:moveTo>
                    <a:pt x="78" y="16"/>
                  </a:moveTo>
                  <a:cubicBezTo>
                    <a:pt x="78" y="16"/>
                    <a:pt x="77" y="16"/>
                    <a:pt x="77" y="16"/>
                  </a:cubicBezTo>
                  <a:cubicBezTo>
                    <a:pt x="48" y="16"/>
                    <a:pt x="22" y="10"/>
                    <a:pt x="0" y="0"/>
                  </a:cubicBezTo>
                  <a:cubicBezTo>
                    <a:pt x="5" y="30"/>
                    <a:pt x="16" y="69"/>
                    <a:pt x="35" y="116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78" y="145"/>
                    <a:pt x="78" y="145"/>
                    <a:pt x="78" y="145"/>
                  </a:cubicBezTo>
                  <a:lnTo>
                    <a:pt x="78" y="16"/>
                  </a:lnTo>
                  <a:close/>
                </a:path>
              </a:pathLst>
            </a:custGeom>
            <a:solidFill>
              <a:srgbClr val="FF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9801473" y="4280456"/>
              <a:ext cx="86666" cy="89972"/>
            </a:xfrm>
            <a:prstGeom prst="ellipse">
              <a:avLst/>
            </a:prstGeom>
            <a:solidFill>
              <a:srgbClr val="FF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70"/>
            <p:cNvSpPr/>
            <p:nvPr/>
          </p:nvSpPr>
          <p:spPr bwMode="auto">
            <a:xfrm>
              <a:off x="9844806" y="4280456"/>
              <a:ext cx="43333" cy="89972"/>
            </a:xfrm>
            <a:custGeom>
              <a:avLst/>
              <a:gdLst>
                <a:gd name="T0" fmla="*/ 0 w 11"/>
                <a:gd name="T1" fmla="*/ 0 h 23"/>
                <a:gd name="T2" fmla="*/ 0 w 11"/>
                <a:gd name="T3" fmla="*/ 85725 h 23"/>
                <a:gd name="T4" fmla="*/ 41275 w 11"/>
                <a:gd name="T5" fmla="*/ 40999 h 23"/>
                <a:gd name="T6" fmla="*/ 0 w 11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1" y="18"/>
                    <a:pt x="11" y="11"/>
                  </a:cubicBezTo>
                  <a:cubicBezTo>
                    <a:pt x="11" y="5"/>
                    <a:pt x="6" y="0"/>
                    <a:pt x="0" y="0"/>
                  </a:cubicBezTo>
                  <a:close/>
                </a:path>
              </a:pathLst>
            </a:custGeom>
            <a:solidFill>
              <a:srgbClr val="F5EC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71"/>
            <p:cNvSpPr/>
            <p:nvPr/>
          </p:nvSpPr>
          <p:spPr bwMode="auto">
            <a:xfrm>
              <a:off x="9171480" y="1959499"/>
              <a:ext cx="1346651" cy="279914"/>
            </a:xfrm>
            <a:custGeom>
              <a:avLst/>
              <a:gdLst>
                <a:gd name="T0" fmla="*/ 277813 w 808"/>
                <a:gd name="T1" fmla="*/ 266700 h 168"/>
                <a:gd name="T2" fmla="*/ 0 w 808"/>
                <a:gd name="T3" fmla="*/ 209550 h 168"/>
                <a:gd name="T4" fmla="*/ 638175 w 808"/>
                <a:gd name="T5" fmla="*/ 0 h 168"/>
                <a:gd name="T6" fmla="*/ 1282700 w 808"/>
                <a:gd name="T7" fmla="*/ 217488 h 168"/>
                <a:gd name="T8" fmla="*/ 1023938 w 808"/>
                <a:gd name="T9" fmla="*/ 266700 h 168"/>
                <a:gd name="T10" fmla="*/ 277813 w 808"/>
                <a:gd name="T11" fmla="*/ 266700 h 1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08" h="168">
                  <a:moveTo>
                    <a:pt x="175" y="168"/>
                  </a:moveTo>
                  <a:lnTo>
                    <a:pt x="0" y="132"/>
                  </a:lnTo>
                  <a:lnTo>
                    <a:pt x="402" y="0"/>
                  </a:lnTo>
                  <a:lnTo>
                    <a:pt x="808" y="137"/>
                  </a:lnTo>
                  <a:lnTo>
                    <a:pt x="645" y="168"/>
                  </a:lnTo>
                  <a:lnTo>
                    <a:pt x="175" y="168"/>
                  </a:lnTo>
                  <a:close/>
                </a:path>
              </a:pathLst>
            </a:custGeom>
            <a:solidFill>
              <a:srgbClr val="3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72"/>
            <p:cNvSpPr/>
            <p:nvPr/>
          </p:nvSpPr>
          <p:spPr bwMode="auto">
            <a:xfrm>
              <a:off x="9171480" y="1841203"/>
              <a:ext cx="673325" cy="338230"/>
            </a:xfrm>
            <a:custGeom>
              <a:avLst/>
              <a:gdLst>
                <a:gd name="T0" fmla="*/ 0 w 404"/>
                <a:gd name="T1" fmla="*/ 322263 h 203"/>
                <a:gd name="T2" fmla="*/ 0 w 404"/>
                <a:gd name="T3" fmla="*/ 247650 h 203"/>
                <a:gd name="T4" fmla="*/ 641350 w 404"/>
                <a:gd name="T5" fmla="*/ 0 h 203"/>
                <a:gd name="T6" fmla="*/ 638175 w 404"/>
                <a:gd name="T7" fmla="*/ 112713 h 203"/>
                <a:gd name="T8" fmla="*/ 0 w 404"/>
                <a:gd name="T9" fmla="*/ 322263 h 2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4" h="203">
                  <a:moveTo>
                    <a:pt x="0" y="203"/>
                  </a:moveTo>
                  <a:lnTo>
                    <a:pt x="0" y="156"/>
                  </a:lnTo>
                  <a:lnTo>
                    <a:pt x="404" y="0"/>
                  </a:lnTo>
                  <a:lnTo>
                    <a:pt x="402" y="71"/>
                  </a:lnTo>
                  <a:lnTo>
                    <a:pt x="0" y="203"/>
                  </a:lnTo>
                  <a:close/>
                </a:path>
              </a:pathLst>
            </a:custGeom>
            <a:solidFill>
              <a:srgbClr val="5858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3"/>
            <p:cNvSpPr/>
            <p:nvPr/>
          </p:nvSpPr>
          <p:spPr bwMode="auto">
            <a:xfrm>
              <a:off x="9841472" y="1841203"/>
              <a:ext cx="676659" cy="346561"/>
            </a:xfrm>
            <a:custGeom>
              <a:avLst/>
              <a:gdLst>
                <a:gd name="T0" fmla="*/ 3175 w 406"/>
                <a:gd name="T1" fmla="*/ 0 h 208"/>
                <a:gd name="T2" fmla="*/ 0 w 406"/>
                <a:gd name="T3" fmla="*/ 112713 h 208"/>
                <a:gd name="T4" fmla="*/ 644525 w 406"/>
                <a:gd name="T5" fmla="*/ 330200 h 208"/>
                <a:gd name="T6" fmla="*/ 644525 w 406"/>
                <a:gd name="T7" fmla="*/ 225425 h 208"/>
                <a:gd name="T8" fmla="*/ 3175 w 406"/>
                <a:gd name="T9" fmla="*/ 0 h 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6" h="208">
                  <a:moveTo>
                    <a:pt x="2" y="0"/>
                  </a:moveTo>
                  <a:lnTo>
                    <a:pt x="0" y="71"/>
                  </a:lnTo>
                  <a:lnTo>
                    <a:pt x="406" y="208"/>
                  </a:lnTo>
                  <a:lnTo>
                    <a:pt x="406" y="14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826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4"/>
            <p:cNvSpPr/>
            <p:nvPr/>
          </p:nvSpPr>
          <p:spPr bwMode="auto">
            <a:xfrm>
              <a:off x="9841472" y="1959499"/>
              <a:ext cx="676659" cy="279914"/>
            </a:xfrm>
            <a:custGeom>
              <a:avLst/>
              <a:gdLst>
                <a:gd name="T0" fmla="*/ 0 w 406"/>
                <a:gd name="T1" fmla="*/ 0 h 168"/>
                <a:gd name="T2" fmla="*/ 0 w 406"/>
                <a:gd name="T3" fmla="*/ 266700 h 168"/>
                <a:gd name="T4" fmla="*/ 385763 w 406"/>
                <a:gd name="T5" fmla="*/ 266700 h 168"/>
                <a:gd name="T6" fmla="*/ 644525 w 406"/>
                <a:gd name="T7" fmla="*/ 217488 h 168"/>
                <a:gd name="T8" fmla="*/ 0 w 406"/>
                <a:gd name="T9" fmla="*/ 0 h 1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6" h="168">
                  <a:moveTo>
                    <a:pt x="0" y="0"/>
                  </a:moveTo>
                  <a:lnTo>
                    <a:pt x="0" y="168"/>
                  </a:lnTo>
                  <a:lnTo>
                    <a:pt x="243" y="168"/>
                  </a:lnTo>
                  <a:lnTo>
                    <a:pt x="406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1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5"/>
            <p:cNvSpPr/>
            <p:nvPr/>
          </p:nvSpPr>
          <p:spPr bwMode="auto">
            <a:xfrm>
              <a:off x="9171480" y="2164437"/>
              <a:ext cx="46666" cy="26659"/>
            </a:xfrm>
            <a:custGeom>
              <a:avLst/>
              <a:gdLst>
                <a:gd name="T0" fmla="*/ 44450 w 28"/>
                <a:gd name="T1" fmla="*/ 0 h 16"/>
                <a:gd name="T2" fmla="*/ 0 w 28"/>
                <a:gd name="T3" fmla="*/ 14288 h 16"/>
                <a:gd name="T4" fmla="*/ 44450 w 28"/>
                <a:gd name="T5" fmla="*/ 25400 h 16"/>
                <a:gd name="T6" fmla="*/ 44450 w 2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6">
                  <a:moveTo>
                    <a:pt x="28" y="0"/>
                  </a:moveTo>
                  <a:lnTo>
                    <a:pt x="0" y="9"/>
                  </a:lnTo>
                  <a:lnTo>
                    <a:pt x="28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51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76"/>
            <p:cNvSpPr/>
            <p:nvPr/>
          </p:nvSpPr>
          <p:spPr bwMode="auto">
            <a:xfrm>
              <a:off x="9466477" y="2141111"/>
              <a:ext cx="756658" cy="551498"/>
            </a:xfrm>
            <a:custGeom>
              <a:avLst/>
              <a:gdLst>
                <a:gd name="T0" fmla="*/ 360363 w 192"/>
                <a:gd name="T1" fmla="*/ 0 h 140"/>
                <a:gd name="T2" fmla="*/ 0 w 192"/>
                <a:gd name="T3" fmla="*/ 82573 h 140"/>
                <a:gd name="T4" fmla="*/ 0 w 192"/>
                <a:gd name="T5" fmla="*/ 525463 h 140"/>
                <a:gd name="T6" fmla="*/ 3754 w 192"/>
                <a:gd name="T7" fmla="*/ 525463 h 140"/>
                <a:gd name="T8" fmla="*/ 360363 w 192"/>
                <a:gd name="T9" fmla="*/ 457903 h 140"/>
                <a:gd name="T10" fmla="*/ 716971 w 192"/>
                <a:gd name="T11" fmla="*/ 525463 h 140"/>
                <a:gd name="T12" fmla="*/ 720725 w 192"/>
                <a:gd name="T13" fmla="*/ 525463 h 140"/>
                <a:gd name="T14" fmla="*/ 720725 w 192"/>
                <a:gd name="T15" fmla="*/ 82573 h 140"/>
                <a:gd name="T16" fmla="*/ 360363 w 192"/>
                <a:gd name="T17" fmla="*/ 0 h 1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2" h="140">
                  <a:moveTo>
                    <a:pt x="96" y="0"/>
                  </a:moveTo>
                  <a:cubicBezTo>
                    <a:pt x="43" y="0"/>
                    <a:pt x="0" y="10"/>
                    <a:pt x="0" y="22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" y="140"/>
                    <a:pt x="1" y="140"/>
                    <a:pt x="1" y="140"/>
                  </a:cubicBezTo>
                  <a:cubicBezTo>
                    <a:pt x="9" y="130"/>
                    <a:pt x="49" y="122"/>
                    <a:pt x="96" y="122"/>
                  </a:cubicBezTo>
                  <a:cubicBezTo>
                    <a:pt x="143" y="122"/>
                    <a:pt x="183" y="130"/>
                    <a:pt x="191" y="140"/>
                  </a:cubicBezTo>
                  <a:cubicBezTo>
                    <a:pt x="192" y="140"/>
                    <a:pt x="192" y="140"/>
                    <a:pt x="192" y="140"/>
                  </a:cubicBezTo>
                  <a:cubicBezTo>
                    <a:pt x="192" y="22"/>
                    <a:pt x="192" y="22"/>
                    <a:pt x="192" y="22"/>
                  </a:cubicBezTo>
                  <a:cubicBezTo>
                    <a:pt x="192" y="10"/>
                    <a:pt x="149" y="0"/>
                    <a:pt x="96" y="0"/>
                  </a:cubicBezTo>
                  <a:close/>
                </a:path>
              </a:pathLst>
            </a:custGeom>
            <a:solidFill>
              <a:srgbClr val="2B28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7"/>
            <p:cNvSpPr/>
            <p:nvPr/>
          </p:nvSpPr>
          <p:spPr bwMode="auto">
            <a:xfrm>
              <a:off x="9844806" y="2141111"/>
              <a:ext cx="378329" cy="551498"/>
            </a:xfrm>
            <a:custGeom>
              <a:avLst/>
              <a:gdLst>
                <a:gd name="T0" fmla="*/ 0 w 96"/>
                <a:gd name="T1" fmla="*/ 0 h 140"/>
                <a:gd name="T2" fmla="*/ 0 w 96"/>
                <a:gd name="T3" fmla="*/ 457903 h 140"/>
                <a:gd name="T4" fmla="*/ 356609 w 96"/>
                <a:gd name="T5" fmla="*/ 525463 h 140"/>
                <a:gd name="T6" fmla="*/ 360363 w 96"/>
                <a:gd name="T7" fmla="*/ 525463 h 140"/>
                <a:gd name="T8" fmla="*/ 360363 w 96"/>
                <a:gd name="T9" fmla="*/ 82573 h 140"/>
                <a:gd name="T10" fmla="*/ 0 w 96"/>
                <a:gd name="T11" fmla="*/ 0 h 1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6" h="140">
                  <a:moveTo>
                    <a:pt x="0" y="0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47" y="122"/>
                    <a:pt x="87" y="130"/>
                    <a:pt x="95" y="140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0"/>
                    <a:pt x="53" y="0"/>
                    <a:pt x="0" y="0"/>
                  </a:cubicBezTo>
                  <a:close/>
                </a:path>
              </a:pathLst>
            </a:custGeom>
            <a:solidFill>
              <a:srgbClr val="0B0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8"/>
            <p:cNvSpPr/>
            <p:nvPr/>
          </p:nvSpPr>
          <p:spPr bwMode="auto">
            <a:xfrm>
              <a:off x="10318133" y="1959499"/>
              <a:ext cx="46666" cy="583155"/>
            </a:xfrm>
            <a:custGeom>
              <a:avLst/>
              <a:gdLst>
                <a:gd name="T0" fmla="*/ 44450 w 12"/>
                <a:gd name="T1" fmla="*/ 533100 h 148"/>
                <a:gd name="T2" fmla="*/ 22225 w 12"/>
                <a:gd name="T3" fmla="*/ 555625 h 148"/>
                <a:gd name="T4" fmla="*/ 22225 w 12"/>
                <a:gd name="T5" fmla="*/ 555625 h 148"/>
                <a:gd name="T6" fmla="*/ 0 w 12"/>
                <a:gd name="T7" fmla="*/ 533100 h 148"/>
                <a:gd name="T8" fmla="*/ 0 w 12"/>
                <a:gd name="T9" fmla="*/ 22525 h 148"/>
                <a:gd name="T10" fmla="*/ 22225 w 12"/>
                <a:gd name="T11" fmla="*/ 0 h 148"/>
                <a:gd name="T12" fmla="*/ 22225 w 12"/>
                <a:gd name="T13" fmla="*/ 0 h 148"/>
                <a:gd name="T14" fmla="*/ 44450 w 12"/>
                <a:gd name="T15" fmla="*/ 22525 h 148"/>
                <a:gd name="T16" fmla="*/ 44450 w 12"/>
                <a:gd name="T17" fmla="*/ 533100 h 1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148">
                  <a:moveTo>
                    <a:pt x="12" y="142"/>
                  </a:moveTo>
                  <a:cubicBezTo>
                    <a:pt x="12" y="145"/>
                    <a:pt x="9" y="148"/>
                    <a:pt x="6" y="148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2" y="148"/>
                    <a:pt x="0" y="145"/>
                    <a:pt x="0" y="14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142"/>
                  </a:lnTo>
                  <a:close/>
                </a:path>
              </a:pathLst>
            </a:custGeom>
            <a:solidFill>
              <a:srgbClr val="151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9"/>
            <p:cNvSpPr/>
            <p:nvPr/>
          </p:nvSpPr>
          <p:spPr bwMode="auto">
            <a:xfrm>
              <a:off x="10318133" y="1959499"/>
              <a:ext cx="23333" cy="583155"/>
            </a:xfrm>
            <a:custGeom>
              <a:avLst/>
              <a:gdLst>
                <a:gd name="T0" fmla="*/ 22225 w 6"/>
                <a:gd name="T1" fmla="*/ 0 h 148"/>
                <a:gd name="T2" fmla="*/ 0 w 6"/>
                <a:gd name="T3" fmla="*/ 22525 h 148"/>
                <a:gd name="T4" fmla="*/ 0 w 6"/>
                <a:gd name="T5" fmla="*/ 533100 h 148"/>
                <a:gd name="T6" fmla="*/ 22225 w 6"/>
                <a:gd name="T7" fmla="*/ 555625 h 148"/>
                <a:gd name="T8" fmla="*/ 22225 w 6"/>
                <a:gd name="T9" fmla="*/ 0 h 1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48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5"/>
                    <a:pt x="2" y="148"/>
                    <a:pt x="6" y="148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5858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80"/>
            <p:cNvSpPr/>
            <p:nvPr/>
          </p:nvSpPr>
          <p:spPr bwMode="auto">
            <a:xfrm>
              <a:off x="10263134" y="2507665"/>
              <a:ext cx="184998" cy="243259"/>
            </a:xfrm>
            <a:custGeom>
              <a:avLst/>
              <a:gdLst>
                <a:gd name="T0" fmla="*/ 157467 w 47"/>
                <a:gd name="T1" fmla="*/ 115888 h 62"/>
                <a:gd name="T2" fmla="*/ 123724 w 47"/>
                <a:gd name="T3" fmla="*/ 216822 h 62"/>
                <a:gd name="T4" fmla="*/ 14997 w 47"/>
                <a:gd name="T5" fmla="*/ 67290 h 62"/>
                <a:gd name="T6" fmla="*/ 116226 w 47"/>
                <a:gd name="T7" fmla="*/ 11215 h 62"/>
                <a:gd name="T8" fmla="*/ 157467 w 47"/>
                <a:gd name="T9" fmla="*/ 115888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62">
                  <a:moveTo>
                    <a:pt x="42" y="31"/>
                  </a:moveTo>
                  <a:cubicBezTo>
                    <a:pt x="38" y="43"/>
                    <a:pt x="44" y="62"/>
                    <a:pt x="33" y="58"/>
                  </a:cubicBezTo>
                  <a:cubicBezTo>
                    <a:pt x="22" y="54"/>
                    <a:pt x="0" y="29"/>
                    <a:pt x="4" y="18"/>
                  </a:cubicBezTo>
                  <a:cubicBezTo>
                    <a:pt x="8" y="6"/>
                    <a:pt x="20" y="0"/>
                    <a:pt x="31" y="3"/>
                  </a:cubicBezTo>
                  <a:cubicBezTo>
                    <a:pt x="41" y="7"/>
                    <a:pt x="47" y="20"/>
                    <a:pt x="42" y="31"/>
                  </a:cubicBezTo>
                  <a:close/>
                </a:path>
              </a:pathLst>
            </a:custGeom>
            <a:solidFill>
              <a:srgbClr val="5858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81"/>
            <p:cNvSpPr/>
            <p:nvPr/>
          </p:nvSpPr>
          <p:spPr bwMode="auto">
            <a:xfrm>
              <a:off x="10333134" y="2514330"/>
              <a:ext cx="114999" cy="213268"/>
            </a:xfrm>
            <a:custGeom>
              <a:avLst/>
              <a:gdLst>
                <a:gd name="T0" fmla="*/ 79321 w 29"/>
                <a:gd name="T1" fmla="*/ 203200 h 54"/>
                <a:gd name="T2" fmla="*/ 90652 w 29"/>
                <a:gd name="T3" fmla="*/ 109126 h 54"/>
                <a:gd name="T4" fmla="*/ 49103 w 29"/>
                <a:gd name="T5" fmla="*/ 3763 h 54"/>
                <a:gd name="T6" fmla="*/ 0 w 29"/>
                <a:gd name="T7" fmla="*/ 3763 h 54"/>
                <a:gd name="T8" fmla="*/ 79321 w 29"/>
                <a:gd name="T9" fmla="*/ 20320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54">
                  <a:moveTo>
                    <a:pt x="21" y="54"/>
                  </a:moveTo>
                  <a:cubicBezTo>
                    <a:pt x="23" y="50"/>
                    <a:pt x="21" y="38"/>
                    <a:pt x="24" y="29"/>
                  </a:cubicBezTo>
                  <a:cubicBezTo>
                    <a:pt x="29" y="18"/>
                    <a:pt x="23" y="5"/>
                    <a:pt x="13" y="1"/>
                  </a:cubicBezTo>
                  <a:cubicBezTo>
                    <a:pt x="9" y="0"/>
                    <a:pt x="4" y="0"/>
                    <a:pt x="0" y="1"/>
                  </a:cubicBezTo>
                  <a:lnTo>
                    <a:pt x="21" y="54"/>
                  </a:lnTo>
                  <a:close/>
                </a:path>
              </a:pathLst>
            </a:custGeom>
            <a:solidFill>
              <a:srgbClr val="05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Oval 82"/>
            <p:cNvSpPr>
              <a:spLocks noChangeArrowheads="1"/>
            </p:cNvSpPr>
            <p:nvPr/>
          </p:nvSpPr>
          <p:spPr bwMode="auto">
            <a:xfrm>
              <a:off x="9793140" y="4075518"/>
              <a:ext cx="91666" cy="94971"/>
            </a:xfrm>
            <a:prstGeom prst="ellipse">
              <a:avLst/>
            </a:prstGeom>
            <a:solidFill>
              <a:srgbClr val="4544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83"/>
            <p:cNvSpPr/>
            <p:nvPr/>
          </p:nvSpPr>
          <p:spPr bwMode="auto">
            <a:xfrm>
              <a:off x="9841472" y="4075518"/>
              <a:ext cx="43333" cy="94971"/>
            </a:xfrm>
            <a:custGeom>
              <a:avLst/>
              <a:gdLst>
                <a:gd name="T0" fmla="*/ 0 w 11"/>
                <a:gd name="T1" fmla="*/ 0 h 24"/>
                <a:gd name="T2" fmla="*/ 0 w 11"/>
                <a:gd name="T3" fmla="*/ 90488 h 24"/>
                <a:gd name="T4" fmla="*/ 41275 w 11"/>
                <a:gd name="T5" fmla="*/ 45244 h 24"/>
                <a:gd name="T6" fmla="*/ 0 w 11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11" y="18"/>
                    <a:pt x="11" y="12"/>
                  </a:cubicBezTo>
                  <a:cubicBezTo>
                    <a:pt x="11" y="5"/>
                    <a:pt x="6" y="0"/>
                    <a:pt x="0" y="0"/>
                  </a:cubicBezTo>
                  <a:close/>
                </a:path>
              </a:pathLst>
            </a:custGeom>
            <a:solidFill>
              <a:srgbClr val="2C2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4"/>
            <p:cNvSpPr/>
            <p:nvPr/>
          </p:nvSpPr>
          <p:spPr bwMode="auto">
            <a:xfrm>
              <a:off x="8623154" y="4058856"/>
              <a:ext cx="536660" cy="1292937"/>
            </a:xfrm>
            <a:custGeom>
              <a:avLst/>
              <a:gdLst>
                <a:gd name="T0" fmla="*/ 221760 w 136"/>
                <a:gd name="T1" fmla="*/ 0 h 328"/>
                <a:gd name="T2" fmla="*/ 56380 w 136"/>
                <a:gd name="T3" fmla="*/ 679798 h 328"/>
                <a:gd name="T4" fmla="*/ 251829 w 136"/>
                <a:gd name="T5" fmla="*/ 1231900 h 328"/>
                <a:gd name="T6" fmla="*/ 484865 w 136"/>
                <a:gd name="T7" fmla="*/ 1224388 h 328"/>
                <a:gd name="T8" fmla="*/ 511175 w 136"/>
                <a:gd name="T9" fmla="*/ 514544 h 328"/>
                <a:gd name="T10" fmla="*/ 221760 w 136"/>
                <a:gd name="T11" fmla="*/ 0 h 3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328">
                  <a:moveTo>
                    <a:pt x="59" y="0"/>
                  </a:moveTo>
                  <a:cubicBezTo>
                    <a:pt x="15" y="181"/>
                    <a:pt x="15" y="181"/>
                    <a:pt x="15" y="181"/>
                  </a:cubicBezTo>
                  <a:cubicBezTo>
                    <a:pt x="15" y="181"/>
                    <a:pt x="0" y="258"/>
                    <a:pt x="67" y="328"/>
                  </a:cubicBezTo>
                  <a:cubicBezTo>
                    <a:pt x="129" y="326"/>
                    <a:pt x="129" y="326"/>
                    <a:pt x="129" y="326"/>
                  </a:cubicBezTo>
                  <a:cubicBezTo>
                    <a:pt x="136" y="137"/>
                    <a:pt x="136" y="137"/>
                    <a:pt x="136" y="13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4544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Line 85"/>
            <p:cNvSpPr>
              <a:spLocks noChangeShapeType="1"/>
            </p:cNvSpPr>
            <p:nvPr/>
          </p:nvSpPr>
          <p:spPr bwMode="auto">
            <a:xfrm>
              <a:off x="8793152" y="452871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Line 86"/>
            <p:cNvSpPr>
              <a:spLocks noChangeShapeType="1"/>
            </p:cNvSpPr>
            <p:nvPr/>
          </p:nvSpPr>
          <p:spPr bwMode="auto">
            <a:xfrm>
              <a:off x="8793152" y="452871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87"/>
            <p:cNvSpPr/>
            <p:nvPr/>
          </p:nvSpPr>
          <p:spPr bwMode="auto">
            <a:xfrm>
              <a:off x="10526465" y="4058856"/>
              <a:ext cx="539994" cy="1292937"/>
            </a:xfrm>
            <a:custGeom>
              <a:avLst/>
              <a:gdLst>
                <a:gd name="T0" fmla="*/ 289087 w 137"/>
                <a:gd name="T1" fmla="*/ 0 h 328"/>
                <a:gd name="T2" fmla="*/ 454280 w 137"/>
                <a:gd name="T3" fmla="*/ 679798 h 328"/>
                <a:gd name="T4" fmla="*/ 259052 w 137"/>
                <a:gd name="T5" fmla="*/ 1231900 h 328"/>
                <a:gd name="T6" fmla="*/ 30035 w 137"/>
                <a:gd name="T7" fmla="*/ 1224388 h 328"/>
                <a:gd name="T8" fmla="*/ 0 w 137"/>
                <a:gd name="T9" fmla="*/ 514544 h 328"/>
                <a:gd name="T10" fmla="*/ 289087 w 137"/>
                <a:gd name="T11" fmla="*/ 0 h 3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7" h="328">
                  <a:moveTo>
                    <a:pt x="77" y="0"/>
                  </a:moveTo>
                  <a:cubicBezTo>
                    <a:pt x="121" y="181"/>
                    <a:pt x="121" y="181"/>
                    <a:pt x="121" y="181"/>
                  </a:cubicBezTo>
                  <a:cubicBezTo>
                    <a:pt x="121" y="181"/>
                    <a:pt x="137" y="258"/>
                    <a:pt x="69" y="328"/>
                  </a:cubicBezTo>
                  <a:cubicBezTo>
                    <a:pt x="8" y="326"/>
                    <a:pt x="8" y="326"/>
                    <a:pt x="8" y="326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2C2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88"/>
            <p:cNvSpPr/>
            <p:nvPr/>
          </p:nvSpPr>
          <p:spPr bwMode="auto">
            <a:xfrm>
              <a:off x="9166481" y="4393754"/>
              <a:ext cx="623326" cy="241593"/>
            </a:xfrm>
            <a:custGeom>
              <a:avLst/>
              <a:gdLst>
                <a:gd name="T0" fmla="*/ 593725 w 158"/>
                <a:gd name="T1" fmla="*/ 230188 h 61"/>
                <a:gd name="T2" fmla="*/ 0 w 158"/>
                <a:gd name="T3" fmla="*/ 0 h 61"/>
                <a:gd name="T4" fmla="*/ 0 w 158"/>
                <a:gd name="T5" fmla="*/ 83019 h 61"/>
                <a:gd name="T6" fmla="*/ 0 w 158"/>
                <a:gd name="T7" fmla="*/ 162264 h 61"/>
                <a:gd name="T8" fmla="*/ 593725 w 158"/>
                <a:gd name="T9" fmla="*/ 230188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" h="61">
                  <a:moveTo>
                    <a:pt x="158" y="61"/>
                  </a:moveTo>
                  <a:cubicBezTo>
                    <a:pt x="118" y="1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158" y="61"/>
                  </a:lnTo>
                  <a:close/>
                </a:path>
              </a:pathLst>
            </a:custGeom>
            <a:solidFill>
              <a:srgbClr val="FFFE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89"/>
            <p:cNvSpPr/>
            <p:nvPr/>
          </p:nvSpPr>
          <p:spPr bwMode="auto">
            <a:xfrm>
              <a:off x="9859806" y="4393754"/>
              <a:ext cx="623326" cy="241593"/>
            </a:xfrm>
            <a:custGeom>
              <a:avLst/>
              <a:gdLst>
                <a:gd name="T0" fmla="*/ 593725 w 158"/>
                <a:gd name="T1" fmla="*/ 162264 h 61"/>
                <a:gd name="T2" fmla="*/ 0 w 158"/>
                <a:gd name="T3" fmla="*/ 230188 h 61"/>
                <a:gd name="T4" fmla="*/ 593725 w 158"/>
                <a:gd name="T5" fmla="*/ 0 h 61"/>
                <a:gd name="T6" fmla="*/ 593725 w 158"/>
                <a:gd name="T7" fmla="*/ 162264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8" h="61">
                  <a:moveTo>
                    <a:pt x="158" y="43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40" y="10"/>
                    <a:pt x="158" y="0"/>
                    <a:pt x="158" y="0"/>
                  </a:cubicBezTo>
                  <a:lnTo>
                    <a:pt x="158" y="43"/>
                  </a:lnTo>
                  <a:close/>
                </a:path>
              </a:pathLst>
            </a:custGeom>
            <a:solidFill>
              <a:srgbClr val="FFFE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90"/>
            <p:cNvSpPr/>
            <p:nvPr/>
          </p:nvSpPr>
          <p:spPr bwMode="auto">
            <a:xfrm>
              <a:off x="9166481" y="4450404"/>
              <a:ext cx="623326" cy="184944"/>
            </a:xfrm>
            <a:custGeom>
              <a:avLst/>
              <a:gdLst>
                <a:gd name="T0" fmla="*/ 593725 w 158"/>
                <a:gd name="T1" fmla="*/ 176213 h 47"/>
                <a:gd name="T2" fmla="*/ 0 w 158"/>
                <a:gd name="T3" fmla="*/ 0 h 47"/>
                <a:gd name="T4" fmla="*/ 0 w 158"/>
                <a:gd name="T5" fmla="*/ 63737 h 47"/>
                <a:gd name="T6" fmla="*/ 0 w 158"/>
                <a:gd name="T7" fmla="*/ 123724 h 47"/>
                <a:gd name="T8" fmla="*/ 593725 w 158"/>
                <a:gd name="T9" fmla="*/ 176213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" h="47">
                  <a:moveTo>
                    <a:pt x="158" y="47"/>
                  </a:moveTo>
                  <a:cubicBezTo>
                    <a:pt x="118" y="8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158" y="47"/>
                  </a:lnTo>
                  <a:close/>
                </a:path>
              </a:pathLst>
            </a:custGeom>
            <a:solidFill>
              <a:srgbClr val="F3F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91"/>
            <p:cNvSpPr/>
            <p:nvPr/>
          </p:nvSpPr>
          <p:spPr bwMode="auto">
            <a:xfrm>
              <a:off x="9859806" y="4450404"/>
              <a:ext cx="623326" cy="184944"/>
            </a:xfrm>
            <a:custGeom>
              <a:avLst/>
              <a:gdLst>
                <a:gd name="T0" fmla="*/ 593725 w 158"/>
                <a:gd name="T1" fmla="*/ 123724 h 47"/>
                <a:gd name="T2" fmla="*/ 0 w 158"/>
                <a:gd name="T3" fmla="*/ 176213 h 47"/>
                <a:gd name="T4" fmla="*/ 593725 w 158"/>
                <a:gd name="T5" fmla="*/ 0 h 47"/>
                <a:gd name="T6" fmla="*/ 593725 w 158"/>
                <a:gd name="T7" fmla="*/ 123724 h 4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8" h="47">
                  <a:moveTo>
                    <a:pt x="158" y="33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0" y="8"/>
                    <a:pt x="158" y="0"/>
                    <a:pt x="158" y="0"/>
                  </a:cubicBezTo>
                  <a:lnTo>
                    <a:pt x="158" y="33"/>
                  </a:lnTo>
                  <a:close/>
                </a:path>
              </a:pathLst>
            </a:custGeom>
            <a:solidFill>
              <a:srgbClr val="F3F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92"/>
            <p:cNvSpPr/>
            <p:nvPr/>
          </p:nvSpPr>
          <p:spPr bwMode="auto">
            <a:xfrm>
              <a:off x="9119815" y="4500388"/>
              <a:ext cx="669992" cy="848074"/>
            </a:xfrm>
            <a:custGeom>
              <a:avLst/>
              <a:gdLst>
                <a:gd name="T0" fmla="*/ 638175 w 170"/>
                <a:gd name="T1" fmla="*/ 112749 h 215"/>
                <a:gd name="T2" fmla="*/ 0 w 170"/>
                <a:gd name="T3" fmla="*/ 0 h 215"/>
                <a:gd name="T4" fmla="*/ 0 w 170"/>
                <a:gd name="T5" fmla="*/ 800521 h 215"/>
                <a:gd name="T6" fmla="*/ 638175 w 170"/>
                <a:gd name="T7" fmla="*/ 808038 h 215"/>
                <a:gd name="T8" fmla="*/ 638175 w 170"/>
                <a:gd name="T9" fmla="*/ 112749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215">
                  <a:moveTo>
                    <a:pt x="170" y="30"/>
                  </a:moveTo>
                  <a:cubicBezTo>
                    <a:pt x="170" y="30"/>
                    <a:pt x="85" y="1"/>
                    <a:pt x="0" y="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170" y="215"/>
                    <a:pt x="170" y="215"/>
                    <a:pt x="170" y="215"/>
                  </a:cubicBezTo>
                  <a:lnTo>
                    <a:pt x="170" y="30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93"/>
            <p:cNvSpPr/>
            <p:nvPr/>
          </p:nvSpPr>
          <p:spPr bwMode="auto">
            <a:xfrm>
              <a:off x="9879806" y="4500388"/>
              <a:ext cx="669992" cy="848074"/>
            </a:xfrm>
            <a:custGeom>
              <a:avLst/>
              <a:gdLst>
                <a:gd name="T0" fmla="*/ 0 w 170"/>
                <a:gd name="T1" fmla="*/ 112749 h 215"/>
                <a:gd name="T2" fmla="*/ 638175 w 170"/>
                <a:gd name="T3" fmla="*/ 0 h 215"/>
                <a:gd name="T4" fmla="*/ 638175 w 170"/>
                <a:gd name="T5" fmla="*/ 800521 h 215"/>
                <a:gd name="T6" fmla="*/ 0 w 170"/>
                <a:gd name="T7" fmla="*/ 808038 h 215"/>
                <a:gd name="T8" fmla="*/ 0 w 170"/>
                <a:gd name="T9" fmla="*/ 112749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215">
                  <a:moveTo>
                    <a:pt x="0" y="30"/>
                  </a:moveTo>
                  <a:cubicBezTo>
                    <a:pt x="0" y="30"/>
                    <a:pt x="85" y="1"/>
                    <a:pt x="170" y="0"/>
                  </a:cubicBezTo>
                  <a:cubicBezTo>
                    <a:pt x="170" y="213"/>
                    <a:pt x="170" y="213"/>
                    <a:pt x="170" y="213"/>
                  </a:cubicBezTo>
                  <a:cubicBezTo>
                    <a:pt x="0" y="215"/>
                    <a:pt x="0" y="215"/>
                    <a:pt x="0" y="21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91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789807" y="4618685"/>
              <a:ext cx="89999" cy="729776"/>
            </a:xfrm>
            <a:prstGeom prst="rect">
              <a:avLst/>
            </a:prstGeom>
            <a:solidFill>
              <a:srgbClr val="A19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95"/>
            <p:cNvSpPr/>
            <p:nvPr/>
          </p:nvSpPr>
          <p:spPr bwMode="auto">
            <a:xfrm>
              <a:off x="8914817" y="4946918"/>
              <a:ext cx="398329" cy="396545"/>
            </a:xfrm>
            <a:custGeom>
              <a:avLst/>
              <a:gdLst>
                <a:gd name="T0" fmla="*/ 135236 w 101"/>
                <a:gd name="T1" fmla="*/ 0 h 101"/>
                <a:gd name="T2" fmla="*/ 371900 w 101"/>
                <a:gd name="T3" fmla="*/ 115966 h 101"/>
                <a:gd name="T4" fmla="*/ 371900 w 101"/>
                <a:gd name="T5" fmla="*/ 377825 h 101"/>
                <a:gd name="T6" fmla="*/ 18783 w 101"/>
                <a:gd name="T7" fmla="*/ 377825 h 101"/>
                <a:gd name="T8" fmla="*/ 135236 w 101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101">
                  <a:moveTo>
                    <a:pt x="36" y="0"/>
                  </a:moveTo>
                  <a:cubicBezTo>
                    <a:pt x="36" y="0"/>
                    <a:pt x="96" y="17"/>
                    <a:pt x="99" y="31"/>
                  </a:cubicBezTo>
                  <a:cubicBezTo>
                    <a:pt x="101" y="45"/>
                    <a:pt x="99" y="101"/>
                    <a:pt x="99" y="101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5" y="101"/>
                    <a:pt x="0" y="26"/>
                    <a:pt x="36" y="0"/>
                  </a:cubicBezTo>
                  <a:close/>
                </a:path>
              </a:pathLst>
            </a:custGeom>
            <a:solidFill>
              <a:srgbClr val="F2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96"/>
            <p:cNvSpPr/>
            <p:nvPr/>
          </p:nvSpPr>
          <p:spPr bwMode="auto">
            <a:xfrm>
              <a:off x="10269801" y="4946918"/>
              <a:ext cx="398329" cy="396545"/>
            </a:xfrm>
            <a:custGeom>
              <a:avLst/>
              <a:gdLst>
                <a:gd name="T0" fmla="*/ 244177 w 101"/>
                <a:gd name="T1" fmla="*/ 0 h 101"/>
                <a:gd name="T2" fmla="*/ 11270 w 101"/>
                <a:gd name="T3" fmla="*/ 115966 h 101"/>
                <a:gd name="T4" fmla="*/ 11270 w 101"/>
                <a:gd name="T5" fmla="*/ 377825 h 101"/>
                <a:gd name="T6" fmla="*/ 364387 w 101"/>
                <a:gd name="T7" fmla="*/ 377825 h 101"/>
                <a:gd name="T8" fmla="*/ 244177 w 101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101">
                  <a:moveTo>
                    <a:pt x="65" y="0"/>
                  </a:moveTo>
                  <a:cubicBezTo>
                    <a:pt x="65" y="0"/>
                    <a:pt x="5" y="17"/>
                    <a:pt x="3" y="31"/>
                  </a:cubicBezTo>
                  <a:cubicBezTo>
                    <a:pt x="0" y="45"/>
                    <a:pt x="3" y="101"/>
                    <a:pt x="3" y="101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7" y="101"/>
                    <a:pt x="101" y="26"/>
                    <a:pt x="65" y="0"/>
                  </a:cubicBezTo>
                  <a:close/>
                </a:path>
              </a:pathLst>
            </a:custGeom>
            <a:solidFill>
              <a:srgbClr val="F2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97"/>
            <p:cNvSpPr/>
            <p:nvPr/>
          </p:nvSpPr>
          <p:spPr bwMode="auto">
            <a:xfrm>
              <a:off x="6229849" y="5695022"/>
              <a:ext cx="5249938" cy="69979"/>
            </a:xfrm>
            <a:custGeom>
              <a:avLst/>
              <a:gdLst>
                <a:gd name="T0" fmla="*/ 4794250 w 3150"/>
                <a:gd name="T1" fmla="*/ 66675 h 42"/>
                <a:gd name="T2" fmla="*/ 211138 w 3150"/>
                <a:gd name="T3" fmla="*/ 66675 h 42"/>
                <a:gd name="T4" fmla="*/ 0 w 3150"/>
                <a:gd name="T5" fmla="*/ 0 h 42"/>
                <a:gd name="T6" fmla="*/ 5000625 w 3150"/>
                <a:gd name="T7" fmla="*/ 0 h 42"/>
                <a:gd name="T8" fmla="*/ 4794250 w 3150"/>
                <a:gd name="T9" fmla="*/ 66675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50" h="42">
                  <a:moveTo>
                    <a:pt x="3020" y="42"/>
                  </a:moveTo>
                  <a:lnTo>
                    <a:pt x="133" y="42"/>
                  </a:lnTo>
                  <a:lnTo>
                    <a:pt x="0" y="0"/>
                  </a:lnTo>
                  <a:lnTo>
                    <a:pt x="3150" y="0"/>
                  </a:lnTo>
                  <a:lnTo>
                    <a:pt x="3020" y="42"/>
                  </a:lnTo>
                  <a:close/>
                </a:path>
              </a:pathLst>
            </a:custGeom>
            <a:solidFill>
              <a:srgbClr val="A95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6229849" y="5576725"/>
              <a:ext cx="5249938" cy="118298"/>
            </a:xfrm>
            <a:prstGeom prst="rect">
              <a:avLst/>
            </a:prstGeom>
            <a:solidFill>
              <a:srgbClr val="F0814A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100"/>
            <p:cNvSpPr/>
            <p:nvPr/>
          </p:nvSpPr>
          <p:spPr bwMode="auto">
            <a:xfrm>
              <a:off x="6229849" y="5340131"/>
              <a:ext cx="5249938" cy="239927"/>
            </a:xfrm>
            <a:custGeom>
              <a:avLst/>
              <a:gdLst>
                <a:gd name="T0" fmla="*/ 5000625 w 3150"/>
                <a:gd name="T1" fmla="*/ 228600 h 144"/>
                <a:gd name="T2" fmla="*/ 0 w 3150"/>
                <a:gd name="T3" fmla="*/ 228600 h 144"/>
                <a:gd name="T4" fmla="*/ 184150 w 3150"/>
                <a:gd name="T5" fmla="*/ 0 h 144"/>
                <a:gd name="T6" fmla="*/ 4843463 w 3150"/>
                <a:gd name="T7" fmla="*/ 0 h 144"/>
                <a:gd name="T8" fmla="*/ 5000625 w 3150"/>
                <a:gd name="T9" fmla="*/ 228600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50" h="144">
                  <a:moveTo>
                    <a:pt x="3150" y="144"/>
                  </a:moveTo>
                  <a:lnTo>
                    <a:pt x="0" y="144"/>
                  </a:lnTo>
                  <a:lnTo>
                    <a:pt x="116" y="0"/>
                  </a:lnTo>
                  <a:lnTo>
                    <a:pt x="3051" y="0"/>
                  </a:lnTo>
                  <a:lnTo>
                    <a:pt x="3150" y="144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Oval 101"/>
            <p:cNvSpPr>
              <a:spLocks noChangeArrowheads="1"/>
            </p:cNvSpPr>
            <p:nvPr/>
          </p:nvSpPr>
          <p:spPr bwMode="auto">
            <a:xfrm>
              <a:off x="11346455" y="2487671"/>
              <a:ext cx="146665" cy="1416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Oval 102"/>
            <p:cNvSpPr>
              <a:spLocks noChangeArrowheads="1"/>
            </p:cNvSpPr>
            <p:nvPr/>
          </p:nvSpPr>
          <p:spPr bwMode="auto">
            <a:xfrm>
              <a:off x="11548119" y="2487671"/>
              <a:ext cx="141666" cy="1416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Oval 103"/>
            <p:cNvSpPr>
              <a:spLocks noChangeArrowheads="1"/>
            </p:cNvSpPr>
            <p:nvPr/>
          </p:nvSpPr>
          <p:spPr bwMode="auto">
            <a:xfrm>
              <a:off x="11144790" y="2487671"/>
              <a:ext cx="146665" cy="14495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05"/>
            <p:cNvSpPr>
              <a:spLocks noEditPoints="1"/>
            </p:cNvSpPr>
            <p:nvPr/>
          </p:nvSpPr>
          <p:spPr bwMode="auto">
            <a:xfrm>
              <a:off x="10933127" y="2132780"/>
              <a:ext cx="889989" cy="834745"/>
            </a:xfrm>
            <a:custGeom>
              <a:avLst/>
              <a:gdLst>
                <a:gd name="T0" fmla="*/ 450119 w 226"/>
                <a:gd name="T1" fmla="*/ 0 h 212"/>
                <a:gd name="T2" fmla="*/ 56265 w 226"/>
                <a:gd name="T3" fmla="*/ 397669 h 212"/>
                <a:gd name="T4" fmla="*/ 112530 w 226"/>
                <a:gd name="T5" fmla="*/ 600255 h 212"/>
                <a:gd name="T6" fmla="*/ 0 w 226"/>
                <a:gd name="T7" fmla="*/ 787835 h 212"/>
                <a:gd name="T8" fmla="*/ 221309 w 226"/>
                <a:gd name="T9" fmla="*/ 720306 h 212"/>
                <a:gd name="T10" fmla="*/ 450119 w 226"/>
                <a:gd name="T11" fmla="*/ 795338 h 212"/>
                <a:gd name="T12" fmla="*/ 847725 w 226"/>
                <a:gd name="T13" fmla="*/ 397669 h 212"/>
                <a:gd name="T14" fmla="*/ 450119 w 226"/>
                <a:gd name="T15" fmla="*/ 0 h 212"/>
                <a:gd name="T16" fmla="*/ 273823 w 226"/>
                <a:gd name="T17" fmla="*/ 476452 h 212"/>
                <a:gd name="T18" fmla="*/ 202554 w 226"/>
                <a:gd name="T19" fmla="*/ 408924 h 212"/>
                <a:gd name="T20" fmla="*/ 273823 w 226"/>
                <a:gd name="T21" fmla="*/ 337643 h 212"/>
                <a:gd name="T22" fmla="*/ 341341 w 226"/>
                <a:gd name="T23" fmla="*/ 408924 h 212"/>
                <a:gd name="T24" fmla="*/ 273823 w 226"/>
                <a:gd name="T25" fmla="*/ 476452 h 212"/>
                <a:gd name="T26" fmla="*/ 461372 w 226"/>
                <a:gd name="T27" fmla="*/ 472701 h 212"/>
                <a:gd name="T28" fmla="*/ 393855 w 226"/>
                <a:gd name="T29" fmla="*/ 405172 h 212"/>
                <a:gd name="T30" fmla="*/ 461372 w 226"/>
                <a:gd name="T31" fmla="*/ 337643 h 212"/>
                <a:gd name="T32" fmla="*/ 532641 w 226"/>
                <a:gd name="T33" fmla="*/ 405172 h 212"/>
                <a:gd name="T34" fmla="*/ 461372 w 226"/>
                <a:gd name="T35" fmla="*/ 472701 h 212"/>
                <a:gd name="T36" fmla="*/ 652673 w 226"/>
                <a:gd name="T37" fmla="*/ 472701 h 212"/>
                <a:gd name="T38" fmla="*/ 585155 w 226"/>
                <a:gd name="T39" fmla="*/ 405172 h 212"/>
                <a:gd name="T40" fmla="*/ 652673 w 226"/>
                <a:gd name="T41" fmla="*/ 337643 h 212"/>
                <a:gd name="T42" fmla="*/ 720191 w 226"/>
                <a:gd name="T43" fmla="*/ 405172 h 212"/>
                <a:gd name="T44" fmla="*/ 652673 w 226"/>
                <a:gd name="T45" fmla="*/ 472701 h 2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6" h="212">
                  <a:moveTo>
                    <a:pt x="120" y="0"/>
                  </a:moveTo>
                  <a:cubicBezTo>
                    <a:pt x="62" y="0"/>
                    <a:pt x="15" y="47"/>
                    <a:pt x="15" y="106"/>
                  </a:cubicBezTo>
                  <a:cubicBezTo>
                    <a:pt x="15" y="127"/>
                    <a:pt x="19" y="144"/>
                    <a:pt x="30" y="16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76" y="205"/>
                    <a:pt x="97" y="212"/>
                    <a:pt x="120" y="212"/>
                  </a:cubicBezTo>
                  <a:cubicBezTo>
                    <a:pt x="178" y="212"/>
                    <a:pt x="226" y="165"/>
                    <a:pt x="226" y="106"/>
                  </a:cubicBezTo>
                  <a:cubicBezTo>
                    <a:pt x="226" y="47"/>
                    <a:pt x="178" y="0"/>
                    <a:pt x="120" y="0"/>
                  </a:cubicBezTo>
                  <a:close/>
                  <a:moveTo>
                    <a:pt x="73" y="127"/>
                  </a:moveTo>
                  <a:cubicBezTo>
                    <a:pt x="63" y="127"/>
                    <a:pt x="54" y="119"/>
                    <a:pt x="54" y="109"/>
                  </a:cubicBezTo>
                  <a:cubicBezTo>
                    <a:pt x="54" y="99"/>
                    <a:pt x="63" y="90"/>
                    <a:pt x="73" y="90"/>
                  </a:cubicBezTo>
                  <a:cubicBezTo>
                    <a:pt x="83" y="90"/>
                    <a:pt x="91" y="99"/>
                    <a:pt x="91" y="109"/>
                  </a:cubicBezTo>
                  <a:cubicBezTo>
                    <a:pt x="91" y="119"/>
                    <a:pt x="83" y="127"/>
                    <a:pt x="73" y="127"/>
                  </a:cubicBezTo>
                  <a:close/>
                  <a:moveTo>
                    <a:pt x="123" y="126"/>
                  </a:moveTo>
                  <a:cubicBezTo>
                    <a:pt x="113" y="126"/>
                    <a:pt x="105" y="118"/>
                    <a:pt x="105" y="108"/>
                  </a:cubicBezTo>
                  <a:cubicBezTo>
                    <a:pt x="105" y="98"/>
                    <a:pt x="113" y="90"/>
                    <a:pt x="123" y="90"/>
                  </a:cubicBezTo>
                  <a:cubicBezTo>
                    <a:pt x="133" y="90"/>
                    <a:pt x="142" y="98"/>
                    <a:pt x="142" y="108"/>
                  </a:cubicBezTo>
                  <a:cubicBezTo>
                    <a:pt x="142" y="118"/>
                    <a:pt x="133" y="126"/>
                    <a:pt x="123" y="126"/>
                  </a:cubicBezTo>
                  <a:close/>
                  <a:moveTo>
                    <a:pt x="174" y="126"/>
                  </a:moveTo>
                  <a:cubicBezTo>
                    <a:pt x="164" y="126"/>
                    <a:pt x="156" y="118"/>
                    <a:pt x="156" y="108"/>
                  </a:cubicBezTo>
                  <a:cubicBezTo>
                    <a:pt x="156" y="98"/>
                    <a:pt x="164" y="90"/>
                    <a:pt x="174" y="90"/>
                  </a:cubicBezTo>
                  <a:cubicBezTo>
                    <a:pt x="184" y="90"/>
                    <a:pt x="192" y="98"/>
                    <a:pt x="192" y="108"/>
                  </a:cubicBezTo>
                  <a:cubicBezTo>
                    <a:pt x="192" y="118"/>
                    <a:pt x="184" y="126"/>
                    <a:pt x="174" y="126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6"/>
            <p:cNvSpPr/>
            <p:nvPr/>
          </p:nvSpPr>
          <p:spPr bwMode="auto">
            <a:xfrm>
              <a:off x="6844841" y="5108535"/>
              <a:ext cx="1116653" cy="373219"/>
            </a:xfrm>
            <a:custGeom>
              <a:avLst/>
              <a:gdLst>
                <a:gd name="T0" fmla="*/ 1063625 w 283"/>
                <a:gd name="T1" fmla="*/ 0 h 95"/>
                <a:gd name="T2" fmla="*/ 176644 w 283"/>
                <a:gd name="T3" fmla="*/ 0 h 95"/>
                <a:gd name="T4" fmla="*/ 0 w 283"/>
                <a:gd name="T5" fmla="*/ 175928 h 95"/>
                <a:gd name="T6" fmla="*/ 176644 w 283"/>
                <a:gd name="T7" fmla="*/ 355600 h 95"/>
                <a:gd name="T8" fmla="*/ 1063625 w 283"/>
                <a:gd name="T9" fmla="*/ 355600 h 95"/>
                <a:gd name="T10" fmla="*/ 1063625 w 283"/>
                <a:gd name="T11" fmla="*/ 0 h 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3" h="95">
                  <a:moveTo>
                    <a:pt x="28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5"/>
                    <a:pt x="47" y="95"/>
                  </a:cubicBezTo>
                  <a:cubicBezTo>
                    <a:pt x="283" y="95"/>
                    <a:pt x="283" y="95"/>
                    <a:pt x="283" y="95"/>
                  </a:cubicBezTo>
                  <a:lnTo>
                    <a:pt x="283" y="0"/>
                  </a:lnTo>
                  <a:close/>
                </a:path>
              </a:pathLst>
            </a:custGeom>
            <a:solidFill>
              <a:srgbClr val="FFFE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07"/>
            <p:cNvSpPr/>
            <p:nvPr/>
          </p:nvSpPr>
          <p:spPr bwMode="auto">
            <a:xfrm>
              <a:off x="6806509" y="5091873"/>
              <a:ext cx="1158320" cy="421538"/>
            </a:xfrm>
            <a:custGeom>
              <a:avLst/>
              <a:gdLst>
                <a:gd name="T0" fmla="*/ 1103313 w 294"/>
                <a:gd name="T1" fmla="*/ 352841 h 107"/>
                <a:gd name="T2" fmla="*/ 198897 w 294"/>
                <a:gd name="T3" fmla="*/ 352841 h 107"/>
                <a:gd name="T4" fmla="*/ 48786 w 294"/>
                <a:gd name="T5" fmla="*/ 202696 h 107"/>
                <a:gd name="T6" fmla="*/ 198897 w 294"/>
                <a:gd name="T7" fmla="*/ 52551 h 107"/>
                <a:gd name="T8" fmla="*/ 1103313 w 294"/>
                <a:gd name="T9" fmla="*/ 52551 h 107"/>
                <a:gd name="T10" fmla="*/ 1103313 w 294"/>
                <a:gd name="T11" fmla="*/ 0 h 107"/>
                <a:gd name="T12" fmla="*/ 198897 w 294"/>
                <a:gd name="T13" fmla="*/ 0 h 107"/>
                <a:gd name="T14" fmla="*/ 0 w 294"/>
                <a:gd name="T15" fmla="*/ 202696 h 107"/>
                <a:gd name="T16" fmla="*/ 198897 w 294"/>
                <a:gd name="T17" fmla="*/ 401638 h 107"/>
                <a:gd name="T18" fmla="*/ 1103313 w 294"/>
                <a:gd name="T19" fmla="*/ 401638 h 107"/>
                <a:gd name="T20" fmla="*/ 1103313 w 294"/>
                <a:gd name="T21" fmla="*/ 352841 h 1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4" h="107">
                  <a:moveTo>
                    <a:pt x="294" y="94"/>
                  </a:moveTo>
                  <a:cubicBezTo>
                    <a:pt x="53" y="94"/>
                    <a:pt x="53" y="94"/>
                    <a:pt x="53" y="94"/>
                  </a:cubicBezTo>
                  <a:cubicBezTo>
                    <a:pt x="31" y="94"/>
                    <a:pt x="13" y="76"/>
                    <a:pt x="13" y="54"/>
                  </a:cubicBezTo>
                  <a:cubicBezTo>
                    <a:pt x="13" y="32"/>
                    <a:pt x="31" y="14"/>
                    <a:pt x="53" y="14"/>
                  </a:cubicBezTo>
                  <a:cubicBezTo>
                    <a:pt x="294" y="14"/>
                    <a:pt x="294" y="14"/>
                    <a:pt x="294" y="14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3"/>
                    <a:pt x="24" y="107"/>
                    <a:pt x="53" y="107"/>
                  </a:cubicBezTo>
                  <a:cubicBezTo>
                    <a:pt x="294" y="107"/>
                    <a:pt x="294" y="107"/>
                    <a:pt x="294" y="107"/>
                  </a:cubicBezTo>
                  <a:lnTo>
                    <a:pt x="294" y="94"/>
                  </a:lnTo>
                  <a:close/>
                </a:path>
              </a:pathLst>
            </a:custGeom>
            <a:solidFill>
              <a:srgbClr val="956134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Rectangle 108"/>
            <p:cNvSpPr>
              <a:spLocks noChangeArrowheads="1"/>
            </p:cNvSpPr>
            <p:nvPr/>
          </p:nvSpPr>
          <p:spPr bwMode="auto">
            <a:xfrm>
              <a:off x="6994839" y="5158519"/>
              <a:ext cx="966655" cy="19994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Rectangle 109"/>
            <p:cNvSpPr>
              <a:spLocks noChangeArrowheads="1"/>
            </p:cNvSpPr>
            <p:nvPr/>
          </p:nvSpPr>
          <p:spPr bwMode="auto">
            <a:xfrm>
              <a:off x="6931507" y="5213503"/>
              <a:ext cx="1029988" cy="16662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Rectangle 110"/>
            <p:cNvSpPr>
              <a:spLocks noChangeArrowheads="1"/>
            </p:cNvSpPr>
            <p:nvPr/>
          </p:nvSpPr>
          <p:spPr bwMode="auto">
            <a:xfrm>
              <a:off x="6904840" y="5268486"/>
              <a:ext cx="1056654" cy="16662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Rectangle 111"/>
            <p:cNvSpPr>
              <a:spLocks noChangeArrowheads="1"/>
            </p:cNvSpPr>
            <p:nvPr/>
          </p:nvSpPr>
          <p:spPr bwMode="auto">
            <a:xfrm>
              <a:off x="6904840" y="5320137"/>
              <a:ext cx="1056654" cy="19994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Rectangle 112"/>
            <p:cNvSpPr>
              <a:spLocks noChangeArrowheads="1"/>
            </p:cNvSpPr>
            <p:nvPr/>
          </p:nvSpPr>
          <p:spPr bwMode="auto">
            <a:xfrm>
              <a:off x="6916507" y="5375120"/>
              <a:ext cx="1044988" cy="16662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Rectangle 113"/>
            <p:cNvSpPr>
              <a:spLocks noChangeArrowheads="1"/>
            </p:cNvSpPr>
            <p:nvPr/>
          </p:nvSpPr>
          <p:spPr bwMode="auto">
            <a:xfrm>
              <a:off x="6994839" y="5430103"/>
              <a:ext cx="966655" cy="16662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14"/>
            <p:cNvSpPr/>
            <p:nvPr/>
          </p:nvSpPr>
          <p:spPr bwMode="auto">
            <a:xfrm>
              <a:off x="6853175" y="4685331"/>
              <a:ext cx="1119987" cy="371553"/>
            </a:xfrm>
            <a:custGeom>
              <a:avLst/>
              <a:gdLst>
                <a:gd name="T0" fmla="*/ 1066800 w 284"/>
                <a:gd name="T1" fmla="*/ 0 h 94"/>
                <a:gd name="T2" fmla="*/ 180304 w 284"/>
                <a:gd name="T3" fmla="*/ 0 h 94"/>
                <a:gd name="T4" fmla="*/ 0 w 284"/>
                <a:gd name="T5" fmla="*/ 177007 h 94"/>
                <a:gd name="T6" fmla="*/ 180304 w 284"/>
                <a:gd name="T7" fmla="*/ 354013 h 94"/>
                <a:gd name="T8" fmla="*/ 1066800 w 284"/>
                <a:gd name="T9" fmla="*/ 354013 h 94"/>
                <a:gd name="T10" fmla="*/ 1066800 w 284"/>
                <a:gd name="T11" fmla="*/ 0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4" h="94">
                  <a:moveTo>
                    <a:pt x="28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7"/>
                  </a:cubicBezTo>
                  <a:cubicBezTo>
                    <a:pt x="0" y="73"/>
                    <a:pt x="22" y="94"/>
                    <a:pt x="48" y="94"/>
                  </a:cubicBezTo>
                  <a:cubicBezTo>
                    <a:pt x="284" y="94"/>
                    <a:pt x="284" y="94"/>
                    <a:pt x="284" y="94"/>
                  </a:cubicBezTo>
                  <a:lnTo>
                    <a:pt x="284" y="0"/>
                  </a:lnTo>
                  <a:close/>
                </a:path>
              </a:pathLst>
            </a:custGeom>
            <a:solidFill>
              <a:srgbClr val="FFFE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15"/>
            <p:cNvSpPr/>
            <p:nvPr/>
          </p:nvSpPr>
          <p:spPr bwMode="auto">
            <a:xfrm>
              <a:off x="6818175" y="4670336"/>
              <a:ext cx="1158320" cy="418206"/>
            </a:xfrm>
            <a:custGeom>
              <a:avLst/>
              <a:gdLst>
                <a:gd name="T0" fmla="*/ 1103313 w 294"/>
                <a:gd name="T1" fmla="*/ 349595 h 106"/>
                <a:gd name="T2" fmla="*/ 198897 w 294"/>
                <a:gd name="T3" fmla="*/ 349595 h 106"/>
                <a:gd name="T4" fmla="*/ 48786 w 294"/>
                <a:gd name="T5" fmla="*/ 199232 h 106"/>
                <a:gd name="T6" fmla="*/ 198897 w 294"/>
                <a:gd name="T7" fmla="*/ 48868 h 106"/>
                <a:gd name="T8" fmla="*/ 1103313 w 294"/>
                <a:gd name="T9" fmla="*/ 48868 h 106"/>
                <a:gd name="T10" fmla="*/ 1103313 w 294"/>
                <a:gd name="T11" fmla="*/ 0 h 106"/>
                <a:gd name="T12" fmla="*/ 198897 w 294"/>
                <a:gd name="T13" fmla="*/ 0 h 106"/>
                <a:gd name="T14" fmla="*/ 0 w 294"/>
                <a:gd name="T15" fmla="*/ 199232 h 106"/>
                <a:gd name="T16" fmla="*/ 198897 w 294"/>
                <a:gd name="T17" fmla="*/ 398463 h 106"/>
                <a:gd name="T18" fmla="*/ 1103313 w 294"/>
                <a:gd name="T19" fmla="*/ 398463 h 106"/>
                <a:gd name="T20" fmla="*/ 1103313 w 294"/>
                <a:gd name="T21" fmla="*/ 349595 h 10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4" h="106">
                  <a:moveTo>
                    <a:pt x="294" y="93"/>
                  </a:moveTo>
                  <a:cubicBezTo>
                    <a:pt x="53" y="93"/>
                    <a:pt x="53" y="93"/>
                    <a:pt x="53" y="93"/>
                  </a:cubicBezTo>
                  <a:cubicBezTo>
                    <a:pt x="31" y="93"/>
                    <a:pt x="13" y="75"/>
                    <a:pt x="13" y="53"/>
                  </a:cubicBezTo>
                  <a:cubicBezTo>
                    <a:pt x="13" y="31"/>
                    <a:pt x="31" y="13"/>
                    <a:pt x="53" y="13"/>
                  </a:cubicBezTo>
                  <a:cubicBezTo>
                    <a:pt x="294" y="13"/>
                    <a:pt x="294" y="13"/>
                    <a:pt x="294" y="1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24" y="106"/>
                    <a:pt x="53" y="106"/>
                  </a:cubicBezTo>
                  <a:cubicBezTo>
                    <a:pt x="294" y="106"/>
                    <a:pt x="294" y="106"/>
                    <a:pt x="294" y="106"/>
                  </a:cubicBezTo>
                  <a:lnTo>
                    <a:pt x="294" y="93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Rectangle 116"/>
            <p:cNvSpPr>
              <a:spLocks noChangeArrowheads="1"/>
            </p:cNvSpPr>
            <p:nvPr/>
          </p:nvSpPr>
          <p:spPr bwMode="auto">
            <a:xfrm>
              <a:off x="7006506" y="4736982"/>
              <a:ext cx="966655" cy="16662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Rectangle 117"/>
            <p:cNvSpPr>
              <a:spLocks noChangeArrowheads="1"/>
            </p:cNvSpPr>
            <p:nvPr/>
          </p:nvSpPr>
          <p:spPr bwMode="auto">
            <a:xfrm>
              <a:off x="6943174" y="4788633"/>
              <a:ext cx="1029988" cy="19994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Rectangle 118"/>
            <p:cNvSpPr>
              <a:spLocks noChangeArrowheads="1"/>
            </p:cNvSpPr>
            <p:nvPr/>
          </p:nvSpPr>
          <p:spPr bwMode="auto">
            <a:xfrm>
              <a:off x="6916507" y="4843616"/>
              <a:ext cx="1056654" cy="16662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Rectangle 119"/>
            <p:cNvSpPr>
              <a:spLocks noChangeArrowheads="1"/>
            </p:cNvSpPr>
            <p:nvPr/>
          </p:nvSpPr>
          <p:spPr bwMode="auto">
            <a:xfrm>
              <a:off x="6916507" y="4898599"/>
              <a:ext cx="1056654" cy="16662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Rectangle 120"/>
            <p:cNvSpPr>
              <a:spLocks noChangeArrowheads="1"/>
            </p:cNvSpPr>
            <p:nvPr/>
          </p:nvSpPr>
          <p:spPr bwMode="auto">
            <a:xfrm>
              <a:off x="6928173" y="4950250"/>
              <a:ext cx="1044988" cy="19994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Rectangle 121"/>
            <p:cNvSpPr>
              <a:spLocks noChangeArrowheads="1"/>
            </p:cNvSpPr>
            <p:nvPr/>
          </p:nvSpPr>
          <p:spPr bwMode="auto">
            <a:xfrm>
              <a:off x="7006506" y="5005233"/>
              <a:ext cx="966655" cy="14996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22"/>
            <p:cNvSpPr/>
            <p:nvPr/>
          </p:nvSpPr>
          <p:spPr bwMode="auto">
            <a:xfrm>
              <a:off x="7014839" y="4363763"/>
              <a:ext cx="1114987" cy="278249"/>
            </a:xfrm>
            <a:custGeom>
              <a:avLst/>
              <a:gdLst>
                <a:gd name="T0" fmla="*/ 0 w 283"/>
                <a:gd name="T1" fmla="*/ 0 h 71"/>
                <a:gd name="T2" fmla="*/ 885657 w 283"/>
                <a:gd name="T3" fmla="*/ 0 h 71"/>
                <a:gd name="T4" fmla="*/ 1062038 w 283"/>
                <a:gd name="T5" fmla="*/ 134423 h 71"/>
                <a:gd name="T6" fmla="*/ 885657 w 283"/>
                <a:gd name="T7" fmla="*/ 265113 h 71"/>
                <a:gd name="T8" fmla="*/ 0 w 283"/>
                <a:gd name="T9" fmla="*/ 265113 h 71"/>
                <a:gd name="T10" fmla="*/ 0 w 283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3" h="71">
                  <a:moveTo>
                    <a:pt x="0" y="0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62" y="0"/>
                    <a:pt x="283" y="16"/>
                    <a:pt x="283" y="36"/>
                  </a:cubicBezTo>
                  <a:cubicBezTo>
                    <a:pt x="283" y="55"/>
                    <a:pt x="262" y="71"/>
                    <a:pt x="236" y="71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E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23"/>
            <p:cNvSpPr/>
            <p:nvPr/>
          </p:nvSpPr>
          <p:spPr bwMode="auto">
            <a:xfrm>
              <a:off x="7011506" y="4350434"/>
              <a:ext cx="1158320" cy="316570"/>
            </a:xfrm>
            <a:custGeom>
              <a:avLst/>
              <a:gdLst>
                <a:gd name="T0" fmla="*/ 0 w 294"/>
                <a:gd name="T1" fmla="*/ 263922 h 80"/>
                <a:gd name="T2" fmla="*/ 900664 w 294"/>
                <a:gd name="T3" fmla="*/ 263922 h 80"/>
                <a:gd name="T4" fmla="*/ 1050774 w 294"/>
                <a:gd name="T5" fmla="*/ 150813 h 80"/>
                <a:gd name="T6" fmla="*/ 900664 w 294"/>
                <a:gd name="T7" fmla="*/ 37703 h 80"/>
                <a:gd name="T8" fmla="*/ 0 w 294"/>
                <a:gd name="T9" fmla="*/ 37703 h 80"/>
                <a:gd name="T10" fmla="*/ 0 w 294"/>
                <a:gd name="T11" fmla="*/ 0 h 80"/>
                <a:gd name="T12" fmla="*/ 900664 w 294"/>
                <a:gd name="T13" fmla="*/ 0 h 80"/>
                <a:gd name="T14" fmla="*/ 1103313 w 294"/>
                <a:gd name="T15" fmla="*/ 150813 h 80"/>
                <a:gd name="T16" fmla="*/ 900664 w 294"/>
                <a:gd name="T17" fmla="*/ 301625 h 80"/>
                <a:gd name="T18" fmla="*/ 0 w 294"/>
                <a:gd name="T19" fmla="*/ 301625 h 80"/>
                <a:gd name="T20" fmla="*/ 0 w 294"/>
                <a:gd name="T21" fmla="*/ 263922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4" h="80">
                  <a:moveTo>
                    <a:pt x="0" y="70"/>
                  </a:moveTo>
                  <a:cubicBezTo>
                    <a:pt x="240" y="70"/>
                    <a:pt x="240" y="70"/>
                    <a:pt x="240" y="70"/>
                  </a:cubicBezTo>
                  <a:cubicBezTo>
                    <a:pt x="262" y="70"/>
                    <a:pt x="280" y="57"/>
                    <a:pt x="280" y="40"/>
                  </a:cubicBezTo>
                  <a:cubicBezTo>
                    <a:pt x="280" y="24"/>
                    <a:pt x="262" y="10"/>
                    <a:pt x="24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70" y="0"/>
                    <a:pt x="294" y="18"/>
                    <a:pt x="294" y="40"/>
                  </a:cubicBezTo>
                  <a:cubicBezTo>
                    <a:pt x="294" y="62"/>
                    <a:pt x="270" y="80"/>
                    <a:pt x="240" y="80"/>
                  </a:cubicBezTo>
                  <a:cubicBezTo>
                    <a:pt x="0" y="80"/>
                    <a:pt x="0" y="80"/>
                    <a:pt x="0" y="80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5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Rectangle 124"/>
            <p:cNvSpPr>
              <a:spLocks noChangeArrowheads="1"/>
            </p:cNvSpPr>
            <p:nvPr/>
          </p:nvSpPr>
          <p:spPr bwMode="auto">
            <a:xfrm>
              <a:off x="7014839" y="4402084"/>
              <a:ext cx="964989" cy="11664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Rectangle 125"/>
            <p:cNvSpPr>
              <a:spLocks noChangeArrowheads="1"/>
            </p:cNvSpPr>
            <p:nvPr/>
          </p:nvSpPr>
          <p:spPr bwMode="auto">
            <a:xfrm>
              <a:off x="7014839" y="4442072"/>
              <a:ext cx="1024988" cy="11664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Rectangle 126"/>
            <p:cNvSpPr>
              <a:spLocks noChangeArrowheads="1"/>
            </p:cNvSpPr>
            <p:nvPr/>
          </p:nvSpPr>
          <p:spPr bwMode="auto">
            <a:xfrm>
              <a:off x="7014839" y="4480394"/>
              <a:ext cx="1056654" cy="16662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Rectangle 127"/>
            <p:cNvSpPr>
              <a:spLocks noChangeArrowheads="1"/>
            </p:cNvSpPr>
            <p:nvPr/>
          </p:nvSpPr>
          <p:spPr bwMode="auto">
            <a:xfrm>
              <a:off x="7014839" y="4525380"/>
              <a:ext cx="1056654" cy="11664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Rectangle 128"/>
            <p:cNvSpPr>
              <a:spLocks noChangeArrowheads="1"/>
            </p:cNvSpPr>
            <p:nvPr/>
          </p:nvSpPr>
          <p:spPr bwMode="auto">
            <a:xfrm>
              <a:off x="7014839" y="4563702"/>
              <a:ext cx="1044988" cy="11664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Rectangle 129"/>
            <p:cNvSpPr>
              <a:spLocks noChangeArrowheads="1"/>
            </p:cNvSpPr>
            <p:nvPr/>
          </p:nvSpPr>
          <p:spPr bwMode="auto">
            <a:xfrm>
              <a:off x="7014839" y="4603690"/>
              <a:ext cx="964989" cy="11664"/>
            </a:xfrm>
            <a:prstGeom prst="rect">
              <a:avLst/>
            </a:pr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130"/>
            <p:cNvSpPr/>
            <p:nvPr/>
          </p:nvSpPr>
          <p:spPr bwMode="auto">
            <a:xfrm>
              <a:off x="7999828" y="4655340"/>
              <a:ext cx="453328" cy="878065"/>
            </a:xfrm>
            <a:custGeom>
              <a:avLst/>
              <a:gdLst>
                <a:gd name="T0" fmla="*/ 431800 w 115"/>
                <a:gd name="T1" fmla="*/ 776587 h 223"/>
                <a:gd name="T2" fmla="*/ 277854 w 115"/>
                <a:gd name="T3" fmla="*/ 116300 h 223"/>
                <a:gd name="T4" fmla="*/ 116398 w 115"/>
                <a:gd name="T5" fmla="*/ 15007 h 223"/>
                <a:gd name="T6" fmla="*/ 15019 w 115"/>
                <a:gd name="T7" fmla="*/ 176327 h 223"/>
                <a:gd name="T8" fmla="*/ 168965 w 115"/>
                <a:gd name="T9" fmla="*/ 836613 h 223"/>
                <a:gd name="T10" fmla="*/ 431800 w 115"/>
                <a:gd name="T11" fmla="*/ 776587 h 2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5" h="223">
                  <a:moveTo>
                    <a:pt x="115" y="207"/>
                  </a:moveTo>
                  <a:cubicBezTo>
                    <a:pt x="74" y="31"/>
                    <a:pt x="74" y="31"/>
                    <a:pt x="74" y="31"/>
                  </a:cubicBezTo>
                  <a:cubicBezTo>
                    <a:pt x="70" y="12"/>
                    <a:pt x="50" y="0"/>
                    <a:pt x="31" y="4"/>
                  </a:cubicBezTo>
                  <a:cubicBezTo>
                    <a:pt x="12" y="9"/>
                    <a:pt x="0" y="28"/>
                    <a:pt x="4" y="47"/>
                  </a:cubicBezTo>
                  <a:cubicBezTo>
                    <a:pt x="45" y="223"/>
                    <a:pt x="45" y="223"/>
                    <a:pt x="45" y="223"/>
                  </a:cubicBezTo>
                  <a:lnTo>
                    <a:pt x="115" y="207"/>
                  </a:lnTo>
                  <a:close/>
                </a:path>
              </a:pathLst>
            </a:custGeom>
            <a:solidFill>
              <a:srgbClr val="FFFE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31"/>
            <p:cNvSpPr/>
            <p:nvPr/>
          </p:nvSpPr>
          <p:spPr bwMode="auto">
            <a:xfrm>
              <a:off x="7968161" y="4627016"/>
              <a:ext cx="496661" cy="914720"/>
            </a:xfrm>
            <a:custGeom>
              <a:avLst/>
              <a:gdLst>
                <a:gd name="T0" fmla="*/ 214010 w 126"/>
                <a:gd name="T1" fmla="*/ 864025 h 232"/>
                <a:gd name="T2" fmla="*/ 56318 w 126"/>
                <a:gd name="T3" fmla="*/ 191588 h 232"/>
                <a:gd name="T4" fmla="*/ 142673 w 126"/>
                <a:gd name="T5" fmla="*/ 56349 h 232"/>
                <a:gd name="T6" fmla="*/ 281592 w 126"/>
                <a:gd name="T7" fmla="*/ 138995 h 232"/>
                <a:gd name="T8" fmla="*/ 435529 w 126"/>
                <a:gd name="T9" fmla="*/ 811432 h 232"/>
                <a:gd name="T10" fmla="*/ 473075 w 126"/>
                <a:gd name="T11" fmla="*/ 803919 h 232"/>
                <a:gd name="T12" fmla="*/ 319138 w 126"/>
                <a:gd name="T13" fmla="*/ 131482 h 232"/>
                <a:gd name="T14" fmla="*/ 135164 w 126"/>
                <a:gd name="T15" fmla="*/ 18783 h 232"/>
                <a:gd name="T16" fmla="*/ 18773 w 126"/>
                <a:gd name="T17" fmla="*/ 199101 h 232"/>
                <a:gd name="T18" fmla="*/ 176464 w 126"/>
                <a:gd name="T19" fmla="*/ 871538 h 232"/>
                <a:gd name="T20" fmla="*/ 214010 w 126"/>
                <a:gd name="T21" fmla="*/ 864025 h 2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6" h="232">
                  <a:moveTo>
                    <a:pt x="57" y="230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2" y="35"/>
                    <a:pt x="22" y="18"/>
                    <a:pt x="38" y="15"/>
                  </a:cubicBezTo>
                  <a:cubicBezTo>
                    <a:pt x="55" y="11"/>
                    <a:pt x="71" y="21"/>
                    <a:pt x="75" y="37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26" y="214"/>
                    <a:pt x="126" y="214"/>
                    <a:pt x="126" y="214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0" y="13"/>
                    <a:pt x="58" y="0"/>
                    <a:pt x="36" y="5"/>
                  </a:cubicBezTo>
                  <a:cubicBezTo>
                    <a:pt x="14" y="10"/>
                    <a:pt x="0" y="32"/>
                    <a:pt x="5" y="53"/>
                  </a:cubicBezTo>
                  <a:cubicBezTo>
                    <a:pt x="47" y="232"/>
                    <a:pt x="47" y="232"/>
                    <a:pt x="47" y="232"/>
                  </a:cubicBezTo>
                  <a:lnTo>
                    <a:pt x="57" y="230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32"/>
            <p:cNvSpPr/>
            <p:nvPr/>
          </p:nvSpPr>
          <p:spPr bwMode="auto">
            <a:xfrm>
              <a:off x="8236492" y="4760309"/>
              <a:ext cx="181665" cy="721446"/>
            </a:xfrm>
            <a:custGeom>
              <a:avLst/>
              <a:gdLst>
                <a:gd name="T0" fmla="*/ 0 w 109"/>
                <a:gd name="T1" fmla="*/ 4763 h 433"/>
                <a:gd name="T2" fmla="*/ 157163 w 109"/>
                <a:gd name="T3" fmla="*/ 687388 h 433"/>
                <a:gd name="T4" fmla="*/ 173038 w 109"/>
                <a:gd name="T5" fmla="*/ 684213 h 433"/>
                <a:gd name="T6" fmla="*/ 11113 w 109"/>
                <a:gd name="T7" fmla="*/ 0 h 433"/>
                <a:gd name="T8" fmla="*/ 0 w 109"/>
                <a:gd name="T9" fmla="*/ 4763 h 4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9" h="433">
                  <a:moveTo>
                    <a:pt x="0" y="3"/>
                  </a:moveTo>
                  <a:lnTo>
                    <a:pt x="99" y="433"/>
                  </a:lnTo>
                  <a:lnTo>
                    <a:pt x="109" y="431"/>
                  </a:lnTo>
                  <a:lnTo>
                    <a:pt x="7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33"/>
            <p:cNvSpPr/>
            <p:nvPr/>
          </p:nvSpPr>
          <p:spPr bwMode="auto">
            <a:xfrm>
              <a:off x="8184825" y="4725319"/>
              <a:ext cx="193331" cy="764766"/>
            </a:xfrm>
            <a:custGeom>
              <a:avLst/>
              <a:gdLst>
                <a:gd name="T0" fmla="*/ 0 w 116"/>
                <a:gd name="T1" fmla="*/ 0 h 459"/>
                <a:gd name="T2" fmla="*/ 169863 w 116"/>
                <a:gd name="T3" fmla="*/ 728663 h 459"/>
                <a:gd name="T4" fmla="*/ 184150 w 116"/>
                <a:gd name="T5" fmla="*/ 725488 h 459"/>
                <a:gd name="T6" fmla="*/ 11113 w 116"/>
                <a:gd name="T7" fmla="*/ 0 h 459"/>
                <a:gd name="T8" fmla="*/ 0 w 116"/>
                <a:gd name="T9" fmla="*/ 0 h 4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6" h="459">
                  <a:moveTo>
                    <a:pt x="0" y="0"/>
                  </a:moveTo>
                  <a:lnTo>
                    <a:pt x="107" y="459"/>
                  </a:lnTo>
                  <a:lnTo>
                    <a:pt x="116" y="457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34"/>
            <p:cNvSpPr/>
            <p:nvPr/>
          </p:nvSpPr>
          <p:spPr bwMode="auto">
            <a:xfrm>
              <a:off x="8141492" y="4710324"/>
              <a:ext cx="193331" cy="791425"/>
            </a:xfrm>
            <a:custGeom>
              <a:avLst/>
              <a:gdLst>
                <a:gd name="T0" fmla="*/ 0 w 116"/>
                <a:gd name="T1" fmla="*/ 3175 h 475"/>
                <a:gd name="T2" fmla="*/ 173038 w 116"/>
                <a:gd name="T3" fmla="*/ 754063 h 475"/>
                <a:gd name="T4" fmla="*/ 184150 w 116"/>
                <a:gd name="T5" fmla="*/ 750888 h 475"/>
                <a:gd name="T6" fmla="*/ 11113 w 116"/>
                <a:gd name="T7" fmla="*/ 0 h 475"/>
                <a:gd name="T8" fmla="*/ 0 w 116"/>
                <a:gd name="T9" fmla="*/ 3175 h 4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6" h="475">
                  <a:moveTo>
                    <a:pt x="0" y="2"/>
                  </a:moveTo>
                  <a:lnTo>
                    <a:pt x="109" y="475"/>
                  </a:lnTo>
                  <a:lnTo>
                    <a:pt x="116" y="473"/>
                  </a:lnTo>
                  <a:lnTo>
                    <a:pt x="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35"/>
            <p:cNvSpPr/>
            <p:nvPr/>
          </p:nvSpPr>
          <p:spPr bwMode="auto">
            <a:xfrm>
              <a:off x="8098160" y="4721986"/>
              <a:ext cx="198332" cy="788092"/>
            </a:xfrm>
            <a:custGeom>
              <a:avLst/>
              <a:gdLst>
                <a:gd name="T0" fmla="*/ 0 w 119"/>
                <a:gd name="T1" fmla="*/ 3175 h 473"/>
                <a:gd name="T2" fmla="*/ 176213 w 119"/>
                <a:gd name="T3" fmla="*/ 750888 h 473"/>
                <a:gd name="T4" fmla="*/ 188913 w 119"/>
                <a:gd name="T5" fmla="*/ 746125 h 473"/>
                <a:gd name="T6" fmla="*/ 15875 w 119"/>
                <a:gd name="T7" fmla="*/ 0 h 473"/>
                <a:gd name="T8" fmla="*/ 0 w 119"/>
                <a:gd name="T9" fmla="*/ 3175 h 4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" h="473">
                  <a:moveTo>
                    <a:pt x="0" y="2"/>
                  </a:moveTo>
                  <a:lnTo>
                    <a:pt x="111" y="473"/>
                  </a:lnTo>
                  <a:lnTo>
                    <a:pt x="119" y="470"/>
                  </a:lnTo>
                  <a:lnTo>
                    <a:pt x="1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36"/>
            <p:cNvSpPr/>
            <p:nvPr/>
          </p:nvSpPr>
          <p:spPr bwMode="auto">
            <a:xfrm>
              <a:off x="8063160" y="4736982"/>
              <a:ext cx="193331" cy="779761"/>
            </a:xfrm>
            <a:custGeom>
              <a:avLst/>
              <a:gdLst>
                <a:gd name="T0" fmla="*/ 0 w 116"/>
                <a:gd name="T1" fmla="*/ 4763 h 468"/>
                <a:gd name="T2" fmla="*/ 173038 w 116"/>
                <a:gd name="T3" fmla="*/ 742950 h 468"/>
                <a:gd name="T4" fmla="*/ 184150 w 116"/>
                <a:gd name="T5" fmla="*/ 742950 h 468"/>
                <a:gd name="T6" fmla="*/ 11113 w 116"/>
                <a:gd name="T7" fmla="*/ 0 h 468"/>
                <a:gd name="T8" fmla="*/ 0 w 116"/>
                <a:gd name="T9" fmla="*/ 4763 h 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6" h="468">
                  <a:moveTo>
                    <a:pt x="0" y="3"/>
                  </a:moveTo>
                  <a:lnTo>
                    <a:pt x="109" y="468"/>
                  </a:lnTo>
                  <a:lnTo>
                    <a:pt x="116" y="468"/>
                  </a:lnTo>
                  <a:lnTo>
                    <a:pt x="7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37"/>
            <p:cNvSpPr/>
            <p:nvPr/>
          </p:nvSpPr>
          <p:spPr bwMode="auto">
            <a:xfrm>
              <a:off x="8034827" y="4808627"/>
              <a:ext cx="181665" cy="721446"/>
            </a:xfrm>
            <a:custGeom>
              <a:avLst/>
              <a:gdLst>
                <a:gd name="T0" fmla="*/ 0 w 109"/>
                <a:gd name="T1" fmla="*/ 0 h 433"/>
                <a:gd name="T2" fmla="*/ 161925 w 109"/>
                <a:gd name="T3" fmla="*/ 687388 h 433"/>
                <a:gd name="T4" fmla="*/ 173038 w 109"/>
                <a:gd name="T5" fmla="*/ 682625 h 433"/>
                <a:gd name="T6" fmla="*/ 12700 w 109"/>
                <a:gd name="T7" fmla="*/ 0 h 433"/>
                <a:gd name="T8" fmla="*/ 0 w 109"/>
                <a:gd name="T9" fmla="*/ 0 h 4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9" h="433">
                  <a:moveTo>
                    <a:pt x="0" y="0"/>
                  </a:moveTo>
                  <a:lnTo>
                    <a:pt x="102" y="433"/>
                  </a:lnTo>
                  <a:lnTo>
                    <a:pt x="109" y="43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6443181" y="5745625"/>
              <a:ext cx="4848274" cy="1128821"/>
            </a:xfrm>
            <a:prstGeom prst="rect">
              <a:avLst/>
            </a:prstGeom>
            <a:solidFill>
              <a:srgbClr val="EEE6B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2" name="文本框 131"/>
          <p:cNvSpPr txBox="1"/>
          <p:nvPr/>
        </p:nvSpPr>
        <p:spPr>
          <a:xfrm>
            <a:off x="1448807" y="289455"/>
            <a:ext cx="1415772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读着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2696282" y="2154255"/>
            <a:ext cx="923330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自己喜欢的书籍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>
            <a:grpSpLocks noChangeAspect="1"/>
          </p:cNvGrpSpPr>
          <p:nvPr/>
        </p:nvGrpSpPr>
        <p:grpSpPr>
          <a:xfrm>
            <a:off x="303969" y="529389"/>
            <a:ext cx="6900041" cy="6344715"/>
            <a:chOff x="303970" y="825425"/>
            <a:chExt cx="6578094" cy="6048679"/>
          </a:xfrm>
        </p:grpSpPr>
        <p:sp>
          <p:nvSpPr>
            <p:cNvPr id="7" name="Freeform 5"/>
            <p:cNvSpPr/>
            <p:nvPr/>
          </p:nvSpPr>
          <p:spPr bwMode="auto">
            <a:xfrm>
              <a:off x="2299353" y="2759668"/>
              <a:ext cx="2588718" cy="1568794"/>
            </a:xfrm>
            <a:custGeom>
              <a:avLst/>
              <a:gdLst>
                <a:gd name="T0" fmla="*/ 0 w 1259"/>
                <a:gd name="T1" fmla="*/ 763 h 763"/>
                <a:gd name="T2" fmla="*/ 0 w 1259"/>
                <a:gd name="T3" fmla="*/ 28 h 763"/>
                <a:gd name="T4" fmla="*/ 28 w 1259"/>
                <a:gd name="T5" fmla="*/ 0 h 763"/>
                <a:gd name="T6" fmla="*/ 1231 w 1259"/>
                <a:gd name="T7" fmla="*/ 0 h 763"/>
                <a:gd name="T8" fmla="*/ 1259 w 1259"/>
                <a:gd name="T9" fmla="*/ 28 h 763"/>
                <a:gd name="T10" fmla="*/ 1259 w 1259"/>
                <a:gd name="T11" fmla="*/ 763 h 763"/>
                <a:gd name="T12" fmla="*/ 0 w 1259"/>
                <a:gd name="T13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9" h="763">
                  <a:moveTo>
                    <a:pt x="0" y="763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1231" y="0"/>
                    <a:pt x="1231" y="0"/>
                    <a:pt x="1231" y="0"/>
                  </a:cubicBezTo>
                  <a:cubicBezTo>
                    <a:pt x="1246" y="0"/>
                    <a:pt x="1259" y="13"/>
                    <a:pt x="1259" y="28"/>
                  </a:cubicBezTo>
                  <a:cubicBezTo>
                    <a:pt x="1259" y="763"/>
                    <a:pt x="1259" y="763"/>
                    <a:pt x="1259" y="763"/>
                  </a:cubicBezTo>
                  <a:lnTo>
                    <a:pt x="0" y="763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2299353" y="4328462"/>
              <a:ext cx="2588718" cy="233443"/>
            </a:xfrm>
            <a:custGeom>
              <a:avLst/>
              <a:gdLst>
                <a:gd name="T0" fmla="*/ 1231 w 1259"/>
                <a:gd name="T1" fmla="*/ 113 h 113"/>
                <a:gd name="T2" fmla="*/ 28 w 1259"/>
                <a:gd name="T3" fmla="*/ 113 h 113"/>
                <a:gd name="T4" fmla="*/ 0 w 1259"/>
                <a:gd name="T5" fmla="*/ 85 h 113"/>
                <a:gd name="T6" fmla="*/ 0 w 1259"/>
                <a:gd name="T7" fmla="*/ 0 h 113"/>
                <a:gd name="T8" fmla="*/ 1259 w 1259"/>
                <a:gd name="T9" fmla="*/ 0 h 113"/>
                <a:gd name="T10" fmla="*/ 1259 w 1259"/>
                <a:gd name="T11" fmla="*/ 85 h 113"/>
                <a:gd name="T12" fmla="*/ 1231 w 125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9" h="113">
                  <a:moveTo>
                    <a:pt x="1231" y="113"/>
                  </a:moveTo>
                  <a:cubicBezTo>
                    <a:pt x="28" y="113"/>
                    <a:pt x="28" y="113"/>
                    <a:pt x="28" y="113"/>
                  </a:cubicBezTo>
                  <a:cubicBezTo>
                    <a:pt x="12" y="113"/>
                    <a:pt x="0" y="100"/>
                    <a:pt x="0" y="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59" y="0"/>
                    <a:pt x="1259" y="0"/>
                    <a:pt x="1259" y="0"/>
                  </a:cubicBezTo>
                  <a:cubicBezTo>
                    <a:pt x="1259" y="85"/>
                    <a:pt x="1259" y="85"/>
                    <a:pt x="1259" y="85"/>
                  </a:cubicBezTo>
                  <a:cubicBezTo>
                    <a:pt x="1259" y="100"/>
                    <a:pt x="1246" y="113"/>
                    <a:pt x="1231" y="113"/>
                  </a:cubicBezTo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3181712" y="4553568"/>
              <a:ext cx="867074" cy="312647"/>
            </a:xfrm>
            <a:custGeom>
              <a:avLst/>
              <a:gdLst>
                <a:gd name="T0" fmla="*/ 0 w 624"/>
                <a:gd name="T1" fmla="*/ 225 h 225"/>
                <a:gd name="T2" fmla="*/ 0 w 624"/>
                <a:gd name="T3" fmla="*/ 202 h 225"/>
                <a:gd name="T4" fmla="*/ 74 w 624"/>
                <a:gd name="T5" fmla="*/ 193 h 225"/>
                <a:gd name="T6" fmla="*/ 124 w 624"/>
                <a:gd name="T7" fmla="*/ 0 h 225"/>
                <a:gd name="T8" fmla="*/ 500 w 624"/>
                <a:gd name="T9" fmla="*/ 0 h 225"/>
                <a:gd name="T10" fmla="*/ 550 w 624"/>
                <a:gd name="T11" fmla="*/ 193 h 225"/>
                <a:gd name="T12" fmla="*/ 624 w 624"/>
                <a:gd name="T13" fmla="*/ 202 h 225"/>
                <a:gd name="T14" fmla="*/ 624 w 624"/>
                <a:gd name="T15" fmla="*/ 225 h 225"/>
                <a:gd name="T16" fmla="*/ 0 w 624"/>
                <a:gd name="T1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225">
                  <a:moveTo>
                    <a:pt x="0" y="225"/>
                  </a:moveTo>
                  <a:lnTo>
                    <a:pt x="0" y="202"/>
                  </a:lnTo>
                  <a:lnTo>
                    <a:pt x="74" y="193"/>
                  </a:lnTo>
                  <a:lnTo>
                    <a:pt x="124" y="0"/>
                  </a:lnTo>
                  <a:lnTo>
                    <a:pt x="500" y="0"/>
                  </a:lnTo>
                  <a:lnTo>
                    <a:pt x="550" y="193"/>
                  </a:lnTo>
                  <a:lnTo>
                    <a:pt x="624" y="202"/>
                  </a:lnTo>
                  <a:lnTo>
                    <a:pt x="62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3181712" y="4553568"/>
              <a:ext cx="867074" cy="312647"/>
            </a:xfrm>
            <a:custGeom>
              <a:avLst/>
              <a:gdLst>
                <a:gd name="T0" fmla="*/ 0 w 624"/>
                <a:gd name="T1" fmla="*/ 225 h 225"/>
                <a:gd name="T2" fmla="*/ 0 w 624"/>
                <a:gd name="T3" fmla="*/ 202 h 225"/>
                <a:gd name="T4" fmla="*/ 74 w 624"/>
                <a:gd name="T5" fmla="*/ 193 h 225"/>
                <a:gd name="T6" fmla="*/ 124 w 624"/>
                <a:gd name="T7" fmla="*/ 0 h 225"/>
                <a:gd name="T8" fmla="*/ 500 w 624"/>
                <a:gd name="T9" fmla="*/ 0 h 225"/>
                <a:gd name="T10" fmla="*/ 550 w 624"/>
                <a:gd name="T11" fmla="*/ 193 h 225"/>
                <a:gd name="T12" fmla="*/ 624 w 624"/>
                <a:gd name="T13" fmla="*/ 202 h 225"/>
                <a:gd name="T14" fmla="*/ 624 w 624"/>
                <a:gd name="T15" fmla="*/ 225 h 225"/>
                <a:gd name="T16" fmla="*/ 0 w 624"/>
                <a:gd name="T1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225">
                  <a:moveTo>
                    <a:pt x="0" y="225"/>
                  </a:moveTo>
                  <a:lnTo>
                    <a:pt x="0" y="202"/>
                  </a:lnTo>
                  <a:lnTo>
                    <a:pt x="74" y="193"/>
                  </a:lnTo>
                  <a:lnTo>
                    <a:pt x="124" y="0"/>
                  </a:lnTo>
                  <a:lnTo>
                    <a:pt x="500" y="0"/>
                  </a:lnTo>
                  <a:lnTo>
                    <a:pt x="550" y="193"/>
                  </a:lnTo>
                  <a:lnTo>
                    <a:pt x="624" y="202"/>
                  </a:lnTo>
                  <a:lnTo>
                    <a:pt x="624" y="225"/>
                  </a:lnTo>
                  <a:lnTo>
                    <a:pt x="0" y="22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605523" y="2797186"/>
              <a:ext cx="26402" cy="26402"/>
            </a:xfrm>
            <a:prstGeom prst="ellipse">
              <a:avLst/>
            </a:pr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379946" y="2862494"/>
              <a:ext cx="2427531" cy="1363142"/>
            </a:xfrm>
            <a:prstGeom prst="rect">
              <a:avLst/>
            </a:prstGeom>
            <a:solidFill>
              <a:srgbClr val="6E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3344289" y="4553568"/>
              <a:ext cx="543312" cy="51414"/>
            </a:xfrm>
            <a:custGeom>
              <a:avLst/>
              <a:gdLst>
                <a:gd name="T0" fmla="*/ 383 w 391"/>
                <a:gd name="T1" fmla="*/ 0 h 37"/>
                <a:gd name="T2" fmla="*/ 7 w 391"/>
                <a:gd name="T3" fmla="*/ 0 h 37"/>
                <a:gd name="T4" fmla="*/ 0 w 391"/>
                <a:gd name="T5" fmla="*/ 37 h 37"/>
                <a:gd name="T6" fmla="*/ 391 w 391"/>
                <a:gd name="T7" fmla="*/ 37 h 37"/>
                <a:gd name="T8" fmla="*/ 383 w 391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37">
                  <a:moveTo>
                    <a:pt x="383" y="0"/>
                  </a:moveTo>
                  <a:lnTo>
                    <a:pt x="7" y="0"/>
                  </a:lnTo>
                  <a:lnTo>
                    <a:pt x="0" y="37"/>
                  </a:lnTo>
                  <a:lnTo>
                    <a:pt x="391" y="3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3344289" y="4553568"/>
              <a:ext cx="543312" cy="51414"/>
            </a:xfrm>
            <a:custGeom>
              <a:avLst/>
              <a:gdLst>
                <a:gd name="T0" fmla="*/ 383 w 391"/>
                <a:gd name="T1" fmla="*/ 0 h 37"/>
                <a:gd name="T2" fmla="*/ 7 w 391"/>
                <a:gd name="T3" fmla="*/ 0 h 37"/>
                <a:gd name="T4" fmla="*/ 0 w 391"/>
                <a:gd name="T5" fmla="*/ 37 h 37"/>
                <a:gd name="T6" fmla="*/ 391 w 391"/>
                <a:gd name="T7" fmla="*/ 37 h 37"/>
                <a:gd name="T8" fmla="*/ 383 w 391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37">
                  <a:moveTo>
                    <a:pt x="383" y="0"/>
                  </a:moveTo>
                  <a:lnTo>
                    <a:pt x="7" y="0"/>
                  </a:lnTo>
                  <a:lnTo>
                    <a:pt x="0" y="37"/>
                  </a:lnTo>
                  <a:lnTo>
                    <a:pt x="391" y="37"/>
                  </a:lnTo>
                  <a:lnTo>
                    <a:pt x="38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303970" y="4880110"/>
              <a:ext cx="6578094" cy="166745"/>
            </a:xfrm>
            <a:prstGeom prst="rect">
              <a:avLst/>
            </a:pr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4154392" y="5772196"/>
              <a:ext cx="630852" cy="111163"/>
            </a:xfrm>
            <a:custGeom>
              <a:avLst/>
              <a:gdLst>
                <a:gd name="T0" fmla="*/ 0 w 307"/>
                <a:gd name="T1" fmla="*/ 54 h 54"/>
                <a:gd name="T2" fmla="*/ 0 w 307"/>
                <a:gd name="T3" fmla="*/ 54 h 54"/>
                <a:gd name="T4" fmla="*/ 42 w 307"/>
                <a:gd name="T5" fmla="*/ 0 h 54"/>
                <a:gd name="T6" fmla="*/ 264 w 307"/>
                <a:gd name="T7" fmla="*/ 0 h 54"/>
                <a:gd name="T8" fmla="*/ 307 w 307"/>
                <a:gd name="T9" fmla="*/ 54 h 54"/>
                <a:gd name="T10" fmla="*/ 0 w 307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54">
                  <a:moveTo>
                    <a:pt x="0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19" y="0"/>
                    <a:pt x="42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88" y="0"/>
                    <a:pt x="307" y="24"/>
                    <a:pt x="307" y="54"/>
                  </a:cubicBezTo>
                  <a:lnTo>
                    <a:pt x="0" y="54"/>
                  </a:ln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4168287" y="5918099"/>
              <a:ext cx="603061" cy="835115"/>
            </a:xfrm>
            <a:custGeom>
              <a:avLst/>
              <a:gdLst>
                <a:gd name="T0" fmla="*/ 283 w 293"/>
                <a:gd name="T1" fmla="*/ 0 h 406"/>
                <a:gd name="T2" fmla="*/ 10 w 293"/>
                <a:gd name="T3" fmla="*/ 0 h 406"/>
                <a:gd name="T4" fmla="*/ 0 w 293"/>
                <a:gd name="T5" fmla="*/ 38 h 406"/>
                <a:gd name="T6" fmla="*/ 0 w 293"/>
                <a:gd name="T7" fmla="*/ 332 h 406"/>
                <a:gd name="T8" fmla="*/ 74 w 293"/>
                <a:gd name="T9" fmla="*/ 406 h 406"/>
                <a:gd name="T10" fmla="*/ 219 w 293"/>
                <a:gd name="T11" fmla="*/ 406 h 406"/>
                <a:gd name="T12" fmla="*/ 293 w 293"/>
                <a:gd name="T13" fmla="*/ 332 h 406"/>
                <a:gd name="T14" fmla="*/ 293 w 293"/>
                <a:gd name="T15" fmla="*/ 38 h 406"/>
                <a:gd name="T16" fmla="*/ 283 w 293"/>
                <a:gd name="T17" fmla="*/ 0 h 406"/>
                <a:gd name="T18" fmla="*/ 74 w 293"/>
                <a:gd name="T19" fmla="*/ 313 h 406"/>
                <a:gd name="T20" fmla="*/ 56 w 293"/>
                <a:gd name="T21" fmla="*/ 331 h 406"/>
                <a:gd name="T22" fmla="*/ 39 w 293"/>
                <a:gd name="T23" fmla="*/ 313 h 406"/>
                <a:gd name="T24" fmla="*/ 39 w 293"/>
                <a:gd name="T25" fmla="*/ 158 h 406"/>
                <a:gd name="T26" fmla="*/ 56 w 293"/>
                <a:gd name="T27" fmla="*/ 140 h 406"/>
                <a:gd name="T28" fmla="*/ 74 w 293"/>
                <a:gd name="T29" fmla="*/ 158 h 406"/>
                <a:gd name="T30" fmla="*/ 74 w 293"/>
                <a:gd name="T31" fmla="*/ 313 h 406"/>
                <a:gd name="T32" fmla="*/ 132 w 293"/>
                <a:gd name="T33" fmla="*/ 315 h 406"/>
                <a:gd name="T34" fmla="*/ 116 w 293"/>
                <a:gd name="T35" fmla="*/ 331 h 406"/>
                <a:gd name="T36" fmla="*/ 100 w 293"/>
                <a:gd name="T37" fmla="*/ 315 h 406"/>
                <a:gd name="T38" fmla="*/ 100 w 293"/>
                <a:gd name="T39" fmla="*/ 75 h 406"/>
                <a:gd name="T40" fmla="*/ 116 w 293"/>
                <a:gd name="T41" fmla="*/ 59 h 406"/>
                <a:gd name="T42" fmla="*/ 132 w 293"/>
                <a:gd name="T43" fmla="*/ 75 h 406"/>
                <a:gd name="T44" fmla="*/ 132 w 293"/>
                <a:gd name="T45" fmla="*/ 315 h 406"/>
                <a:gd name="T46" fmla="*/ 192 w 293"/>
                <a:gd name="T47" fmla="*/ 315 h 406"/>
                <a:gd name="T48" fmla="*/ 176 w 293"/>
                <a:gd name="T49" fmla="*/ 331 h 406"/>
                <a:gd name="T50" fmla="*/ 160 w 293"/>
                <a:gd name="T51" fmla="*/ 315 h 406"/>
                <a:gd name="T52" fmla="*/ 160 w 293"/>
                <a:gd name="T53" fmla="*/ 75 h 406"/>
                <a:gd name="T54" fmla="*/ 176 w 293"/>
                <a:gd name="T55" fmla="*/ 59 h 406"/>
                <a:gd name="T56" fmla="*/ 192 w 293"/>
                <a:gd name="T57" fmla="*/ 75 h 406"/>
                <a:gd name="T58" fmla="*/ 192 w 293"/>
                <a:gd name="T59" fmla="*/ 315 h 406"/>
                <a:gd name="T60" fmla="*/ 254 w 293"/>
                <a:gd name="T61" fmla="*/ 313 h 406"/>
                <a:gd name="T62" fmla="*/ 236 w 293"/>
                <a:gd name="T63" fmla="*/ 331 h 406"/>
                <a:gd name="T64" fmla="*/ 219 w 293"/>
                <a:gd name="T65" fmla="*/ 313 h 406"/>
                <a:gd name="T66" fmla="*/ 219 w 293"/>
                <a:gd name="T67" fmla="*/ 158 h 406"/>
                <a:gd name="T68" fmla="*/ 236 w 293"/>
                <a:gd name="T69" fmla="*/ 140 h 406"/>
                <a:gd name="T70" fmla="*/ 254 w 293"/>
                <a:gd name="T71" fmla="*/ 158 h 406"/>
                <a:gd name="T72" fmla="*/ 254 w 293"/>
                <a:gd name="T73" fmla="*/ 313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3" h="406">
                  <a:moveTo>
                    <a:pt x="2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12"/>
                    <a:pt x="0" y="25"/>
                    <a:pt x="0" y="38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373"/>
                    <a:pt x="33" y="406"/>
                    <a:pt x="74" y="406"/>
                  </a:cubicBezTo>
                  <a:cubicBezTo>
                    <a:pt x="219" y="406"/>
                    <a:pt x="219" y="406"/>
                    <a:pt x="219" y="406"/>
                  </a:cubicBezTo>
                  <a:cubicBezTo>
                    <a:pt x="260" y="406"/>
                    <a:pt x="293" y="373"/>
                    <a:pt x="293" y="332"/>
                  </a:cubicBezTo>
                  <a:cubicBezTo>
                    <a:pt x="293" y="38"/>
                    <a:pt x="293" y="38"/>
                    <a:pt x="293" y="38"/>
                  </a:cubicBezTo>
                  <a:cubicBezTo>
                    <a:pt x="293" y="25"/>
                    <a:pt x="289" y="12"/>
                    <a:pt x="283" y="0"/>
                  </a:cubicBezTo>
                  <a:close/>
                  <a:moveTo>
                    <a:pt x="74" y="313"/>
                  </a:moveTo>
                  <a:cubicBezTo>
                    <a:pt x="74" y="323"/>
                    <a:pt x="66" y="331"/>
                    <a:pt x="56" y="331"/>
                  </a:cubicBezTo>
                  <a:cubicBezTo>
                    <a:pt x="46" y="331"/>
                    <a:pt x="39" y="323"/>
                    <a:pt x="39" y="313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39" y="148"/>
                    <a:pt x="46" y="140"/>
                    <a:pt x="56" y="140"/>
                  </a:cubicBezTo>
                  <a:cubicBezTo>
                    <a:pt x="66" y="140"/>
                    <a:pt x="74" y="148"/>
                    <a:pt x="74" y="158"/>
                  </a:cubicBezTo>
                  <a:lnTo>
                    <a:pt x="74" y="313"/>
                  </a:lnTo>
                  <a:close/>
                  <a:moveTo>
                    <a:pt x="132" y="315"/>
                  </a:moveTo>
                  <a:cubicBezTo>
                    <a:pt x="132" y="324"/>
                    <a:pt x="125" y="331"/>
                    <a:pt x="116" y="331"/>
                  </a:cubicBezTo>
                  <a:cubicBezTo>
                    <a:pt x="108" y="331"/>
                    <a:pt x="100" y="324"/>
                    <a:pt x="100" y="315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00" y="66"/>
                    <a:pt x="108" y="59"/>
                    <a:pt x="116" y="59"/>
                  </a:cubicBezTo>
                  <a:cubicBezTo>
                    <a:pt x="125" y="59"/>
                    <a:pt x="132" y="66"/>
                    <a:pt x="132" y="75"/>
                  </a:cubicBezTo>
                  <a:lnTo>
                    <a:pt x="132" y="315"/>
                  </a:lnTo>
                  <a:close/>
                  <a:moveTo>
                    <a:pt x="192" y="315"/>
                  </a:moveTo>
                  <a:cubicBezTo>
                    <a:pt x="192" y="324"/>
                    <a:pt x="185" y="331"/>
                    <a:pt x="176" y="331"/>
                  </a:cubicBezTo>
                  <a:cubicBezTo>
                    <a:pt x="168" y="331"/>
                    <a:pt x="160" y="324"/>
                    <a:pt x="160" y="315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0" y="66"/>
                    <a:pt x="168" y="59"/>
                    <a:pt x="176" y="59"/>
                  </a:cubicBezTo>
                  <a:cubicBezTo>
                    <a:pt x="185" y="59"/>
                    <a:pt x="192" y="66"/>
                    <a:pt x="192" y="75"/>
                  </a:cubicBezTo>
                  <a:lnTo>
                    <a:pt x="192" y="315"/>
                  </a:lnTo>
                  <a:close/>
                  <a:moveTo>
                    <a:pt x="254" y="313"/>
                  </a:moveTo>
                  <a:cubicBezTo>
                    <a:pt x="254" y="323"/>
                    <a:pt x="246" y="331"/>
                    <a:pt x="236" y="331"/>
                  </a:cubicBezTo>
                  <a:cubicBezTo>
                    <a:pt x="227" y="331"/>
                    <a:pt x="219" y="323"/>
                    <a:pt x="219" y="313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19" y="148"/>
                    <a:pt x="227" y="140"/>
                    <a:pt x="236" y="140"/>
                  </a:cubicBezTo>
                  <a:cubicBezTo>
                    <a:pt x="246" y="140"/>
                    <a:pt x="254" y="148"/>
                    <a:pt x="254" y="158"/>
                  </a:cubicBezTo>
                  <a:lnTo>
                    <a:pt x="254" y="313"/>
                  </a:ln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6392945" y="865722"/>
              <a:ext cx="390462" cy="1199176"/>
            </a:xfrm>
            <a:custGeom>
              <a:avLst/>
              <a:gdLst>
                <a:gd name="T0" fmla="*/ 0 w 190"/>
                <a:gd name="T1" fmla="*/ 9 h 583"/>
                <a:gd name="T2" fmla="*/ 0 w 190"/>
                <a:gd name="T3" fmla="*/ 574 h 583"/>
                <a:gd name="T4" fmla="*/ 29 w 190"/>
                <a:gd name="T5" fmla="*/ 583 h 583"/>
                <a:gd name="T6" fmla="*/ 162 w 190"/>
                <a:gd name="T7" fmla="*/ 583 h 583"/>
                <a:gd name="T8" fmla="*/ 190 w 190"/>
                <a:gd name="T9" fmla="*/ 574 h 583"/>
                <a:gd name="T10" fmla="*/ 190 w 190"/>
                <a:gd name="T11" fmla="*/ 9 h 583"/>
                <a:gd name="T12" fmla="*/ 162 w 190"/>
                <a:gd name="T13" fmla="*/ 0 h 583"/>
                <a:gd name="T14" fmla="*/ 29 w 190"/>
                <a:gd name="T15" fmla="*/ 0 h 583"/>
                <a:gd name="T16" fmla="*/ 0 w 190"/>
                <a:gd name="T17" fmla="*/ 9 h 583"/>
                <a:gd name="T18" fmla="*/ 18 w 190"/>
                <a:gd name="T19" fmla="*/ 498 h 583"/>
                <a:gd name="T20" fmla="*/ 20 w 190"/>
                <a:gd name="T21" fmla="*/ 494 h 583"/>
                <a:gd name="T22" fmla="*/ 163 w 190"/>
                <a:gd name="T23" fmla="*/ 494 h 583"/>
                <a:gd name="T24" fmla="*/ 165 w 190"/>
                <a:gd name="T25" fmla="*/ 498 h 583"/>
                <a:gd name="T26" fmla="*/ 165 w 190"/>
                <a:gd name="T27" fmla="*/ 514 h 583"/>
                <a:gd name="T28" fmla="*/ 163 w 190"/>
                <a:gd name="T29" fmla="*/ 517 h 583"/>
                <a:gd name="T30" fmla="*/ 20 w 190"/>
                <a:gd name="T31" fmla="*/ 517 h 583"/>
                <a:gd name="T32" fmla="*/ 18 w 190"/>
                <a:gd name="T33" fmla="*/ 514 h 583"/>
                <a:gd name="T34" fmla="*/ 18 w 190"/>
                <a:gd name="T35" fmla="*/ 498 h 583"/>
                <a:gd name="T36" fmla="*/ 18 w 190"/>
                <a:gd name="T37" fmla="*/ 152 h 583"/>
                <a:gd name="T38" fmla="*/ 20 w 190"/>
                <a:gd name="T39" fmla="*/ 149 h 583"/>
                <a:gd name="T40" fmla="*/ 163 w 190"/>
                <a:gd name="T41" fmla="*/ 149 h 583"/>
                <a:gd name="T42" fmla="*/ 165 w 190"/>
                <a:gd name="T43" fmla="*/ 152 h 583"/>
                <a:gd name="T44" fmla="*/ 165 w 190"/>
                <a:gd name="T45" fmla="*/ 168 h 583"/>
                <a:gd name="T46" fmla="*/ 163 w 190"/>
                <a:gd name="T47" fmla="*/ 171 h 583"/>
                <a:gd name="T48" fmla="*/ 20 w 190"/>
                <a:gd name="T49" fmla="*/ 171 h 583"/>
                <a:gd name="T50" fmla="*/ 18 w 190"/>
                <a:gd name="T51" fmla="*/ 168 h 583"/>
                <a:gd name="T52" fmla="*/ 18 w 190"/>
                <a:gd name="T53" fmla="*/ 152 h 583"/>
                <a:gd name="T54" fmla="*/ 18 w 190"/>
                <a:gd name="T55" fmla="*/ 83 h 583"/>
                <a:gd name="T56" fmla="*/ 20 w 190"/>
                <a:gd name="T57" fmla="*/ 80 h 583"/>
                <a:gd name="T58" fmla="*/ 163 w 190"/>
                <a:gd name="T59" fmla="*/ 80 h 583"/>
                <a:gd name="T60" fmla="*/ 165 w 190"/>
                <a:gd name="T61" fmla="*/ 83 h 583"/>
                <a:gd name="T62" fmla="*/ 165 w 190"/>
                <a:gd name="T63" fmla="*/ 99 h 583"/>
                <a:gd name="T64" fmla="*/ 163 w 190"/>
                <a:gd name="T65" fmla="*/ 102 h 583"/>
                <a:gd name="T66" fmla="*/ 20 w 190"/>
                <a:gd name="T67" fmla="*/ 102 h 583"/>
                <a:gd name="T68" fmla="*/ 18 w 190"/>
                <a:gd name="T69" fmla="*/ 99 h 583"/>
                <a:gd name="T70" fmla="*/ 18 w 190"/>
                <a:gd name="T71" fmla="*/ 8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0" h="583">
                  <a:moveTo>
                    <a:pt x="0" y="9"/>
                  </a:moveTo>
                  <a:cubicBezTo>
                    <a:pt x="0" y="574"/>
                    <a:pt x="0" y="574"/>
                    <a:pt x="0" y="574"/>
                  </a:cubicBezTo>
                  <a:cubicBezTo>
                    <a:pt x="0" y="579"/>
                    <a:pt x="13" y="583"/>
                    <a:pt x="29" y="583"/>
                  </a:cubicBezTo>
                  <a:cubicBezTo>
                    <a:pt x="162" y="583"/>
                    <a:pt x="162" y="583"/>
                    <a:pt x="162" y="583"/>
                  </a:cubicBezTo>
                  <a:cubicBezTo>
                    <a:pt x="178" y="583"/>
                    <a:pt x="190" y="579"/>
                    <a:pt x="190" y="574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90" y="4"/>
                    <a:pt x="178" y="0"/>
                    <a:pt x="16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4"/>
                    <a:pt x="0" y="9"/>
                  </a:cubicBezTo>
                  <a:close/>
                  <a:moveTo>
                    <a:pt x="18" y="498"/>
                  </a:moveTo>
                  <a:cubicBezTo>
                    <a:pt x="20" y="494"/>
                    <a:pt x="20" y="494"/>
                    <a:pt x="20" y="494"/>
                  </a:cubicBezTo>
                  <a:cubicBezTo>
                    <a:pt x="163" y="494"/>
                    <a:pt x="163" y="494"/>
                    <a:pt x="163" y="494"/>
                  </a:cubicBezTo>
                  <a:cubicBezTo>
                    <a:pt x="165" y="498"/>
                    <a:pt x="165" y="498"/>
                    <a:pt x="165" y="498"/>
                  </a:cubicBezTo>
                  <a:cubicBezTo>
                    <a:pt x="165" y="514"/>
                    <a:pt x="165" y="514"/>
                    <a:pt x="165" y="514"/>
                  </a:cubicBezTo>
                  <a:cubicBezTo>
                    <a:pt x="163" y="517"/>
                    <a:pt x="163" y="517"/>
                    <a:pt x="163" y="517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18" y="514"/>
                    <a:pt x="18" y="514"/>
                    <a:pt x="18" y="514"/>
                  </a:cubicBezTo>
                  <a:lnTo>
                    <a:pt x="18" y="498"/>
                  </a:lnTo>
                  <a:close/>
                  <a:moveTo>
                    <a:pt x="18" y="152"/>
                  </a:moveTo>
                  <a:cubicBezTo>
                    <a:pt x="20" y="149"/>
                    <a:pt x="20" y="149"/>
                    <a:pt x="20" y="149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163" y="171"/>
                    <a:pt x="163" y="171"/>
                    <a:pt x="163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68"/>
                    <a:pt x="18" y="168"/>
                    <a:pt x="18" y="168"/>
                  </a:cubicBezTo>
                  <a:lnTo>
                    <a:pt x="18" y="152"/>
                  </a:lnTo>
                  <a:close/>
                  <a:moveTo>
                    <a:pt x="18" y="83"/>
                  </a:moveTo>
                  <a:cubicBezTo>
                    <a:pt x="20" y="80"/>
                    <a:pt x="20" y="80"/>
                    <a:pt x="20" y="80"/>
                  </a:cubicBezTo>
                  <a:cubicBezTo>
                    <a:pt x="163" y="80"/>
                    <a:pt x="163" y="80"/>
                    <a:pt x="163" y="80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99"/>
                    <a:pt x="165" y="99"/>
                    <a:pt x="165" y="99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8" y="99"/>
                    <a:pt x="18" y="99"/>
                    <a:pt x="18" y="99"/>
                  </a:cubicBezTo>
                  <a:lnTo>
                    <a:pt x="18" y="83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5980251" y="865722"/>
              <a:ext cx="390462" cy="1199176"/>
            </a:xfrm>
            <a:custGeom>
              <a:avLst/>
              <a:gdLst>
                <a:gd name="T0" fmla="*/ 0 w 190"/>
                <a:gd name="T1" fmla="*/ 9 h 583"/>
                <a:gd name="T2" fmla="*/ 0 w 190"/>
                <a:gd name="T3" fmla="*/ 574 h 583"/>
                <a:gd name="T4" fmla="*/ 28 w 190"/>
                <a:gd name="T5" fmla="*/ 583 h 583"/>
                <a:gd name="T6" fmla="*/ 161 w 190"/>
                <a:gd name="T7" fmla="*/ 583 h 583"/>
                <a:gd name="T8" fmla="*/ 190 w 190"/>
                <a:gd name="T9" fmla="*/ 574 h 583"/>
                <a:gd name="T10" fmla="*/ 190 w 190"/>
                <a:gd name="T11" fmla="*/ 9 h 583"/>
                <a:gd name="T12" fmla="*/ 161 w 190"/>
                <a:gd name="T13" fmla="*/ 0 h 583"/>
                <a:gd name="T14" fmla="*/ 28 w 190"/>
                <a:gd name="T15" fmla="*/ 0 h 583"/>
                <a:gd name="T16" fmla="*/ 0 w 190"/>
                <a:gd name="T17" fmla="*/ 9 h 583"/>
                <a:gd name="T18" fmla="*/ 18 w 190"/>
                <a:gd name="T19" fmla="*/ 498 h 583"/>
                <a:gd name="T20" fmla="*/ 20 w 190"/>
                <a:gd name="T21" fmla="*/ 494 h 583"/>
                <a:gd name="T22" fmla="*/ 162 w 190"/>
                <a:gd name="T23" fmla="*/ 494 h 583"/>
                <a:gd name="T24" fmla="*/ 165 w 190"/>
                <a:gd name="T25" fmla="*/ 498 h 583"/>
                <a:gd name="T26" fmla="*/ 165 w 190"/>
                <a:gd name="T27" fmla="*/ 514 h 583"/>
                <a:gd name="T28" fmla="*/ 162 w 190"/>
                <a:gd name="T29" fmla="*/ 517 h 583"/>
                <a:gd name="T30" fmla="*/ 20 w 190"/>
                <a:gd name="T31" fmla="*/ 517 h 583"/>
                <a:gd name="T32" fmla="*/ 18 w 190"/>
                <a:gd name="T33" fmla="*/ 514 h 583"/>
                <a:gd name="T34" fmla="*/ 18 w 190"/>
                <a:gd name="T35" fmla="*/ 498 h 583"/>
                <a:gd name="T36" fmla="*/ 18 w 190"/>
                <a:gd name="T37" fmla="*/ 152 h 583"/>
                <a:gd name="T38" fmla="*/ 20 w 190"/>
                <a:gd name="T39" fmla="*/ 149 h 583"/>
                <a:gd name="T40" fmla="*/ 162 w 190"/>
                <a:gd name="T41" fmla="*/ 149 h 583"/>
                <a:gd name="T42" fmla="*/ 165 w 190"/>
                <a:gd name="T43" fmla="*/ 152 h 583"/>
                <a:gd name="T44" fmla="*/ 165 w 190"/>
                <a:gd name="T45" fmla="*/ 168 h 583"/>
                <a:gd name="T46" fmla="*/ 162 w 190"/>
                <a:gd name="T47" fmla="*/ 171 h 583"/>
                <a:gd name="T48" fmla="*/ 20 w 190"/>
                <a:gd name="T49" fmla="*/ 171 h 583"/>
                <a:gd name="T50" fmla="*/ 18 w 190"/>
                <a:gd name="T51" fmla="*/ 168 h 583"/>
                <a:gd name="T52" fmla="*/ 18 w 190"/>
                <a:gd name="T53" fmla="*/ 152 h 583"/>
                <a:gd name="T54" fmla="*/ 18 w 190"/>
                <a:gd name="T55" fmla="*/ 83 h 583"/>
                <a:gd name="T56" fmla="*/ 20 w 190"/>
                <a:gd name="T57" fmla="*/ 80 h 583"/>
                <a:gd name="T58" fmla="*/ 162 w 190"/>
                <a:gd name="T59" fmla="*/ 80 h 583"/>
                <a:gd name="T60" fmla="*/ 165 w 190"/>
                <a:gd name="T61" fmla="*/ 83 h 583"/>
                <a:gd name="T62" fmla="*/ 165 w 190"/>
                <a:gd name="T63" fmla="*/ 99 h 583"/>
                <a:gd name="T64" fmla="*/ 162 w 190"/>
                <a:gd name="T65" fmla="*/ 102 h 583"/>
                <a:gd name="T66" fmla="*/ 20 w 190"/>
                <a:gd name="T67" fmla="*/ 102 h 583"/>
                <a:gd name="T68" fmla="*/ 18 w 190"/>
                <a:gd name="T69" fmla="*/ 99 h 583"/>
                <a:gd name="T70" fmla="*/ 18 w 190"/>
                <a:gd name="T71" fmla="*/ 8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0" h="583">
                  <a:moveTo>
                    <a:pt x="0" y="9"/>
                  </a:moveTo>
                  <a:cubicBezTo>
                    <a:pt x="0" y="574"/>
                    <a:pt x="0" y="574"/>
                    <a:pt x="0" y="574"/>
                  </a:cubicBezTo>
                  <a:cubicBezTo>
                    <a:pt x="0" y="579"/>
                    <a:pt x="13" y="583"/>
                    <a:pt x="28" y="583"/>
                  </a:cubicBezTo>
                  <a:cubicBezTo>
                    <a:pt x="161" y="583"/>
                    <a:pt x="161" y="583"/>
                    <a:pt x="161" y="583"/>
                  </a:cubicBezTo>
                  <a:cubicBezTo>
                    <a:pt x="177" y="583"/>
                    <a:pt x="190" y="579"/>
                    <a:pt x="190" y="574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90" y="4"/>
                    <a:pt x="177" y="0"/>
                    <a:pt x="16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4"/>
                    <a:pt x="0" y="9"/>
                  </a:cubicBezTo>
                  <a:close/>
                  <a:moveTo>
                    <a:pt x="18" y="498"/>
                  </a:moveTo>
                  <a:cubicBezTo>
                    <a:pt x="20" y="494"/>
                    <a:pt x="20" y="494"/>
                    <a:pt x="20" y="494"/>
                  </a:cubicBezTo>
                  <a:cubicBezTo>
                    <a:pt x="162" y="494"/>
                    <a:pt x="162" y="494"/>
                    <a:pt x="162" y="494"/>
                  </a:cubicBezTo>
                  <a:cubicBezTo>
                    <a:pt x="165" y="498"/>
                    <a:pt x="165" y="498"/>
                    <a:pt x="165" y="498"/>
                  </a:cubicBezTo>
                  <a:cubicBezTo>
                    <a:pt x="165" y="514"/>
                    <a:pt x="165" y="514"/>
                    <a:pt x="165" y="514"/>
                  </a:cubicBezTo>
                  <a:cubicBezTo>
                    <a:pt x="162" y="517"/>
                    <a:pt x="162" y="517"/>
                    <a:pt x="162" y="517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18" y="514"/>
                    <a:pt x="18" y="514"/>
                    <a:pt x="18" y="514"/>
                  </a:cubicBezTo>
                  <a:lnTo>
                    <a:pt x="18" y="498"/>
                  </a:lnTo>
                  <a:close/>
                  <a:moveTo>
                    <a:pt x="18" y="152"/>
                  </a:moveTo>
                  <a:cubicBezTo>
                    <a:pt x="20" y="149"/>
                    <a:pt x="20" y="149"/>
                    <a:pt x="20" y="149"/>
                  </a:cubicBezTo>
                  <a:cubicBezTo>
                    <a:pt x="162" y="149"/>
                    <a:pt x="162" y="149"/>
                    <a:pt x="162" y="149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162" y="171"/>
                    <a:pt x="162" y="171"/>
                    <a:pt x="162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68"/>
                    <a:pt x="18" y="168"/>
                    <a:pt x="18" y="168"/>
                  </a:cubicBezTo>
                  <a:lnTo>
                    <a:pt x="18" y="152"/>
                  </a:lnTo>
                  <a:close/>
                  <a:moveTo>
                    <a:pt x="18" y="83"/>
                  </a:moveTo>
                  <a:cubicBezTo>
                    <a:pt x="20" y="80"/>
                    <a:pt x="20" y="80"/>
                    <a:pt x="20" y="80"/>
                  </a:cubicBezTo>
                  <a:cubicBezTo>
                    <a:pt x="162" y="80"/>
                    <a:pt x="162" y="80"/>
                    <a:pt x="162" y="80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99"/>
                    <a:pt x="165" y="99"/>
                    <a:pt x="165" y="99"/>
                  </a:cubicBezTo>
                  <a:cubicBezTo>
                    <a:pt x="162" y="102"/>
                    <a:pt x="162" y="102"/>
                    <a:pt x="162" y="102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8" y="99"/>
                    <a:pt x="18" y="99"/>
                    <a:pt x="18" y="99"/>
                  </a:cubicBezTo>
                  <a:lnTo>
                    <a:pt x="18" y="83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740779" y="825425"/>
              <a:ext cx="814272" cy="1240862"/>
            </a:xfrm>
            <a:custGeom>
              <a:avLst/>
              <a:gdLst>
                <a:gd name="T0" fmla="*/ 25 w 396"/>
                <a:gd name="T1" fmla="*/ 546 h 604"/>
                <a:gd name="T2" fmla="*/ 148 w 396"/>
                <a:gd name="T3" fmla="*/ 597 h 604"/>
                <a:gd name="T4" fmla="*/ 177 w 396"/>
                <a:gd name="T5" fmla="*/ 600 h 604"/>
                <a:gd name="T6" fmla="*/ 394 w 396"/>
                <a:gd name="T7" fmla="*/ 78 h 604"/>
                <a:gd name="T8" fmla="*/ 371 w 396"/>
                <a:gd name="T9" fmla="*/ 59 h 604"/>
                <a:gd name="T10" fmla="*/ 248 w 396"/>
                <a:gd name="T11" fmla="*/ 8 h 604"/>
                <a:gd name="T12" fmla="*/ 218 w 396"/>
                <a:gd name="T13" fmla="*/ 5 h 604"/>
                <a:gd name="T14" fmla="*/ 1 w 396"/>
                <a:gd name="T15" fmla="*/ 527 h 604"/>
                <a:gd name="T16" fmla="*/ 25 w 396"/>
                <a:gd name="T17" fmla="*/ 546 h 604"/>
                <a:gd name="T18" fmla="*/ 333 w 396"/>
                <a:gd name="T19" fmla="*/ 154 h 604"/>
                <a:gd name="T20" fmla="*/ 201 w 396"/>
                <a:gd name="T21" fmla="*/ 99 h 604"/>
                <a:gd name="T22" fmla="*/ 201 w 396"/>
                <a:gd name="T23" fmla="*/ 95 h 604"/>
                <a:gd name="T24" fmla="*/ 207 w 396"/>
                <a:gd name="T25" fmla="*/ 81 h 604"/>
                <a:gd name="T26" fmla="*/ 210 w 396"/>
                <a:gd name="T27" fmla="*/ 78 h 604"/>
                <a:gd name="T28" fmla="*/ 341 w 396"/>
                <a:gd name="T29" fmla="*/ 133 h 604"/>
                <a:gd name="T30" fmla="*/ 342 w 396"/>
                <a:gd name="T31" fmla="*/ 137 h 604"/>
                <a:gd name="T32" fmla="*/ 336 w 396"/>
                <a:gd name="T33" fmla="*/ 151 h 604"/>
                <a:gd name="T34" fmla="*/ 333 w 396"/>
                <a:gd name="T35" fmla="*/ 154 h 604"/>
                <a:gd name="T36" fmla="*/ 306 w 396"/>
                <a:gd name="T37" fmla="*/ 218 h 604"/>
                <a:gd name="T38" fmla="*/ 175 w 396"/>
                <a:gd name="T39" fmla="*/ 163 h 604"/>
                <a:gd name="T40" fmla="*/ 174 w 396"/>
                <a:gd name="T41" fmla="*/ 159 h 604"/>
                <a:gd name="T42" fmla="*/ 180 w 396"/>
                <a:gd name="T43" fmla="*/ 145 h 604"/>
                <a:gd name="T44" fmla="*/ 183 w 396"/>
                <a:gd name="T45" fmla="*/ 142 h 604"/>
                <a:gd name="T46" fmla="*/ 315 w 396"/>
                <a:gd name="T47" fmla="*/ 197 h 604"/>
                <a:gd name="T48" fmla="*/ 316 w 396"/>
                <a:gd name="T49" fmla="*/ 201 h 604"/>
                <a:gd name="T50" fmla="*/ 310 w 396"/>
                <a:gd name="T51" fmla="*/ 215 h 604"/>
                <a:gd name="T52" fmla="*/ 306 w 396"/>
                <a:gd name="T53" fmla="*/ 218 h 604"/>
                <a:gd name="T54" fmla="*/ 42 w 396"/>
                <a:gd name="T55" fmla="*/ 478 h 604"/>
                <a:gd name="T56" fmla="*/ 48 w 396"/>
                <a:gd name="T57" fmla="*/ 464 h 604"/>
                <a:gd name="T58" fmla="*/ 51 w 396"/>
                <a:gd name="T59" fmla="*/ 461 h 604"/>
                <a:gd name="T60" fmla="*/ 182 w 396"/>
                <a:gd name="T61" fmla="*/ 516 h 604"/>
                <a:gd name="T62" fmla="*/ 183 w 396"/>
                <a:gd name="T63" fmla="*/ 520 h 604"/>
                <a:gd name="T64" fmla="*/ 177 w 396"/>
                <a:gd name="T65" fmla="*/ 534 h 604"/>
                <a:gd name="T66" fmla="*/ 174 w 396"/>
                <a:gd name="T67" fmla="*/ 537 h 604"/>
                <a:gd name="T68" fmla="*/ 42 w 396"/>
                <a:gd name="T69" fmla="*/ 482 h 604"/>
                <a:gd name="T70" fmla="*/ 42 w 396"/>
                <a:gd name="T71" fmla="*/ 47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6" h="604">
                  <a:moveTo>
                    <a:pt x="25" y="546"/>
                  </a:moveTo>
                  <a:cubicBezTo>
                    <a:pt x="148" y="597"/>
                    <a:pt x="148" y="597"/>
                    <a:pt x="148" y="597"/>
                  </a:cubicBezTo>
                  <a:cubicBezTo>
                    <a:pt x="162" y="603"/>
                    <a:pt x="175" y="604"/>
                    <a:pt x="177" y="600"/>
                  </a:cubicBezTo>
                  <a:cubicBezTo>
                    <a:pt x="394" y="78"/>
                    <a:pt x="394" y="78"/>
                    <a:pt x="394" y="78"/>
                  </a:cubicBezTo>
                  <a:cubicBezTo>
                    <a:pt x="396" y="73"/>
                    <a:pt x="386" y="65"/>
                    <a:pt x="371" y="59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33" y="2"/>
                    <a:pt x="220" y="0"/>
                    <a:pt x="218" y="5"/>
                  </a:cubicBezTo>
                  <a:cubicBezTo>
                    <a:pt x="1" y="527"/>
                    <a:pt x="1" y="527"/>
                    <a:pt x="1" y="527"/>
                  </a:cubicBezTo>
                  <a:cubicBezTo>
                    <a:pt x="0" y="532"/>
                    <a:pt x="10" y="540"/>
                    <a:pt x="25" y="546"/>
                  </a:cubicBezTo>
                  <a:close/>
                  <a:moveTo>
                    <a:pt x="333" y="154"/>
                  </a:moveTo>
                  <a:cubicBezTo>
                    <a:pt x="201" y="99"/>
                    <a:pt x="201" y="99"/>
                    <a:pt x="201" y="99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207" y="81"/>
                    <a:pt x="207" y="81"/>
                    <a:pt x="207" y="81"/>
                  </a:cubicBezTo>
                  <a:cubicBezTo>
                    <a:pt x="210" y="78"/>
                    <a:pt x="210" y="78"/>
                    <a:pt x="210" y="78"/>
                  </a:cubicBezTo>
                  <a:cubicBezTo>
                    <a:pt x="341" y="133"/>
                    <a:pt x="341" y="133"/>
                    <a:pt x="341" y="133"/>
                  </a:cubicBezTo>
                  <a:cubicBezTo>
                    <a:pt x="342" y="137"/>
                    <a:pt x="342" y="137"/>
                    <a:pt x="342" y="137"/>
                  </a:cubicBezTo>
                  <a:cubicBezTo>
                    <a:pt x="336" y="151"/>
                    <a:pt x="336" y="151"/>
                    <a:pt x="336" y="151"/>
                  </a:cubicBezTo>
                  <a:lnTo>
                    <a:pt x="333" y="154"/>
                  </a:lnTo>
                  <a:close/>
                  <a:moveTo>
                    <a:pt x="306" y="218"/>
                  </a:moveTo>
                  <a:cubicBezTo>
                    <a:pt x="175" y="163"/>
                    <a:pt x="175" y="163"/>
                    <a:pt x="175" y="163"/>
                  </a:cubicBezTo>
                  <a:cubicBezTo>
                    <a:pt x="174" y="159"/>
                    <a:pt x="174" y="159"/>
                    <a:pt x="174" y="159"/>
                  </a:cubicBezTo>
                  <a:cubicBezTo>
                    <a:pt x="180" y="145"/>
                    <a:pt x="180" y="145"/>
                    <a:pt x="180" y="145"/>
                  </a:cubicBezTo>
                  <a:cubicBezTo>
                    <a:pt x="183" y="142"/>
                    <a:pt x="183" y="142"/>
                    <a:pt x="183" y="142"/>
                  </a:cubicBezTo>
                  <a:cubicBezTo>
                    <a:pt x="315" y="197"/>
                    <a:pt x="315" y="197"/>
                    <a:pt x="315" y="197"/>
                  </a:cubicBezTo>
                  <a:cubicBezTo>
                    <a:pt x="316" y="201"/>
                    <a:pt x="316" y="201"/>
                    <a:pt x="316" y="201"/>
                  </a:cubicBezTo>
                  <a:cubicBezTo>
                    <a:pt x="310" y="215"/>
                    <a:pt x="310" y="215"/>
                    <a:pt x="310" y="215"/>
                  </a:cubicBezTo>
                  <a:lnTo>
                    <a:pt x="306" y="218"/>
                  </a:lnTo>
                  <a:close/>
                  <a:moveTo>
                    <a:pt x="42" y="478"/>
                  </a:moveTo>
                  <a:cubicBezTo>
                    <a:pt x="48" y="464"/>
                    <a:pt x="48" y="464"/>
                    <a:pt x="48" y="464"/>
                  </a:cubicBezTo>
                  <a:cubicBezTo>
                    <a:pt x="51" y="461"/>
                    <a:pt x="51" y="461"/>
                    <a:pt x="51" y="461"/>
                  </a:cubicBezTo>
                  <a:cubicBezTo>
                    <a:pt x="182" y="516"/>
                    <a:pt x="182" y="516"/>
                    <a:pt x="182" y="516"/>
                  </a:cubicBezTo>
                  <a:cubicBezTo>
                    <a:pt x="183" y="520"/>
                    <a:pt x="183" y="520"/>
                    <a:pt x="183" y="520"/>
                  </a:cubicBezTo>
                  <a:cubicBezTo>
                    <a:pt x="177" y="534"/>
                    <a:pt x="177" y="534"/>
                    <a:pt x="177" y="534"/>
                  </a:cubicBezTo>
                  <a:cubicBezTo>
                    <a:pt x="174" y="537"/>
                    <a:pt x="174" y="537"/>
                    <a:pt x="174" y="537"/>
                  </a:cubicBezTo>
                  <a:cubicBezTo>
                    <a:pt x="42" y="482"/>
                    <a:pt x="42" y="482"/>
                    <a:pt x="42" y="482"/>
                  </a:cubicBezTo>
                  <a:lnTo>
                    <a:pt x="42" y="478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5564778" y="865722"/>
              <a:ext cx="393241" cy="1199176"/>
            </a:xfrm>
            <a:custGeom>
              <a:avLst/>
              <a:gdLst>
                <a:gd name="T0" fmla="*/ 0 w 191"/>
                <a:gd name="T1" fmla="*/ 9 h 583"/>
                <a:gd name="T2" fmla="*/ 0 w 191"/>
                <a:gd name="T3" fmla="*/ 574 h 583"/>
                <a:gd name="T4" fmla="*/ 29 w 191"/>
                <a:gd name="T5" fmla="*/ 583 h 583"/>
                <a:gd name="T6" fmla="*/ 162 w 191"/>
                <a:gd name="T7" fmla="*/ 583 h 583"/>
                <a:gd name="T8" fmla="*/ 191 w 191"/>
                <a:gd name="T9" fmla="*/ 574 h 583"/>
                <a:gd name="T10" fmla="*/ 191 w 191"/>
                <a:gd name="T11" fmla="*/ 9 h 583"/>
                <a:gd name="T12" fmla="*/ 162 w 191"/>
                <a:gd name="T13" fmla="*/ 0 h 583"/>
                <a:gd name="T14" fmla="*/ 29 w 191"/>
                <a:gd name="T15" fmla="*/ 0 h 583"/>
                <a:gd name="T16" fmla="*/ 0 w 191"/>
                <a:gd name="T17" fmla="*/ 9 h 583"/>
                <a:gd name="T18" fmla="*/ 19 w 191"/>
                <a:gd name="T19" fmla="*/ 498 h 583"/>
                <a:gd name="T20" fmla="*/ 21 w 191"/>
                <a:gd name="T21" fmla="*/ 494 h 583"/>
                <a:gd name="T22" fmla="*/ 163 w 191"/>
                <a:gd name="T23" fmla="*/ 494 h 583"/>
                <a:gd name="T24" fmla="*/ 165 w 191"/>
                <a:gd name="T25" fmla="*/ 498 h 583"/>
                <a:gd name="T26" fmla="*/ 165 w 191"/>
                <a:gd name="T27" fmla="*/ 514 h 583"/>
                <a:gd name="T28" fmla="*/ 163 w 191"/>
                <a:gd name="T29" fmla="*/ 517 h 583"/>
                <a:gd name="T30" fmla="*/ 21 w 191"/>
                <a:gd name="T31" fmla="*/ 517 h 583"/>
                <a:gd name="T32" fmla="*/ 19 w 191"/>
                <a:gd name="T33" fmla="*/ 514 h 583"/>
                <a:gd name="T34" fmla="*/ 19 w 191"/>
                <a:gd name="T35" fmla="*/ 498 h 583"/>
                <a:gd name="T36" fmla="*/ 19 w 191"/>
                <a:gd name="T37" fmla="*/ 152 h 583"/>
                <a:gd name="T38" fmla="*/ 21 w 191"/>
                <a:gd name="T39" fmla="*/ 149 h 583"/>
                <a:gd name="T40" fmla="*/ 163 w 191"/>
                <a:gd name="T41" fmla="*/ 149 h 583"/>
                <a:gd name="T42" fmla="*/ 165 w 191"/>
                <a:gd name="T43" fmla="*/ 152 h 583"/>
                <a:gd name="T44" fmla="*/ 165 w 191"/>
                <a:gd name="T45" fmla="*/ 168 h 583"/>
                <a:gd name="T46" fmla="*/ 163 w 191"/>
                <a:gd name="T47" fmla="*/ 171 h 583"/>
                <a:gd name="T48" fmla="*/ 21 w 191"/>
                <a:gd name="T49" fmla="*/ 171 h 583"/>
                <a:gd name="T50" fmla="*/ 19 w 191"/>
                <a:gd name="T51" fmla="*/ 168 h 583"/>
                <a:gd name="T52" fmla="*/ 19 w 191"/>
                <a:gd name="T53" fmla="*/ 152 h 583"/>
                <a:gd name="T54" fmla="*/ 19 w 191"/>
                <a:gd name="T55" fmla="*/ 83 h 583"/>
                <a:gd name="T56" fmla="*/ 21 w 191"/>
                <a:gd name="T57" fmla="*/ 80 h 583"/>
                <a:gd name="T58" fmla="*/ 163 w 191"/>
                <a:gd name="T59" fmla="*/ 80 h 583"/>
                <a:gd name="T60" fmla="*/ 165 w 191"/>
                <a:gd name="T61" fmla="*/ 83 h 583"/>
                <a:gd name="T62" fmla="*/ 165 w 191"/>
                <a:gd name="T63" fmla="*/ 99 h 583"/>
                <a:gd name="T64" fmla="*/ 163 w 191"/>
                <a:gd name="T65" fmla="*/ 102 h 583"/>
                <a:gd name="T66" fmla="*/ 21 w 191"/>
                <a:gd name="T67" fmla="*/ 102 h 583"/>
                <a:gd name="T68" fmla="*/ 19 w 191"/>
                <a:gd name="T69" fmla="*/ 99 h 583"/>
                <a:gd name="T70" fmla="*/ 19 w 191"/>
                <a:gd name="T71" fmla="*/ 8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1" h="583">
                  <a:moveTo>
                    <a:pt x="0" y="9"/>
                  </a:moveTo>
                  <a:cubicBezTo>
                    <a:pt x="0" y="574"/>
                    <a:pt x="0" y="574"/>
                    <a:pt x="0" y="574"/>
                  </a:cubicBezTo>
                  <a:cubicBezTo>
                    <a:pt x="0" y="579"/>
                    <a:pt x="13" y="583"/>
                    <a:pt x="29" y="583"/>
                  </a:cubicBezTo>
                  <a:cubicBezTo>
                    <a:pt x="162" y="583"/>
                    <a:pt x="162" y="583"/>
                    <a:pt x="162" y="583"/>
                  </a:cubicBezTo>
                  <a:cubicBezTo>
                    <a:pt x="178" y="583"/>
                    <a:pt x="191" y="579"/>
                    <a:pt x="191" y="574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1" y="4"/>
                    <a:pt x="178" y="0"/>
                    <a:pt x="16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4"/>
                    <a:pt x="0" y="9"/>
                  </a:cubicBezTo>
                  <a:close/>
                  <a:moveTo>
                    <a:pt x="19" y="498"/>
                  </a:moveTo>
                  <a:cubicBezTo>
                    <a:pt x="21" y="494"/>
                    <a:pt x="21" y="494"/>
                    <a:pt x="21" y="494"/>
                  </a:cubicBezTo>
                  <a:cubicBezTo>
                    <a:pt x="163" y="494"/>
                    <a:pt x="163" y="494"/>
                    <a:pt x="163" y="494"/>
                  </a:cubicBezTo>
                  <a:cubicBezTo>
                    <a:pt x="165" y="498"/>
                    <a:pt x="165" y="498"/>
                    <a:pt x="165" y="498"/>
                  </a:cubicBezTo>
                  <a:cubicBezTo>
                    <a:pt x="165" y="514"/>
                    <a:pt x="165" y="514"/>
                    <a:pt x="165" y="514"/>
                  </a:cubicBezTo>
                  <a:cubicBezTo>
                    <a:pt x="163" y="517"/>
                    <a:pt x="163" y="517"/>
                    <a:pt x="163" y="517"/>
                  </a:cubicBezTo>
                  <a:cubicBezTo>
                    <a:pt x="21" y="517"/>
                    <a:pt x="21" y="517"/>
                    <a:pt x="21" y="517"/>
                  </a:cubicBezTo>
                  <a:cubicBezTo>
                    <a:pt x="19" y="514"/>
                    <a:pt x="19" y="514"/>
                    <a:pt x="19" y="514"/>
                  </a:cubicBezTo>
                  <a:lnTo>
                    <a:pt x="19" y="498"/>
                  </a:lnTo>
                  <a:close/>
                  <a:moveTo>
                    <a:pt x="19" y="152"/>
                  </a:moveTo>
                  <a:cubicBezTo>
                    <a:pt x="21" y="149"/>
                    <a:pt x="21" y="149"/>
                    <a:pt x="21" y="149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163" y="171"/>
                    <a:pt x="163" y="171"/>
                    <a:pt x="163" y="171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19" y="168"/>
                    <a:pt x="19" y="168"/>
                    <a:pt x="19" y="168"/>
                  </a:cubicBezTo>
                  <a:lnTo>
                    <a:pt x="19" y="152"/>
                  </a:lnTo>
                  <a:close/>
                  <a:moveTo>
                    <a:pt x="19" y="83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163" y="80"/>
                    <a:pt x="163" y="80"/>
                    <a:pt x="163" y="80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99"/>
                    <a:pt x="165" y="99"/>
                    <a:pt x="165" y="99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9" y="99"/>
                    <a:pt x="19" y="99"/>
                    <a:pt x="19" y="99"/>
                  </a:cubicBezTo>
                  <a:lnTo>
                    <a:pt x="19" y="83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4300294" y="825425"/>
              <a:ext cx="815662" cy="1240862"/>
            </a:xfrm>
            <a:custGeom>
              <a:avLst/>
              <a:gdLst>
                <a:gd name="T0" fmla="*/ 25 w 397"/>
                <a:gd name="T1" fmla="*/ 546 h 604"/>
                <a:gd name="T2" fmla="*/ 148 w 397"/>
                <a:gd name="T3" fmla="*/ 597 h 604"/>
                <a:gd name="T4" fmla="*/ 178 w 397"/>
                <a:gd name="T5" fmla="*/ 600 h 604"/>
                <a:gd name="T6" fmla="*/ 395 w 397"/>
                <a:gd name="T7" fmla="*/ 78 h 604"/>
                <a:gd name="T8" fmla="*/ 372 w 397"/>
                <a:gd name="T9" fmla="*/ 59 h 604"/>
                <a:gd name="T10" fmla="*/ 249 w 397"/>
                <a:gd name="T11" fmla="*/ 8 h 604"/>
                <a:gd name="T12" fmla="*/ 219 w 397"/>
                <a:gd name="T13" fmla="*/ 5 h 604"/>
                <a:gd name="T14" fmla="*/ 2 w 397"/>
                <a:gd name="T15" fmla="*/ 527 h 604"/>
                <a:gd name="T16" fmla="*/ 25 w 397"/>
                <a:gd name="T17" fmla="*/ 546 h 604"/>
                <a:gd name="T18" fmla="*/ 333 w 397"/>
                <a:gd name="T19" fmla="*/ 154 h 604"/>
                <a:gd name="T20" fmla="*/ 202 w 397"/>
                <a:gd name="T21" fmla="*/ 99 h 604"/>
                <a:gd name="T22" fmla="*/ 201 w 397"/>
                <a:gd name="T23" fmla="*/ 95 h 604"/>
                <a:gd name="T24" fmla="*/ 207 w 397"/>
                <a:gd name="T25" fmla="*/ 81 h 604"/>
                <a:gd name="T26" fmla="*/ 211 w 397"/>
                <a:gd name="T27" fmla="*/ 78 h 604"/>
                <a:gd name="T28" fmla="*/ 342 w 397"/>
                <a:gd name="T29" fmla="*/ 133 h 604"/>
                <a:gd name="T30" fmla="*/ 343 w 397"/>
                <a:gd name="T31" fmla="*/ 137 h 604"/>
                <a:gd name="T32" fmla="*/ 337 w 397"/>
                <a:gd name="T33" fmla="*/ 151 h 604"/>
                <a:gd name="T34" fmla="*/ 333 w 397"/>
                <a:gd name="T35" fmla="*/ 154 h 604"/>
                <a:gd name="T36" fmla="*/ 307 w 397"/>
                <a:gd name="T37" fmla="*/ 218 h 604"/>
                <a:gd name="T38" fmla="*/ 175 w 397"/>
                <a:gd name="T39" fmla="*/ 163 h 604"/>
                <a:gd name="T40" fmla="*/ 175 w 397"/>
                <a:gd name="T41" fmla="*/ 159 h 604"/>
                <a:gd name="T42" fmla="*/ 181 w 397"/>
                <a:gd name="T43" fmla="*/ 145 h 604"/>
                <a:gd name="T44" fmla="*/ 184 w 397"/>
                <a:gd name="T45" fmla="*/ 142 h 604"/>
                <a:gd name="T46" fmla="*/ 316 w 397"/>
                <a:gd name="T47" fmla="*/ 197 h 604"/>
                <a:gd name="T48" fmla="*/ 316 w 397"/>
                <a:gd name="T49" fmla="*/ 201 h 604"/>
                <a:gd name="T50" fmla="*/ 310 w 397"/>
                <a:gd name="T51" fmla="*/ 215 h 604"/>
                <a:gd name="T52" fmla="*/ 307 w 397"/>
                <a:gd name="T53" fmla="*/ 218 h 604"/>
                <a:gd name="T54" fmla="*/ 42 w 397"/>
                <a:gd name="T55" fmla="*/ 478 h 604"/>
                <a:gd name="T56" fmla="*/ 48 w 397"/>
                <a:gd name="T57" fmla="*/ 464 h 604"/>
                <a:gd name="T58" fmla="*/ 52 w 397"/>
                <a:gd name="T59" fmla="*/ 461 h 604"/>
                <a:gd name="T60" fmla="*/ 183 w 397"/>
                <a:gd name="T61" fmla="*/ 516 h 604"/>
                <a:gd name="T62" fmla="*/ 184 w 397"/>
                <a:gd name="T63" fmla="*/ 520 h 604"/>
                <a:gd name="T64" fmla="*/ 178 w 397"/>
                <a:gd name="T65" fmla="*/ 534 h 604"/>
                <a:gd name="T66" fmla="*/ 175 w 397"/>
                <a:gd name="T67" fmla="*/ 537 h 604"/>
                <a:gd name="T68" fmla="*/ 43 w 397"/>
                <a:gd name="T69" fmla="*/ 482 h 604"/>
                <a:gd name="T70" fmla="*/ 42 w 397"/>
                <a:gd name="T71" fmla="*/ 47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7" h="604">
                  <a:moveTo>
                    <a:pt x="25" y="546"/>
                  </a:moveTo>
                  <a:cubicBezTo>
                    <a:pt x="148" y="597"/>
                    <a:pt x="148" y="597"/>
                    <a:pt x="148" y="597"/>
                  </a:cubicBezTo>
                  <a:cubicBezTo>
                    <a:pt x="163" y="603"/>
                    <a:pt x="176" y="604"/>
                    <a:pt x="178" y="600"/>
                  </a:cubicBezTo>
                  <a:cubicBezTo>
                    <a:pt x="395" y="78"/>
                    <a:pt x="395" y="78"/>
                    <a:pt x="395" y="78"/>
                  </a:cubicBezTo>
                  <a:cubicBezTo>
                    <a:pt x="397" y="73"/>
                    <a:pt x="386" y="65"/>
                    <a:pt x="372" y="59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34" y="2"/>
                    <a:pt x="221" y="0"/>
                    <a:pt x="219" y="5"/>
                  </a:cubicBezTo>
                  <a:cubicBezTo>
                    <a:pt x="2" y="527"/>
                    <a:pt x="2" y="527"/>
                    <a:pt x="2" y="527"/>
                  </a:cubicBezTo>
                  <a:cubicBezTo>
                    <a:pt x="0" y="532"/>
                    <a:pt x="11" y="540"/>
                    <a:pt x="25" y="546"/>
                  </a:cubicBezTo>
                  <a:close/>
                  <a:moveTo>
                    <a:pt x="333" y="154"/>
                  </a:moveTo>
                  <a:cubicBezTo>
                    <a:pt x="202" y="99"/>
                    <a:pt x="202" y="99"/>
                    <a:pt x="202" y="99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207" y="81"/>
                    <a:pt x="207" y="81"/>
                    <a:pt x="207" y="81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342" y="133"/>
                    <a:pt x="342" y="133"/>
                    <a:pt x="342" y="133"/>
                  </a:cubicBezTo>
                  <a:cubicBezTo>
                    <a:pt x="343" y="137"/>
                    <a:pt x="343" y="137"/>
                    <a:pt x="343" y="137"/>
                  </a:cubicBezTo>
                  <a:cubicBezTo>
                    <a:pt x="337" y="151"/>
                    <a:pt x="337" y="151"/>
                    <a:pt x="337" y="151"/>
                  </a:cubicBezTo>
                  <a:lnTo>
                    <a:pt x="333" y="154"/>
                  </a:lnTo>
                  <a:close/>
                  <a:moveTo>
                    <a:pt x="307" y="218"/>
                  </a:moveTo>
                  <a:cubicBezTo>
                    <a:pt x="175" y="163"/>
                    <a:pt x="175" y="163"/>
                    <a:pt x="175" y="163"/>
                  </a:cubicBezTo>
                  <a:cubicBezTo>
                    <a:pt x="175" y="159"/>
                    <a:pt x="175" y="159"/>
                    <a:pt x="175" y="159"/>
                  </a:cubicBezTo>
                  <a:cubicBezTo>
                    <a:pt x="181" y="145"/>
                    <a:pt x="181" y="145"/>
                    <a:pt x="181" y="145"/>
                  </a:cubicBezTo>
                  <a:cubicBezTo>
                    <a:pt x="184" y="142"/>
                    <a:pt x="184" y="142"/>
                    <a:pt x="184" y="142"/>
                  </a:cubicBezTo>
                  <a:cubicBezTo>
                    <a:pt x="316" y="197"/>
                    <a:pt x="316" y="197"/>
                    <a:pt x="316" y="197"/>
                  </a:cubicBezTo>
                  <a:cubicBezTo>
                    <a:pt x="316" y="201"/>
                    <a:pt x="316" y="201"/>
                    <a:pt x="316" y="201"/>
                  </a:cubicBezTo>
                  <a:cubicBezTo>
                    <a:pt x="310" y="215"/>
                    <a:pt x="310" y="215"/>
                    <a:pt x="310" y="215"/>
                  </a:cubicBezTo>
                  <a:lnTo>
                    <a:pt x="307" y="218"/>
                  </a:lnTo>
                  <a:close/>
                  <a:moveTo>
                    <a:pt x="42" y="478"/>
                  </a:moveTo>
                  <a:cubicBezTo>
                    <a:pt x="48" y="464"/>
                    <a:pt x="48" y="464"/>
                    <a:pt x="48" y="464"/>
                  </a:cubicBezTo>
                  <a:cubicBezTo>
                    <a:pt x="52" y="461"/>
                    <a:pt x="52" y="461"/>
                    <a:pt x="52" y="461"/>
                  </a:cubicBezTo>
                  <a:cubicBezTo>
                    <a:pt x="183" y="516"/>
                    <a:pt x="183" y="516"/>
                    <a:pt x="183" y="516"/>
                  </a:cubicBezTo>
                  <a:cubicBezTo>
                    <a:pt x="184" y="520"/>
                    <a:pt x="184" y="520"/>
                    <a:pt x="184" y="520"/>
                  </a:cubicBezTo>
                  <a:cubicBezTo>
                    <a:pt x="178" y="534"/>
                    <a:pt x="178" y="534"/>
                    <a:pt x="178" y="534"/>
                  </a:cubicBezTo>
                  <a:cubicBezTo>
                    <a:pt x="175" y="537"/>
                    <a:pt x="175" y="537"/>
                    <a:pt x="175" y="537"/>
                  </a:cubicBezTo>
                  <a:cubicBezTo>
                    <a:pt x="43" y="482"/>
                    <a:pt x="43" y="482"/>
                    <a:pt x="43" y="482"/>
                  </a:cubicBezTo>
                  <a:lnTo>
                    <a:pt x="42" y="478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592995" y="828204"/>
              <a:ext cx="792039" cy="792039"/>
            </a:xfrm>
            <a:custGeom>
              <a:avLst/>
              <a:gdLst>
                <a:gd name="T0" fmla="*/ 193 w 385"/>
                <a:gd name="T1" fmla="*/ 0 h 385"/>
                <a:gd name="T2" fmla="*/ 0 w 385"/>
                <a:gd name="T3" fmla="*/ 193 h 385"/>
                <a:gd name="T4" fmla="*/ 193 w 385"/>
                <a:gd name="T5" fmla="*/ 385 h 385"/>
                <a:gd name="T6" fmla="*/ 385 w 385"/>
                <a:gd name="T7" fmla="*/ 193 h 385"/>
                <a:gd name="T8" fmla="*/ 193 w 385"/>
                <a:gd name="T9" fmla="*/ 0 h 385"/>
                <a:gd name="T10" fmla="*/ 193 w 385"/>
                <a:gd name="T11" fmla="*/ 362 h 385"/>
                <a:gd name="T12" fmla="*/ 23 w 385"/>
                <a:gd name="T13" fmla="*/ 193 h 385"/>
                <a:gd name="T14" fmla="*/ 188 w 385"/>
                <a:gd name="T15" fmla="*/ 24 h 385"/>
                <a:gd name="T16" fmla="*/ 179 w 385"/>
                <a:gd name="T17" fmla="*/ 40 h 385"/>
                <a:gd name="T18" fmla="*/ 172 w 385"/>
                <a:gd name="T19" fmla="*/ 51 h 385"/>
                <a:gd name="T20" fmla="*/ 156 w 385"/>
                <a:gd name="T21" fmla="*/ 79 h 385"/>
                <a:gd name="T22" fmla="*/ 177 w 385"/>
                <a:gd name="T23" fmla="*/ 79 h 385"/>
                <a:gd name="T24" fmla="*/ 177 w 385"/>
                <a:gd name="T25" fmla="*/ 186 h 385"/>
                <a:gd name="T26" fmla="*/ 166 w 385"/>
                <a:gd name="T27" fmla="*/ 205 h 385"/>
                <a:gd name="T28" fmla="*/ 188 w 385"/>
                <a:gd name="T29" fmla="*/ 226 h 385"/>
                <a:gd name="T30" fmla="*/ 206 w 385"/>
                <a:gd name="T31" fmla="*/ 215 h 385"/>
                <a:gd name="T32" fmla="*/ 314 w 385"/>
                <a:gd name="T33" fmla="*/ 215 h 385"/>
                <a:gd name="T34" fmla="*/ 314 w 385"/>
                <a:gd name="T35" fmla="*/ 237 h 385"/>
                <a:gd name="T36" fmla="*/ 342 w 385"/>
                <a:gd name="T37" fmla="*/ 220 h 385"/>
                <a:gd name="T38" fmla="*/ 361 w 385"/>
                <a:gd name="T39" fmla="*/ 209 h 385"/>
                <a:gd name="T40" fmla="*/ 193 w 385"/>
                <a:gd name="T41" fmla="*/ 362 h 385"/>
                <a:gd name="T42" fmla="*/ 353 w 385"/>
                <a:gd name="T43" fmla="*/ 194 h 385"/>
                <a:gd name="T44" fmla="*/ 342 w 385"/>
                <a:gd name="T45" fmla="*/ 188 h 385"/>
                <a:gd name="T46" fmla="*/ 314 w 385"/>
                <a:gd name="T47" fmla="*/ 171 h 385"/>
                <a:gd name="T48" fmla="*/ 314 w 385"/>
                <a:gd name="T49" fmla="*/ 192 h 385"/>
                <a:gd name="T50" fmla="*/ 205 w 385"/>
                <a:gd name="T51" fmla="*/ 192 h 385"/>
                <a:gd name="T52" fmla="*/ 200 w 385"/>
                <a:gd name="T53" fmla="*/ 187 h 385"/>
                <a:gd name="T54" fmla="*/ 200 w 385"/>
                <a:gd name="T55" fmla="*/ 79 h 385"/>
                <a:gd name="T56" fmla="*/ 221 w 385"/>
                <a:gd name="T57" fmla="*/ 79 h 385"/>
                <a:gd name="T58" fmla="*/ 205 w 385"/>
                <a:gd name="T59" fmla="*/ 51 h 385"/>
                <a:gd name="T60" fmla="*/ 189 w 385"/>
                <a:gd name="T61" fmla="*/ 23 h 385"/>
                <a:gd name="T62" fmla="*/ 193 w 385"/>
                <a:gd name="T63" fmla="*/ 23 h 385"/>
                <a:gd name="T64" fmla="*/ 362 w 385"/>
                <a:gd name="T65" fmla="*/ 193 h 385"/>
                <a:gd name="T66" fmla="*/ 362 w 385"/>
                <a:gd name="T67" fmla="*/ 199 h 385"/>
                <a:gd name="T68" fmla="*/ 353 w 385"/>
                <a:gd name="T69" fmla="*/ 194 h 385"/>
                <a:gd name="T70" fmla="*/ 188 w 385"/>
                <a:gd name="T71" fmla="*/ 311 h 385"/>
                <a:gd name="T72" fmla="*/ 167 w 385"/>
                <a:gd name="T73" fmla="*/ 333 h 385"/>
                <a:gd name="T74" fmla="*/ 188 w 385"/>
                <a:gd name="T75" fmla="*/ 354 h 385"/>
                <a:gd name="T76" fmla="*/ 210 w 385"/>
                <a:gd name="T77" fmla="*/ 333 h 385"/>
                <a:gd name="T78" fmla="*/ 188 w 385"/>
                <a:gd name="T79" fmla="*/ 311 h 385"/>
                <a:gd name="T80" fmla="*/ 59 w 385"/>
                <a:gd name="T81" fmla="*/ 183 h 385"/>
                <a:gd name="T82" fmla="*/ 38 w 385"/>
                <a:gd name="T83" fmla="*/ 204 h 385"/>
                <a:gd name="T84" fmla="*/ 59 w 385"/>
                <a:gd name="T85" fmla="*/ 226 h 385"/>
                <a:gd name="T86" fmla="*/ 81 w 385"/>
                <a:gd name="T87" fmla="*/ 204 h 385"/>
                <a:gd name="T88" fmla="*/ 59 w 385"/>
                <a:gd name="T89" fmla="*/ 18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5" h="385">
                  <a:moveTo>
                    <a:pt x="193" y="0"/>
                  </a:moveTo>
                  <a:cubicBezTo>
                    <a:pt x="86" y="0"/>
                    <a:pt x="0" y="86"/>
                    <a:pt x="0" y="193"/>
                  </a:cubicBezTo>
                  <a:cubicBezTo>
                    <a:pt x="0" y="299"/>
                    <a:pt x="86" y="385"/>
                    <a:pt x="193" y="385"/>
                  </a:cubicBezTo>
                  <a:cubicBezTo>
                    <a:pt x="299" y="385"/>
                    <a:pt x="385" y="299"/>
                    <a:pt x="385" y="193"/>
                  </a:cubicBezTo>
                  <a:cubicBezTo>
                    <a:pt x="385" y="86"/>
                    <a:pt x="299" y="0"/>
                    <a:pt x="193" y="0"/>
                  </a:cubicBezTo>
                  <a:close/>
                  <a:moveTo>
                    <a:pt x="193" y="362"/>
                  </a:moveTo>
                  <a:cubicBezTo>
                    <a:pt x="99" y="361"/>
                    <a:pt x="24" y="286"/>
                    <a:pt x="23" y="193"/>
                  </a:cubicBezTo>
                  <a:cubicBezTo>
                    <a:pt x="24" y="101"/>
                    <a:pt x="97" y="26"/>
                    <a:pt x="188" y="24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7" y="186"/>
                    <a:pt x="177" y="186"/>
                    <a:pt x="177" y="186"/>
                  </a:cubicBezTo>
                  <a:cubicBezTo>
                    <a:pt x="171" y="190"/>
                    <a:pt x="166" y="197"/>
                    <a:pt x="166" y="205"/>
                  </a:cubicBezTo>
                  <a:cubicBezTo>
                    <a:pt x="166" y="216"/>
                    <a:pt x="176" y="226"/>
                    <a:pt x="188" y="226"/>
                  </a:cubicBezTo>
                  <a:cubicBezTo>
                    <a:pt x="195" y="226"/>
                    <a:pt x="202" y="222"/>
                    <a:pt x="206" y="215"/>
                  </a:cubicBezTo>
                  <a:cubicBezTo>
                    <a:pt x="314" y="215"/>
                    <a:pt x="314" y="215"/>
                    <a:pt x="314" y="215"/>
                  </a:cubicBezTo>
                  <a:cubicBezTo>
                    <a:pt x="314" y="237"/>
                    <a:pt x="314" y="237"/>
                    <a:pt x="314" y="237"/>
                  </a:cubicBezTo>
                  <a:cubicBezTo>
                    <a:pt x="342" y="220"/>
                    <a:pt x="342" y="220"/>
                    <a:pt x="342" y="220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52" y="295"/>
                    <a:pt x="280" y="361"/>
                    <a:pt x="193" y="362"/>
                  </a:cubicBezTo>
                  <a:close/>
                  <a:moveTo>
                    <a:pt x="353" y="194"/>
                  </a:moveTo>
                  <a:cubicBezTo>
                    <a:pt x="342" y="188"/>
                    <a:pt x="342" y="188"/>
                    <a:pt x="342" y="188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4" y="192"/>
                    <a:pt x="314" y="192"/>
                    <a:pt x="314" y="192"/>
                  </a:cubicBezTo>
                  <a:cubicBezTo>
                    <a:pt x="205" y="192"/>
                    <a:pt x="205" y="192"/>
                    <a:pt x="205" y="192"/>
                  </a:cubicBezTo>
                  <a:cubicBezTo>
                    <a:pt x="204" y="190"/>
                    <a:pt x="202" y="189"/>
                    <a:pt x="200" y="187"/>
                  </a:cubicBezTo>
                  <a:cubicBezTo>
                    <a:pt x="200" y="79"/>
                    <a:pt x="200" y="79"/>
                    <a:pt x="200" y="79"/>
                  </a:cubicBezTo>
                  <a:cubicBezTo>
                    <a:pt x="221" y="79"/>
                    <a:pt x="221" y="79"/>
                    <a:pt x="221" y="79"/>
                  </a:cubicBezTo>
                  <a:cubicBezTo>
                    <a:pt x="205" y="51"/>
                    <a:pt x="205" y="51"/>
                    <a:pt x="205" y="51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93" y="23"/>
                    <a:pt x="193" y="23"/>
                    <a:pt x="193" y="23"/>
                  </a:cubicBezTo>
                  <a:cubicBezTo>
                    <a:pt x="286" y="24"/>
                    <a:pt x="362" y="99"/>
                    <a:pt x="362" y="193"/>
                  </a:cubicBezTo>
                  <a:cubicBezTo>
                    <a:pt x="362" y="195"/>
                    <a:pt x="362" y="197"/>
                    <a:pt x="362" y="199"/>
                  </a:cubicBezTo>
                  <a:lnTo>
                    <a:pt x="353" y="194"/>
                  </a:lnTo>
                  <a:close/>
                  <a:moveTo>
                    <a:pt x="188" y="311"/>
                  </a:moveTo>
                  <a:cubicBezTo>
                    <a:pt x="177" y="311"/>
                    <a:pt x="167" y="321"/>
                    <a:pt x="167" y="333"/>
                  </a:cubicBezTo>
                  <a:cubicBezTo>
                    <a:pt x="167" y="344"/>
                    <a:pt x="177" y="354"/>
                    <a:pt x="188" y="354"/>
                  </a:cubicBezTo>
                  <a:cubicBezTo>
                    <a:pt x="200" y="354"/>
                    <a:pt x="210" y="344"/>
                    <a:pt x="210" y="333"/>
                  </a:cubicBezTo>
                  <a:cubicBezTo>
                    <a:pt x="210" y="321"/>
                    <a:pt x="200" y="311"/>
                    <a:pt x="188" y="311"/>
                  </a:cubicBezTo>
                  <a:close/>
                  <a:moveTo>
                    <a:pt x="59" y="183"/>
                  </a:moveTo>
                  <a:cubicBezTo>
                    <a:pt x="48" y="183"/>
                    <a:pt x="38" y="192"/>
                    <a:pt x="38" y="204"/>
                  </a:cubicBezTo>
                  <a:cubicBezTo>
                    <a:pt x="38" y="216"/>
                    <a:pt x="48" y="226"/>
                    <a:pt x="59" y="226"/>
                  </a:cubicBezTo>
                  <a:cubicBezTo>
                    <a:pt x="71" y="226"/>
                    <a:pt x="81" y="216"/>
                    <a:pt x="81" y="204"/>
                  </a:cubicBezTo>
                  <a:cubicBezTo>
                    <a:pt x="81" y="192"/>
                    <a:pt x="71" y="183"/>
                    <a:pt x="59" y="183"/>
                  </a:cubicBez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4154392" y="2098246"/>
              <a:ext cx="2727672" cy="77814"/>
            </a:xfrm>
            <a:prstGeom prst="rect">
              <a:avLst/>
            </a:pr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6"/>
            <p:cNvSpPr/>
            <p:nvPr/>
          </p:nvSpPr>
          <p:spPr bwMode="auto">
            <a:xfrm>
              <a:off x="6058065" y="4549399"/>
              <a:ext cx="184810" cy="205652"/>
            </a:xfrm>
            <a:custGeom>
              <a:avLst/>
              <a:gdLst>
                <a:gd name="T0" fmla="*/ 63 w 90"/>
                <a:gd name="T1" fmla="*/ 8 h 100"/>
                <a:gd name="T2" fmla="*/ 30 w 90"/>
                <a:gd name="T3" fmla="*/ 10 h 100"/>
                <a:gd name="T4" fmla="*/ 30 w 90"/>
                <a:gd name="T5" fmla="*/ 22 h 100"/>
                <a:gd name="T6" fmla="*/ 54 w 90"/>
                <a:gd name="T7" fmla="*/ 16 h 100"/>
                <a:gd name="T8" fmla="*/ 70 w 90"/>
                <a:gd name="T9" fmla="*/ 60 h 100"/>
                <a:gd name="T10" fmla="*/ 18 w 90"/>
                <a:gd name="T11" fmla="*/ 75 h 100"/>
                <a:gd name="T12" fmla="*/ 10 w 90"/>
                <a:gd name="T13" fmla="*/ 72 h 100"/>
                <a:gd name="T14" fmla="*/ 0 w 90"/>
                <a:gd name="T15" fmla="*/ 96 h 100"/>
                <a:gd name="T16" fmla="*/ 20 w 90"/>
                <a:gd name="T17" fmla="*/ 92 h 100"/>
                <a:gd name="T18" fmla="*/ 78 w 90"/>
                <a:gd name="T19" fmla="*/ 65 h 100"/>
                <a:gd name="T20" fmla="*/ 63 w 90"/>
                <a:gd name="T21" fmla="*/ 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00">
                  <a:moveTo>
                    <a:pt x="63" y="8"/>
                  </a:moveTo>
                  <a:cubicBezTo>
                    <a:pt x="45" y="0"/>
                    <a:pt x="34" y="10"/>
                    <a:pt x="30" y="10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4" y="22"/>
                    <a:pt x="40" y="12"/>
                    <a:pt x="54" y="16"/>
                  </a:cubicBezTo>
                  <a:cubicBezTo>
                    <a:pt x="72" y="21"/>
                    <a:pt x="79" y="44"/>
                    <a:pt x="70" y="60"/>
                  </a:cubicBezTo>
                  <a:cubicBezTo>
                    <a:pt x="60" y="77"/>
                    <a:pt x="35" y="82"/>
                    <a:pt x="18" y="75"/>
                  </a:cubicBezTo>
                  <a:cubicBezTo>
                    <a:pt x="15" y="74"/>
                    <a:pt x="11" y="75"/>
                    <a:pt x="10" y="7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3" y="100"/>
                    <a:pt x="9" y="95"/>
                    <a:pt x="20" y="92"/>
                  </a:cubicBezTo>
                  <a:cubicBezTo>
                    <a:pt x="44" y="86"/>
                    <a:pt x="67" y="86"/>
                    <a:pt x="78" y="65"/>
                  </a:cubicBezTo>
                  <a:cubicBezTo>
                    <a:pt x="90" y="45"/>
                    <a:pt x="84" y="18"/>
                    <a:pt x="63" y="8"/>
                  </a:cubicBez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7"/>
            <p:cNvSpPr/>
            <p:nvPr/>
          </p:nvSpPr>
          <p:spPr bwMode="auto">
            <a:xfrm>
              <a:off x="5681499" y="4489649"/>
              <a:ext cx="450212" cy="357113"/>
            </a:xfrm>
            <a:custGeom>
              <a:avLst/>
              <a:gdLst>
                <a:gd name="T0" fmla="*/ 219 w 219"/>
                <a:gd name="T1" fmla="*/ 20 h 174"/>
                <a:gd name="T2" fmla="*/ 109 w 219"/>
                <a:gd name="T3" fmla="*/ 0 h 174"/>
                <a:gd name="T4" fmla="*/ 0 w 219"/>
                <a:gd name="T5" fmla="*/ 20 h 174"/>
                <a:gd name="T6" fmla="*/ 0 w 219"/>
                <a:gd name="T7" fmla="*/ 20 h 174"/>
                <a:gd name="T8" fmla="*/ 109 w 219"/>
                <a:gd name="T9" fmla="*/ 174 h 174"/>
                <a:gd name="T10" fmla="*/ 219 w 219"/>
                <a:gd name="T11" fmla="*/ 2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74">
                  <a:moveTo>
                    <a:pt x="219" y="20"/>
                  </a:moveTo>
                  <a:cubicBezTo>
                    <a:pt x="218" y="8"/>
                    <a:pt x="169" y="0"/>
                    <a:pt x="109" y="0"/>
                  </a:cubicBezTo>
                  <a:cubicBezTo>
                    <a:pt x="50" y="0"/>
                    <a:pt x="1" y="8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74"/>
                    <a:pt x="109" y="174"/>
                  </a:cubicBezTo>
                  <a:cubicBezTo>
                    <a:pt x="219" y="174"/>
                    <a:pt x="219" y="20"/>
                    <a:pt x="219" y="20"/>
                  </a:cubicBez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5830180" y="4828697"/>
              <a:ext cx="143123" cy="20844"/>
            </a:xfrm>
            <a:prstGeom prst="rect">
              <a:avLst/>
            </a:pr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501285" y="4228415"/>
              <a:ext cx="612789" cy="612789"/>
            </a:xfrm>
            <a:custGeom>
              <a:avLst/>
              <a:gdLst>
                <a:gd name="T0" fmla="*/ 160 w 298"/>
                <a:gd name="T1" fmla="*/ 115 h 298"/>
                <a:gd name="T2" fmla="*/ 160 w 298"/>
                <a:gd name="T3" fmla="*/ 92 h 298"/>
                <a:gd name="T4" fmla="*/ 217 w 298"/>
                <a:gd name="T5" fmla="*/ 92 h 298"/>
                <a:gd name="T6" fmla="*/ 217 w 298"/>
                <a:gd name="T7" fmla="*/ 0 h 298"/>
                <a:gd name="T8" fmla="*/ 80 w 298"/>
                <a:gd name="T9" fmla="*/ 0 h 298"/>
                <a:gd name="T10" fmla="*/ 80 w 298"/>
                <a:gd name="T11" fmla="*/ 92 h 298"/>
                <a:gd name="T12" fmla="*/ 137 w 298"/>
                <a:gd name="T13" fmla="*/ 92 h 298"/>
                <a:gd name="T14" fmla="*/ 137 w 298"/>
                <a:gd name="T15" fmla="*/ 115 h 298"/>
                <a:gd name="T16" fmla="*/ 57 w 298"/>
                <a:gd name="T17" fmla="*/ 115 h 298"/>
                <a:gd name="T18" fmla="*/ 57 w 298"/>
                <a:gd name="T19" fmla="*/ 104 h 298"/>
                <a:gd name="T20" fmla="*/ 22 w 298"/>
                <a:gd name="T21" fmla="*/ 104 h 298"/>
                <a:gd name="T22" fmla="*/ 22 w 298"/>
                <a:gd name="T23" fmla="*/ 115 h 298"/>
                <a:gd name="T24" fmla="*/ 0 w 298"/>
                <a:gd name="T25" fmla="*/ 115 h 298"/>
                <a:gd name="T26" fmla="*/ 0 w 298"/>
                <a:gd name="T27" fmla="*/ 298 h 298"/>
                <a:gd name="T28" fmla="*/ 298 w 298"/>
                <a:gd name="T29" fmla="*/ 298 h 298"/>
                <a:gd name="T30" fmla="*/ 298 w 298"/>
                <a:gd name="T31" fmla="*/ 115 h 298"/>
                <a:gd name="T32" fmla="*/ 160 w 298"/>
                <a:gd name="T33" fmla="*/ 115 h 298"/>
                <a:gd name="T34" fmla="*/ 91 w 298"/>
                <a:gd name="T35" fmla="*/ 81 h 298"/>
                <a:gd name="T36" fmla="*/ 91 w 298"/>
                <a:gd name="T37" fmla="*/ 12 h 298"/>
                <a:gd name="T38" fmla="*/ 206 w 298"/>
                <a:gd name="T39" fmla="*/ 12 h 298"/>
                <a:gd name="T40" fmla="*/ 206 w 298"/>
                <a:gd name="T41" fmla="*/ 81 h 298"/>
                <a:gd name="T42" fmla="*/ 91 w 298"/>
                <a:gd name="T43" fmla="*/ 81 h 298"/>
                <a:gd name="T44" fmla="*/ 149 w 298"/>
                <a:gd name="T45" fmla="*/ 264 h 298"/>
                <a:gd name="T46" fmla="*/ 91 w 298"/>
                <a:gd name="T47" fmla="*/ 207 h 298"/>
                <a:gd name="T48" fmla="*/ 149 w 298"/>
                <a:gd name="T49" fmla="*/ 149 h 298"/>
                <a:gd name="T50" fmla="*/ 206 w 298"/>
                <a:gd name="T51" fmla="*/ 207 h 298"/>
                <a:gd name="T52" fmla="*/ 149 w 298"/>
                <a:gd name="T53" fmla="*/ 264 h 298"/>
                <a:gd name="T54" fmla="*/ 275 w 298"/>
                <a:gd name="T55" fmla="*/ 149 h 298"/>
                <a:gd name="T56" fmla="*/ 240 w 298"/>
                <a:gd name="T57" fmla="*/ 149 h 298"/>
                <a:gd name="T58" fmla="*/ 240 w 298"/>
                <a:gd name="T59" fmla="*/ 138 h 298"/>
                <a:gd name="T60" fmla="*/ 275 w 298"/>
                <a:gd name="T61" fmla="*/ 138 h 298"/>
                <a:gd name="T62" fmla="*/ 275 w 298"/>
                <a:gd name="T63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" h="298">
                  <a:moveTo>
                    <a:pt x="160" y="115"/>
                  </a:moveTo>
                  <a:cubicBezTo>
                    <a:pt x="160" y="92"/>
                    <a:pt x="160" y="92"/>
                    <a:pt x="160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37" y="92"/>
                    <a:pt x="137" y="92"/>
                    <a:pt x="137" y="92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57" y="104"/>
                    <a:pt x="57" y="104"/>
                    <a:pt x="57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298" y="298"/>
                    <a:pt x="298" y="298"/>
                    <a:pt x="298" y="298"/>
                  </a:cubicBezTo>
                  <a:cubicBezTo>
                    <a:pt x="298" y="115"/>
                    <a:pt x="298" y="115"/>
                    <a:pt x="298" y="115"/>
                  </a:cubicBezTo>
                  <a:cubicBezTo>
                    <a:pt x="160" y="115"/>
                    <a:pt x="160" y="115"/>
                    <a:pt x="160" y="115"/>
                  </a:cubicBezTo>
                  <a:moveTo>
                    <a:pt x="91" y="81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206" y="12"/>
                    <a:pt x="206" y="12"/>
                    <a:pt x="206" y="12"/>
                  </a:cubicBezTo>
                  <a:cubicBezTo>
                    <a:pt x="206" y="81"/>
                    <a:pt x="206" y="81"/>
                    <a:pt x="206" y="81"/>
                  </a:cubicBezTo>
                  <a:cubicBezTo>
                    <a:pt x="91" y="81"/>
                    <a:pt x="91" y="81"/>
                    <a:pt x="91" y="81"/>
                  </a:cubicBezTo>
                  <a:moveTo>
                    <a:pt x="149" y="264"/>
                  </a:moveTo>
                  <a:cubicBezTo>
                    <a:pt x="117" y="264"/>
                    <a:pt x="91" y="238"/>
                    <a:pt x="91" y="207"/>
                  </a:cubicBezTo>
                  <a:cubicBezTo>
                    <a:pt x="91" y="175"/>
                    <a:pt x="117" y="149"/>
                    <a:pt x="149" y="149"/>
                  </a:cubicBezTo>
                  <a:cubicBezTo>
                    <a:pt x="180" y="149"/>
                    <a:pt x="206" y="175"/>
                    <a:pt x="206" y="207"/>
                  </a:cubicBezTo>
                  <a:cubicBezTo>
                    <a:pt x="206" y="238"/>
                    <a:pt x="180" y="264"/>
                    <a:pt x="149" y="264"/>
                  </a:cubicBezTo>
                  <a:moveTo>
                    <a:pt x="275" y="149"/>
                  </a:moveTo>
                  <a:cubicBezTo>
                    <a:pt x="240" y="149"/>
                    <a:pt x="240" y="149"/>
                    <a:pt x="240" y="149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75" y="138"/>
                    <a:pt x="275" y="138"/>
                    <a:pt x="275" y="138"/>
                  </a:cubicBezTo>
                  <a:cubicBezTo>
                    <a:pt x="275" y="149"/>
                    <a:pt x="275" y="149"/>
                    <a:pt x="275" y="149"/>
                  </a:cubicBezTo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auto">
            <a:xfrm>
              <a:off x="729170" y="4573022"/>
              <a:ext cx="154240" cy="154240"/>
            </a:xfrm>
            <a:prstGeom prst="ellipse">
              <a:avLst/>
            </a:pr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5398033" y="4232583"/>
              <a:ext cx="180641" cy="277908"/>
            </a:xfrm>
            <a:custGeom>
              <a:avLst/>
              <a:gdLst>
                <a:gd name="T0" fmla="*/ 14 w 88"/>
                <a:gd name="T1" fmla="*/ 55 h 135"/>
                <a:gd name="T2" fmla="*/ 21 w 88"/>
                <a:gd name="T3" fmla="*/ 82 h 135"/>
                <a:gd name="T4" fmla="*/ 0 w 88"/>
                <a:gd name="T5" fmla="*/ 116 h 135"/>
                <a:gd name="T6" fmla="*/ 0 w 88"/>
                <a:gd name="T7" fmla="*/ 135 h 135"/>
                <a:gd name="T8" fmla="*/ 88 w 88"/>
                <a:gd name="T9" fmla="*/ 135 h 135"/>
                <a:gd name="T10" fmla="*/ 56 w 88"/>
                <a:gd name="T11" fmla="*/ 43 h 135"/>
                <a:gd name="T12" fmla="*/ 0 w 88"/>
                <a:gd name="T13" fmla="*/ 0 h 135"/>
                <a:gd name="T14" fmla="*/ 0 w 88"/>
                <a:gd name="T15" fmla="*/ 41 h 135"/>
                <a:gd name="T16" fmla="*/ 14 w 88"/>
                <a:gd name="T17" fmla="*/ 5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35">
                  <a:moveTo>
                    <a:pt x="14" y="55"/>
                  </a:moveTo>
                  <a:cubicBezTo>
                    <a:pt x="18" y="62"/>
                    <a:pt x="21" y="72"/>
                    <a:pt x="21" y="82"/>
                  </a:cubicBezTo>
                  <a:cubicBezTo>
                    <a:pt x="21" y="98"/>
                    <a:pt x="13" y="112"/>
                    <a:pt x="0" y="11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4" y="101"/>
                    <a:pt x="72" y="68"/>
                    <a:pt x="56" y="43"/>
                  </a:cubicBezTo>
                  <a:cubicBezTo>
                    <a:pt x="40" y="19"/>
                    <a:pt x="20" y="3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6" y="44"/>
                    <a:pt x="10" y="49"/>
                    <a:pt x="14" y="55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5182653" y="4542452"/>
              <a:ext cx="402967" cy="300141"/>
            </a:xfrm>
            <a:custGeom>
              <a:avLst/>
              <a:gdLst>
                <a:gd name="T0" fmla="*/ 1 w 196"/>
                <a:gd name="T1" fmla="*/ 0 h 146"/>
                <a:gd name="T2" fmla="*/ 0 w 196"/>
                <a:gd name="T3" fmla="*/ 14 h 146"/>
                <a:gd name="T4" fmla="*/ 30 w 196"/>
                <a:gd name="T5" fmla="*/ 110 h 146"/>
                <a:gd name="T6" fmla="*/ 98 w 196"/>
                <a:gd name="T7" fmla="*/ 146 h 146"/>
                <a:gd name="T8" fmla="*/ 166 w 196"/>
                <a:gd name="T9" fmla="*/ 110 h 146"/>
                <a:gd name="T10" fmla="*/ 196 w 196"/>
                <a:gd name="T11" fmla="*/ 14 h 146"/>
                <a:gd name="T12" fmla="*/ 195 w 196"/>
                <a:gd name="T13" fmla="*/ 0 h 146"/>
                <a:gd name="T14" fmla="*/ 1 w 196"/>
                <a:gd name="T15" fmla="*/ 0 h 146"/>
                <a:gd name="T16" fmla="*/ 112 w 196"/>
                <a:gd name="T17" fmla="*/ 115 h 146"/>
                <a:gd name="T18" fmla="*/ 112 w 196"/>
                <a:gd name="T19" fmla="*/ 115 h 146"/>
                <a:gd name="T20" fmla="*/ 112 w 196"/>
                <a:gd name="T21" fmla="*/ 115 h 146"/>
                <a:gd name="T22" fmla="*/ 107 w 196"/>
                <a:gd name="T23" fmla="*/ 110 h 146"/>
                <a:gd name="T24" fmla="*/ 111 w 196"/>
                <a:gd name="T25" fmla="*/ 106 h 146"/>
                <a:gd name="T26" fmla="*/ 173 w 196"/>
                <a:gd name="T27" fmla="*/ 28 h 146"/>
                <a:gd name="T28" fmla="*/ 173 w 196"/>
                <a:gd name="T29" fmla="*/ 26 h 146"/>
                <a:gd name="T30" fmla="*/ 178 w 196"/>
                <a:gd name="T31" fmla="*/ 21 h 146"/>
                <a:gd name="T32" fmla="*/ 183 w 196"/>
                <a:gd name="T33" fmla="*/ 26 h 146"/>
                <a:gd name="T34" fmla="*/ 183 w 196"/>
                <a:gd name="T35" fmla="*/ 28 h 146"/>
                <a:gd name="T36" fmla="*/ 112 w 196"/>
                <a:gd name="T37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6" h="146">
                  <a:moveTo>
                    <a:pt x="1" y="0"/>
                  </a:moveTo>
                  <a:cubicBezTo>
                    <a:pt x="0" y="5"/>
                    <a:pt x="0" y="9"/>
                    <a:pt x="0" y="14"/>
                  </a:cubicBezTo>
                  <a:cubicBezTo>
                    <a:pt x="0" y="53"/>
                    <a:pt x="12" y="87"/>
                    <a:pt x="30" y="110"/>
                  </a:cubicBezTo>
                  <a:cubicBezTo>
                    <a:pt x="47" y="133"/>
                    <a:pt x="71" y="146"/>
                    <a:pt x="98" y="146"/>
                  </a:cubicBezTo>
                  <a:cubicBezTo>
                    <a:pt x="124" y="146"/>
                    <a:pt x="148" y="133"/>
                    <a:pt x="166" y="110"/>
                  </a:cubicBezTo>
                  <a:cubicBezTo>
                    <a:pt x="184" y="87"/>
                    <a:pt x="196" y="53"/>
                    <a:pt x="196" y="14"/>
                  </a:cubicBezTo>
                  <a:cubicBezTo>
                    <a:pt x="196" y="9"/>
                    <a:pt x="195" y="5"/>
                    <a:pt x="195" y="0"/>
                  </a:cubicBezTo>
                  <a:lnTo>
                    <a:pt x="1" y="0"/>
                  </a:lnTo>
                  <a:close/>
                  <a:moveTo>
                    <a:pt x="112" y="115"/>
                  </a:moveTo>
                  <a:cubicBezTo>
                    <a:pt x="112" y="115"/>
                    <a:pt x="112" y="115"/>
                    <a:pt x="112" y="115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09" y="115"/>
                    <a:pt x="107" y="113"/>
                    <a:pt x="107" y="110"/>
                  </a:cubicBezTo>
                  <a:cubicBezTo>
                    <a:pt x="107" y="108"/>
                    <a:pt x="109" y="106"/>
                    <a:pt x="111" y="106"/>
                  </a:cubicBezTo>
                  <a:cubicBezTo>
                    <a:pt x="145" y="105"/>
                    <a:pt x="173" y="71"/>
                    <a:pt x="173" y="28"/>
                  </a:cubicBezTo>
                  <a:cubicBezTo>
                    <a:pt x="173" y="26"/>
                    <a:pt x="173" y="26"/>
                    <a:pt x="173" y="26"/>
                  </a:cubicBezTo>
                  <a:cubicBezTo>
                    <a:pt x="173" y="23"/>
                    <a:pt x="175" y="21"/>
                    <a:pt x="178" y="21"/>
                  </a:cubicBezTo>
                  <a:cubicBezTo>
                    <a:pt x="181" y="21"/>
                    <a:pt x="183" y="23"/>
                    <a:pt x="183" y="26"/>
                  </a:cubicBezTo>
                  <a:cubicBezTo>
                    <a:pt x="183" y="28"/>
                    <a:pt x="183" y="28"/>
                    <a:pt x="183" y="28"/>
                  </a:cubicBezTo>
                  <a:cubicBezTo>
                    <a:pt x="183" y="75"/>
                    <a:pt x="152" y="114"/>
                    <a:pt x="112" y="115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5186822" y="4232583"/>
              <a:ext cx="180641" cy="277908"/>
            </a:xfrm>
            <a:custGeom>
              <a:avLst/>
              <a:gdLst>
                <a:gd name="T0" fmla="*/ 67 w 88"/>
                <a:gd name="T1" fmla="*/ 82 h 135"/>
                <a:gd name="T2" fmla="*/ 74 w 88"/>
                <a:gd name="T3" fmla="*/ 55 h 135"/>
                <a:gd name="T4" fmla="*/ 88 w 88"/>
                <a:gd name="T5" fmla="*/ 41 h 135"/>
                <a:gd name="T6" fmla="*/ 88 w 88"/>
                <a:gd name="T7" fmla="*/ 0 h 135"/>
                <a:gd name="T8" fmla="*/ 32 w 88"/>
                <a:gd name="T9" fmla="*/ 43 h 135"/>
                <a:gd name="T10" fmla="*/ 0 w 88"/>
                <a:gd name="T11" fmla="*/ 135 h 135"/>
                <a:gd name="T12" fmla="*/ 88 w 88"/>
                <a:gd name="T13" fmla="*/ 135 h 135"/>
                <a:gd name="T14" fmla="*/ 88 w 88"/>
                <a:gd name="T15" fmla="*/ 116 h 135"/>
                <a:gd name="T16" fmla="*/ 67 w 88"/>
                <a:gd name="T17" fmla="*/ 8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35">
                  <a:moveTo>
                    <a:pt x="67" y="82"/>
                  </a:moveTo>
                  <a:cubicBezTo>
                    <a:pt x="67" y="72"/>
                    <a:pt x="70" y="63"/>
                    <a:pt x="74" y="55"/>
                  </a:cubicBezTo>
                  <a:cubicBezTo>
                    <a:pt x="77" y="49"/>
                    <a:pt x="82" y="44"/>
                    <a:pt x="88" y="41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67" y="3"/>
                    <a:pt x="48" y="19"/>
                    <a:pt x="32" y="43"/>
                  </a:cubicBezTo>
                  <a:cubicBezTo>
                    <a:pt x="16" y="68"/>
                    <a:pt x="4" y="101"/>
                    <a:pt x="0" y="135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75" y="111"/>
                    <a:pt x="67" y="98"/>
                    <a:pt x="67" y="82"/>
                  </a:cubicBezTo>
                  <a:close/>
                </a:path>
              </a:pathLst>
            </a:custGeom>
            <a:solidFill>
              <a:srgbClr val="F1B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5289648" y="4001919"/>
              <a:ext cx="122280" cy="197315"/>
            </a:xfrm>
            <a:custGeom>
              <a:avLst/>
              <a:gdLst>
                <a:gd name="T0" fmla="*/ 11 w 60"/>
                <a:gd name="T1" fmla="*/ 44 h 96"/>
                <a:gd name="T2" fmla="*/ 38 w 60"/>
                <a:gd name="T3" fmla="*/ 52 h 96"/>
                <a:gd name="T4" fmla="*/ 48 w 60"/>
                <a:gd name="T5" fmla="*/ 57 h 96"/>
                <a:gd name="T6" fmla="*/ 51 w 60"/>
                <a:gd name="T7" fmla="*/ 64 h 96"/>
                <a:gd name="T8" fmla="*/ 41 w 60"/>
                <a:gd name="T9" fmla="*/ 89 h 96"/>
                <a:gd name="T10" fmla="*/ 43 w 60"/>
                <a:gd name="T11" fmla="*/ 96 h 96"/>
                <a:gd name="T12" fmla="*/ 45 w 60"/>
                <a:gd name="T13" fmla="*/ 96 h 96"/>
                <a:gd name="T14" fmla="*/ 49 w 60"/>
                <a:gd name="T15" fmla="*/ 94 h 96"/>
                <a:gd name="T16" fmla="*/ 49 w 60"/>
                <a:gd name="T17" fmla="*/ 94 h 96"/>
                <a:gd name="T18" fmla="*/ 60 w 60"/>
                <a:gd name="T19" fmla="*/ 64 h 96"/>
                <a:gd name="T20" fmla="*/ 50 w 60"/>
                <a:gd name="T21" fmla="*/ 47 h 96"/>
                <a:gd name="T22" fmla="*/ 22 w 60"/>
                <a:gd name="T23" fmla="*/ 39 h 96"/>
                <a:gd name="T24" fmla="*/ 13 w 60"/>
                <a:gd name="T25" fmla="*/ 34 h 96"/>
                <a:gd name="T26" fmla="*/ 10 w 60"/>
                <a:gd name="T27" fmla="*/ 28 h 96"/>
                <a:gd name="T28" fmla="*/ 17 w 60"/>
                <a:gd name="T29" fmla="*/ 8 h 96"/>
                <a:gd name="T30" fmla="*/ 16 w 60"/>
                <a:gd name="T31" fmla="*/ 1 h 96"/>
                <a:gd name="T32" fmla="*/ 9 w 60"/>
                <a:gd name="T33" fmla="*/ 3 h 96"/>
                <a:gd name="T34" fmla="*/ 1 w 60"/>
                <a:gd name="T35" fmla="*/ 28 h 96"/>
                <a:gd name="T36" fmla="*/ 11 w 60"/>
                <a:gd name="T37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" h="96">
                  <a:moveTo>
                    <a:pt x="11" y="44"/>
                  </a:moveTo>
                  <a:cubicBezTo>
                    <a:pt x="19" y="49"/>
                    <a:pt x="30" y="49"/>
                    <a:pt x="38" y="52"/>
                  </a:cubicBezTo>
                  <a:cubicBezTo>
                    <a:pt x="42" y="53"/>
                    <a:pt x="46" y="55"/>
                    <a:pt x="48" y="57"/>
                  </a:cubicBezTo>
                  <a:cubicBezTo>
                    <a:pt x="50" y="58"/>
                    <a:pt x="51" y="60"/>
                    <a:pt x="51" y="64"/>
                  </a:cubicBezTo>
                  <a:cubicBezTo>
                    <a:pt x="51" y="69"/>
                    <a:pt x="48" y="77"/>
                    <a:pt x="41" y="89"/>
                  </a:cubicBezTo>
                  <a:cubicBezTo>
                    <a:pt x="40" y="92"/>
                    <a:pt x="40" y="94"/>
                    <a:pt x="43" y="96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57" y="81"/>
                    <a:pt x="60" y="72"/>
                    <a:pt x="60" y="64"/>
                  </a:cubicBezTo>
                  <a:cubicBezTo>
                    <a:pt x="60" y="56"/>
                    <a:pt x="56" y="50"/>
                    <a:pt x="50" y="47"/>
                  </a:cubicBezTo>
                  <a:cubicBezTo>
                    <a:pt x="42" y="42"/>
                    <a:pt x="31" y="41"/>
                    <a:pt x="22" y="39"/>
                  </a:cubicBezTo>
                  <a:cubicBezTo>
                    <a:pt x="18" y="37"/>
                    <a:pt x="15" y="36"/>
                    <a:pt x="13" y="34"/>
                  </a:cubicBezTo>
                  <a:cubicBezTo>
                    <a:pt x="11" y="33"/>
                    <a:pt x="10" y="31"/>
                    <a:pt x="10" y="28"/>
                  </a:cubicBezTo>
                  <a:cubicBezTo>
                    <a:pt x="10" y="24"/>
                    <a:pt x="12" y="17"/>
                    <a:pt x="17" y="8"/>
                  </a:cubicBezTo>
                  <a:cubicBezTo>
                    <a:pt x="19" y="6"/>
                    <a:pt x="18" y="3"/>
                    <a:pt x="16" y="1"/>
                  </a:cubicBezTo>
                  <a:cubicBezTo>
                    <a:pt x="14" y="0"/>
                    <a:pt x="11" y="1"/>
                    <a:pt x="9" y="3"/>
                  </a:cubicBezTo>
                  <a:cubicBezTo>
                    <a:pt x="3" y="13"/>
                    <a:pt x="1" y="21"/>
                    <a:pt x="1" y="28"/>
                  </a:cubicBezTo>
                  <a:cubicBezTo>
                    <a:pt x="0" y="36"/>
                    <a:pt x="5" y="41"/>
                    <a:pt x="11" y="44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1255806" y="4010256"/>
              <a:ext cx="880970" cy="839284"/>
            </a:xfrm>
            <a:custGeom>
              <a:avLst/>
              <a:gdLst>
                <a:gd name="T0" fmla="*/ 370 w 429"/>
                <a:gd name="T1" fmla="*/ 189 h 408"/>
                <a:gd name="T2" fmla="*/ 368 w 429"/>
                <a:gd name="T3" fmla="*/ 189 h 408"/>
                <a:gd name="T4" fmla="*/ 369 w 429"/>
                <a:gd name="T5" fmla="*/ 194 h 408"/>
                <a:gd name="T6" fmla="*/ 369 w 429"/>
                <a:gd name="T7" fmla="*/ 194 h 408"/>
                <a:gd name="T8" fmla="*/ 369 w 429"/>
                <a:gd name="T9" fmla="*/ 194 h 408"/>
                <a:gd name="T10" fmla="*/ 369 w 429"/>
                <a:gd name="T11" fmla="*/ 196 h 408"/>
                <a:gd name="T12" fmla="*/ 369 w 429"/>
                <a:gd name="T13" fmla="*/ 198 h 408"/>
                <a:gd name="T14" fmla="*/ 333 w 429"/>
                <a:gd name="T15" fmla="*/ 235 h 408"/>
                <a:gd name="T16" fmla="*/ 96 w 429"/>
                <a:gd name="T17" fmla="*/ 235 h 408"/>
                <a:gd name="T18" fmla="*/ 60 w 429"/>
                <a:gd name="T19" fmla="*/ 198 h 408"/>
                <a:gd name="T20" fmla="*/ 60 w 429"/>
                <a:gd name="T21" fmla="*/ 196 h 408"/>
                <a:gd name="T22" fmla="*/ 60 w 429"/>
                <a:gd name="T23" fmla="*/ 194 h 408"/>
                <a:gd name="T24" fmla="*/ 60 w 429"/>
                <a:gd name="T25" fmla="*/ 194 h 408"/>
                <a:gd name="T26" fmla="*/ 60 w 429"/>
                <a:gd name="T27" fmla="*/ 194 h 408"/>
                <a:gd name="T28" fmla="*/ 61 w 429"/>
                <a:gd name="T29" fmla="*/ 189 h 408"/>
                <a:gd name="T30" fmla="*/ 59 w 429"/>
                <a:gd name="T31" fmla="*/ 189 h 408"/>
                <a:gd name="T32" fmla="*/ 0 w 429"/>
                <a:gd name="T33" fmla="*/ 248 h 408"/>
                <a:gd name="T34" fmla="*/ 0 w 429"/>
                <a:gd name="T35" fmla="*/ 349 h 408"/>
                <a:gd name="T36" fmla="*/ 59 w 429"/>
                <a:gd name="T37" fmla="*/ 408 h 408"/>
                <a:gd name="T38" fmla="*/ 370 w 429"/>
                <a:gd name="T39" fmla="*/ 408 h 408"/>
                <a:gd name="T40" fmla="*/ 429 w 429"/>
                <a:gd name="T41" fmla="*/ 349 h 408"/>
                <a:gd name="T42" fmla="*/ 429 w 429"/>
                <a:gd name="T43" fmla="*/ 248 h 408"/>
                <a:gd name="T44" fmla="*/ 370 w 429"/>
                <a:gd name="T45" fmla="*/ 189 h 408"/>
                <a:gd name="T46" fmla="*/ 47 w 429"/>
                <a:gd name="T47" fmla="*/ 243 h 408"/>
                <a:gd name="T48" fmla="*/ 38 w 429"/>
                <a:gd name="T49" fmla="*/ 243 h 408"/>
                <a:gd name="T50" fmla="*/ 30 w 429"/>
                <a:gd name="T51" fmla="*/ 233 h 408"/>
                <a:gd name="T52" fmla="*/ 38 w 429"/>
                <a:gd name="T53" fmla="*/ 222 h 408"/>
                <a:gd name="T54" fmla="*/ 47 w 429"/>
                <a:gd name="T55" fmla="*/ 222 h 408"/>
                <a:gd name="T56" fmla="*/ 56 w 429"/>
                <a:gd name="T57" fmla="*/ 233 h 408"/>
                <a:gd name="T58" fmla="*/ 47 w 429"/>
                <a:gd name="T59" fmla="*/ 243 h 408"/>
                <a:gd name="T60" fmla="*/ 374 w 429"/>
                <a:gd name="T61" fmla="*/ 358 h 408"/>
                <a:gd name="T62" fmla="*/ 365 w 429"/>
                <a:gd name="T63" fmla="*/ 367 h 408"/>
                <a:gd name="T64" fmla="*/ 64 w 429"/>
                <a:gd name="T65" fmla="*/ 367 h 408"/>
                <a:gd name="T66" fmla="*/ 55 w 429"/>
                <a:gd name="T67" fmla="*/ 358 h 408"/>
                <a:gd name="T68" fmla="*/ 55 w 429"/>
                <a:gd name="T69" fmla="*/ 329 h 408"/>
                <a:gd name="T70" fmla="*/ 64 w 429"/>
                <a:gd name="T71" fmla="*/ 321 h 408"/>
                <a:gd name="T72" fmla="*/ 365 w 429"/>
                <a:gd name="T73" fmla="*/ 321 h 408"/>
                <a:gd name="T74" fmla="*/ 374 w 429"/>
                <a:gd name="T75" fmla="*/ 329 h 408"/>
                <a:gd name="T76" fmla="*/ 374 w 429"/>
                <a:gd name="T77" fmla="*/ 358 h 408"/>
                <a:gd name="T78" fmla="*/ 396 w 429"/>
                <a:gd name="T79" fmla="*/ 243 h 408"/>
                <a:gd name="T80" fmla="*/ 385 w 429"/>
                <a:gd name="T81" fmla="*/ 243 h 408"/>
                <a:gd name="T82" fmla="*/ 374 w 429"/>
                <a:gd name="T83" fmla="*/ 233 h 408"/>
                <a:gd name="T84" fmla="*/ 385 w 429"/>
                <a:gd name="T85" fmla="*/ 222 h 408"/>
                <a:gd name="T86" fmla="*/ 396 w 429"/>
                <a:gd name="T87" fmla="*/ 222 h 408"/>
                <a:gd name="T88" fmla="*/ 406 w 429"/>
                <a:gd name="T89" fmla="*/ 233 h 408"/>
                <a:gd name="T90" fmla="*/ 396 w 429"/>
                <a:gd name="T91" fmla="*/ 243 h 408"/>
                <a:gd name="T92" fmla="*/ 356 w 429"/>
                <a:gd name="T93" fmla="*/ 189 h 408"/>
                <a:gd name="T94" fmla="*/ 368 w 429"/>
                <a:gd name="T95" fmla="*/ 189 h 408"/>
                <a:gd name="T96" fmla="*/ 356 w 429"/>
                <a:gd name="T97" fmla="*/ 173 h 408"/>
                <a:gd name="T98" fmla="*/ 356 w 429"/>
                <a:gd name="T99" fmla="*/ 0 h 408"/>
                <a:gd name="T100" fmla="*/ 75 w 429"/>
                <a:gd name="T101" fmla="*/ 0 h 408"/>
                <a:gd name="T102" fmla="*/ 75 w 429"/>
                <a:gd name="T103" fmla="*/ 172 h 408"/>
                <a:gd name="T104" fmla="*/ 61 w 429"/>
                <a:gd name="T105" fmla="*/ 189 h 408"/>
                <a:gd name="T106" fmla="*/ 75 w 429"/>
                <a:gd name="T107" fmla="*/ 189 h 408"/>
                <a:gd name="T108" fmla="*/ 356 w 429"/>
                <a:gd name="T109" fmla="*/ 18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9" h="408">
                  <a:moveTo>
                    <a:pt x="370" y="189"/>
                  </a:moveTo>
                  <a:cubicBezTo>
                    <a:pt x="368" y="189"/>
                    <a:pt x="368" y="189"/>
                    <a:pt x="368" y="189"/>
                  </a:cubicBezTo>
                  <a:cubicBezTo>
                    <a:pt x="369" y="194"/>
                    <a:pt x="369" y="194"/>
                    <a:pt x="369" y="194"/>
                  </a:cubicBezTo>
                  <a:cubicBezTo>
                    <a:pt x="369" y="194"/>
                    <a:pt x="369" y="194"/>
                    <a:pt x="369" y="194"/>
                  </a:cubicBezTo>
                  <a:cubicBezTo>
                    <a:pt x="369" y="194"/>
                    <a:pt x="369" y="194"/>
                    <a:pt x="369" y="194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8"/>
                    <a:pt x="369" y="198"/>
                    <a:pt x="369" y="198"/>
                  </a:cubicBezTo>
                  <a:cubicBezTo>
                    <a:pt x="368" y="219"/>
                    <a:pt x="352" y="235"/>
                    <a:pt x="333" y="235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77" y="235"/>
                    <a:pt x="61" y="219"/>
                    <a:pt x="60" y="198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60" y="194"/>
                    <a:pt x="60" y="194"/>
                    <a:pt x="60" y="194"/>
                  </a:cubicBezTo>
                  <a:cubicBezTo>
                    <a:pt x="60" y="194"/>
                    <a:pt x="60" y="194"/>
                    <a:pt x="60" y="194"/>
                  </a:cubicBezTo>
                  <a:cubicBezTo>
                    <a:pt x="60" y="194"/>
                    <a:pt x="60" y="194"/>
                    <a:pt x="60" y="194"/>
                  </a:cubicBezTo>
                  <a:cubicBezTo>
                    <a:pt x="61" y="189"/>
                    <a:pt x="61" y="189"/>
                    <a:pt x="61" y="189"/>
                  </a:cubicBezTo>
                  <a:cubicBezTo>
                    <a:pt x="59" y="189"/>
                    <a:pt x="59" y="189"/>
                    <a:pt x="59" y="189"/>
                  </a:cubicBezTo>
                  <a:cubicBezTo>
                    <a:pt x="27" y="189"/>
                    <a:pt x="0" y="216"/>
                    <a:pt x="0" y="248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0" y="382"/>
                    <a:pt x="27" y="408"/>
                    <a:pt x="59" y="408"/>
                  </a:cubicBezTo>
                  <a:cubicBezTo>
                    <a:pt x="370" y="408"/>
                    <a:pt x="370" y="408"/>
                    <a:pt x="370" y="408"/>
                  </a:cubicBezTo>
                  <a:cubicBezTo>
                    <a:pt x="402" y="408"/>
                    <a:pt x="429" y="382"/>
                    <a:pt x="429" y="349"/>
                  </a:cubicBezTo>
                  <a:cubicBezTo>
                    <a:pt x="429" y="248"/>
                    <a:pt x="429" y="248"/>
                    <a:pt x="429" y="248"/>
                  </a:cubicBezTo>
                  <a:cubicBezTo>
                    <a:pt x="429" y="216"/>
                    <a:pt x="402" y="189"/>
                    <a:pt x="370" y="189"/>
                  </a:cubicBezTo>
                  <a:close/>
                  <a:moveTo>
                    <a:pt x="47" y="243"/>
                  </a:moveTo>
                  <a:cubicBezTo>
                    <a:pt x="38" y="243"/>
                    <a:pt x="38" y="243"/>
                    <a:pt x="38" y="243"/>
                  </a:cubicBezTo>
                  <a:cubicBezTo>
                    <a:pt x="33" y="243"/>
                    <a:pt x="30" y="238"/>
                    <a:pt x="30" y="233"/>
                  </a:cubicBezTo>
                  <a:cubicBezTo>
                    <a:pt x="30" y="227"/>
                    <a:pt x="33" y="222"/>
                    <a:pt x="38" y="222"/>
                  </a:cubicBezTo>
                  <a:cubicBezTo>
                    <a:pt x="47" y="222"/>
                    <a:pt x="47" y="222"/>
                    <a:pt x="47" y="222"/>
                  </a:cubicBezTo>
                  <a:cubicBezTo>
                    <a:pt x="52" y="222"/>
                    <a:pt x="56" y="227"/>
                    <a:pt x="56" y="233"/>
                  </a:cubicBezTo>
                  <a:cubicBezTo>
                    <a:pt x="56" y="238"/>
                    <a:pt x="52" y="243"/>
                    <a:pt x="47" y="243"/>
                  </a:cubicBezTo>
                  <a:close/>
                  <a:moveTo>
                    <a:pt x="374" y="358"/>
                  </a:moveTo>
                  <a:cubicBezTo>
                    <a:pt x="374" y="363"/>
                    <a:pt x="370" y="367"/>
                    <a:pt x="365" y="367"/>
                  </a:cubicBezTo>
                  <a:cubicBezTo>
                    <a:pt x="64" y="367"/>
                    <a:pt x="64" y="367"/>
                    <a:pt x="64" y="367"/>
                  </a:cubicBezTo>
                  <a:cubicBezTo>
                    <a:pt x="59" y="367"/>
                    <a:pt x="55" y="363"/>
                    <a:pt x="55" y="358"/>
                  </a:cubicBezTo>
                  <a:cubicBezTo>
                    <a:pt x="55" y="329"/>
                    <a:pt x="55" y="329"/>
                    <a:pt x="55" y="329"/>
                  </a:cubicBezTo>
                  <a:cubicBezTo>
                    <a:pt x="55" y="324"/>
                    <a:pt x="59" y="321"/>
                    <a:pt x="64" y="321"/>
                  </a:cubicBezTo>
                  <a:cubicBezTo>
                    <a:pt x="365" y="321"/>
                    <a:pt x="365" y="321"/>
                    <a:pt x="365" y="321"/>
                  </a:cubicBezTo>
                  <a:cubicBezTo>
                    <a:pt x="370" y="321"/>
                    <a:pt x="374" y="324"/>
                    <a:pt x="374" y="329"/>
                  </a:cubicBezTo>
                  <a:lnTo>
                    <a:pt x="374" y="358"/>
                  </a:lnTo>
                  <a:close/>
                  <a:moveTo>
                    <a:pt x="396" y="243"/>
                  </a:moveTo>
                  <a:cubicBezTo>
                    <a:pt x="385" y="243"/>
                    <a:pt x="385" y="243"/>
                    <a:pt x="385" y="243"/>
                  </a:cubicBezTo>
                  <a:cubicBezTo>
                    <a:pt x="379" y="243"/>
                    <a:pt x="374" y="238"/>
                    <a:pt x="374" y="233"/>
                  </a:cubicBezTo>
                  <a:cubicBezTo>
                    <a:pt x="374" y="227"/>
                    <a:pt x="379" y="222"/>
                    <a:pt x="385" y="222"/>
                  </a:cubicBezTo>
                  <a:cubicBezTo>
                    <a:pt x="396" y="222"/>
                    <a:pt x="396" y="222"/>
                    <a:pt x="396" y="222"/>
                  </a:cubicBezTo>
                  <a:cubicBezTo>
                    <a:pt x="402" y="222"/>
                    <a:pt x="406" y="227"/>
                    <a:pt x="406" y="233"/>
                  </a:cubicBezTo>
                  <a:cubicBezTo>
                    <a:pt x="406" y="238"/>
                    <a:pt x="402" y="243"/>
                    <a:pt x="396" y="243"/>
                  </a:cubicBezTo>
                  <a:close/>
                  <a:moveTo>
                    <a:pt x="356" y="189"/>
                  </a:moveTo>
                  <a:cubicBezTo>
                    <a:pt x="368" y="189"/>
                    <a:pt x="368" y="189"/>
                    <a:pt x="368" y="189"/>
                  </a:cubicBezTo>
                  <a:cubicBezTo>
                    <a:pt x="366" y="183"/>
                    <a:pt x="362" y="177"/>
                    <a:pt x="356" y="173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72"/>
                    <a:pt x="75" y="172"/>
                    <a:pt x="75" y="172"/>
                  </a:cubicBezTo>
                  <a:cubicBezTo>
                    <a:pt x="68" y="176"/>
                    <a:pt x="63" y="182"/>
                    <a:pt x="61" y="189"/>
                  </a:cubicBezTo>
                  <a:cubicBezTo>
                    <a:pt x="75" y="189"/>
                    <a:pt x="75" y="189"/>
                    <a:pt x="75" y="189"/>
                  </a:cubicBezTo>
                  <a:lnTo>
                    <a:pt x="356" y="189"/>
                  </a:ln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5752366" y="3079263"/>
              <a:ext cx="760080" cy="928214"/>
            </a:xfrm>
            <a:custGeom>
              <a:avLst/>
              <a:gdLst>
                <a:gd name="T0" fmla="*/ 0 w 547"/>
                <a:gd name="T1" fmla="*/ 565 h 668"/>
                <a:gd name="T2" fmla="*/ 134 w 547"/>
                <a:gd name="T3" fmla="*/ 0 h 668"/>
                <a:gd name="T4" fmla="*/ 475 w 547"/>
                <a:gd name="T5" fmla="*/ 81 h 668"/>
                <a:gd name="T6" fmla="*/ 546 w 547"/>
                <a:gd name="T7" fmla="*/ 193 h 668"/>
                <a:gd name="T8" fmla="*/ 538 w 547"/>
                <a:gd name="T9" fmla="*/ 196 h 668"/>
                <a:gd name="T10" fmla="*/ 546 w 547"/>
                <a:gd name="T11" fmla="*/ 193 h 668"/>
                <a:gd name="T12" fmla="*/ 547 w 547"/>
                <a:gd name="T13" fmla="*/ 196 h 668"/>
                <a:gd name="T14" fmla="*/ 433 w 547"/>
                <a:gd name="T15" fmla="*/ 668 h 668"/>
                <a:gd name="T16" fmla="*/ 0 w 547"/>
                <a:gd name="T17" fmla="*/ 565 h 668"/>
                <a:gd name="T18" fmla="*/ 17 w 547"/>
                <a:gd name="T19" fmla="*/ 553 h 668"/>
                <a:gd name="T20" fmla="*/ 423 w 547"/>
                <a:gd name="T21" fmla="*/ 651 h 668"/>
                <a:gd name="T22" fmla="*/ 531 w 547"/>
                <a:gd name="T23" fmla="*/ 198 h 668"/>
                <a:gd name="T24" fmla="*/ 466 w 547"/>
                <a:gd name="T25" fmla="*/ 94 h 668"/>
                <a:gd name="T26" fmla="*/ 146 w 547"/>
                <a:gd name="T27" fmla="*/ 19 h 668"/>
                <a:gd name="T28" fmla="*/ 17 w 547"/>
                <a:gd name="T29" fmla="*/ 553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7" h="668">
                  <a:moveTo>
                    <a:pt x="0" y="565"/>
                  </a:moveTo>
                  <a:lnTo>
                    <a:pt x="134" y="0"/>
                  </a:lnTo>
                  <a:lnTo>
                    <a:pt x="475" y="81"/>
                  </a:lnTo>
                  <a:lnTo>
                    <a:pt x="546" y="193"/>
                  </a:lnTo>
                  <a:lnTo>
                    <a:pt x="538" y="196"/>
                  </a:lnTo>
                  <a:lnTo>
                    <a:pt x="546" y="193"/>
                  </a:lnTo>
                  <a:lnTo>
                    <a:pt x="547" y="196"/>
                  </a:lnTo>
                  <a:lnTo>
                    <a:pt x="433" y="668"/>
                  </a:lnTo>
                  <a:lnTo>
                    <a:pt x="0" y="565"/>
                  </a:lnTo>
                  <a:close/>
                  <a:moveTo>
                    <a:pt x="17" y="553"/>
                  </a:moveTo>
                  <a:lnTo>
                    <a:pt x="423" y="651"/>
                  </a:lnTo>
                  <a:lnTo>
                    <a:pt x="531" y="198"/>
                  </a:lnTo>
                  <a:lnTo>
                    <a:pt x="466" y="94"/>
                  </a:lnTo>
                  <a:lnTo>
                    <a:pt x="146" y="19"/>
                  </a:lnTo>
                  <a:lnTo>
                    <a:pt x="17" y="553"/>
                  </a:ln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6005262" y="3294642"/>
              <a:ext cx="377956" cy="108384"/>
            </a:xfrm>
            <a:custGeom>
              <a:avLst/>
              <a:gdLst>
                <a:gd name="T0" fmla="*/ 0 w 272"/>
                <a:gd name="T1" fmla="*/ 15 h 78"/>
                <a:gd name="T2" fmla="*/ 3 w 272"/>
                <a:gd name="T3" fmla="*/ 0 h 78"/>
                <a:gd name="T4" fmla="*/ 272 w 272"/>
                <a:gd name="T5" fmla="*/ 64 h 78"/>
                <a:gd name="T6" fmla="*/ 269 w 272"/>
                <a:gd name="T7" fmla="*/ 78 h 78"/>
                <a:gd name="T8" fmla="*/ 0 w 272"/>
                <a:gd name="T9" fmla="*/ 1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78">
                  <a:moveTo>
                    <a:pt x="0" y="15"/>
                  </a:moveTo>
                  <a:lnTo>
                    <a:pt x="3" y="0"/>
                  </a:lnTo>
                  <a:lnTo>
                    <a:pt x="272" y="64"/>
                  </a:lnTo>
                  <a:lnTo>
                    <a:pt x="269" y="78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5977471" y="3401637"/>
              <a:ext cx="380735" cy="111163"/>
            </a:xfrm>
            <a:custGeom>
              <a:avLst/>
              <a:gdLst>
                <a:gd name="T0" fmla="*/ 0 w 274"/>
                <a:gd name="T1" fmla="*/ 15 h 80"/>
                <a:gd name="T2" fmla="*/ 3 w 274"/>
                <a:gd name="T3" fmla="*/ 0 h 80"/>
                <a:gd name="T4" fmla="*/ 274 w 274"/>
                <a:gd name="T5" fmla="*/ 65 h 80"/>
                <a:gd name="T6" fmla="*/ 270 w 274"/>
                <a:gd name="T7" fmla="*/ 80 h 80"/>
                <a:gd name="T8" fmla="*/ 0 w 274"/>
                <a:gd name="T9" fmla="*/ 1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80">
                  <a:moveTo>
                    <a:pt x="0" y="15"/>
                  </a:moveTo>
                  <a:lnTo>
                    <a:pt x="3" y="0"/>
                  </a:lnTo>
                  <a:lnTo>
                    <a:pt x="274" y="65"/>
                  </a:lnTo>
                  <a:lnTo>
                    <a:pt x="270" y="8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5951071" y="3508632"/>
              <a:ext cx="380735" cy="111163"/>
            </a:xfrm>
            <a:custGeom>
              <a:avLst/>
              <a:gdLst>
                <a:gd name="T0" fmla="*/ 0 w 274"/>
                <a:gd name="T1" fmla="*/ 16 h 80"/>
                <a:gd name="T2" fmla="*/ 5 w 274"/>
                <a:gd name="T3" fmla="*/ 0 h 80"/>
                <a:gd name="T4" fmla="*/ 274 w 274"/>
                <a:gd name="T5" fmla="*/ 65 h 80"/>
                <a:gd name="T6" fmla="*/ 271 w 274"/>
                <a:gd name="T7" fmla="*/ 80 h 80"/>
                <a:gd name="T8" fmla="*/ 0 w 274"/>
                <a:gd name="T9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80">
                  <a:moveTo>
                    <a:pt x="0" y="16"/>
                  </a:moveTo>
                  <a:lnTo>
                    <a:pt x="5" y="0"/>
                  </a:lnTo>
                  <a:lnTo>
                    <a:pt x="274" y="65"/>
                  </a:lnTo>
                  <a:lnTo>
                    <a:pt x="271" y="8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5926059" y="3617016"/>
              <a:ext cx="380735" cy="111163"/>
            </a:xfrm>
            <a:custGeom>
              <a:avLst/>
              <a:gdLst>
                <a:gd name="T0" fmla="*/ 0 w 274"/>
                <a:gd name="T1" fmla="*/ 15 h 80"/>
                <a:gd name="T2" fmla="*/ 3 w 274"/>
                <a:gd name="T3" fmla="*/ 0 h 80"/>
                <a:gd name="T4" fmla="*/ 274 w 274"/>
                <a:gd name="T5" fmla="*/ 64 h 80"/>
                <a:gd name="T6" fmla="*/ 270 w 274"/>
                <a:gd name="T7" fmla="*/ 80 h 80"/>
                <a:gd name="T8" fmla="*/ 0 w 274"/>
                <a:gd name="T9" fmla="*/ 1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80">
                  <a:moveTo>
                    <a:pt x="0" y="15"/>
                  </a:moveTo>
                  <a:lnTo>
                    <a:pt x="3" y="0"/>
                  </a:lnTo>
                  <a:lnTo>
                    <a:pt x="274" y="64"/>
                  </a:lnTo>
                  <a:lnTo>
                    <a:pt x="270" y="8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5899657" y="3724011"/>
              <a:ext cx="380735" cy="111163"/>
            </a:xfrm>
            <a:custGeom>
              <a:avLst/>
              <a:gdLst>
                <a:gd name="T0" fmla="*/ 0 w 274"/>
                <a:gd name="T1" fmla="*/ 15 h 80"/>
                <a:gd name="T2" fmla="*/ 5 w 274"/>
                <a:gd name="T3" fmla="*/ 0 h 80"/>
                <a:gd name="T4" fmla="*/ 274 w 274"/>
                <a:gd name="T5" fmla="*/ 65 h 80"/>
                <a:gd name="T6" fmla="*/ 271 w 274"/>
                <a:gd name="T7" fmla="*/ 80 h 80"/>
                <a:gd name="T8" fmla="*/ 0 w 274"/>
                <a:gd name="T9" fmla="*/ 1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80">
                  <a:moveTo>
                    <a:pt x="0" y="15"/>
                  </a:moveTo>
                  <a:lnTo>
                    <a:pt x="5" y="0"/>
                  </a:lnTo>
                  <a:lnTo>
                    <a:pt x="274" y="65"/>
                  </a:lnTo>
                  <a:lnTo>
                    <a:pt x="271" y="8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2"/>
            <p:cNvSpPr/>
            <p:nvPr/>
          </p:nvSpPr>
          <p:spPr bwMode="auto">
            <a:xfrm>
              <a:off x="6362375" y="3200154"/>
              <a:ext cx="140344" cy="166745"/>
            </a:xfrm>
            <a:custGeom>
              <a:avLst/>
              <a:gdLst>
                <a:gd name="T0" fmla="*/ 0 w 101"/>
                <a:gd name="T1" fmla="*/ 96 h 120"/>
                <a:gd name="T2" fmla="*/ 24 w 101"/>
                <a:gd name="T3" fmla="*/ 0 h 120"/>
                <a:gd name="T4" fmla="*/ 39 w 101"/>
                <a:gd name="T5" fmla="*/ 3 h 120"/>
                <a:gd name="T6" fmla="*/ 18 w 101"/>
                <a:gd name="T7" fmla="*/ 86 h 120"/>
                <a:gd name="T8" fmla="*/ 101 w 101"/>
                <a:gd name="T9" fmla="*/ 105 h 120"/>
                <a:gd name="T10" fmla="*/ 98 w 101"/>
                <a:gd name="T11" fmla="*/ 120 h 120"/>
                <a:gd name="T12" fmla="*/ 0 w 101"/>
                <a:gd name="T13" fmla="*/ 9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20">
                  <a:moveTo>
                    <a:pt x="0" y="96"/>
                  </a:moveTo>
                  <a:lnTo>
                    <a:pt x="24" y="0"/>
                  </a:lnTo>
                  <a:lnTo>
                    <a:pt x="39" y="3"/>
                  </a:lnTo>
                  <a:lnTo>
                    <a:pt x="18" y="86"/>
                  </a:lnTo>
                  <a:lnTo>
                    <a:pt x="101" y="105"/>
                  </a:lnTo>
                  <a:lnTo>
                    <a:pt x="98" y="12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5616190" y="6119582"/>
              <a:ext cx="304310" cy="580829"/>
            </a:xfrm>
            <a:custGeom>
              <a:avLst/>
              <a:gdLst>
                <a:gd name="T0" fmla="*/ 0 w 148"/>
                <a:gd name="T1" fmla="*/ 10 h 282"/>
                <a:gd name="T2" fmla="*/ 0 w 148"/>
                <a:gd name="T3" fmla="*/ 10 h 282"/>
                <a:gd name="T4" fmla="*/ 64 w 148"/>
                <a:gd name="T5" fmla="*/ 29 h 282"/>
                <a:gd name="T6" fmla="*/ 140 w 148"/>
                <a:gd name="T7" fmla="*/ 225 h 282"/>
                <a:gd name="T8" fmla="*/ 106 w 148"/>
                <a:gd name="T9" fmla="*/ 282 h 282"/>
                <a:gd name="T10" fmla="*/ 0 w 148"/>
                <a:gd name="T11" fmla="*/ 1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282"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7" y="0"/>
                    <a:pt x="55" y="8"/>
                    <a:pt x="64" y="29"/>
                  </a:cubicBezTo>
                  <a:cubicBezTo>
                    <a:pt x="140" y="225"/>
                    <a:pt x="140" y="225"/>
                    <a:pt x="140" y="225"/>
                  </a:cubicBezTo>
                  <a:cubicBezTo>
                    <a:pt x="148" y="246"/>
                    <a:pt x="133" y="271"/>
                    <a:pt x="106" y="282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 noEditPoints="1"/>
            </p:cNvSpPr>
            <p:nvPr/>
          </p:nvSpPr>
          <p:spPr bwMode="auto">
            <a:xfrm>
              <a:off x="5021466" y="5961174"/>
              <a:ext cx="573881" cy="792039"/>
            </a:xfrm>
            <a:custGeom>
              <a:avLst/>
              <a:gdLst>
                <a:gd name="T0" fmla="*/ 269 w 279"/>
                <a:gd name="T1" fmla="*/ 0 h 385"/>
                <a:gd name="T2" fmla="*/ 10 w 279"/>
                <a:gd name="T3" fmla="*/ 0 h 385"/>
                <a:gd name="T4" fmla="*/ 0 w 279"/>
                <a:gd name="T5" fmla="*/ 36 h 385"/>
                <a:gd name="T6" fmla="*/ 0 w 279"/>
                <a:gd name="T7" fmla="*/ 315 h 385"/>
                <a:gd name="T8" fmla="*/ 71 w 279"/>
                <a:gd name="T9" fmla="*/ 385 h 385"/>
                <a:gd name="T10" fmla="*/ 208 w 279"/>
                <a:gd name="T11" fmla="*/ 385 h 385"/>
                <a:gd name="T12" fmla="*/ 279 w 279"/>
                <a:gd name="T13" fmla="*/ 315 h 385"/>
                <a:gd name="T14" fmla="*/ 279 w 279"/>
                <a:gd name="T15" fmla="*/ 36 h 385"/>
                <a:gd name="T16" fmla="*/ 269 w 279"/>
                <a:gd name="T17" fmla="*/ 0 h 385"/>
                <a:gd name="T18" fmla="*/ 71 w 279"/>
                <a:gd name="T19" fmla="*/ 297 h 385"/>
                <a:gd name="T20" fmla="*/ 54 w 279"/>
                <a:gd name="T21" fmla="*/ 314 h 385"/>
                <a:gd name="T22" fmla="*/ 37 w 279"/>
                <a:gd name="T23" fmla="*/ 297 h 385"/>
                <a:gd name="T24" fmla="*/ 37 w 279"/>
                <a:gd name="T25" fmla="*/ 149 h 385"/>
                <a:gd name="T26" fmla="*/ 54 w 279"/>
                <a:gd name="T27" fmla="*/ 133 h 385"/>
                <a:gd name="T28" fmla="*/ 71 w 279"/>
                <a:gd name="T29" fmla="*/ 149 h 385"/>
                <a:gd name="T30" fmla="*/ 71 w 279"/>
                <a:gd name="T31" fmla="*/ 297 h 385"/>
                <a:gd name="T32" fmla="*/ 126 w 279"/>
                <a:gd name="T33" fmla="*/ 299 h 385"/>
                <a:gd name="T34" fmla="*/ 111 w 279"/>
                <a:gd name="T35" fmla="*/ 314 h 385"/>
                <a:gd name="T36" fmla="*/ 96 w 279"/>
                <a:gd name="T37" fmla="*/ 299 h 385"/>
                <a:gd name="T38" fmla="*/ 96 w 279"/>
                <a:gd name="T39" fmla="*/ 70 h 385"/>
                <a:gd name="T40" fmla="*/ 111 w 279"/>
                <a:gd name="T41" fmla="*/ 55 h 385"/>
                <a:gd name="T42" fmla="*/ 126 w 279"/>
                <a:gd name="T43" fmla="*/ 70 h 385"/>
                <a:gd name="T44" fmla="*/ 126 w 279"/>
                <a:gd name="T45" fmla="*/ 299 h 385"/>
                <a:gd name="T46" fmla="*/ 183 w 279"/>
                <a:gd name="T47" fmla="*/ 299 h 385"/>
                <a:gd name="T48" fmla="*/ 168 w 279"/>
                <a:gd name="T49" fmla="*/ 314 h 385"/>
                <a:gd name="T50" fmla="*/ 153 w 279"/>
                <a:gd name="T51" fmla="*/ 299 h 385"/>
                <a:gd name="T52" fmla="*/ 153 w 279"/>
                <a:gd name="T53" fmla="*/ 70 h 385"/>
                <a:gd name="T54" fmla="*/ 168 w 279"/>
                <a:gd name="T55" fmla="*/ 55 h 385"/>
                <a:gd name="T56" fmla="*/ 183 w 279"/>
                <a:gd name="T57" fmla="*/ 70 h 385"/>
                <a:gd name="T58" fmla="*/ 183 w 279"/>
                <a:gd name="T59" fmla="*/ 299 h 385"/>
                <a:gd name="T60" fmla="*/ 242 w 279"/>
                <a:gd name="T61" fmla="*/ 297 h 385"/>
                <a:gd name="T62" fmla="*/ 225 w 279"/>
                <a:gd name="T63" fmla="*/ 314 h 385"/>
                <a:gd name="T64" fmla="*/ 208 w 279"/>
                <a:gd name="T65" fmla="*/ 297 h 385"/>
                <a:gd name="T66" fmla="*/ 208 w 279"/>
                <a:gd name="T67" fmla="*/ 149 h 385"/>
                <a:gd name="T68" fmla="*/ 225 w 279"/>
                <a:gd name="T69" fmla="*/ 133 h 385"/>
                <a:gd name="T70" fmla="*/ 242 w 279"/>
                <a:gd name="T71" fmla="*/ 149 h 385"/>
                <a:gd name="T72" fmla="*/ 242 w 279"/>
                <a:gd name="T73" fmla="*/ 29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9" h="385">
                  <a:moveTo>
                    <a:pt x="2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11"/>
                    <a:pt x="0" y="23"/>
                    <a:pt x="0" y="3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0" y="354"/>
                    <a:pt x="32" y="385"/>
                    <a:pt x="71" y="385"/>
                  </a:cubicBezTo>
                  <a:cubicBezTo>
                    <a:pt x="208" y="385"/>
                    <a:pt x="208" y="385"/>
                    <a:pt x="208" y="385"/>
                  </a:cubicBezTo>
                  <a:cubicBezTo>
                    <a:pt x="247" y="385"/>
                    <a:pt x="279" y="354"/>
                    <a:pt x="279" y="315"/>
                  </a:cubicBezTo>
                  <a:cubicBezTo>
                    <a:pt x="279" y="36"/>
                    <a:pt x="279" y="36"/>
                    <a:pt x="279" y="36"/>
                  </a:cubicBezTo>
                  <a:cubicBezTo>
                    <a:pt x="279" y="23"/>
                    <a:pt x="275" y="11"/>
                    <a:pt x="269" y="0"/>
                  </a:cubicBezTo>
                  <a:close/>
                  <a:moveTo>
                    <a:pt x="71" y="297"/>
                  </a:moveTo>
                  <a:cubicBezTo>
                    <a:pt x="71" y="306"/>
                    <a:pt x="63" y="314"/>
                    <a:pt x="54" y="314"/>
                  </a:cubicBezTo>
                  <a:cubicBezTo>
                    <a:pt x="45" y="314"/>
                    <a:pt x="37" y="306"/>
                    <a:pt x="37" y="297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37" y="140"/>
                    <a:pt x="45" y="133"/>
                    <a:pt x="54" y="133"/>
                  </a:cubicBezTo>
                  <a:cubicBezTo>
                    <a:pt x="63" y="133"/>
                    <a:pt x="71" y="140"/>
                    <a:pt x="71" y="149"/>
                  </a:cubicBezTo>
                  <a:lnTo>
                    <a:pt x="71" y="297"/>
                  </a:lnTo>
                  <a:close/>
                  <a:moveTo>
                    <a:pt x="126" y="299"/>
                  </a:moveTo>
                  <a:cubicBezTo>
                    <a:pt x="126" y="307"/>
                    <a:pt x="119" y="314"/>
                    <a:pt x="111" y="314"/>
                  </a:cubicBezTo>
                  <a:cubicBezTo>
                    <a:pt x="103" y="314"/>
                    <a:pt x="96" y="307"/>
                    <a:pt x="96" y="299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6" y="62"/>
                    <a:pt x="103" y="55"/>
                    <a:pt x="111" y="55"/>
                  </a:cubicBezTo>
                  <a:cubicBezTo>
                    <a:pt x="119" y="55"/>
                    <a:pt x="126" y="62"/>
                    <a:pt x="126" y="70"/>
                  </a:cubicBezTo>
                  <a:lnTo>
                    <a:pt x="126" y="299"/>
                  </a:lnTo>
                  <a:close/>
                  <a:moveTo>
                    <a:pt x="183" y="299"/>
                  </a:moveTo>
                  <a:cubicBezTo>
                    <a:pt x="183" y="307"/>
                    <a:pt x="176" y="314"/>
                    <a:pt x="168" y="314"/>
                  </a:cubicBezTo>
                  <a:cubicBezTo>
                    <a:pt x="160" y="314"/>
                    <a:pt x="153" y="307"/>
                    <a:pt x="153" y="299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3" y="62"/>
                    <a:pt x="160" y="55"/>
                    <a:pt x="168" y="55"/>
                  </a:cubicBezTo>
                  <a:cubicBezTo>
                    <a:pt x="176" y="55"/>
                    <a:pt x="183" y="62"/>
                    <a:pt x="183" y="70"/>
                  </a:cubicBezTo>
                  <a:lnTo>
                    <a:pt x="183" y="299"/>
                  </a:lnTo>
                  <a:close/>
                  <a:moveTo>
                    <a:pt x="242" y="297"/>
                  </a:moveTo>
                  <a:cubicBezTo>
                    <a:pt x="242" y="306"/>
                    <a:pt x="234" y="314"/>
                    <a:pt x="225" y="314"/>
                  </a:cubicBezTo>
                  <a:cubicBezTo>
                    <a:pt x="216" y="314"/>
                    <a:pt x="208" y="306"/>
                    <a:pt x="208" y="297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0"/>
                    <a:pt x="216" y="133"/>
                    <a:pt x="225" y="133"/>
                  </a:cubicBezTo>
                  <a:cubicBezTo>
                    <a:pt x="234" y="133"/>
                    <a:pt x="242" y="140"/>
                    <a:pt x="242" y="149"/>
                  </a:cubicBezTo>
                  <a:lnTo>
                    <a:pt x="242" y="297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 noEditPoints="1"/>
            </p:cNvSpPr>
            <p:nvPr/>
          </p:nvSpPr>
          <p:spPr bwMode="auto">
            <a:xfrm>
              <a:off x="6174786" y="2212188"/>
              <a:ext cx="607230" cy="589166"/>
            </a:xfrm>
            <a:custGeom>
              <a:avLst/>
              <a:gdLst>
                <a:gd name="T0" fmla="*/ 289 w 295"/>
                <a:gd name="T1" fmla="*/ 72 h 286"/>
                <a:gd name="T2" fmla="*/ 233 w 295"/>
                <a:gd name="T3" fmla="*/ 72 h 286"/>
                <a:gd name="T4" fmla="*/ 233 w 295"/>
                <a:gd name="T5" fmla="*/ 60 h 286"/>
                <a:gd name="T6" fmla="*/ 228 w 295"/>
                <a:gd name="T7" fmla="*/ 19 h 286"/>
                <a:gd name="T8" fmla="*/ 207 w 295"/>
                <a:gd name="T9" fmla="*/ 0 h 286"/>
                <a:gd name="T10" fmla="*/ 186 w 295"/>
                <a:gd name="T11" fmla="*/ 19 h 286"/>
                <a:gd name="T12" fmla="*/ 181 w 295"/>
                <a:gd name="T13" fmla="*/ 60 h 286"/>
                <a:gd name="T14" fmla="*/ 181 w 295"/>
                <a:gd name="T15" fmla="*/ 72 h 286"/>
                <a:gd name="T16" fmla="*/ 116 w 295"/>
                <a:gd name="T17" fmla="*/ 72 h 286"/>
                <a:gd name="T18" fmla="*/ 116 w 295"/>
                <a:gd name="T19" fmla="*/ 60 h 286"/>
                <a:gd name="T20" fmla="*/ 111 w 295"/>
                <a:gd name="T21" fmla="*/ 19 h 286"/>
                <a:gd name="T22" fmla="*/ 90 w 295"/>
                <a:gd name="T23" fmla="*/ 0 h 286"/>
                <a:gd name="T24" fmla="*/ 69 w 295"/>
                <a:gd name="T25" fmla="*/ 19 h 286"/>
                <a:gd name="T26" fmla="*/ 64 w 295"/>
                <a:gd name="T27" fmla="*/ 60 h 286"/>
                <a:gd name="T28" fmla="*/ 65 w 295"/>
                <a:gd name="T29" fmla="*/ 72 h 286"/>
                <a:gd name="T30" fmla="*/ 6 w 295"/>
                <a:gd name="T31" fmla="*/ 72 h 286"/>
                <a:gd name="T32" fmla="*/ 0 w 295"/>
                <a:gd name="T33" fmla="*/ 78 h 286"/>
                <a:gd name="T34" fmla="*/ 0 w 295"/>
                <a:gd name="T35" fmla="*/ 280 h 286"/>
                <a:gd name="T36" fmla="*/ 6 w 295"/>
                <a:gd name="T37" fmla="*/ 286 h 286"/>
                <a:gd name="T38" fmla="*/ 289 w 295"/>
                <a:gd name="T39" fmla="*/ 286 h 286"/>
                <a:gd name="T40" fmla="*/ 295 w 295"/>
                <a:gd name="T41" fmla="*/ 280 h 286"/>
                <a:gd name="T42" fmla="*/ 295 w 295"/>
                <a:gd name="T43" fmla="*/ 78 h 286"/>
                <a:gd name="T44" fmla="*/ 289 w 295"/>
                <a:gd name="T45" fmla="*/ 72 h 286"/>
                <a:gd name="T46" fmla="*/ 189 w 295"/>
                <a:gd name="T47" fmla="*/ 60 h 286"/>
                <a:gd name="T48" fmla="*/ 193 w 295"/>
                <a:gd name="T49" fmla="*/ 21 h 286"/>
                <a:gd name="T50" fmla="*/ 207 w 295"/>
                <a:gd name="T51" fmla="*/ 7 h 286"/>
                <a:gd name="T52" fmla="*/ 220 w 295"/>
                <a:gd name="T53" fmla="*/ 21 h 286"/>
                <a:gd name="T54" fmla="*/ 225 w 295"/>
                <a:gd name="T55" fmla="*/ 60 h 286"/>
                <a:gd name="T56" fmla="*/ 225 w 295"/>
                <a:gd name="T57" fmla="*/ 72 h 286"/>
                <a:gd name="T58" fmla="*/ 189 w 295"/>
                <a:gd name="T59" fmla="*/ 72 h 286"/>
                <a:gd name="T60" fmla="*/ 189 w 295"/>
                <a:gd name="T61" fmla="*/ 60 h 286"/>
                <a:gd name="T62" fmla="*/ 72 w 295"/>
                <a:gd name="T63" fmla="*/ 60 h 286"/>
                <a:gd name="T64" fmla="*/ 77 w 295"/>
                <a:gd name="T65" fmla="*/ 21 h 286"/>
                <a:gd name="T66" fmla="*/ 90 w 295"/>
                <a:gd name="T67" fmla="*/ 7 h 286"/>
                <a:gd name="T68" fmla="*/ 104 w 295"/>
                <a:gd name="T69" fmla="*/ 21 h 286"/>
                <a:gd name="T70" fmla="*/ 108 w 295"/>
                <a:gd name="T71" fmla="*/ 60 h 286"/>
                <a:gd name="T72" fmla="*/ 108 w 295"/>
                <a:gd name="T73" fmla="*/ 72 h 286"/>
                <a:gd name="T74" fmla="*/ 72 w 295"/>
                <a:gd name="T75" fmla="*/ 72 h 286"/>
                <a:gd name="T76" fmla="*/ 72 w 295"/>
                <a:gd name="T77" fmla="*/ 60 h 286"/>
                <a:gd name="T78" fmla="*/ 276 w 295"/>
                <a:gd name="T79" fmla="*/ 268 h 286"/>
                <a:gd name="T80" fmla="*/ 269 w 295"/>
                <a:gd name="T81" fmla="*/ 274 h 286"/>
                <a:gd name="T82" fmla="*/ 25 w 295"/>
                <a:gd name="T83" fmla="*/ 274 h 286"/>
                <a:gd name="T84" fmla="*/ 18 w 295"/>
                <a:gd name="T85" fmla="*/ 268 h 286"/>
                <a:gd name="T86" fmla="*/ 18 w 295"/>
                <a:gd name="T87" fmla="*/ 135 h 286"/>
                <a:gd name="T88" fmla="*/ 25 w 295"/>
                <a:gd name="T89" fmla="*/ 129 h 286"/>
                <a:gd name="T90" fmla="*/ 269 w 295"/>
                <a:gd name="T91" fmla="*/ 129 h 286"/>
                <a:gd name="T92" fmla="*/ 276 w 295"/>
                <a:gd name="T93" fmla="*/ 135 h 286"/>
                <a:gd name="T94" fmla="*/ 276 w 295"/>
                <a:gd name="T95" fmla="*/ 26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5" h="286">
                  <a:moveTo>
                    <a:pt x="289" y="72"/>
                  </a:moveTo>
                  <a:cubicBezTo>
                    <a:pt x="233" y="72"/>
                    <a:pt x="233" y="72"/>
                    <a:pt x="233" y="72"/>
                  </a:cubicBezTo>
                  <a:cubicBezTo>
                    <a:pt x="233" y="69"/>
                    <a:pt x="233" y="65"/>
                    <a:pt x="233" y="60"/>
                  </a:cubicBezTo>
                  <a:cubicBezTo>
                    <a:pt x="233" y="44"/>
                    <a:pt x="231" y="30"/>
                    <a:pt x="228" y="19"/>
                  </a:cubicBezTo>
                  <a:cubicBezTo>
                    <a:pt x="224" y="8"/>
                    <a:pt x="218" y="0"/>
                    <a:pt x="207" y="0"/>
                  </a:cubicBezTo>
                  <a:cubicBezTo>
                    <a:pt x="196" y="0"/>
                    <a:pt x="190" y="8"/>
                    <a:pt x="186" y="19"/>
                  </a:cubicBezTo>
                  <a:cubicBezTo>
                    <a:pt x="182" y="30"/>
                    <a:pt x="181" y="44"/>
                    <a:pt x="181" y="60"/>
                  </a:cubicBezTo>
                  <a:cubicBezTo>
                    <a:pt x="181" y="65"/>
                    <a:pt x="181" y="69"/>
                    <a:pt x="181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69"/>
                    <a:pt x="116" y="65"/>
                    <a:pt x="116" y="60"/>
                  </a:cubicBezTo>
                  <a:cubicBezTo>
                    <a:pt x="116" y="44"/>
                    <a:pt x="115" y="30"/>
                    <a:pt x="111" y="19"/>
                  </a:cubicBezTo>
                  <a:cubicBezTo>
                    <a:pt x="108" y="8"/>
                    <a:pt x="101" y="0"/>
                    <a:pt x="90" y="0"/>
                  </a:cubicBezTo>
                  <a:cubicBezTo>
                    <a:pt x="80" y="0"/>
                    <a:pt x="73" y="8"/>
                    <a:pt x="69" y="19"/>
                  </a:cubicBezTo>
                  <a:cubicBezTo>
                    <a:pt x="66" y="30"/>
                    <a:pt x="64" y="44"/>
                    <a:pt x="64" y="60"/>
                  </a:cubicBezTo>
                  <a:cubicBezTo>
                    <a:pt x="64" y="65"/>
                    <a:pt x="64" y="69"/>
                    <a:pt x="65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2" y="72"/>
                    <a:pt x="0" y="75"/>
                    <a:pt x="0" y="78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284"/>
                    <a:pt x="2" y="286"/>
                    <a:pt x="6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92" y="286"/>
                    <a:pt x="295" y="284"/>
                    <a:pt x="295" y="280"/>
                  </a:cubicBezTo>
                  <a:cubicBezTo>
                    <a:pt x="295" y="78"/>
                    <a:pt x="295" y="78"/>
                    <a:pt x="295" y="78"/>
                  </a:cubicBezTo>
                  <a:cubicBezTo>
                    <a:pt x="295" y="75"/>
                    <a:pt x="292" y="72"/>
                    <a:pt x="289" y="72"/>
                  </a:cubicBezTo>
                  <a:close/>
                  <a:moveTo>
                    <a:pt x="189" y="60"/>
                  </a:moveTo>
                  <a:cubicBezTo>
                    <a:pt x="189" y="45"/>
                    <a:pt x="190" y="31"/>
                    <a:pt x="193" y="21"/>
                  </a:cubicBezTo>
                  <a:cubicBezTo>
                    <a:pt x="197" y="12"/>
                    <a:pt x="201" y="7"/>
                    <a:pt x="207" y="7"/>
                  </a:cubicBezTo>
                  <a:cubicBezTo>
                    <a:pt x="213" y="7"/>
                    <a:pt x="217" y="12"/>
                    <a:pt x="220" y="21"/>
                  </a:cubicBezTo>
                  <a:cubicBezTo>
                    <a:pt x="224" y="31"/>
                    <a:pt x="225" y="45"/>
                    <a:pt x="225" y="60"/>
                  </a:cubicBezTo>
                  <a:cubicBezTo>
                    <a:pt x="225" y="65"/>
                    <a:pt x="225" y="69"/>
                    <a:pt x="225" y="72"/>
                  </a:cubicBezTo>
                  <a:cubicBezTo>
                    <a:pt x="189" y="72"/>
                    <a:pt x="189" y="72"/>
                    <a:pt x="189" y="72"/>
                  </a:cubicBezTo>
                  <a:cubicBezTo>
                    <a:pt x="189" y="69"/>
                    <a:pt x="189" y="65"/>
                    <a:pt x="189" y="60"/>
                  </a:cubicBezTo>
                  <a:close/>
                  <a:moveTo>
                    <a:pt x="72" y="60"/>
                  </a:moveTo>
                  <a:cubicBezTo>
                    <a:pt x="72" y="45"/>
                    <a:pt x="73" y="31"/>
                    <a:pt x="77" y="21"/>
                  </a:cubicBezTo>
                  <a:cubicBezTo>
                    <a:pt x="80" y="12"/>
                    <a:pt x="84" y="7"/>
                    <a:pt x="90" y="7"/>
                  </a:cubicBezTo>
                  <a:cubicBezTo>
                    <a:pt x="96" y="7"/>
                    <a:pt x="100" y="12"/>
                    <a:pt x="104" y="21"/>
                  </a:cubicBezTo>
                  <a:cubicBezTo>
                    <a:pt x="107" y="31"/>
                    <a:pt x="108" y="45"/>
                    <a:pt x="108" y="60"/>
                  </a:cubicBezTo>
                  <a:cubicBezTo>
                    <a:pt x="108" y="65"/>
                    <a:pt x="108" y="69"/>
                    <a:pt x="108" y="72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2" y="69"/>
                    <a:pt x="72" y="65"/>
                    <a:pt x="72" y="60"/>
                  </a:cubicBezTo>
                  <a:close/>
                  <a:moveTo>
                    <a:pt x="276" y="268"/>
                  </a:moveTo>
                  <a:cubicBezTo>
                    <a:pt x="276" y="271"/>
                    <a:pt x="273" y="274"/>
                    <a:pt x="269" y="274"/>
                  </a:cubicBezTo>
                  <a:cubicBezTo>
                    <a:pt x="25" y="274"/>
                    <a:pt x="25" y="274"/>
                    <a:pt x="25" y="274"/>
                  </a:cubicBezTo>
                  <a:cubicBezTo>
                    <a:pt x="22" y="274"/>
                    <a:pt x="18" y="271"/>
                    <a:pt x="18" y="268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8" y="131"/>
                    <a:pt x="22" y="129"/>
                    <a:pt x="25" y="129"/>
                  </a:cubicBezTo>
                  <a:cubicBezTo>
                    <a:pt x="269" y="129"/>
                    <a:pt x="269" y="129"/>
                    <a:pt x="269" y="129"/>
                  </a:cubicBezTo>
                  <a:cubicBezTo>
                    <a:pt x="273" y="129"/>
                    <a:pt x="276" y="131"/>
                    <a:pt x="276" y="135"/>
                  </a:cubicBezTo>
                  <a:lnTo>
                    <a:pt x="276" y="268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6309573" y="2516499"/>
              <a:ext cx="159798" cy="222327"/>
            </a:xfrm>
            <a:custGeom>
              <a:avLst/>
              <a:gdLst>
                <a:gd name="T0" fmla="*/ 42 w 78"/>
                <a:gd name="T1" fmla="*/ 81 h 108"/>
                <a:gd name="T2" fmla="*/ 54 w 78"/>
                <a:gd name="T3" fmla="*/ 69 h 108"/>
                <a:gd name="T4" fmla="*/ 69 w 78"/>
                <a:gd name="T5" fmla="*/ 50 h 108"/>
                <a:gd name="T6" fmla="*/ 73 w 78"/>
                <a:gd name="T7" fmla="*/ 32 h 108"/>
                <a:gd name="T8" fmla="*/ 64 w 78"/>
                <a:gd name="T9" fmla="*/ 8 h 108"/>
                <a:gd name="T10" fmla="*/ 35 w 78"/>
                <a:gd name="T11" fmla="*/ 0 h 108"/>
                <a:gd name="T12" fmla="*/ 17 w 78"/>
                <a:gd name="T13" fmla="*/ 2 h 108"/>
                <a:gd name="T14" fmla="*/ 3 w 78"/>
                <a:gd name="T15" fmla="*/ 6 h 108"/>
                <a:gd name="T16" fmla="*/ 3 w 78"/>
                <a:gd name="T17" fmla="*/ 29 h 108"/>
                <a:gd name="T18" fmla="*/ 5 w 78"/>
                <a:gd name="T19" fmla="*/ 29 h 108"/>
                <a:gd name="T20" fmla="*/ 9 w 78"/>
                <a:gd name="T21" fmla="*/ 27 h 108"/>
                <a:gd name="T22" fmla="*/ 15 w 78"/>
                <a:gd name="T23" fmla="*/ 24 h 108"/>
                <a:gd name="T24" fmla="*/ 22 w 78"/>
                <a:gd name="T25" fmla="*/ 21 h 108"/>
                <a:gd name="T26" fmla="*/ 30 w 78"/>
                <a:gd name="T27" fmla="*/ 20 h 108"/>
                <a:gd name="T28" fmla="*/ 42 w 78"/>
                <a:gd name="T29" fmla="*/ 24 h 108"/>
                <a:gd name="T30" fmla="*/ 47 w 78"/>
                <a:gd name="T31" fmla="*/ 35 h 108"/>
                <a:gd name="T32" fmla="*/ 43 w 78"/>
                <a:gd name="T33" fmla="*/ 48 h 108"/>
                <a:gd name="T34" fmla="*/ 32 w 78"/>
                <a:gd name="T35" fmla="*/ 62 h 108"/>
                <a:gd name="T36" fmla="*/ 18 w 78"/>
                <a:gd name="T37" fmla="*/ 76 h 108"/>
                <a:gd name="T38" fmla="*/ 0 w 78"/>
                <a:gd name="T39" fmla="*/ 90 h 108"/>
                <a:gd name="T40" fmla="*/ 0 w 78"/>
                <a:gd name="T41" fmla="*/ 108 h 108"/>
                <a:gd name="T42" fmla="*/ 78 w 78"/>
                <a:gd name="T43" fmla="*/ 108 h 108"/>
                <a:gd name="T44" fmla="*/ 78 w 78"/>
                <a:gd name="T45" fmla="*/ 88 h 108"/>
                <a:gd name="T46" fmla="*/ 33 w 78"/>
                <a:gd name="T47" fmla="*/ 88 h 108"/>
                <a:gd name="T48" fmla="*/ 42 w 78"/>
                <a:gd name="T49" fmla="*/ 8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108">
                  <a:moveTo>
                    <a:pt x="42" y="81"/>
                  </a:moveTo>
                  <a:cubicBezTo>
                    <a:pt x="46" y="77"/>
                    <a:pt x="50" y="74"/>
                    <a:pt x="54" y="69"/>
                  </a:cubicBezTo>
                  <a:cubicBezTo>
                    <a:pt x="61" y="63"/>
                    <a:pt x="66" y="56"/>
                    <a:pt x="69" y="50"/>
                  </a:cubicBezTo>
                  <a:cubicBezTo>
                    <a:pt x="72" y="44"/>
                    <a:pt x="73" y="38"/>
                    <a:pt x="73" y="32"/>
                  </a:cubicBezTo>
                  <a:cubicBezTo>
                    <a:pt x="73" y="22"/>
                    <a:pt x="70" y="14"/>
                    <a:pt x="64" y="8"/>
                  </a:cubicBezTo>
                  <a:cubicBezTo>
                    <a:pt x="57" y="3"/>
                    <a:pt x="48" y="0"/>
                    <a:pt x="35" y="0"/>
                  </a:cubicBezTo>
                  <a:cubicBezTo>
                    <a:pt x="29" y="0"/>
                    <a:pt x="23" y="1"/>
                    <a:pt x="17" y="2"/>
                  </a:cubicBezTo>
                  <a:cubicBezTo>
                    <a:pt x="10" y="4"/>
                    <a:pt x="6" y="5"/>
                    <a:pt x="3" y="6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7" y="28"/>
                    <a:pt x="9" y="27"/>
                  </a:cubicBezTo>
                  <a:cubicBezTo>
                    <a:pt x="10" y="26"/>
                    <a:pt x="12" y="25"/>
                    <a:pt x="15" y="24"/>
                  </a:cubicBezTo>
                  <a:cubicBezTo>
                    <a:pt x="17" y="23"/>
                    <a:pt x="20" y="22"/>
                    <a:pt x="22" y="21"/>
                  </a:cubicBezTo>
                  <a:cubicBezTo>
                    <a:pt x="25" y="20"/>
                    <a:pt x="27" y="20"/>
                    <a:pt x="30" y="20"/>
                  </a:cubicBezTo>
                  <a:cubicBezTo>
                    <a:pt x="35" y="20"/>
                    <a:pt x="39" y="21"/>
                    <a:pt x="42" y="24"/>
                  </a:cubicBezTo>
                  <a:cubicBezTo>
                    <a:pt x="45" y="27"/>
                    <a:pt x="47" y="30"/>
                    <a:pt x="47" y="35"/>
                  </a:cubicBezTo>
                  <a:cubicBezTo>
                    <a:pt x="47" y="40"/>
                    <a:pt x="45" y="44"/>
                    <a:pt x="43" y="48"/>
                  </a:cubicBezTo>
                  <a:cubicBezTo>
                    <a:pt x="41" y="52"/>
                    <a:pt x="37" y="57"/>
                    <a:pt x="32" y="62"/>
                  </a:cubicBezTo>
                  <a:cubicBezTo>
                    <a:pt x="28" y="67"/>
                    <a:pt x="23" y="71"/>
                    <a:pt x="18" y="76"/>
                  </a:cubicBezTo>
                  <a:cubicBezTo>
                    <a:pt x="13" y="80"/>
                    <a:pt x="7" y="85"/>
                    <a:pt x="0" y="9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5" y="86"/>
                    <a:pt x="38" y="84"/>
                    <a:pt x="42" y="81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/>
            <p:nvPr/>
          </p:nvSpPr>
          <p:spPr bwMode="auto">
            <a:xfrm>
              <a:off x="6506888" y="2520667"/>
              <a:ext cx="143123" cy="218159"/>
            </a:xfrm>
            <a:custGeom>
              <a:avLst/>
              <a:gdLst>
                <a:gd name="T0" fmla="*/ 48 w 70"/>
                <a:gd name="T1" fmla="*/ 0 h 106"/>
                <a:gd name="T2" fmla="*/ 25 w 70"/>
                <a:gd name="T3" fmla="*/ 0 h 106"/>
                <a:gd name="T4" fmla="*/ 23 w 70"/>
                <a:gd name="T5" fmla="*/ 7 h 106"/>
                <a:gd name="T6" fmla="*/ 18 w 70"/>
                <a:gd name="T7" fmla="*/ 11 h 106"/>
                <a:gd name="T8" fmla="*/ 10 w 70"/>
                <a:gd name="T9" fmla="*/ 13 h 106"/>
                <a:gd name="T10" fmla="*/ 0 w 70"/>
                <a:gd name="T11" fmla="*/ 14 h 106"/>
                <a:gd name="T12" fmla="*/ 0 w 70"/>
                <a:gd name="T13" fmla="*/ 31 h 106"/>
                <a:gd name="T14" fmla="*/ 22 w 70"/>
                <a:gd name="T15" fmla="*/ 31 h 106"/>
                <a:gd name="T16" fmla="*/ 22 w 70"/>
                <a:gd name="T17" fmla="*/ 87 h 106"/>
                <a:gd name="T18" fmla="*/ 0 w 70"/>
                <a:gd name="T19" fmla="*/ 87 h 106"/>
                <a:gd name="T20" fmla="*/ 0 w 70"/>
                <a:gd name="T21" fmla="*/ 106 h 106"/>
                <a:gd name="T22" fmla="*/ 70 w 70"/>
                <a:gd name="T23" fmla="*/ 106 h 106"/>
                <a:gd name="T24" fmla="*/ 70 w 70"/>
                <a:gd name="T25" fmla="*/ 87 h 106"/>
                <a:gd name="T26" fmla="*/ 48 w 70"/>
                <a:gd name="T27" fmla="*/ 87 h 106"/>
                <a:gd name="T28" fmla="*/ 48 w 70"/>
                <a:gd name="T2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106">
                  <a:moveTo>
                    <a:pt x="4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4" y="5"/>
                    <a:pt x="23" y="7"/>
                  </a:cubicBezTo>
                  <a:cubicBezTo>
                    <a:pt x="22" y="9"/>
                    <a:pt x="20" y="10"/>
                    <a:pt x="18" y="11"/>
                  </a:cubicBezTo>
                  <a:cubicBezTo>
                    <a:pt x="16" y="12"/>
                    <a:pt x="13" y="13"/>
                    <a:pt x="10" y="13"/>
                  </a:cubicBezTo>
                  <a:cubicBezTo>
                    <a:pt x="7" y="14"/>
                    <a:pt x="3" y="14"/>
                    <a:pt x="0" y="1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48" y="87"/>
                    <a:pt x="48" y="87"/>
                    <a:pt x="48" y="87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666640" y="5046855"/>
              <a:ext cx="829557" cy="1827249"/>
            </a:xfrm>
            <a:custGeom>
              <a:avLst/>
              <a:gdLst>
                <a:gd name="T0" fmla="*/ 462 w 597"/>
                <a:gd name="T1" fmla="*/ 0 h 1315"/>
                <a:gd name="T2" fmla="*/ 0 w 597"/>
                <a:gd name="T3" fmla="*/ 1315 h 1315"/>
                <a:gd name="T4" fmla="*/ 147 w 597"/>
                <a:gd name="T5" fmla="*/ 1315 h 1315"/>
                <a:gd name="T6" fmla="*/ 597 w 597"/>
                <a:gd name="T7" fmla="*/ 0 h 1315"/>
                <a:gd name="T8" fmla="*/ 462 w 597"/>
                <a:gd name="T9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315">
                  <a:moveTo>
                    <a:pt x="462" y="0"/>
                  </a:moveTo>
                  <a:lnTo>
                    <a:pt x="0" y="1315"/>
                  </a:lnTo>
                  <a:lnTo>
                    <a:pt x="147" y="1315"/>
                  </a:lnTo>
                  <a:lnTo>
                    <a:pt x="597" y="0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5625918" y="5046855"/>
              <a:ext cx="829557" cy="1827249"/>
            </a:xfrm>
            <a:custGeom>
              <a:avLst/>
              <a:gdLst>
                <a:gd name="T0" fmla="*/ 135 w 597"/>
                <a:gd name="T1" fmla="*/ 0 h 1315"/>
                <a:gd name="T2" fmla="*/ 597 w 597"/>
                <a:gd name="T3" fmla="*/ 1315 h 1315"/>
                <a:gd name="T4" fmla="*/ 450 w 597"/>
                <a:gd name="T5" fmla="*/ 1315 h 1315"/>
                <a:gd name="T6" fmla="*/ 0 w 597"/>
                <a:gd name="T7" fmla="*/ 0 h 1315"/>
                <a:gd name="T8" fmla="*/ 135 w 597"/>
                <a:gd name="T9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315">
                  <a:moveTo>
                    <a:pt x="135" y="0"/>
                  </a:moveTo>
                  <a:lnTo>
                    <a:pt x="597" y="1315"/>
                  </a:lnTo>
                  <a:lnTo>
                    <a:pt x="450" y="1315"/>
                  </a:lnTo>
                  <a:lnTo>
                    <a:pt x="0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8661645" y="289455"/>
            <a:ext cx="1415772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写着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9909120" y="2154255"/>
            <a:ext cx="923330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自己喜欢的文字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组合 137"/>
          <p:cNvGrpSpPr/>
          <p:nvPr/>
        </p:nvGrpSpPr>
        <p:grpSpPr>
          <a:xfrm>
            <a:off x="6640512" y="2620963"/>
            <a:ext cx="2952751" cy="2152651"/>
            <a:chOff x="6640512" y="2620963"/>
            <a:chExt cx="2952751" cy="2152651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6642100" y="2620963"/>
              <a:ext cx="2951163" cy="215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5"/>
            <p:cNvSpPr/>
            <p:nvPr/>
          </p:nvSpPr>
          <p:spPr bwMode="auto">
            <a:xfrm>
              <a:off x="6640512" y="2622551"/>
              <a:ext cx="2951163" cy="2151063"/>
            </a:xfrm>
            <a:custGeom>
              <a:avLst/>
              <a:gdLst>
                <a:gd name="T0" fmla="*/ 0 w 1305"/>
                <a:gd name="T1" fmla="*/ 875 h 950"/>
                <a:gd name="T2" fmla="*/ 0 w 1305"/>
                <a:gd name="T3" fmla="*/ 74 h 950"/>
                <a:gd name="T4" fmla="*/ 74 w 1305"/>
                <a:gd name="T5" fmla="*/ 0 h 950"/>
                <a:gd name="T6" fmla="*/ 1231 w 1305"/>
                <a:gd name="T7" fmla="*/ 0 h 950"/>
                <a:gd name="T8" fmla="*/ 1305 w 1305"/>
                <a:gd name="T9" fmla="*/ 74 h 950"/>
                <a:gd name="T10" fmla="*/ 1305 w 1305"/>
                <a:gd name="T11" fmla="*/ 875 h 950"/>
                <a:gd name="T12" fmla="*/ 1231 w 1305"/>
                <a:gd name="T13" fmla="*/ 950 h 950"/>
                <a:gd name="T14" fmla="*/ 74 w 1305"/>
                <a:gd name="T15" fmla="*/ 950 h 950"/>
                <a:gd name="T16" fmla="*/ 0 w 1305"/>
                <a:gd name="T17" fmla="*/ 87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5" h="950">
                  <a:moveTo>
                    <a:pt x="0" y="875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34"/>
                    <a:pt x="33" y="0"/>
                    <a:pt x="74" y="0"/>
                  </a:cubicBezTo>
                  <a:cubicBezTo>
                    <a:pt x="1231" y="0"/>
                    <a:pt x="1231" y="0"/>
                    <a:pt x="1231" y="0"/>
                  </a:cubicBezTo>
                  <a:cubicBezTo>
                    <a:pt x="1272" y="0"/>
                    <a:pt x="1305" y="34"/>
                    <a:pt x="1305" y="74"/>
                  </a:cubicBezTo>
                  <a:cubicBezTo>
                    <a:pt x="1305" y="875"/>
                    <a:pt x="1305" y="875"/>
                    <a:pt x="1305" y="875"/>
                  </a:cubicBezTo>
                  <a:cubicBezTo>
                    <a:pt x="1305" y="916"/>
                    <a:pt x="1272" y="950"/>
                    <a:pt x="1231" y="950"/>
                  </a:cubicBezTo>
                  <a:cubicBezTo>
                    <a:pt x="74" y="950"/>
                    <a:pt x="74" y="950"/>
                    <a:pt x="74" y="950"/>
                  </a:cubicBezTo>
                  <a:cubicBezTo>
                    <a:pt x="33" y="950"/>
                    <a:pt x="0" y="916"/>
                    <a:pt x="0" y="875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6789738" y="3810001"/>
              <a:ext cx="34925" cy="38100"/>
            </a:xfrm>
            <a:prstGeom prst="ellipse">
              <a:avLst/>
            </a:pr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6789738" y="3533776"/>
              <a:ext cx="34925" cy="220663"/>
            </a:xfrm>
            <a:custGeom>
              <a:avLst/>
              <a:gdLst>
                <a:gd name="T0" fmla="*/ 0 w 16"/>
                <a:gd name="T1" fmla="*/ 90 h 98"/>
                <a:gd name="T2" fmla="*/ 0 w 16"/>
                <a:gd name="T3" fmla="*/ 8 h 98"/>
                <a:gd name="T4" fmla="*/ 8 w 16"/>
                <a:gd name="T5" fmla="*/ 0 h 98"/>
                <a:gd name="T6" fmla="*/ 16 w 16"/>
                <a:gd name="T7" fmla="*/ 8 h 98"/>
                <a:gd name="T8" fmla="*/ 16 w 16"/>
                <a:gd name="T9" fmla="*/ 90 h 98"/>
                <a:gd name="T10" fmla="*/ 8 w 16"/>
                <a:gd name="T11" fmla="*/ 98 h 98"/>
                <a:gd name="T12" fmla="*/ 0 w 16"/>
                <a:gd name="T13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8">
                  <a:moveTo>
                    <a:pt x="0" y="9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6" y="94"/>
                    <a:pt x="12" y="98"/>
                    <a:pt x="8" y="98"/>
                  </a:cubicBezTo>
                  <a:cubicBezTo>
                    <a:pt x="3" y="98"/>
                    <a:pt x="0" y="94"/>
                    <a:pt x="0" y="90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9363075" y="3621088"/>
              <a:ext cx="153988" cy="153988"/>
            </a:xfrm>
            <a:prstGeom prst="ellipse">
              <a:avLst/>
            </a:pr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6940550" y="2790826"/>
              <a:ext cx="2349500" cy="1812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32" name="Group 131"/>
            <p:cNvGrpSpPr>
              <a:grpSpLocks noChangeAspect="1"/>
            </p:cNvGrpSpPr>
            <p:nvPr/>
          </p:nvGrpSpPr>
          <p:grpSpPr bwMode="auto">
            <a:xfrm>
              <a:off x="7102475" y="3209925"/>
              <a:ext cx="2024063" cy="979488"/>
              <a:chOff x="4474" y="2022"/>
              <a:chExt cx="1275" cy="617"/>
            </a:xfrm>
          </p:grpSpPr>
          <p:sp>
            <p:nvSpPr>
              <p:cNvPr id="133" name="AutoShape 130"/>
              <p:cNvSpPr>
                <a:spLocks noChangeAspect="1" noChangeArrowheads="1" noTextEdit="1"/>
              </p:cNvSpPr>
              <p:nvPr/>
            </p:nvSpPr>
            <p:spPr bwMode="auto">
              <a:xfrm>
                <a:off x="4474" y="2022"/>
                <a:ext cx="1275" cy="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132"/>
              <p:cNvSpPr/>
              <p:nvPr/>
            </p:nvSpPr>
            <p:spPr bwMode="auto">
              <a:xfrm>
                <a:off x="4846" y="2020"/>
                <a:ext cx="903" cy="485"/>
              </a:xfrm>
              <a:custGeom>
                <a:avLst/>
                <a:gdLst>
                  <a:gd name="T0" fmla="*/ 454 w 529"/>
                  <a:gd name="T1" fmla="*/ 80 h 283"/>
                  <a:gd name="T2" fmla="*/ 425 w 529"/>
                  <a:gd name="T3" fmla="*/ 76 h 283"/>
                  <a:gd name="T4" fmla="*/ 422 w 529"/>
                  <a:gd name="T5" fmla="*/ 76 h 283"/>
                  <a:gd name="T6" fmla="*/ 303 w 529"/>
                  <a:gd name="T7" fmla="*/ 0 h 283"/>
                  <a:gd name="T8" fmla="*/ 196 w 529"/>
                  <a:gd name="T9" fmla="*/ 54 h 283"/>
                  <a:gd name="T10" fmla="*/ 161 w 529"/>
                  <a:gd name="T11" fmla="*/ 38 h 283"/>
                  <a:gd name="T12" fmla="*/ 115 w 529"/>
                  <a:gd name="T13" fmla="*/ 76 h 283"/>
                  <a:gd name="T14" fmla="*/ 104 w 529"/>
                  <a:gd name="T15" fmla="*/ 76 h 283"/>
                  <a:gd name="T16" fmla="*/ 59 w 529"/>
                  <a:gd name="T17" fmla="*/ 86 h 283"/>
                  <a:gd name="T18" fmla="*/ 0 w 529"/>
                  <a:gd name="T19" fmla="*/ 180 h 283"/>
                  <a:gd name="T20" fmla="*/ 104 w 529"/>
                  <a:gd name="T21" fmla="*/ 283 h 283"/>
                  <a:gd name="T22" fmla="*/ 425 w 529"/>
                  <a:gd name="T23" fmla="*/ 283 h 283"/>
                  <a:gd name="T24" fmla="*/ 529 w 529"/>
                  <a:gd name="T25" fmla="*/ 180 h 283"/>
                  <a:gd name="T26" fmla="*/ 454 w 529"/>
                  <a:gd name="T27" fmla="*/ 8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9" h="283">
                    <a:moveTo>
                      <a:pt x="454" y="80"/>
                    </a:moveTo>
                    <a:cubicBezTo>
                      <a:pt x="445" y="77"/>
                      <a:pt x="435" y="76"/>
                      <a:pt x="425" y="76"/>
                    </a:cubicBezTo>
                    <a:cubicBezTo>
                      <a:pt x="422" y="76"/>
                      <a:pt x="422" y="76"/>
                      <a:pt x="422" y="76"/>
                    </a:cubicBezTo>
                    <a:cubicBezTo>
                      <a:pt x="401" y="31"/>
                      <a:pt x="355" y="0"/>
                      <a:pt x="303" y="0"/>
                    </a:cubicBezTo>
                    <a:cubicBezTo>
                      <a:pt x="259" y="0"/>
                      <a:pt x="220" y="21"/>
                      <a:pt x="196" y="54"/>
                    </a:cubicBezTo>
                    <a:cubicBezTo>
                      <a:pt x="188" y="44"/>
                      <a:pt x="175" y="38"/>
                      <a:pt x="161" y="38"/>
                    </a:cubicBezTo>
                    <a:cubicBezTo>
                      <a:pt x="138" y="38"/>
                      <a:pt x="119" y="54"/>
                      <a:pt x="115" y="76"/>
                    </a:cubicBezTo>
                    <a:cubicBezTo>
                      <a:pt x="111" y="76"/>
                      <a:pt x="108" y="76"/>
                      <a:pt x="104" y="76"/>
                    </a:cubicBezTo>
                    <a:cubicBezTo>
                      <a:pt x="88" y="76"/>
                      <a:pt x="73" y="79"/>
                      <a:pt x="59" y="86"/>
                    </a:cubicBezTo>
                    <a:cubicBezTo>
                      <a:pt x="25" y="103"/>
                      <a:pt x="0" y="138"/>
                      <a:pt x="0" y="180"/>
                    </a:cubicBezTo>
                    <a:cubicBezTo>
                      <a:pt x="0" y="237"/>
                      <a:pt x="47" y="283"/>
                      <a:pt x="104" y="283"/>
                    </a:cubicBezTo>
                    <a:cubicBezTo>
                      <a:pt x="425" y="283"/>
                      <a:pt x="425" y="283"/>
                      <a:pt x="425" y="283"/>
                    </a:cubicBezTo>
                    <a:cubicBezTo>
                      <a:pt x="483" y="283"/>
                      <a:pt x="529" y="237"/>
                      <a:pt x="529" y="180"/>
                    </a:cubicBezTo>
                    <a:cubicBezTo>
                      <a:pt x="529" y="132"/>
                      <a:pt x="497" y="92"/>
                      <a:pt x="454" y="80"/>
                    </a:cubicBezTo>
                    <a:close/>
                  </a:path>
                </a:pathLst>
              </a:custGeom>
              <a:solidFill>
                <a:srgbClr val="FACF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Freeform 133"/>
              <p:cNvSpPr/>
              <p:nvPr/>
            </p:nvSpPr>
            <p:spPr bwMode="auto">
              <a:xfrm>
                <a:off x="4474" y="2156"/>
                <a:ext cx="903" cy="485"/>
              </a:xfrm>
              <a:custGeom>
                <a:avLst/>
                <a:gdLst>
                  <a:gd name="T0" fmla="*/ 453 w 529"/>
                  <a:gd name="T1" fmla="*/ 79 h 283"/>
                  <a:gd name="T2" fmla="*/ 425 w 529"/>
                  <a:gd name="T3" fmla="*/ 75 h 283"/>
                  <a:gd name="T4" fmla="*/ 422 w 529"/>
                  <a:gd name="T5" fmla="*/ 75 h 283"/>
                  <a:gd name="T6" fmla="*/ 302 w 529"/>
                  <a:gd name="T7" fmla="*/ 0 h 283"/>
                  <a:gd name="T8" fmla="*/ 196 w 529"/>
                  <a:gd name="T9" fmla="*/ 54 h 283"/>
                  <a:gd name="T10" fmla="*/ 160 w 529"/>
                  <a:gd name="T11" fmla="*/ 37 h 283"/>
                  <a:gd name="T12" fmla="*/ 114 w 529"/>
                  <a:gd name="T13" fmla="*/ 76 h 283"/>
                  <a:gd name="T14" fmla="*/ 104 w 529"/>
                  <a:gd name="T15" fmla="*/ 75 h 283"/>
                  <a:gd name="T16" fmla="*/ 59 w 529"/>
                  <a:gd name="T17" fmla="*/ 85 h 283"/>
                  <a:gd name="T18" fmla="*/ 0 w 529"/>
                  <a:gd name="T19" fmla="*/ 179 h 283"/>
                  <a:gd name="T20" fmla="*/ 104 w 529"/>
                  <a:gd name="T21" fmla="*/ 283 h 283"/>
                  <a:gd name="T22" fmla="*/ 425 w 529"/>
                  <a:gd name="T23" fmla="*/ 283 h 283"/>
                  <a:gd name="T24" fmla="*/ 529 w 529"/>
                  <a:gd name="T25" fmla="*/ 179 h 283"/>
                  <a:gd name="T26" fmla="*/ 453 w 529"/>
                  <a:gd name="T27" fmla="*/ 7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9" h="283">
                    <a:moveTo>
                      <a:pt x="453" y="79"/>
                    </a:moveTo>
                    <a:cubicBezTo>
                      <a:pt x="444" y="77"/>
                      <a:pt x="435" y="75"/>
                      <a:pt x="425" y="75"/>
                    </a:cubicBezTo>
                    <a:cubicBezTo>
                      <a:pt x="422" y="75"/>
                      <a:pt x="422" y="75"/>
                      <a:pt x="422" y="75"/>
                    </a:cubicBezTo>
                    <a:cubicBezTo>
                      <a:pt x="400" y="31"/>
                      <a:pt x="355" y="0"/>
                      <a:pt x="302" y="0"/>
                    </a:cubicBezTo>
                    <a:cubicBezTo>
                      <a:pt x="258" y="0"/>
                      <a:pt x="220" y="21"/>
                      <a:pt x="196" y="54"/>
                    </a:cubicBezTo>
                    <a:cubicBezTo>
                      <a:pt x="187" y="44"/>
                      <a:pt x="175" y="37"/>
                      <a:pt x="160" y="37"/>
                    </a:cubicBezTo>
                    <a:cubicBezTo>
                      <a:pt x="137" y="37"/>
                      <a:pt x="118" y="54"/>
                      <a:pt x="114" y="76"/>
                    </a:cubicBezTo>
                    <a:cubicBezTo>
                      <a:pt x="111" y="75"/>
                      <a:pt x="107" y="75"/>
                      <a:pt x="104" y="75"/>
                    </a:cubicBezTo>
                    <a:cubicBezTo>
                      <a:pt x="88" y="75"/>
                      <a:pt x="73" y="79"/>
                      <a:pt x="59" y="85"/>
                    </a:cubicBezTo>
                    <a:cubicBezTo>
                      <a:pt x="24" y="102"/>
                      <a:pt x="0" y="138"/>
                      <a:pt x="0" y="179"/>
                    </a:cubicBezTo>
                    <a:cubicBezTo>
                      <a:pt x="0" y="237"/>
                      <a:pt x="46" y="283"/>
                      <a:pt x="104" y="283"/>
                    </a:cubicBezTo>
                    <a:cubicBezTo>
                      <a:pt x="425" y="283"/>
                      <a:pt x="425" y="283"/>
                      <a:pt x="425" y="283"/>
                    </a:cubicBezTo>
                    <a:cubicBezTo>
                      <a:pt x="482" y="283"/>
                      <a:pt x="529" y="237"/>
                      <a:pt x="529" y="179"/>
                    </a:cubicBezTo>
                    <a:cubicBezTo>
                      <a:pt x="529" y="132"/>
                      <a:pt x="497" y="91"/>
                      <a:pt x="453" y="79"/>
                    </a:cubicBezTo>
                    <a:close/>
                  </a:path>
                </a:pathLst>
              </a:custGeom>
              <a:solidFill>
                <a:srgbClr val="F6AB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40" name="AutoShape 135"/>
          <p:cNvSpPr>
            <a:spLocks noChangeAspect="1" noChangeArrowheads="1" noTextEdit="1"/>
          </p:cNvSpPr>
          <p:nvPr/>
        </p:nvSpPr>
        <p:spPr bwMode="auto">
          <a:xfrm rot="2210388">
            <a:off x="4065588" y="349250"/>
            <a:ext cx="2633662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6" name="组合 175"/>
          <p:cNvGrpSpPr/>
          <p:nvPr/>
        </p:nvGrpSpPr>
        <p:grpSpPr>
          <a:xfrm>
            <a:off x="4328717" y="570479"/>
            <a:ext cx="2636615" cy="2490801"/>
            <a:chOff x="4328717" y="570479"/>
            <a:chExt cx="2636615" cy="2490801"/>
          </a:xfrm>
        </p:grpSpPr>
        <p:sp>
          <p:nvSpPr>
            <p:cNvPr id="141" name="Freeform 137"/>
            <p:cNvSpPr>
              <a:spLocks noEditPoints="1"/>
            </p:cNvSpPr>
            <p:nvPr/>
          </p:nvSpPr>
          <p:spPr bwMode="auto">
            <a:xfrm rot="2210388">
              <a:off x="5095065" y="1862717"/>
              <a:ext cx="787400" cy="1198563"/>
            </a:xfrm>
            <a:custGeom>
              <a:avLst/>
              <a:gdLst>
                <a:gd name="T0" fmla="*/ 122 w 131"/>
                <a:gd name="T1" fmla="*/ 0 h 199"/>
                <a:gd name="T2" fmla="*/ 9 w 131"/>
                <a:gd name="T3" fmla="*/ 0 h 199"/>
                <a:gd name="T4" fmla="*/ 0 w 131"/>
                <a:gd name="T5" fmla="*/ 9 h 199"/>
                <a:gd name="T6" fmla="*/ 0 w 131"/>
                <a:gd name="T7" fmla="*/ 190 h 199"/>
                <a:gd name="T8" fmla="*/ 9 w 131"/>
                <a:gd name="T9" fmla="*/ 199 h 199"/>
                <a:gd name="T10" fmla="*/ 122 w 131"/>
                <a:gd name="T11" fmla="*/ 199 h 199"/>
                <a:gd name="T12" fmla="*/ 131 w 131"/>
                <a:gd name="T13" fmla="*/ 190 h 199"/>
                <a:gd name="T14" fmla="*/ 131 w 131"/>
                <a:gd name="T15" fmla="*/ 9 h 199"/>
                <a:gd name="T16" fmla="*/ 122 w 131"/>
                <a:gd name="T17" fmla="*/ 0 h 199"/>
                <a:gd name="T18" fmla="*/ 122 w 131"/>
                <a:gd name="T19" fmla="*/ 91 h 199"/>
                <a:gd name="T20" fmla="*/ 113 w 131"/>
                <a:gd name="T21" fmla="*/ 100 h 199"/>
                <a:gd name="T22" fmla="*/ 18 w 131"/>
                <a:gd name="T23" fmla="*/ 100 h 199"/>
                <a:gd name="T24" fmla="*/ 10 w 131"/>
                <a:gd name="T25" fmla="*/ 91 h 199"/>
                <a:gd name="T26" fmla="*/ 10 w 131"/>
                <a:gd name="T27" fmla="*/ 19 h 199"/>
                <a:gd name="T28" fmla="*/ 18 w 131"/>
                <a:gd name="T29" fmla="*/ 11 h 199"/>
                <a:gd name="T30" fmla="*/ 113 w 131"/>
                <a:gd name="T31" fmla="*/ 11 h 199"/>
                <a:gd name="T32" fmla="*/ 122 w 131"/>
                <a:gd name="T33" fmla="*/ 19 h 199"/>
                <a:gd name="T34" fmla="*/ 122 w 131"/>
                <a:gd name="T35" fmla="*/ 9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99">
                  <a:moveTo>
                    <a:pt x="12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5"/>
                    <a:pt x="4" y="199"/>
                    <a:pt x="9" y="199"/>
                  </a:cubicBezTo>
                  <a:cubicBezTo>
                    <a:pt x="122" y="199"/>
                    <a:pt x="122" y="199"/>
                    <a:pt x="122" y="199"/>
                  </a:cubicBezTo>
                  <a:cubicBezTo>
                    <a:pt x="127" y="199"/>
                    <a:pt x="131" y="195"/>
                    <a:pt x="131" y="190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4"/>
                    <a:pt x="127" y="0"/>
                    <a:pt x="122" y="0"/>
                  </a:cubicBezTo>
                  <a:close/>
                  <a:moveTo>
                    <a:pt x="122" y="91"/>
                  </a:moveTo>
                  <a:cubicBezTo>
                    <a:pt x="122" y="96"/>
                    <a:pt x="118" y="100"/>
                    <a:pt x="113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4" y="100"/>
                    <a:pt x="10" y="96"/>
                    <a:pt x="10" y="91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5"/>
                    <a:pt x="14" y="11"/>
                    <a:pt x="18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8" y="11"/>
                    <a:pt x="122" y="15"/>
                    <a:pt x="122" y="19"/>
                  </a:cubicBezTo>
                  <a:lnTo>
                    <a:pt x="122" y="91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38"/>
            <p:cNvSpPr/>
            <p:nvPr/>
          </p:nvSpPr>
          <p:spPr bwMode="auto">
            <a:xfrm rot="2210388">
              <a:off x="4909520" y="609150"/>
              <a:ext cx="2055812" cy="1414463"/>
            </a:xfrm>
            <a:custGeom>
              <a:avLst/>
              <a:gdLst>
                <a:gd name="T0" fmla="*/ 258 w 342"/>
                <a:gd name="T1" fmla="*/ 215 h 235"/>
                <a:gd name="T2" fmla="*/ 234 w 342"/>
                <a:gd name="T3" fmla="*/ 163 h 235"/>
                <a:gd name="T4" fmla="*/ 271 w 342"/>
                <a:gd name="T5" fmla="*/ 116 h 235"/>
                <a:gd name="T6" fmla="*/ 320 w 342"/>
                <a:gd name="T7" fmla="*/ 96 h 235"/>
                <a:gd name="T8" fmla="*/ 342 w 342"/>
                <a:gd name="T9" fmla="*/ 48 h 235"/>
                <a:gd name="T10" fmla="*/ 318 w 342"/>
                <a:gd name="T11" fmla="*/ 9 h 235"/>
                <a:gd name="T12" fmla="*/ 270 w 342"/>
                <a:gd name="T13" fmla="*/ 4 h 235"/>
                <a:gd name="T14" fmla="*/ 244 w 342"/>
                <a:gd name="T15" fmla="*/ 41 h 235"/>
                <a:gd name="T16" fmla="*/ 283 w 342"/>
                <a:gd name="T17" fmla="*/ 74 h 235"/>
                <a:gd name="T18" fmla="*/ 288 w 342"/>
                <a:gd name="T19" fmla="*/ 133 h 235"/>
                <a:gd name="T20" fmla="*/ 220 w 342"/>
                <a:gd name="T21" fmla="*/ 139 h 235"/>
                <a:gd name="T22" fmla="*/ 157 w 342"/>
                <a:gd name="T23" fmla="*/ 99 h 235"/>
                <a:gd name="T24" fmla="*/ 90 w 342"/>
                <a:gd name="T25" fmla="*/ 74 h 235"/>
                <a:gd name="T26" fmla="*/ 44 w 342"/>
                <a:gd name="T27" fmla="*/ 100 h 235"/>
                <a:gd name="T28" fmla="*/ 44 w 342"/>
                <a:gd name="T29" fmla="*/ 154 h 235"/>
                <a:gd name="T30" fmla="*/ 43 w 342"/>
                <a:gd name="T31" fmla="*/ 202 h 235"/>
                <a:gd name="T32" fmla="*/ 3 w 342"/>
                <a:gd name="T33" fmla="*/ 230 h 235"/>
                <a:gd name="T34" fmla="*/ 3 w 342"/>
                <a:gd name="T35" fmla="*/ 235 h 235"/>
                <a:gd name="T36" fmla="*/ 42 w 342"/>
                <a:gd name="T37" fmla="*/ 218 h 235"/>
                <a:gd name="T38" fmla="*/ 51 w 342"/>
                <a:gd name="T39" fmla="*/ 176 h 235"/>
                <a:gd name="T40" fmla="*/ 46 w 342"/>
                <a:gd name="T41" fmla="*/ 125 h 235"/>
                <a:gd name="T42" fmla="*/ 56 w 342"/>
                <a:gd name="T43" fmla="*/ 90 h 235"/>
                <a:gd name="T44" fmla="*/ 102 w 342"/>
                <a:gd name="T45" fmla="*/ 81 h 235"/>
                <a:gd name="T46" fmla="*/ 177 w 342"/>
                <a:gd name="T47" fmla="*/ 119 h 235"/>
                <a:gd name="T48" fmla="*/ 237 w 342"/>
                <a:gd name="T49" fmla="*/ 149 h 235"/>
                <a:gd name="T50" fmla="*/ 292 w 342"/>
                <a:gd name="T51" fmla="*/ 137 h 235"/>
                <a:gd name="T52" fmla="*/ 299 w 342"/>
                <a:gd name="T53" fmla="*/ 89 h 235"/>
                <a:gd name="T54" fmla="*/ 267 w 342"/>
                <a:gd name="T55" fmla="*/ 60 h 235"/>
                <a:gd name="T56" fmla="*/ 250 w 342"/>
                <a:gd name="T57" fmla="*/ 32 h 235"/>
                <a:gd name="T58" fmla="*/ 271 w 342"/>
                <a:gd name="T59" fmla="*/ 9 h 235"/>
                <a:gd name="T60" fmla="*/ 323 w 342"/>
                <a:gd name="T61" fmla="*/ 18 h 235"/>
                <a:gd name="T62" fmla="*/ 331 w 342"/>
                <a:gd name="T63" fmla="*/ 75 h 235"/>
                <a:gd name="T64" fmla="*/ 241 w 342"/>
                <a:gd name="T65" fmla="*/ 126 h 235"/>
                <a:gd name="T66" fmla="*/ 230 w 342"/>
                <a:gd name="T67" fmla="*/ 168 h 235"/>
                <a:gd name="T68" fmla="*/ 253 w 342"/>
                <a:gd name="T69" fmla="*/ 217 h 235"/>
                <a:gd name="T70" fmla="*/ 258 w 342"/>
                <a:gd name="T71" fmla="*/ 21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2" h="235">
                  <a:moveTo>
                    <a:pt x="258" y="215"/>
                  </a:moveTo>
                  <a:cubicBezTo>
                    <a:pt x="254" y="196"/>
                    <a:pt x="238" y="182"/>
                    <a:pt x="234" y="163"/>
                  </a:cubicBezTo>
                  <a:cubicBezTo>
                    <a:pt x="228" y="137"/>
                    <a:pt x="251" y="123"/>
                    <a:pt x="271" y="116"/>
                  </a:cubicBezTo>
                  <a:cubicBezTo>
                    <a:pt x="287" y="110"/>
                    <a:pt x="306" y="107"/>
                    <a:pt x="320" y="96"/>
                  </a:cubicBezTo>
                  <a:cubicBezTo>
                    <a:pt x="335" y="84"/>
                    <a:pt x="342" y="67"/>
                    <a:pt x="342" y="48"/>
                  </a:cubicBezTo>
                  <a:cubicBezTo>
                    <a:pt x="341" y="31"/>
                    <a:pt x="334" y="17"/>
                    <a:pt x="318" y="9"/>
                  </a:cubicBezTo>
                  <a:cubicBezTo>
                    <a:pt x="304" y="2"/>
                    <a:pt x="285" y="0"/>
                    <a:pt x="270" y="4"/>
                  </a:cubicBezTo>
                  <a:cubicBezTo>
                    <a:pt x="253" y="8"/>
                    <a:pt x="244" y="24"/>
                    <a:pt x="244" y="41"/>
                  </a:cubicBezTo>
                  <a:cubicBezTo>
                    <a:pt x="245" y="63"/>
                    <a:pt x="270" y="63"/>
                    <a:pt x="283" y="74"/>
                  </a:cubicBezTo>
                  <a:cubicBezTo>
                    <a:pt x="300" y="89"/>
                    <a:pt x="302" y="116"/>
                    <a:pt x="288" y="133"/>
                  </a:cubicBezTo>
                  <a:cubicBezTo>
                    <a:pt x="272" y="152"/>
                    <a:pt x="241" y="147"/>
                    <a:pt x="220" y="139"/>
                  </a:cubicBezTo>
                  <a:cubicBezTo>
                    <a:pt x="197" y="130"/>
                    <a:pt x="178" y="112"/>
                    <a:pt x="157" y="99"/>
                  </a:cubicBezTo>
                  <a:cubicBezTo>
                    <a:pt x="137" y="87"/>
                    <a:pt x="114" y="76"/>
                    <a:pt x="90" y="74"/>
                  </a:cubicBezTo>
                  <a:cubicBezTo>
                    <a:pt x="69" y="72"/>
                    <a:pt x="52" y="81"/>
                    <a:pt x="44" y="100"/>
                  </a:cubicBezTo>
                  <a:cubicBezTo>
                    <a:pt x="38" y="117"/>
                    <a:pt x="42" y="137"/>
                    <a:pt x="44" y="154"/>
                  </a:cubicBezTo>
                  <a:cubicBezTo>
                    <a:pt x="46" y="170"/>
                    <a:pt x="47" y="187"/>
                    <a:pt x="43" y="202"/>
                  </a:cubicBezTo>
                  <a:cubicBezTo>
                    <a:pt x="38" y="222"/>
                    <a:pt x="23" y="230"/>
                    <a:pt x="3" y="230"/>
                  </a:cubicBezTo>
                  <a:cubicBezTo>
                    <a:pt x="0" y="230"/>
                    <a:pt x="0" y="235"/>
                    <a:pt x="3" y="235"/>
                  </a:cubicBezTo>
                  <a:cubicBezTo>
                    <a:pt x="19" y="235"/>
                    <a:pt x="32" y="231"/>
                    <a:pt x="42" y="218"/>
                  </a:cubicBezTo>
                  <a:cubicBezTo>
                    <a:pt x="50" y="207"/>
                    <a:pt x="51" y="190"/>
                    <a:pt x="51" y="176"/>
                  </a:cubicBezTo>
                  <a:cubicBezTo>
                    <a:pt x="50" y="159"/>
                    <a:pt x="47" y="142"/>
                    <a:pt x="46" y="125"/>
                  </a:cubicBezTo>
                  <a:cubicBezTo>
                    <a:pt x="46" y="112"/>
                    <a:pt x="48" y="99"/>
                    <a:pt x="56" y="90"/>
                  </a:cubicBezTo>
                  <a:cubicBezTo>
                    <a:pt x="68" y="76"/>
                    <a:pt x="86" y="78"/>
                    <a:pt x="102" y="81"/>
                  </a:cubicBezTo>
                  <a:cubicBezTo>
                    <a:pt x="130" y="88"/>
                    <a:pt x="153" y="103"/>
                    <a:pt x="177" y="119"/>
                  </a:cubicBezTo>
                  <a:cubicBezTo>
                    <a:pt x="196" y="132"/>
                    <a:pt x="214" y="144"/>
                    <a:pt x="237" y="149"/>
                  </a:cubicBezTo>
                  <a:cubicBezTo>
                    <a:pt x="256" y="153"/>
                    <a:pt x="278" y="151"/>
                    <a:pt x="292" y="137"/>
                  </a:cubicBezTo>
                  <a:cubicBezTo>
                    <a:pt x="304" y="124"/>
                    <a:pt x="305" y="105"/>
                    <a:pt x="299" y="89"/>
                  </a:cubicBezTo>
                  <a:cubicBezTo>
                    <a:pt x="293" y="74"/>
                    <a:pt x="281" y="65"/>
                    <a:pt x="267" y="60"/>
                  </a:cubicBezTo>
                  <a:cubicBezTo>
                    <a:pt x="254" y="55"/>
                    <a:pt x="248" y="46"/>
                    <a:pt x="250" y="32"/>
                  </a:cubicBezTo>
                  <a:cubicBezTo>
                    <a:pt x="252" y="20"/>
                    <a:pt x="260" y="12"/>
                    <a:pt x="271" y="9"/>
                  </a:cubicBezTo>
                  <a:cubicBezTo>
                    <a:pt x="288" y="4"/>
                    <a:pt x="308" y="8"/>
                    <a:pt x="323" y="18"/>
                  </a:cubicBezTo>
                  <a:cubicBezTo>
                    <a:pt x="340" y="30"/>
                    <a:pt x="340" y="58"/>
                    <a:pt x="331" y="75"/>
                  </a:cubicBezTo>
                  <a:cubicBezTo>
                    <a:pt x="315" y="109"/>
                    <a:pt x="267" y="104"/>
                    <a:pt x="241" y="126"/>
                  </a:cubicBezTo>
                  <a:cubicBezTo>
                    <a:pt x="229" y="137"/>
                    <a:pt x="226" y="154"/>
                    <a:pt x="230" y="168"/>
                  </a:cubicBezTo>
                  <a:cubicBezTo>
                    <a:pt x="235" y="186"/>
                    <a:pt x="250" y="199"/>
                    <a:pt x="253" y="217"/>
                  </a:cubicBezTo>
                  <a:cubicBezTo>
                    <a:pt x="254" y="220"/>
                    <a:pt x="259" y="219"/>
                    <a:pt x="258" y="215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39"/>
            <p:cNvSpPr/>
            <p:nvPr/>
          </p:nvSpPr>
          <p:spPr bwMode="auto">
            <a:xfrm rot="2210388">
              <a:off x="4679424" y="570479"/>
              <a:ext cx="1063625" cy="631825"/>
            </a:xfrm>
            <a:custGeom>
              <a:avLst/>
              <a:gdLst>
                <a:gd name="T0" fmla="*/ 173 w 177"/>
                <a:gd name="T1" fmla="*/ 0 h 105"/>
                <a:gd name="T2" fmla="*/ 140 w 177"/>
                <a:gd name="T3" fmla="*/ 26 h 105"/>
                <a:gd name="T4" fmla="*/ 105 w 177"/>
                <a:gd name="T5" fmla="*/ 75 h 105"/>
                <a:gd name="T6" fmla="*/ 44 w 177"/>
                <a:gd name="T7" fmla="*/ 94 h 105"/>
                <a:gd name="T8" fmla="*/ 2 w 177"/>
                <a:gd name="T9" fmla="*/ 99 h 105"/>
                <a:gd name="T10" fmla="*/ 6 w 177"/>
                <a:gd name="T11" fmla="*/ 103 h 105"/>
                <a:gd name="T12" fmla="*/ 57 w 177"/>
                <a:gd name="T13" fmla="*/ 100 h 105"/>
                <a:gd name="T14" fmla="*/ 103 w 177"/>
                <a:gd name="T15" fmla="*/ 83 h 105"/>
                <a:gd name="T16" fmla="*/ 136 w 177"/>
                <a:gd name="T17" fmla="*/ 43 h 105"/>
                <a:gd name="T18" fmla="*/ 174 w 177"/>
                <a:gd name="T19" fmla="*/ 5 h 105"/>
                <a:gd name="T20" fmla="*/ 173 w 177"/>
                <a:gd name="T2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05">
                  <a:moveTo>
                    <a:pt x="173" y="0"/>
                  </a:moveTo>
                  <a:cubicBezTo>
                    <a:pt x="157" y="3"/>
                    <a:pt x="148" y="13"/>
                    <a:pt x="140" y="26"/>
                  </a:cubicBezTo>
                  <a:cubicBezTo>
                    <a:pt x="130" y="44"/>
                    <a:pt x="120" y="61"/>
                    <a:pt x="105" y="75"/>
                  </a:cubicBezTo>
                  <a:cubicBezTo>
                    <a:pt x="88" y="90"/>
                    <a:pt x="66" y="97"/>
                    <a:pt x="44" y="94"/>
                  </a:cubicBezTo>
                  <a:cubicBezTo>
                    <a:pt x="30" y="92"/>
                    <a:pt x="13" y="87"/>
                    <a:pt x="2" y="99"/>
                  </a:cubicBezTo>
                  <a:cubicBezTo>
                    <a:pt x="0" y="102"/>
                    <a:pt x="4" y="105"/>
                    <a:pt x="6" y="103"/>
                  </a:cubicBezTo>
                  <a:cubicBezTo>
                    <a:pt x="18" y="89"/>
                    <a:pt x="41" y="100"/>
                    <a:pt x="57" y="100"/>
                  </a:cubicBezTo>
                  <a:cubicBezTo>
                    <a:pt x="74" y="100"/>
                    <a:pt x="89" y="93"/>
                    <a:pt x="103" y="83"/>
                  </a:cubicBezTo>
                  <a:cubicBezTo>
                    <a:pt x="117" y="73"/>
                    <a:pt x="127" y="58"/>
                    <a:pt x="136" y="43"/>
                  </a:cubicBezTo>
                  <a:cubicBezTo>
                    <a:pt x="146" y="26"/>
                    <a:pt x="153" y="9"/>
                    <a:pt x="174" y="5"/>
                  </a:cubicBezTo>
                  <a:cubicBezTo>
                    <a:pt x="177" y="5"/>
                    <a:pt x="176" y="0"/>
                    <a:pt x="173" y="0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0"/>
            <p:cNvSpPr/>
            <p:nvPr/>
          </p:nvSpPr>
          <p:spPr bwMode="auto">
            <a:xfrm rot="2210388">
              <a:off x="4328717" y="708506"/>
              <a:ext cx="276225" cy="246063"/>
            </a:xfrm>
            <a:custGeom>
              <a:avLst/>
              <a:gdLst>
                <a:gd name="T0" fmla="*/ 45 w 46"/>
                <a:gd name="T1" fmla="*/ 3 h 41"/>
                <a:gd name="T2" fmla="*/ 43 w 46"/>
                <a:gd name="T3" fmla="*/ 0 h 41"/>
                <a:gd name="T4" fmla="*/ 7 w 46"/>
                <a:gd name="T5" fmla="*/ 18 h 41"/>
                <a:gd name="T6" fmla="*/ 7 w 46"/>
                <a:gd name="T7" fmla="*/ 18 h 41"/>
                <a:gd name="T8" fmla="*/ 4 w 46"/>
                <a:gd name="T9" fmla="*/ 20 h 41"/>
                <a:gd name="T10" fmla="*/ 0 w 46"/>
                <a:gd name="T11" fmla="*/ 29 h 41"/>
                <a:gd name="T12" fmla="*/ 12 w 46"/>
                <a:gd name="T13" fmla="*/ 41 h 41"/>
                <a:gd name="T14" fmla="*/ 23 w 46"/>
                <a:gd name="T15" fmla="*/ 34 h 41"/>
                <a:gd name="T16" fmla="*/ 23 w 46"/>
                <a:gd name="T17" fmla="*/ 34 h 41"/>
                <a:gd name="T18" fmla="*/ 45 w 46"/>
                <a:gd name="T1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1">
                  <a:moveTo>
                    <a:pt x="45" y="3"/>
                  </a:moveTo>
                  <a:cubicBezTo>
                    <a:pt x="46" y="0"/>
                    <a:pt x="43" y="0"/>
                    <a:pt x="43" y="0"/>
                  </a:cubicBezTo>
                  <a:cubicBezTo>
                    <a:pt x="40" y="2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5" y="19"/>
                    <a:pt x="4" y="20"/>
                  </a:cubicBezTo>
                  <a:cubicBezTo>
                    <a:pt x="1" y="22"/>
                    <a:pt x="0" y="25"/>
                    <a:pt x="0" y="29"/>
                  </a:cubicBezTo>
                  <a:cubicBezTo>
                    <a:pt x="0" y="36"/>
                    <a:pt x="5" y="41"/>
                    <a:pt x="12" y="41"/>
                  </a:cubicBezTo>
                  <a:cubicBezTo>
                    <a:pt x="17" y="41"/>
                    <a:pt x="21" y="38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8" y="23"/>
                    <a:pt x="45" y="5"/>
                    <a:pt x="45" y="3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1"/>
            <p:cNvSpPr/>
            <p:nvPr/>
          </p:nvSpPr>
          <p:spPr bwMode="auto">
            <a:xfrm rot="2210388">
              <a:off x="4397482" y="1109134"/>
              <a:ext cx="355600" cy="150813"/>
            </a:xfrm>
            <a:custGeom>
              <a:avLst/>
              <a:gdLst>
                <a:gd name="T0" fmla="*/ 57 w 59"/>
                <a:gd name="T1" fmla="*/ 11 h 25"/>
                <a:gd name="T2" fmla="*/ 57 w 59"/>
                <a:gd name="T3" fmla="*/ 7 h 25"/>
                <a:gd name="T4" fmla="*/ 17 w 59"/>
                <a:gd name="T5" fmla="*/ 0 h 25"/>
                <a:gd name="T6" fmla="*/ 17 w 59"/>
                <a:gd name="T7" fmla="*/ 0 h 25"/>
                <a:gd name="T8" fmla="*/ 14 w 59"/>
                <a:gd name="T9" fmla="*/ 0 h 25"/>
                <a:gd name="T10" fmla="*/ 4 w 59"/>
                <a:gd name="T11" fmla="*/ 5 h 25"/>
                <a:gd name="T12" fmla="*/ 7 w 59"/>
                <a:gd name="T13" fmla="*/ 22 h 25"/>
                <a:gd name="T14" fmla="*/ 20 w 59"/>
                <a:gd name="T15" fmla="*/ 23 h 25"/>
                <a:gd name="T16" fmla="*/ 20 w 59"/>
                <a:gd name="T17" fmla="*/ 23 h 25"/>
                <a:gd name="T18" fmla="*/ 57 w 59"/>
                <a:gd name="T1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25">
                  <a:moveTo>
                    <a:pt x="57" y="11"/>
                  </a:moveTo>
                  <a:cubicBezTo>
                    <a:pt x="59" y="9"/>
                    <a:pt x="57" y="7"/>
                    <a:pt x="57" y="7"/>
                  </a:cubicBezTo>
                  <a:cubicBezTo>
                    <a:pt x="53" y="8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0" y="0"/>
                    <a:pt x="7" y="2"/>
                    <a:pt x="4" y="5"/>
                  </a:cubicBezTo>
                  <a:cubicBezTo>
                    <a:pt x="0" y="10"/>
                    <a:pt x="1" y="18"/>
                    <a:pt x="7" y="22"/>
                  </a:cubicBezTo>
                  <a:cubicBezTo>
                    <a:pt x="11" y="25"/>
                    <a:pt x="16" y="25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1" y="17"/>
                    <a:pt x="55" y="13"/>
                    <a:pt x="57" y="11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 rot="1809336">
            <a:off x="8820021" y="279475"/>
            <a:ext cx="1589087" cy="1558925"/>
            <a:chOff x="8535988" y="425451"/>
            <a:chExt cx="1589087" cy="1558925"/>
          </a:xfrm>
          <a:solidFill>
            <a:srgbClr val="EEE6BB"/>
          </a:solidFill>
        </p:grpSpPr>
        <p:sp>
          <p:nvSpPr>
            <p:cNvPr id="150" name="Freeform 145"/>
            <p:cNvSpPr/>
            <p:nvPr/>
          </p:nvSpPr>
          <p:spPr bwMode="auto">
            <a:xfrm>
              <a:off x="8753475" y="1117601"/>
              <a:ext cx="261937" cy="866775"/>
            </a:xfrm>
            <a:custGeom>
              <a:avLst/>
              <a:gdLst>
                <a:gd name="T0" fmla="*/ 34 w 53"/>
                <a:gd name="T1" fmla="*/ 21 h 175"/>
                <a:gd name="T2" fmla="*/ 3 w 53"/>
                <a:gd name="T3" fmla="*/ 20 h 175"/>
                <a:gd name="T4" fmla="*/ 27 w 53"/>
                <a:gd name="T5" fmla="*/ 175 h 175"/>
                <a:gd name="T6" fmla="*/ 47 w 53"/>
                <a:gd name="T7" fmla="*/ 143 h 175"/>
                <a:gd name="T8" fmla="*/ 34 w 53"/>
                <a:gd name="T9" fmla="*/ 2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5">
                  <a:moveTo>
                    <a:pt x="34" y="21"/>
                  </a:moveTo>
                  <a:cubicBezTo>
                    <a:pt x="20" y="0"/>
                    <a:pt x="3" y="20"/>
                    <a:pt x="3" y="20"/>
                  </a:cubicBezTo>
                  <a:cubicBezTo>
                    <a:pt x="0" y="90"/>
                    <a:pt x="27" y="175"/>
                    <a:pt x="27" y="175"/>
                  </a:cubicBezTo>
                  <a:cubicBezTo>
                    <a:pt x="53" y="172"/>
                    <a:pt x="47" y="143"/>
                    <a:pt x="47" y="143"/>
                  </a:cubicBezTo>
                  <a:cubicBezTo>
                    <a:pt x="22" y="101"/>
                    <a:pt x="49" y="41"/>
                    <a:pt x="34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6"/>
            <p:cNvSpPr/>
            <p:nvPr/>
          </p:nvSpPr>
          <p:spPr bwMode="auto">
            <a:xfrm>
              <a:off x="8535988" y="425451"/>
              <a:ext cx="1589087" cy="1543050"/>
            </a:xfrm>
            <a:custGeom>
              <a:avLst/>
              <a:gdLst>
                <a:gd name="T0" fmla="*/ 307 w 321"/>
                <a:gd name="T1" fmla="*/ 211 h 312"/>
                <a:gd name="T2" fmla="*/ 307 w 321"/>
                <a:gd name="T3" fmla="*/ 211 h 312"/>
                <a:gd name="T4" fmla="*/ 308 w 321"/>
                <a:gd name="T5" fmla="*/ 202 h 312"/>
                <a:gd name="T6" fmla="*/ 299 w 321"/>
                <a:gd name="T7" fmla="*/ 183 h 312"/>
                <a:gd name="T8" fmla="*/ 289 w 321"/>
                <a:gd name="T9" fmla="*/ 88 h 312"/>
                <a:gd name="T10" fmla="*/ 161 w 321"/>
                <a:gd name="T11" fmla="*/ 1 h 312"/>
                <a:gd name="T12" fmla="*/ 33 w 321"/>
                <a:gd name="T13" fmla="*/ 88 h 312"/>
                <a:gd name="T14" fmla="*/ 22 w 321"/>
                <a:gd name="T15" fmla="*/ 183 h 312"/>
                <a:gd name="T16" fmla="*/ 14 w 321"/>
                <a:gd name="T17" fmla="*/ 202 h 312"/>
                <a:gd name="T18" fmla="*/ 15 w 321"/>
                <a:gd name="T19" fmla="*/ 211 h 312"/>
                <a:gd name="T20" fmla="*/ 15 w 321"/>
                <a:gd name="T21" fmla="*/ 211 h 312"/>
                <a:gd name="T22" fmla="*/ 0 w 321"/>
                <a:gd name="T23" fmla="*/ 225 h 312"/>
                <a:gd name="T24" fmla="*/ 18 w 321"/>
                <a:gd name="T25" fmla="*/ 284 h 312"/>
                <a:gd name="T26" fmla="*/ 34 w 321"/>
                <a:gd name="T27" fmla="*/ 286 h 312"/>
                <a:gd name="T28" fmla="*/ 43 w 321"/>
                <a:gd name="T29" fmla="*/ 293 h 312"/>
                <a:gd name="T30" fmla="*/ 43 w 321"/>
                <a:gd name="T31" fmla="*/ 293 h 312"/>
                <a:gd name="T32" fmla="*/ 45 w 321"/>
                <a:gd name="T33" fmla="*/ 299 h 312"/>
                <a:gd name="T34" fmla="*/ 64 w 321"/>
                <a:gd name="T35" fmla="*/ 309 h 312"/>
                <a:gd name="T36" fmla="*/ 43 w 321"/>
                <a:gd name="T37" fmla="*/ 90 h 312"/>
                <a:gd name="T38" fmla="*/ 161 w 321"/>
                <a:gd name="T39" fmla="*/ 11 h 312"/>
                <a:gd name="T40" fmla="*/ 279 w 321"/>
                <a:gd name="T41" fmla="*/ 90 h 312"/>
                <a:gd name="T42" fmla="*/ 258 w 321"/>
                <a:gd name="T43" fmla="*/ 309 h 312"/>
                <a:gd name="T44" fmla="*/ 277 w 321"/>
                <a:gd name="T45" fmla="*/ 299 h 312"/>
                <a:gd name="T46" fmla="*/ 279 w 321"/>
                <a:gd name="T47" fmla="*/ 293 h 312"/>
                <a:gd name="T48" fmla="*/ 279 w 321"/>
                <a:gd name="T49" fmla="*/ 293 h 312"/>
                <a:gd name="T50" fmla="*/ 288 w 321"/>
                <a:gd name="T51" fmla="*/ 286 h 312"/>
                <a:gd name="T52" fmla="*/ 303 w 321"/>
                <a:gd name="T53" fmla="*/ 284 h 312"/>
                <a:gd name="T54" fmla="*/ 321 w 321"/>
                <a:gd name="T55" fmla="*/ 225 h 312"/>
                <a:gd name="T56" fmla="*/ 307 w 321"/>
                <a:gd name="T57" fmla="*/ 2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1" h="312">
                  <a:moveTo>
                    <a:pt x="307" y="211"/>
                  </a:moveTo>
                  <a:cubicBezTo>
                    <a:pt x="307" y="211"/>
                    <a:pt x="307" y="211"/>
                    <a:pt x="307" y="211"/>
                  </a:cubicBezTo>
                  <a:cubicBezTo>
                    <a:pt x="307" y="208"/>
                    <a:pt x="308" y="204"/>
                    <a:pt x="308" y="202"/>
                  </a:cubicBezTo>
                  <a:cubicBezTo>
                    <a:pt x="308" y="191"/>
                    <a:pt x="303" y="185"/>
                    <a:pt x="299" y="183"/>
                  </a:cubicBezTo>
                  <a:cubicBezTo>
                    <a:pt x="301" y="152"/>
                    <a:pt x="299" y="119"/>
                    <a:pt x="289" y="88"/>
                  </a:cubicBezTo>
                  <a:cubicBezTo>
                    <a:pt x="261" y="0"/>
                    <a:pt x="172" y="1"/>
                    <a:pt x="161" y="1"/>
                  </a:cubicBezTo>
                  <a:cubicBezTo>
                    <a:pt x="149" y="1"/>
                    <a:pt x="61" y="0"/>
                    <a:pt x="33" y="88"/>
                  </a:cubicBezTo>
                  <a:cubicBezTo>
                    <a:pt x="23" y="119"/>
                    <a:pt x="21" y="152"/>
                    <a:pt x="22" y="183"/>
                  </a:cubicBezTo>
                  <a:cubicBezTo>
                    <a:pt x="19" y="185"/>
                    <a:pt x="13" y="191"/>
                    <a:pt x="14" y="202"/>
                  </a:cubicBezTo>
                  <a:cubicBezTo>
                    <a:pt x="14" y="204"/>
                    <a:pt x="14" y="208"/>
                    <a:pt x="15" y="211"/>
                  </a:cubicBezTo>
                  <a:cubicBezTo>
                    <a:pt x="15" y="211"/>
                    <a:pt x="15" y="211"/>
                    <a:pt x="15" y="211"/>
                  </a:cubicBezTo>
                  <a:cubicBezTo>
                    <a:pt x="15" y="211"/>
                    <a:pt x="0" y="215"/>
                    <a:pt x="0" y="225"/>
                  </a:cubicBezTo>
                  <a:cubicBezTo>
                    <a:pt x="0" y="236"/>
                    <a:pt x="10" y="279"/>
                    <a:pt x="18" y="284"/>
                  </a:cubicBezTo>
                  <a:cubicBezTo>
                    <a:pt x="23" y="287"/>
                    <a:pt x="30" y="287"/>
                    <a:pt x="34" y="286"/>
                  </a:cubicBezTo>
                  <a:cubicBezTo>
                    <a:pt x="37" y="290"/>
                    <a:pt x="40" y="292"/>
                    <a:pt x="43" y="293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4" y="297"/>
                    <a:pt x="45" y="299"/>
                    <a:pt x="45" y="299"/>
                  </a:cubicBezTo>
                  <a:cubicBezTo>
                    <a:pt x="45" y="299"/>
                    <a:pt x="51" y="312"/>
                    <a:pt x="64" y="309"/>
                  </a:cubicBezTo>
                  <a:cubicBezTo>
                    <a:pt x="64" y="309"/>
                    <a:pt x="24" y="150"/>
                    <a:pt x="43" y="90"/>
                  </a:cubicBezTo>
                  <a:cubicBezTo>
                    <a:pt x="61" y="31"/>
                    <a:pt x="111" y="11"/>
                    <a:pt x="161" y="11"/>
                  </a:cubicBezTo>
                  <a:cubicBezTo>
                    <a:pt x="210" y="11"/>
                    <a:pt x="261" y="31"/>
                    <a:pt x="279" y="90"/>
                  </a:cubicBezTo>
                  <a:cubicBezTo>
                    <a:pt x="298" y="150"/>
                    <a:pt x="258" y="309"/>
                    <a:pt x="258" y="309"/>
                  </a:cubicBezTo>
                  <a:cubicBezTo>
                    <a:pt x="271" y="312"/>
                    <a:pt x="277" y="299"/>
                    <a:pt x="277" y="299"/>
                  </a:cubicBezTo>
                  <a:cubicBezTo>
                    <a:pt x="277" y="299"/>
                    <a:pt x="277" y="297"/>
                    <a:pt x="279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82" y="292"/>
                    <a:pt x="285" y="290"/>
                    <a:pt x="288" y="286"/>
                  </a:cubicBezTo>
                  <a:cubicBezTo>
                    <a:pt x="292" y="287"/>
                    <a:pt x="298" y="287"/>
                    <a:pt x="303" y="284"/>
                  </a:cubicBezTo>
                  <a:cubicBezTo>
                    <a:pt x="311" y="279"/>
                    <a:pt x="321" y="236"/>
                    <a:pt x="321" y="225"/>
                  </a:cubicBezTo>
                  <a:cubicBezTo>
                    <a:pt x="321" y="215"/>
                    <a:pt x="307" y="211"/>
                    <a:pt x="307" y="2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47"/>
            <p:cNvSpPr/>
            <p:nvPr/>
          </p:nvSpPr>
          <p:spPr bwMode="auto">
            <a:xfrm>
              <a:off x="9650413" y="1117601"/>
              <a:ext cx="261937" cy="866775"/>
            </a:xfrm>
            <a:custGeom>
              <a:avLst/>
              <a:gdLst>
                <a:gd name="T0" fmla="*/ 50 w 53"/>
                <a:gd name="T1" fmla="*/ 20 h 175"/>
                <a:gd name="T2" fmla="*/ 18 w 53"/>
                <a:gd name="T3" fmla="*/ 21 h 175"/>
                <a:gd name="T4" fmla="*/ 5 w 53"/>
                <a:gd name="T5" fmla="*/ 143 h 175"/>
                <a:gd name="T6" fmla="*/ 26 w 53"/>
                <a:gd name="T7" fmla="*/ 175 h 175"/>
                <a:gd name="T8" fmla="*/ 50 w 53"/>
                <a:gd name="T9" fmla="*/ 2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5">
                  <a:moveTo>
                    <a:pt x="50" y="20"/>
                  </a:moveTo>
                  <a:cubicBezTo>
                    <a:pt x="50" y="20"/>
                    <a:pt x="33" y="0"/>
                    <a:pt x="18" y="21"/>
                  </a:cubicBezTo>
                  <a:cubicBezTo>
                    <a:pt x="4" y="41"/>
                    <a:pt x="30" y="101"/>
                    <a:pt x="5" y="143"/>
                  </a:cubicBezTo>
                  <a:cubicBezTo>
                    <a:pt x="5" y="143"/>
                    <a:pt x="0" y="172"/>
                    <a:pt x="26" y="175"/>
                  </a:cubicBezTo>
                  <a:cubicBezTo>
                    <a:pt x="26" y="175"/>
                    <a:pt x="53" y="90"/>
                    <a:pt x="5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48"/>
            <p:cNvSpPr/>
            <p:nvPr/>
          </p:nvSpPr>
          <p:spPr bwMode="auto">
            <a:xfrm>
              <a:off x="8753475" y="1117601"/>
              <a:ext cx="261937" cy="866775"/>
            </a:xfrm>
            <a:custGeom>
              <a:avLst/>
              <a:gdLst>
                <a:gd name="T0" fmla="*/ 34 w 53"/>
                <a:gd name="T1" fmla="*/ 21 h 175"/>
                <a:gd name="T2" fmla="*/ 3 w 53"/>
                <a:gd name="T3" fmla="*/ 20 h 175"/>
                <a:gd name="T4" fmla="*/ 27 w 53"/>
                <a:gd name="T5" fmla="*/ 175 h 175"/>
                <a:gd name="T6" fmla="*/ 47 w 53"/>
                <a:gd name="T7" fmla="*/ 143 h 175"/>
                <a:gd name="T8" fmla="*/ 34 w 53"/>
                <a:gd name="T9" fmla="*/ 2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5">
                  <a:moveTo>
                    <a:pt x="34" y="21"/>
                  </a:moveTo>
                  <a:cubicBezTo>
                    <a:pt x="20" y="0"/>
                    <a:pt x="3" y="20"/>
                    <a:pt x="3" y="20"/>
                  </a:cubicBezTo>
                  <a:cubicBezTo>
                    <a:pt x="0" y="90"/>
                    <a:pt x="27" y="175"/>
                    <a:pt x="27" y="175"/>
                  </a:cubicBezTo>
                  <a:cubicBezTo>
                    <a:pt x="53" y="172"/>
                    <a:pt x="47" y="143"/>
                    <a:pt x="47" y="143"/>
                  </a:cubicBezTo>
                  <a:cubicBezTo>
                    <a:pt x="22" y="101"/>
                    <a:pt x="49" y="41"/>
                    <a:pt x="34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49"/>
            <p:cNvSpPr/>
            <p:nvPr/>
          </p:nvSpPr>
          <p:spPr bwMode="auto">
            <a:xfrm>
              <a:off x="8535988" y="425451"/>
              <a:ext cx="1589087" cy="1543050"/>
            </a:xfrm>
            <a:custGeom>
              <a:avLst/>
              <a:gdLst>
                <a:gd name="T0" fmla="*/ 307 w 321"/>
                <a:gd name="T1" fmla="*/ 211 h 312"/>
                <a:gd name="T2" fmla="*/ 307 w 321"/>
                <a:gd name="T3" fmla="*/ 211 h 312"/>
                <a:gd name="T4" fmla="*/ 308 w 321"/>
                <a:gd name="T5" fmla="*/ 202 h 312"/>
                <a:gd name="T6" fmla="*/ 299 w 321"/>
                <a:gd name="T7" fmla="*/ 183 h 312"/>
                <a:gd name="T8" fmla="*/ 289 w 321"/>
                <a:gd name="T9" fmla="*/ 88 h 312"/>
                <a:gd name="T10" fmla="*/ 161 w 321"/>
                <a:gd name="T11" fmla="*/ 1 h 312"/>
                <a:gd name="T12" fmla="*/ 33 w 321"/>
                <a:gd name="T13" fmla="*/ 88 h 312"/>
                <a:gd name="T14" fmla="*/ 22 w 321"/>
                <a:gd name="T15" fmla="*/ 183 h 312"/>
                <a:gd name="T16" fmla="*/ 14 w 321"/>
                <a:gd name="T17" fmla="*/ 202 h 312"/>
                <a:gd name="T18" fmla="*/ 15 w 321"/>
                <a:gd name="T19" fmla="*/ 211 h 312"/>
                <a:gd name="T20" fmla="*/ 15 w 321"/>
                <a:gd name="T21" fmla="*/ 211 h 312"/>
                <a:gd name="T22" fmla="*/ 0 w 321"/>
                <a:gd name="T23" fmla="*/ 225 h 312"/>
                <a:gd name="T24" fmla="*/ 18 w 321"/>
                <a:gd name="T25" fmla="*/ 284 h 312"/>
                <a:gd name="T26" fmla="*/ 34 w 321"/>
                <a:gd name="T27" fmla="*/ 286 h 312"/>
                <a:gd name="T28" fmla="*/ 43 w 321"/>
                <a:gd name="T29" fmla="*/ 293 h 312"/>
                <a:gd name="T30" fmla="*/ 43 w 321"/>
                <a:gd name="T31" fmla="*/ 293 h 312"/>
                <a:gd name="T32" fmla="*/ 45 w 321"/>
                <a:gd name="T33" fmla="*/ 299 h 312"/>
                <a:gd name="T34" fmla="*/ 64 w 321"/>
                <a:gd name="T35" fmla="*/ 309 h 312"/>
                <a:gd name="T36" fmla="*/ 43 w 321"/>
                <a:gd name="T37" fmla="*/ 90 h 312"/>
                <a:gd name="T38" fmla="*/ 161 w 321"/>
                <a:gd name="T39" fmla="*/ 11 h 312"/>
                <a:gd name="T40" fmla="*/ 279 w 321"/>
                <a:gd name="T41" fmla="*/ 90 h 312"/>
                <a:gd name="T42" fmla="*/ 258 w 321"/>
                <a:gd name="T43" fmla="*/ 309 h 312"/>
                <a:gd name="T44" fmla="*/ 277 w 321"/>
                <a:gd name="T45" fmla="*/ 299 h 312"/>
                <a:gd name="T46" fmla="*/ 279 w 321"/>
                <a:gd name="T47" fmla="*/ 293 h 312"/>
                <a:gd name="T48" fmla="*/ 279 w 321"/>
                <a:gd name="T49" fmla="*/ 293 h 312"/>
                <a:gd name="T50" fmla="*/ 288 w 321"/>
                <a:gd name="T51" fmla="*/ 286 h 312"/>
                <a:gd name="T52" fmla="*/ 303 w 321"/>
                <a:gd name="T53" fmla="*/ 284 h 312"/>
                <a:gd name="T54" fmla="*/ 321 w 321"/>
                <a:gd name="T55" fmla="*/ 225 h 312"/>
                <a:gd name="T56" fmla="*/ 307 w 321"/>
                <a:gd name="T57" fmla="*/ 2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1" h="312">
                  <a:moveTo>
                    <a:pt x="307" y="211"/>
                  </a:moveTo>
                  <a:cubicBezTo>
                    <a:pt x="307" y="211"/>
                    <a:pt x="307" y="211"/>
                    <a:pt x="307" y="211"/>
                  </a:cubicBezTo>
                  <a:cubicBezTo>
                    <a:pt x="307" y="208"/>
                    <a:pt x="308" y="204"/>
                    <a:pt x="308" y="202"/>
                  </a:cubicBezTo>
                  <a:cubicBezTo>
                    <a:pt x="308" y="191"/>
                    <a:pt x="303" y="185"/>
                    <a:pt x="299" y="183"/>
                  </a:cubicBezTo>
                  <a:cubicBezTo>
                    <a:pt x="301" y="152"/>
                    <a:pt x="299" y="119"/>
                    <a:pt x="289" y="88"/>
                  </a:cubicBezTo>
                  <a:cubicBezTo>
                    <a:pt x="261" y="0"/>
                    <a:pt x="172" y="1"/>
                    <a:pt x="161" y="1"/>
                  </a:cubicBezTo>
                  <a:cubicBezTo>
                    <a:pt x="149" y="1"/>
                    <a:pt x="61" y="0"/>
                    <a:pt x="33" y="88"/>
                  </a:cubicBezTo>
                  <a:cubicBezTo>
                    <a:pt x="23" y="119"/>
                    <a:pt x="21" y="152"/>
                    <a:pt x="22" y="183"/>
                  </a:cubicBezTo>
                  <a:cubicBezTo>
                    <a:pt x="19" y="185"/>
                    <a:pt x="13" y="191"/>
                    <a:pt x="14" y="202"/>
                  </a:cubicBezTo>
                  <a:cubicBezTo>
                    <a:pt x="14" y="204"/>
                    <a:pt x="14" y="208"/>
                    <a:pt x="15" y="211"/>
                  </a:cubicBezTo>
                  <a:cubicBezTo>
                    <a:pt x="15" y="211"/>
                    <a:pt x="15" y="211"/>
                    <a:pt x="15" y="211"/>
                  </a:cubicBezTo>
                  <a:cubicBezTo>
                    <a:pt x="15" y="211"/>
                    <a:pt x="0" y="215"/>
                    <a:pt x="0" y="225"/>
                  </a:cubicBezTo>
                  <a:cubicBezTo>
                    <a:pt x="0" y="236"/>
                    <a:pt x="10" y="279"/>
                    <a:pt x="18" y="284"/>
                  </a:cubicBezTo>
                  <a:cubicBezTo>
                    <a:pt x="23" y="287"/>
                    <a:pt x="30" y="287"/>
                    <a:pt x="34" y="286"/>
                  </a:cubicBezTo>
                  <a:cubicBezTo>
                    <a:pt x="37" y="290"/>
                    <a:pt x="40" y="292"/>
                    <a:pt x="43" y="293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4" y="297"/>
                    <a:pt x="45" y="299"/>
                    <a:pt x="45" y="299"/>
                  </a:cubicBezTo>
                  <a:cubicBezTo>
                    <a:pt x="45" y="299"/>
                    <a:pt x="51" y="312"/>
                    <a:pt x="64" y="309"/>
                  </a:cubicBezTo>
                  <a:cubicBezTo>
                    <a:pt x="64" y="309"/>
                    <a:pt x="24" y="150"/>
                    <a:pt x="43" y="90"/>
                  </a:cubicBezTo>
                  <a:cubicBezTo>
                    <a:pt x="61" y="31"/>
                    <a:pt x="111" y="11"/>
                    <a:pt x="161" y="11"/>
                  </a:cubicBezTo>
                  <a:cubicBezTo>
                    <a:pt x="210" y="11"/>
                    <a:pt x="261" y="31"/>
                    <a:pt x="279" y="90"/>
                  </a:cubicBezTo>
                  <a:cubicBezTo>
                    <a:pt x="298" y="150"/>
                    <a:pt x="258" y="309"/>
                    <a:pt x="258" y="309"/>
                  </a:cubicBezTo>
                  <a:cubicBezTo>
                    <a:pt x="271" y="312"/>
                    <a:pt x="277" y="299"/>
                    <a:pt x="277" y="299"/>
                  </a:cubicBezTo>
                  <a:cubicBezTo>
                    <a:pt x="277" y="299"/>
                    <a:pt x="277" y="297"/>
                    <a:pt x="279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82" y="292"/>
                    <a:pt x="285" y="290"/>
                    <a:pt x="288" y="286"/>
                  </a:cubicBezTo>
                  <a:cubicBezTo>
                    <a:pt x="292" y="287"/>
                    <a:pt x="298" y="287"/>
                    <a:pt x="303" y="284"/>
                  </a:cubicBezTo>
                  <a:cubicBezTo>
                    <a:pt x="311" y="279"/>
                    <a:pt x="321" y="236"/>
                    <a:pt x="321" y="225"/>
                  </a:cubicBezTo>
                  <a:cubicBezTo>
                    <a:pt x="321" y="215"/>
                    <a:pt x="307" y="211"/>
                    <a:pt x="307" y="2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0"/>
            <p:cNvSpPr/>
            <p:nvPr/>
          </p:nvSpPr>
          <p:spPr bwMode="auto">
            <a:xfrm>
              <a:off x="9650413" y="1117601"/>
              <a:ext cx="261937" cy="866775"/>
            </a:xfrm>
            <a:custGeom>
              <a:avLst/>
              <a:gdLst>
                <a:gd name="T0" fmla="*/ 50 w 53"/>
                <a:gd name="T1" fmla="*/ 20 h 175"/>
                <a:gd name="T2" fmla="*/ 18 w 53"/>
                <a:gd name="T3" fmla="*/ 21 h 175"/>
                <a:gd name="T4" fmla="*/ 5 w 53"/>
                <a:gd name="T5" fmla="*/ 143 h 175"/>
                <a:gd name="T6" fmla="*/ 26 w 53"/>
                <a:gd name="T7" fmla="*/ 175 h 175"/>
                <a:gd name="T8" fmla="*/ 50 w 53"/>
                <a:gd name="T9" fmla="*/ 2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5">
                  <a:moveTo>
                    <a:pt x="50" y="20"/>
                  </a:moveTo>
                  <a:cubicBezTo>
                    <a:pt x="50" y="20"/>
                    <a:pt x="33" y="0"/>
                    <a:pt x="18" y="21"/>
                  </a:cubicBezTo>
                  <a:cubicBezTo>
                    <a:pt x="4" y="41"/>
                    <a:pt x="30" y="101"/>
                    <a:pt x="5" y="143"/>
                  </a:cubicBezTo>
                  <a:cubicBezTo>
                    <a:pt x="5" y="143"/>
                    <a:pt x="0" y="172"/>
                    <a:pt x="26" y="175"/>
                  </a:cubicBezTo>
                  <a:cubicBezTo>
                    <a:pt x="26" y="175"/>
                    <a:pt x="53" y="90"/>
                    <a:pt x="5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8" name="Group 153"/>
          <p:cNvGrpSpPr>
            <a:grpSpLocks noChangeAspect="1"/>
          </p:cNvGrpSpPr>
          <p:nvPr/>
        </p:nvGrpSpPr>
        <p:grpSpPr bwMode="auto">
          <a:xfrm>
            <a:off x="5483225" y="2889250"/>
            <a:ext cx="6165850" cy="1066800"/>
            <a:chOff x="3454" y="1820"/>
            <a:chExt cx="3884" cy="672"/>
          </a:xfrm>
        </p:grpSpPr>
        <p:sp>
          <p:nvSpPr>
            <p:cNvPr id="159" name="AutoShape 152"/>
            <p:cNvSpPr>
              <a:spLocks noChangeAspect="1" noChangeArrowheads="1" noTextEdit="1"/>
            </p:cNvSpPr>
            <p:nvPr/>
          </p:nvSpPr>
          <p:spPr bwMode="auto">
            <a:xfrm>
              <a:off x="3454" y="1830"/>
              <a:ext cx="772" cy="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4"/>
            <p:cNvSpPr/>
            <p:nvPr/>
          </p:nvSpPr>
          <p:spPr bwMode="auto">
            <a:xfrm>
              <a:off x="6554" y="1820"/>
              <a:ext cx="784" cy="672"/>
            </a:xfrm>
            <a:custGeom>
              <a:avLst/>
              <a:gdLst>
                <a:gd name="T0" fmla="*/ 329 w 329"/>
                <a:gd name="T1" fmla="*/ 129 h 281"/>
                <a:gd name="T2" fmla="*/ 275 w 329"/>
                <a:gd name="T3" fmla="*/ 36 h 281"/>
                <a:gd name="T4" fmla="*/ 286 w 329"/>
                <a:gd name="T5" fmla="*/ 16 h 281"/>
                <a:gd name="T6" fmla="*/ 256 w 329"/>
                <a:gd name="T7" fmla="*/ 0 h 281"/>
                <a:gd name="T8" fmla="*/ 152 w 329"/>
                <a:gd name="T9" fmla="*/ 194 h 281"/>
                <a:gd name="T10" fmla="*/ 99 w 329"/>
                <a:gd name="T11" fmla="*/ 165 h 281"/>
                <a:gd name="T12" fmla="*/ 7 w 329"/>
                <a:gd name="T13" fmla="*/ 199 h 281"/>
                <a:gd name="T14" fmla="*/ 73 w 329"/>
                <a:gd name="T15" fmla="*/ 272 h 281"/>
                <a:gd name="T16" fmla="*/ 162 w 329"/>
                <a:gd name="T17" fmla="*/ 246 h 281"/>
                <a:gd name="T18" fmla="*/ 162 w 329"/>
                <a:gd name="T19" fmla="*/ 247 h 281"/>
                <a:gd name="T20" fmla="*/ 248 w 329"/>
                <a:gd name="T21" fmla="*/ 86 h 281"/>
                <a:gd name="T22" fmla="*/ 291 w 329"/>
                <a:gd name="T23" fmla="*/ 199 h 281"/>
                <a:gd name="T24" fmla="*/ 322 w 329"/>
                <a:gd name="T25" fmla="*/ 165 h 281"/>
                <a:gd name="T26" fmla="*/ 329 w 329"/>
                <a:gd name="T27" fmla="*/ 12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9" h="281">
                  <a:moveTo>
                    <a:pt x="329" y="129"/>
                  </a:moveTo>
                  <a:cubicBezTo>
                    <a:pt x="329" y="104"/>
                    <a:pt x="289" y="82"/>
                    <a:pt x="275" y="36"/>
                  </a:cubicBezTo>
                  <a:cubicBezTo>
                    <a:pt x="281" y="26"/>
                    <a:pt x="286" y="16"/>
                    <a:pt x="286" y="16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52" y="194"/>
                    <a:pt x="152" y="194"/>
                    <a:pt x="152" y="194"/>
                  </a:cubicBezTo>
                  <a:cubicBezTo>
                    <a:pt x="139" y="181"/>
                    <a:pt x="121" y="170"/>
                    <a:pt x="99" y="165"/>
                  </a:cubicBezTo>
                  <a:cubicBezTo>
                    <a:pt x="55" y="155"/>
                    <a:pt x="14" y="170"/>
                    <a:pt x="7" y="199"/>
                  </a:cubicBezTo>
                  <a:cubicBezTo>
                    <a:pt x="0" y="229"/>
                    <a:pt x="30" y="261"/>
                    <a:pt x="73" y="272"/>
                  </a:cubicBezTo>
                  <a:cubicBezTo>
                    <a:pt x="113" y="281"/>
                    <a:pt x="150" y="270"/>
                    <a:pt x="162" y="246"/>
                  </a:cubicBezTo>
                  <a:cubicBezTo>
                    <a:pt x="162" y="247"/>
                    <a:pt x="162" y="247"/>
                    <a:pt x="162" y="247"/>
                  </a:cubicBezTo>
                  <a:cubicBezTo>
                    <a:pt x="162" y="247"/>
                    <a:pt x="243" y="96"/>
                    <a:pt x="248" y="86"/>
                  </a:cubicBezTo>
                  <a:cubicBezTo>
                    <a:pt x="319" y="124"/>
                    <a:pt x="281" y="194"/>
                    <a:pt x="291" y="199"/>
                  </a:cubicBezTo>
                  <a:cubicBezTo>
                    <a:pt x="297" y="203"/>
                    <a:pt x="313" y="185"/>
                    <a:pt x="322" y="165"/>
                  </a:cubicBezTo>
                  <a:cubicBezTo>
                    <a:pt x="328" y="153"/>
                    <a:pt x="328" y="139"/>
                    <a:pt x="329" y="129"/>
                  </a:cubicBez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0" name="组合 169"/>
          <p:cNvGrpSpPr/>
          <p:nvPr/>
        </p:nvGrpSpPr>
        <p:grpSpPr>
          <a:xfrm rot="2243742">
            <a:off x="9594883" y="5091113"/>
            <a:ext cx="742950" cy="1362075"/>
            <a:chOff x="5010944" y="4977446"/>
            <a:chExt cx="742950" cy="1362075"/>
          </a:xfrm>
        </p:grpSpPr>
        <p:sp>
          <p:nvSpPr>
            <p:cNvPr id="163" name="AutoShape 156"/>
            <p:cNvSpPr>
              <a:spLocks noChangeAspect="1" noChangeArrowheads="1" noTextEdit="1"/>
            </p:cNvSpPr>
            <p:nvPr/>
          </p:nvSpPr>
          <p:spPr bwMode="auto">
            <a:xfrm>
              <a:off x="5010944" y="4977446"/>
              <a:ext cx="742950" cy="13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58"/>
            <p:cNvSpPr/>
            <p:nvPr/>
          </p:nvSpPr>
          <p:spPr bwMode="auto">
            <a:xfrm>
              <a:off x="5014119" y="4977446"/>
              <a:ext cx="736600" cy="1362075"/>
            </a:xfrm>
            <a:custGeom>
              <a:avLst/>
              <a:gdLst>
                <a:gd name="T0" fmla="*/ 33 w 193"/>
                <a:gd name="T1" fmla="*/ 0 h 360"/>
                <a:gd name="T2" fmla="*/ 160 w 193"/>
                <a:gd name="T3" fmla="*/ 0 h 360"/>
                <a:gd name="T4" fmla="*/ 193 w 193"/>
                <a:gd name="T5" fmla="*/ 29 h 360"/>
                <a:gd name="T6" fmla="*/ 193 w 193"/>
                <a:gd name="T7" fmla="*/ 331 h 360"/>
                <a:gd name="T8" fmla="*/ 160 w 193"/>
                <a:gd name="T9" fmla="*/ 360 h 360"/>
                <a:gd name="T10" fmla="*/ 33 w 193"/>
                <a:gd name="T11" fmla="*/ 360 h 360"/>
                <a:gd name="T12" fmla="*/ 0 w 193"/>
                <a:gd name="T13" fmla="*/ 331 h 360"/>
                <a:gd name="T14" fmla="*/ 0 w 193"/>
                <a:gd name="T15" fmla="*/ 29 h 360"/>
                <a:gd name="T16" fmla="*/ 33 w 193"/>
                <a:gd name="T1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60">
                  <a:moveTo>
                    <a:pt x="33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178" y="0"/>
                    <a:pt x="193" y="13"/>
                    <a:pt x="193" y="29"/>
                  </a:cubicBezTo>
                  <a:cubicBezTo>
                    <a:pt x="193" y="331"/>
                    <a:pt x="193" y="331"/>
                    <a:pt x="193" y="331"/>
                  </a:cubicBezTo>
                  <a:cubicBezTo>
                    <a:pt x="193" y="347"/>
                    <a:pt x="178" y="360"/>
                    <a:pt x="160" y="360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15" y="360"/>
                    <a:pt x="0" y="347"/>
                    <a:pt x="0" y="33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5" y="0"/>
                    <a:pt x="33" y="0"/>
                  </a:cubicBezTo>
                  <a:close/>
                </a:path>
              </a:pathLst>
            </a:custGeom>
            <a:solidFill>
              <a:srgbClr val="6E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59"/>
            <p:cNvSpPr/>
            <p:nvPr/>
          </p:nvSpPr>
          <p:spPr bwMode="auto">
            <a:xfrm>
              <a:off x="5014119" y="4977446"/>
              <a:ext cx="736600" cy="1362075"/>
            </a:xfrm>
            <a:custGeom>
              <a:avLst/>
              <a:gdLst>
                <a:gd name="T0" fmla="*/ 33 w 193"/>
                <a:gd name="T1" fmla="*/ 0 h 360"/>
                <a:gd name="T2" fmla="*/ 160 w 193"/>
                <a:gd name="T3" fmla="*/ 0 h 360"/>
                <a:gd name="T4" fmla="*/ 193 w 193"/>
                <a:gd name="T5" fmla="*/ 29 h 360"/>
                <a:gd name="T6" fmla="*/ 193 w 193"/>
                <a:gd name="T7" fmla="*/ 331 h 360"/>
                <a:gd name="T8" fmla="*/ 160 w 193"/>
                <a:gd name="T9" fmla="*/ 360 h 360"/>
                <a:gd name="T10" fmla="*/ 33 w 193"/>
                <a:gd name="T11" fmla="*/ 360 h 360"/>
                <a:gd name="T12" fmla="*/ 0 w 193"/>
                <a:gd name="T13" fmla="*/ 331 h 360"/>
                <a:gd name="T14" fmla="*/ 0 w 193"/>
                <a:gd name="T15" fmla="*/ 29 h 360"/>
                <a:gd name="T16" fmla="*/ 33 w 193"/>
                <a:gd name="T1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60">
                  <a:moveTo>
                    <a:pt x="33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178" y="0"/>
                    <a:pt x="193" y="13"/>
                    <a:pt x="193" y="29"/>
                  </a:cubicBezTo>
                  <a:cubicBezTo>
                    <a:pt x="193" y="331"/>
                    <a:pt x="193" y="331"/>
                    <a:pt x="193" y="331"/>
                  </a:cubicBezTo>
                  <a:cubicBezTo>
                    <a:pt x="193" y="347"/>
                    <a:pt x="178" y="360"/>
                    <a:pt x="160" y="360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15" y="360"/>
                    <a:pt x="0" y="347"/>
                    <a:pt x="0" y="33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5" y="0"/>
                    <a:pt x="33" y="0"/>
                  </a:cubicBezTo>
                  <a:close/>
                </a:path>
              </a:pathLst>
            </a:custGeom>
            <a:solidFill>
              <a:srgbClr val="F1895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Oval 160"/>
            <p:cNvSpPr>
              <a:spLocks noChangeArrowheads="1"/>
            </p:cNvSpPr>
            <p:nvPr/>
          </p:nvSpPr>
          <p:spPr bwMode="auto">
            <a:xfrm>
              <a:off x="5269707" y="5064759"/>
              <a:ext cx="26988" cy="25400"/>
            </a:xfrm>
            <a:prstGeom prst="ellipse">
              <a:avLst/>
            </a:pr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1"/>
            <p:cNvSpPr/>
            <p:nvPr/>
          </p:nvSpPr>
          <p:spPr bwMode="auto">
            <a:xfrm>
              <a:off x="5326857" y="5064759"/>
              <a:ext cx="168275" cy="25400"/>
            </a:xfrm>
            <a:custGeom>
              <a:avLst/>
              <a:gdLst>
                <a:gd name="T0" fmla="*/ 4 w 44"/>
                <a:gd name="T1" fmla="*/ 0 h 7"/>
                <a:gd name="T2" fmla="*/ 40 w 44"/>
                <a:gd name="T3" fmla="*/ 0 h 7"/>
                <a:gd name="T4" fmla="*/ 44 w 44"/>
                <a:gd name="T5" fmla="*/ 3 h 7"/>
                <a:gd name="T6" fmla="*/ 40 w 44"/>
                <a:gd name="T7" fmla="*/ 7 h 7"/>
                <a:gd name="T8" fmla="*/ 4 w 44"/>
                <a:gd name="T9" fmla="*/ 7 h 7"/>
                <a:gd name="T10" fmla="*/ 0 w 44"/>
                <a:gd name="T11" fmla="*/ 3 h 7"/>
                <a:gd name="T12" fmla="*/ 4 w 4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2"/>
                    <a:pt x="44" y="3"/>
                  </a:cubicBezTo>
                  <a:cubicBezTo>
                    <a:pt x="44" y="5"/>
                    <a:pt x="42" y="7"/>
                    <a:pt x="4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Oval 162"/>
            <p:cNvSpPr>
              <a:spLocks noChangeArrowheads="1"/>
            </p:cNvSpPr>
            <p:nvPr/>
          </p:nvSpPr>
          <p:spPr bwMode="auto">
            <a:xfrm>
              <a:off x="5323682" y="6188709"/>
              <a:ext cx="117475" cy="101600"/>
            </a:xfrm>
            <a:prstGeom prst="ellipse">
              <a:avLst/>
            </a:pr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Rectangle 163"/>
            <p:cNvSpPr>
              <a:spLocks noChangeArrowheads="1"/>
            </p:cNvSpPr>
            <p:nvPr/>
          </p:nvSpPr>
          <p:spPr bwMode="auto">
            <a:xfrm>
              <a:off x="5063332" y="5166359"/>
              <a:ext cx="636588" cy="973138"/>
            </a:xfrm>
            <a:prstGeom prst="rect">
              <a:avLst/>
            </a:pr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7" name="文本框 176"/>
          <p:cNvSpPr txBox="1"/>
          <p:nvPr/>
        </p:nvSpPr>
        <p:spPr>
          <a:xfrm>
            <a:off x="1047757" y="321539"/>
            <a:ext cx="1415772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听着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2295232" y="2186339"/>
            <a:ext cx="923330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自己喜欢的音乐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84" name="AutoShape 169"/>
          <p:cNvSpPr>
            <a:spLocks noChangeAspect="1" noChangeArrowheads="1" noTextEdit="1"/>
          </p:cNvSpPr>
          <p:nvPr/>
        </p:nvSpPr>
        <p:spPr bwMode="auto">
          <a:xfrm>
            <a:off x="5175250" y="4927600"/>
            <a:ext cx="152400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6" name="Freeform 172"/>
          <p:cNvSpPr>
            <a:spLocks noEditPoints="1"/>
          </p:cNvSpPr>
          <p:nvPr/>
        </p:nvSpPr>
        <p:spPr bwMode="auto">
          <a:xfrm>
            <a:off x="5172075" y="4924425"/>
            <a:ext cx="1524000" cy="1525588"/>
          </a:xfrm>
          <a:custGeom>
            <a:avLst/>
            <a:gdLst>
              <a:gd name="T0" fmla="*/ 259 w 519"/>
              <a:gd name="T1" fmla="*/ 0 h 519"/>
              <a:gd name="T2" fmla="*/ 0 w 519"/>
              <a:gd name="T3" fmla="*/ 259 h 519"/>
              <a:gd name="T4" fmla="*/ 259 w 519"/>
              <a:gd name="T5" fmla="*/ 519 h 519"/>
              <a:gd name="T6" fmla="*/ 519 w 519"/>
              <a:gd name="T7" fmla="*/ 259 h 519"/>
              <a:gd name="T8" fmla="*/ 259 w 519"/>
              <a:gd name="T9" fmla="*/ 0 h 519"/>
              <a:gd name="T10" fmla="*/ 259 w 519"/>
              <a:gd name="T11" fmla="*/ 293 h 519"/>
              <a:gd name="T12" fmla="*/ 226 w 519"/>
              <a:gd name="T13" fmla="*/ 259 h 519"/>
              <a:gd name="T14" fmla="*/ 259 w 519"/>
              <a:gd name="T15" fmla="*/ 226 h 519"/>
              <a:gd name="T16" fmla="*/ 293 w 519"/>
              <a:gd name="T17" fmla="*/ 259 h 519"/>
              <a:gd name="T18" fmla="*/ 259 w 519"/>
              <a:gd name="T19" fmla="*/ 293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9" h="519">
                <a:moveTo>
                  <a:pt x="259" y="0"/>
                </a:moveTo>
                <a:cubicBezTo>
                  <a:pt x="116" y="0"/>
                  <a:pt x="0" y="116"/>
                  <a:pt x="0" y="259"/>
                </a:cubicBezTo>
                <a:cubicBezTo>
                  <a:pt x="0" y="403"/>
                  <a:pt x="116" y="519"/>
                  <a:pt x="259" y="519"/>
                </a:cubicBezTo>
                <a:cubicBezTo>
                  <a:pt x="403" y="519"/>
                  <a:pt x="519" y="403"/>
                  <a:pt x="519" y="259"/>
                </a:cubicBezTo>
                <a:cubicBezTo>
                  <a:pt x="519" y="116"/>
                  <a:pt x="403" y="0"/>
                  <a:pt x="259" y="0"/>
                </a:cubicBezTo>
                <a:moveTo>
                  <a:pt x="259" y="293"/>
                </a:moveTo>
                <a:cubicBezTo>
                  <a:pt x="241" y="293"/>
                  <a:pt x="226" y="278"/>
                  <a:pt x="226" y="259"/>
                </a:cubicBezTo>
                <a:cubicBezTo>
                  <a:pt x="226" y="241"/>
                  <a:pt x="241" y="226"/>
                  <a:pt x="259" y="226"/>
                </a:cubicBezTo>
                <a:cubicBezTo>
                  <a:pt x="278" y="226"/>
                  <a:pt x="293" y="241"/>
                  <a:pt x="293" y="259"/>
                </a:cubicBezTo>
                <a:cubicBezTo>
                  <a:pt x="293" y="278"/>
                  <a:pt x="278" y="293"/>
                  <a:pt x="259" y="2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7" name="Freeform 173"/>
          <p:cNvSpPr>
            <a:spLocks noEditPoints="1"/>
          </p:cNvSpPr>
          <p:nvPr/>
        </p:nvSpPr>
        <p:spPr bwMode="auto">
          <a:xfrm>
            <a:off x="5186363" y="4940300"/>
            <a:ext cx="1492250" cy="1492250"/>
          </a:xfrm>
          <a:custGeom>
            <a:avLst/>
            <a:gdLst>
              <a:gd name="T0" fmla="*/ 254 w 508"/>
              <a:gd name="T1" fmla="*/ 0 h 508"/>
              <a:gd name="T2" fmla="*/ 0 w 508"/>
              <a:gd name="T3" fmla="*/ 254 h 508"/>
              <a:gd name="T4" fmla="*/ 254 w 508"/>
              <a:gd name="T5" fmla="*/ 508 h 508"/>
              <a:gd name="T6" fmla="*/ 508 w 508"/>
              <a:gd name="T7" fmla="*/ 254 h 508"/>
              <a:gd name="T8" fmla="*/ 254 w 508"/>
              <a:gd name="T9" fmla="*/ 0 h 508"/>
              <a:gd name="T10" fmla="*/ 254 w 508"/>
              <a:gd name="T11" fmla="*/ 293 h 508"/>
              <a:gd name="T12" fmla="*/ 216 w 508"/>
              <a:gd name="T13" fmla="*/ 254 h 508"/>
              <a:gd name="T14" fmla="*/ 254 w 508"/>
              <a:gd name="T15" fmla="*/ 216 h 508"/>
              <a:gd name="T16" fmla="*/ 293 w 508"/>
              <a:gd name="T17" fmla="*/ 254 h 508"/>
              <a:gd name="T18" fmla="*/ 254 w 508"/>
              <a:gd name="T19" fmla="*/ 293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8" h="508">
                <a:moveTo>
                  <a:pt x="254" y="0"/>
                </a:moveTo>
                <a:cubicBezTo>
                  <a:pt x="114" y="0"/>
                  <a:pt x="0" y="114"/>
                  <a:pt x="0" y="254"/>
                </a:cubicBezTo>
                <a:cubicBezTo>
                  <a:pt x="0" y="395"/>
                  <a:pt x="114" y="508"/>
                  <a:pt x="254" y="508"/>
                </a:cubicBezTo>
                <a:cubicBezTo>
                  <a:pt x="395" y="508"/>
                  <a:pt x="508" y="395"/>
                  <a:pt x="508" y="254"/>
                </a:cubicBezTo>
                <a:cubicBezTo>
                  <a:pt x="508" y="114"/>
                  <a:pt x="395" y="0"/>
                  <a:pt x="254" y="0"/>
                </a:cubicBezTo>
                <a:moveTo>
                  <a:pt x="254" y="293"/>
                </a:moveTo>
                <a:cubicBezTo>
                  <a:pt x="233" y="293"/>
                  <a:pt x="216" y="276"/>
                  <a:pt x="216" y="254"/>
                </a:cubicBezTo>
                <a:cubicBezTo>
                  <a:pt x="216" y="233"/>
                  <a:pt x="233" y="216"/>
                  <a:pt x="254" y="216"/>
                </a:cubicBezTo>
                <a:cubicBezTo>
                  <a:pt x="275" y="216"/>
                  <a:pt x="293" y="233"/>
                  <a:pt x="293" y="254"/>
                </a:cubicBezTo>
                <a:cubicBezTo>
                  <a:pt x="293" y="276"/>
                  <a:pt x="275" y="293"/>
                  <a:pt x="254" y="293"/>
                </a:cubicBezTo>
              </a:path>
            </a:pathLst>
          </a:custGeom>
          <a:solidFill>
            <a:srgbClr val="423A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8" name="Freeform 174"/>
          <p:cNvSpPr/>
          <p:nvPr/>
        </p:nvSpPr>
        <p:spPr bwMode="auto">
          <a:xfrm>
            <a:off x="5724525" y="5473700"/>
            <a:ext cx="358775" cy="212725"/>
          </a:xfrm>
          <a:custGeom>
            <a:avLst/>
            <a:gdLst>
              <a:gd name="T0" fmla="*/ 73 w 122"/>
              <a:gd name="T1" fmla="*/ 0 h 72"/>
              <a:gd name="T2" fmla="*/ 70 w 122"/>
              <a:gd name="T3" fmla="*/ 0 h 72"/>
              <a:gd name="T4" fmla="*/ 0 w 122"/>
              <a:gd name="T5" fmla="*/ 70 h 72"/>
              <a:gd name="T6" fmla="*/ 0 w 122"/>
              <a:gd name="T7" fmla="*/ 71 h 72"/>
              <a:gd name="T8" fmla="*/ 0 w 122"/>
              <a:gd name="T9" fmla="*/ 72 h 72"/>
              <a:gd name="T10" fmla="*/ 0 w 122"/>
              <a:gd name="T11" fmla="*/ 72 h 72"/>
              <a:gd name="T12" fmla="*/ 71 w 122"/>
              <a:gd name="T13" fmla="*/ 3 h 72"/>
              <a:gd name="T14" fmla="*/ 120 w 122"/>
              <a:gd name="T15" fmla="*/ 23 h 72"/>
              <a:gd name="T16" fmla="*/ 122 w 122"/>
              <a:gd name="T17" fmla="*/ 21 h 72"/>
              <a:gd name="T18" fmla="*/ 73 w 122"/>
              <a:gd name="T1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72">
                <a:moveTo>
                  <a:pt x="73" y="0"/>
                </a:moveTo>
                <a:cubicBezTo>
                  <a:pt x="70" y="0"/>
                  <a:pt x="70" y="0"/>
                  <a:pt x="70" y="0"/>
                </a:cubicBezTo>
                <a:cubicBezTo>
                  <a:pt x="32" y="0"/>
                  <a:pt x="1" y="32"/>
                  <a:pt x="0" y="70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1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1" y="34"/>
                  <a:pt x="33" y="3"/>
                  <a:pt x="71" y="3"/>
                </a:cubicBezTo>
                <a:cubicBezTo>
                  <a:pt x="90" y="3"/>
                  <a:pt x="107" y="11"/>
                  <a:pt x="120" y="23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09" y="8"/>
                  <a:pt x="92" y="0"/>
                  <a:pt x="73" y="0"/>
                </a:cubicBezTo>
              </a:path>
            </a:pathLst>
          </a:custGeom>
          <a:solidFill>
            <a:srgbClr val="3831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9" name="Freeform 175"/>
          <p:cNvSpPr/>
          <p:nvPr/>
        </p:nvSpPr>
        <p:spPr bwMode="auto">
          <a:xfrm>
            <a:off x="5724525" y="5686425"/>
            <a:ext cx="61913" cy="149225"/>
          </a:xfrm>
          <a:custGeom>
            <a:avLst/>
            <a:gdLst>
              <a:gd name="T0" fmla="*/ 0 w 21"/>
              <a:gd name="T1" fmla="*/ 0 h 51"/>
              <a:gd name="T2" fmla="*/ 0 w 21"/>
              <a:gd name="T3" fmla="*/ 2 h 51"/>
              <a:gd name="T4" fmla="*/ 0 w 21"/>
              <a:gd name="T5" fmla="*/ 3 h 51"/>
              <a:gd name="T6" fmla="*/ 20 w 21"/>
              <a:gd name="T7" fmla="*/ 51 h 51"/>
              <a:gd name="T8" fmla="*/ 21 w 21"/>
              <a:gd name="T9" fmla="*/ 49 h 51"/>
              <a:gd name="T10" fmla="*/ 0 w 21"/>
              <a:gd name="T11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51">
                <a:moveTo>
                  <a:pt x="0" y="0"/>
                </a:moveTo>
                <a:cubicBezTo>
                  <a:pt x="0" y="1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21"/>
                  <a:pt x="8" y="38"/>
                  <a:pt x="20" y="51"/>
                </a:cubicBezTo>
                <a:cubicBezTo>
                  <a:pt x="21" y="49"/>
                  <a:pt x="21" y="49"/>
                  <a:pt x="21" y="49"/>
                </a:cubicBezTo>
                <a:cubicBezTo>
                  <a:pt x="9" y="37"/>
                  <a:pt x="1" y="19"/>
                  <a:pt x="0" y="0"/>
                </a:cubicBezTo>
              </a:path>
            </a:pathLst>
          </a:custGeom>
          <a:solidFill>
            <a:srgbClr val="554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0" name="Freeform 176"/>
          <p:cNvSpPr>
            <a:spLocks noEditPoints="1"/>
          </p:cNvSpPr>
          <p:nvPr/>
        </p:nvSpPr>
        <p:spPr bwMode="auto">
          <a:xfrm>
            <a:off x="5403850" y="5607050"/>
            <a:ext cx="642938" cy="825500"/>
          </a:xfrm>
          <a:custGeom>
            <a:avLst/>
            <a:gdLst>
              <a:gd name="T0" fmla="*/ 182 w 219"/>
              <a:gd name="T1" fmla="*/ 281 h 281"/>
              <a:gd name="T2" fmla="*/ 180 w 219"/>
              <a:gd name="T3" fmla="*/ 281 h 281"/>
              <a:gd name="T4" fmla="*/ 181 w 219"/>
              <a:gd name="T5" fmla="*/ 281 h 281"/>
              <a:gd name="T6" fmla="*/ 182 w 219"/>
              <a:gd name="T7" fmla="*/ 281 h 281"/>
              <a:gd name="T8" fmla="*/ 0 w 219"/>
              <a:gd name="T9" fmla="*/ 206 h 281"/>
              <a:gd name="T10" fmla="*/ 0 w 219"/>
              <a:gd name="T11" fmla="*/ 206 h 281"/>
              <a:gd name="T12" fmla="*/ 179 w 219"/>
              <a:gd name="T13" fmla="*/ 281 h 281"/>
              <a:gd name="T14" fmla="*/ 180 w 219"/>
              <a:gd name="T15" fmla="*/ 281 h 281"/>
              <a:gd name="T16" fmla="*/ 0 w 219"/>
              <a:gd name="T17" fmla="*/ 206 h 281"/>
              <a:gd name="T18" fmla="*/ 207 w 219"/>
              <a:gd name="T19" fmla="*/ 0 h 281"/>
              <a:gd name="T20" fmla="*/ 207 w 219"/>
              <a:gd name="T21" fmla="*/ 0 h 281"/>
              <a:gd name="T22" fmla="*/ 218 w 219"/>
              <a:gd name="T23" fmla="*/ 27 h 281"/>
              <a:gd name="T24" fmla="*/ 180 w 219"/>
              <a:gd name="T25" fmla="*/ 66 h 281"/>
              <a:gd name="T26" fmla="*/ 219 w 219"/>
              <a:gd name="T27" fmla="*/ 27 h 281"/>
              <a:gd name="T28" fmla="*/ 207 w 219"/>
              <a:gd name="T2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9" h="281">
                <a:moveTo>
                  <a:pt x="182" y="281"/>
                </a:moveTo>
                <a:cubicBezTo>
                  <a:pt x="182" y="281"/>
                  <a:pt x="181" y="281"/>
                  <a:pt x="180" y="281"/>
                </a:cubicBezTo>
                <a:cubicBezTo>
                  <a:pt x="181" y="281"/>
                  <a:pt x="181" y="281"/>
                  <a:pt x="181" y="281"/>
                </a:cubicBezTo>
                <a:cubicBezTo>
                  <a:pt x="182" y="281"/>
                  <a:pt x="182" y="281"/>
                  <a:pt x="182" y="281"/>
                </a:cubicBezTo>
                <a:moveTo>
                  <a:pt x="0" y="206"/>
                </a:moveTo>
                <a:cubicBezTo>
                  <a:pt x="0" y="206"/>
                  <a:pt x="0" y="206"/>
                  <a:pt x="0" y="206"/>
                </a:cubicBezTo>
                <a:cubicBezTo>
                  <a:pt x="46" y="253"/>
                  <a:pt x="109" y="281"/>
                  <a:pt x="179" y="281"/>
                </a:cubicBezTo>
                <a:cubicBezTo>
                  <a:pt x="180" y="281"/>
                  <a:pt x="180" y="281"/>
                  <a:pt x="180" y="281"/>
                </a:cubicBezTo>
                <a:cubicBezTo>
                  <a:pt x="110" y="281"/>
                  <a:pt x="46" y="253"/>
                  <a:pt x="0" y="206"/>
                </a:cubicBezTo>
                <a:moveTo>
                  <a:pt x="207" y="0"/>
                </a:moveTo>
                <a:cubicBezTo>
                  <a:pt x="207" y="0"/>
                  <a:pt x="207" y="0"/>
                  <a:pt x="207" y="0"/>
                </a:cubicBezTo>
                <a:cubicBezTo>
                  <a:pt x="214" y="7"/>
                  <a:pt x="218" y="17"/>
                  <a:pt x="218" y="27"/>
                </a:cubicBezTo>
                <a:cubicBezTo>
                  <a:pt x="218" y="48"/>
                  <a:pt x="201" y="65"/>
                  <a:pt x="180" y="66"/>
                </a:cubicBezTo>
                <a:cubicBezTo>
                  <a:pt x="201" y="66"/>
                  <a:pt x="219" y="49"/>
                  <a:pt x="219" y="27"/>
                </a:cubicBezTo>
                <a:cubicBezTo>
                  <a:pt x="219" y="17"/>
                  <a:pt x="214" y="7"/>
                  <a:pt x="207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1" name="Freeform 177"/>
          <p:cNvSpPr/>
          <p:nvPr/>
        </p:nvSpPr>
        <p:spPr bwMode="auto">
          <a:xfrm>
            <a:off x="5403850" y="5156200"/>
            <a:ext cx="1274763" cy="1276350"/>
          </a:xfrm>
          <a:custGeom>
            <a:avLst/>
            <a:gdLst>
              <a:gd name="T0" fmla="*/ 359 w 434"/>
              <a:gd name="T1" fmla="*/ 0 h 434"/>
              <a:gd name="T2" fmla="*/ 231 w 434"/>
              <a:gd name="T3" fmla="*/ 129 h 434"/>
              <a:gd name="T4" fmla="*/ 251 w 434"/>
              <a:gd name="T5" fmla="*/ 179 h 434"/>
              <a:gd name="T6" fmla="*/ 251 w 434"/>
              <a:gd name="T7" fmla="*/ 180 h 434"/>
              <a:gd name="T8" fmla="*/ 251 w 434"/>
              <a:gd name="T9" fmla="*/ 180 h 434"/>
              <a:gd name="T10" fmla="*/ 229 w 434"/>
              <a:gd name="T11" fmla="*/ 131 h 434"/>
              <a:gd name="T12" fmla="*/ 207 w 434"/>
              <a:gd name="T13" fmla="*/ 153 h 434"/>
              <a:gd name="T14" fmla="*/ 219 w 434"/>
              <a:gd name="T15" fmla="*/ 180 h 434"/>
              <a:gd name="T16" fmla="*/ 180 w 434"/>
              <a:gd name="T17" fmla="*/ 219 h 434"/>
              <a:gd name="T18" fmla="*/ 180 w 434"/>
              <a:gd name="T19" fmla="*/ 219 h 434"/>
              <a:gd name="T20" fmla="*/ 153 w 434"/>
              <a:gd name="T21" fmla="*/ 207 h 434"/>
              <a:gd name="T22" fmla="*/ 130 w 434"/>
              <a:gd name="T23" fmla="*/ 229 h 434"/>
              <a:gd name="T24" fmla="*/ 180 w 434"/>
              <a:gd name="T25" fmla="*/ 250 h 434"/>
              <a:gd name="T26" fmla="*/ 251 w 434"/>
              <a:gd name="T27" fmla="*/ 180 h 434"/>
              <a:gd name="T28" fmla="*/ 251 w 434"/>
              <a:gd name="T29" fmla="*/ 182 h 434"/>
              <a:gd name="T30" fmla="*/ 180 w 434"/>
              <a:gd name="T31" fmla="*/ 253 h 434"/>
              <a:gd name="T32" fmla="*/ 129 w 434"/>
              <a:gd name="T33" fmla="*/ 231 h 434"/>
              <a:gd name="T34" fmla="*/ 0 w 434"/>
              <a:gd name="T35" fmla="*/ 359 h 434"/>
              <a:gd name="T36" fmla="*/ 180 w 434"/>
              <a:gd name="T37" fmla="*/ 434 h 434"/>
              <a:gd name="T38" fmla="*/ 180 w 434"/>
              <a:gd name="T39" fmla="*/ 434 h 434"/>
              <a:gd name="T40" fmla="*/ 182 w 434"/>
              <a:gd name="T41" fmla="*/ 434 h 434"/>
              <a:gd name="T42" fmla="*/ 434 w 434"/>
              <a:gd name="T43" fmla="*/ 181 h 434"/>
              <a:gd name="T44" fmla="*/ 434 w 434"/>
              <a:gd name="T45" fmla="*/ 179 h 434"/>
              <a:gd name="T46" fmla="*/ 359 w 434"/>
              <a:gd name="T47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4" h="434">
                <a:moveTo>
                  <a:pt x="359" y="0"/>
                </a:moveTo>
                <a:cubicBezTo>
                  <a:pt x="231" y="129"/>
                  <a:pt x="231" y="129"/>
                  <a:pt x="231" y="129"/>
                </a:cubicBezTo>
                <a:cubicBezTo>
                  <a:pt x="244" y="141"/>
                  <a:pt x="251" y="159"/>
                  <a:pt x="251" y="179"/>
                </a:cubicBezTo>
                <a:cubicBezTo>
                  <a:pt x="251" y="179"/>
                  <a:pt x="251" y="180"/>
                  <a:pt x="251" y="180"/>
                </a:cubicBezTo>
                <a:cubicBezTo>
                  <a:pt x="251" y="180"/>
                  <a:pt x="251" y="180"/>
                  <a:pt x="251" y="180"/>
                </a:cubicBezTo>
                <a:cubicBezTo>
                  <a:pt x="251" y="161"/>
                  <a:pt x="242" y="143"/>
                  <a:pt x="229" y="131"/>
                </a:cubicBezTo>
                <a:cubicBezTo>
                  <a:pt x="207" y="153"/>
                  <a:pt x="207" y="153"/>
                  <a:pt x="207" y="153"/>
                </a:cubicBezTo>
                <a:cubicBezTo>
                  <a:pt x="214" y="160"/>
                  <a:pt x="219" y="170"/>
                  <a:pt x="219" y="180"/>
                </a:cubicBezTo>
                <a:cubicBezTo>
                  <a:pt x="219" y="202"/>
                  <a:pt x="201" y="219"/>
                  <a:pt x="180" y="219"/>
                </a:cubicBezTo>
                <a:cubicBezTo>
                  <a:pt x="180" y="219"/>
                  <a:pt x="180" y="219"/>
                  <a:pt x="180" y="219"/>
                </a:cubicBezTo>
                <a:cubicBezTo>
                  <a:pt x="169" y="219"/>
                  <a:pt x="160" y="214"/>
                  <a:pt x="153" y="207"/>
                </a:cubicBezTo>
                <a:cubicBezTo>
                  <a:pt x="130" y="229"/>
                  <a:pt x="130" y="229"/>
                  <a:pt x="130" y="229"/>
                </a:cubicBezTo>
                <a:cubicBezTo>
                  <a:pt x="143" y="242"/>
                  <a:pt x="161" y="250"/>
                  <a:pt x="180" y="250"/>
                </a:cubicBezTo>
                <a:cubicBezTo>
                  <a:pt x="219" y="250"/>
                  <a:pt x="250" y="219"/>
                  <a:pt x="251" y="180"/>
                </a:cubicBezTo>
                <a:cubicBezTo>
                  <a:pt x="251" y="181"/>
                  <a:pt x="251" y="182"/>
                  <a:pt x="251" y="182"/>
                </a:cubicBezTo>
                <a:cubicBezTo>
                  <a:pt x="251" y="222"/>
                  <a:pt x="220" y="253"/>
                  <a:pt x="180" y="253"/>
                </a:cubicBezTo>
                <a:cubicBezTo>
                  <a:pt x="160" y="253"/>
                  <a:pt x="141" y="245"/>
                  <a:pt x="129" y="231"/>
                </a:cubicBezTo>
                <a:cubicBezTo>
                  <a:pt x="0" y="359"/>
                  <a:pt x="0" y="359"/>
                  <a:pt x="0" y="359"/>
                </a:cubicBezTo>
                <a:cubicBezTo>
                  <a:pt x="46" y="406"/>
                  <a:pt x="110" y="434"/>
                  <a:pt x="180" y="434"/>
                </a:cubicBezTo>
                <a:cubicBezTo>
                  <a:pt x="180" y="434"/>
                  <a:pt x="180" y="434"/>
                  <a:pt x="180" y="434"/>
                </a:cubicBezTo>
                <a:cubicBezTo>
                  <a:pt x="181" y="434"/>
                  <a:pt x="182" y="434"/>
                  <a:pt x="182" y="434"/>
                </a:cubicBezTo>
                <a:cubicBezTo>
                  <a:pt x="321" y="433"/>
                  <a:pt x="434" y="321"/>
                  <a:pt x="434" y="181"/>
                </a:cubicBezTo>
                <a:cubicBezTo>
                  <a:pt x="434" y="179"/>
                  <a:pt x="434" y="179"/>
                  <a:pt x="434" y="179"/>
                </a:cubicBezTo>
                <a:cubicBezTo>
                  <a:pt x="434" y="109"/>
                  <a:pt x="405" y="46"/>
                  <a:pt x="359" y="0"/>
                </a:cubicBezTo>
              </a:path>
            </a:pathLst>
          </a:custGeom>
          <a:solidFill>
            <a:srgbClr val="3B3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2" name="Freeform 178"/>
          <p:cNvSpPr/>
          <p:nvPr/>
        </p:nvSpPr>
        <p:spPr bwMode="auto">
          <a:xfrm>
            <a:off x="6076950" y="5535613"/>
            <a:ext cx="65088" cy="150813"/>
          </a:xfrm>
          <a:custGeom>
            <a:avLst/>
            <a:gdLst>
              <a:gd name="T0" fmla="*/ 2 w 22"/>
              <a:gd name="T1" fmla="*/ 0 h 51"/>
              <a:gd name="T2" fmla="*/ 0 w 22"/>
              <a:gd name="T3" fmla="*/ 2 h 51"/>
              <a:gd name="T4" fmla="*/ 22 w 22"/>
              <a:gd name="T5" fmla="*/ 51 h 51"/>
              <a:gd name="T6" fmla="*/ 22 w 22"/>
              <a:gd name="T7" fmla="*/ 51 h 51"/>
              <a:gd name="T8" fmla="*/ 22 w 22"/>
              <a:gd name="T9" fmla="*/ 50 h 51"/>
              <a:gd name="T10" fmla="*/ 2 w 22"/>
              <a:gd name="T11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51">
                <a:moveTo>
                  <a:pt x="2" y="0"/>
                </a:moveTo>
                <a:cubicBezTo>
                  <a:pt x="0" y="2"/>
                  <a:pt x="0" y="2"/>
                  <a:pt x="0" y="2"/>
                </a:cubicBezTo>
                <a:cubicBezTo>
                  <a:pt x="13" y="14"/>
                  <a:pt x="22" y="32"/>
                  <a:pt x="22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51"/>
                  <a:pt x="22" y="50"/>
                  <a:pt x="22" y="50"/>
                </a:cubicBezTo>
                <a:cubicBezTo>
                  <a:pt x="22" y="30"/>
                  <a:pt x="15" y="12"/>
                  <a:pt x="2" y="0"/>
                </a:cubicBezTo>
              </a:path>
            </a:pathLst>
          </a:custGeom>
          <a:solidFill>
            <a:srgbClr val="322C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3" name="Freeform 179"/>
          <p:cNvSpPr/>
          <p:nvPr/>
        </p:nvSpPr>
        <p:spPr bwMode="auto">
          <a:xfrm>
            <a:off x="5783263" y="5686425"/>
            <a:ext cx="358775" cy="214313"/>
          </a:xfrm>
          <a:custGeom>
            <a:avLst/>
            <a:gdLst>
              <a:gd name="T0" fmla="*/ 122 w 122"/>
              <a:gd name="T1" fmla="*/ 0 h 73"/>
              <a:gd name="T2" fmla="*/ 51 w 122"/>
              <a:gd name="T3" fmla="*/ 70 h 73"/>
              <a:gd name="T4" fmla="*/ 1 w 122"/>
              <a:gd name="T5" fmla="*/ 49 h 73"/>
              <a:gd name="T6" fmla="*/ 0 w 122"/>
              <a:gd name="T7" fmla="*/ 51 h 73"/>
              <a:gd name="T8" fmla="*/ 51 w 122"/>
              <a:gd name="T9" fmla="*/ 73 h 73"/>
              <a:gd name="T10" fmla="*/ 122 w 122"/>
              <a:gd name="T11" fmla="*/ 2 h 73"/>
              <a:gd name="T12" fmla="*/ 122 w 122"/>
              <a:gd name="T13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73">
                <a:moveTo>
                  <a:pt x="122" y="0"/>
                </a:moveTo>
                <a:cubicBezTo>
                  <a:pt x="121" y="39"/>
                  <a:pt x="90" y="70"/>
                  <a:pt x="51" y="70"/>
                </a:cubicBezTo>
                <a:cubicBezTo>
                  <a:pt x="32" y="70"/>
                  <a:pt x="14" y="62"/>
                  <a:pt x="1" y="49"/>
                </a:cubicBezTo>
                <a:cubicBezTo>
                  <a:pt x="0" y="51"/>
                  <a:pt x="0" y="51"/>
                  <a:pt x="0" y="51"/>
                </a:cubicBezTo>
                <a:cubicBezTo>
                  <a:pt x="12" y="65"/>
                  <a:pt x="31" y="73"/>
                  <a:pt x="51" y="73"/>
                </a:cubicBezTo>
                <a:cubicBezTo>
                  <a:pt x="91" y="73"/>
                  <a:pt x="122" y="42"/>
                  <a:pt x="122" y="2"/>
                </a:cubicBezTo>
                <a:cubicBezTo>
                  <a:pt x="122" y="2"/>
                  <a:pt x="122" y="1"/>
                  <a:pt x="122" y="0"/>
                </a:cubicBezTo>
              </a:path>
            </a:pathLst>
          </a:custGeom>
          <a:solidFill>
            <a:srgbClr val="4C46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181102" y="225287"/>
            <a:ext cx="1415772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做</a:t>
            </a:r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着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28577" y="2090087"/>
            <a:ext cx="923330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自己喜欢的运动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  <p:grpSp>
        <p:nvGrpSpPr>
          <p:cNvPr id="239" name="组合 238"/>
          <p:cNvGrpSpPr/>
          <p:nvPr/>
        </p:nvGrpSpPr>
        <p:grpSpPr>
          <a:xfrm>
            <a:off x="279400" y="477082"/>
            <a:ext cx="4264025" cy="4233863"/>
            <a:chOff x="279400" y="1920875"/>
            <a:chExt cx="4264025" cy="4233863"/>
          </a:xfrm>
        </p:grpSpPr>
        <p:sp>
          <p:nvSpPr>
            <p:cNvPr id="7" name="Freeform 5"/>
            <p:cNvSpPr/>
            <p:nvPr/>
          </p:nvSpPr>
          <p:spPr bwMode="auto">
            <a:xfrm>
              <a:off x="2424113" y="2378075"/>
              <a:ext cx="176213" cy="601663"/>
            </a:xfrm>
            <a:custGeom>
              <a:avLst/>
              <a:gdLst>
                <a:gd name="T0" fmla="*/ 0 w 111"/>
                <a:gd name="T1" fmla="*/ 379 h 379"/>
                <a:gd name="T2" fmla="*/ 0 w 111"/>
                <a:gd name="T3" fmla="*/ 0 h 379"/>
                <a:gd name="T4" fmla="*/ 111 w 111"/>
                <a:gd name="T5" fmla="*/ 0 h 379"/>
                <a:gd name="T6" fmla="*/ 111 w 111"/>
                <a:gd name="T7" fmla="*/ 375 h 379"/>
                <a:gd name="T8" fmla="*/ 0 w 111"/>
                <a:gd name="T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379">
                  <a:moveTo>
                    <a:pt x="0" y="379"/>
                  </a:moveTo>
                  <a:lnTo>
                    <a:pt x="0" y="0"/>
                  </a:lnTo>
                  <a:lnTo>
                    <a:pt x="111" y="0"/>
                  </a:lnTo>
                  <a:lnTo>
                    <a:pt x="111" y="375"/>
                  </a:lnTo>
                  <a:lnTo>
                    <a:pt x="0" y="379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2424113" y="2887663"/>
              <a:ext cx="176213" cy="203200"/>
            </a:xfrm>
            <a:custGeom>
              <a:avLst/>
              <a:gdLst>
                <a:gd name="T0" fmla="*/ 14 w 27"/>
                <a:gd name="T1" fmla="*/ 31 h 31"/>
                <a:gd name="T2" fmla="*/ 0 w 27"/>
                <a:gd name="T3" fmla="*/ 16 h 31"/>
                <a:gd name="T4" fmla="*/ 14 w 27"/>
                <a:gd name="T5" fmla="*/ 1 h 31"/>
                <a:gd name="T6" fmla="*/ 27 w 27"/>
                <a:gd name="T7" fmla="*/ 15 h 31"/>
                <a:gd name="T8" fmla="*/ 14 w 2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14" y="31"/>
                  </a:moveTo>
                  <a:cubicBezTo>
                    <a:pt x="6" y="31"/>
                    <a:pt x="0" y="24"/>
                    <a:pt x="0" y="16"/>
                  </a:cubicBezTo>
                  <a:cubicBezTo>
                    <a:pt x="0" y="7"/>
                    <a:pt x="6" y="1"/>
                    <a:pt x="14" y="1"/>
                  </a:cubicBezTo>
                  <a:cubicBezTo>
                    <a:pt x="21" y="0"/>
                    <a:pt x="27" y="7"/>
                    <a:pt x="27" y="15"/>
                  </a:cubicBezTo>
                  <a:cubicBezTo>
                    <a:pt x="27" y="24"/>
                    <a:pt x="21" y="30"/>
                    <a:pt x="14" y="3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2392363" y="2155825"/>
              <a:ext cx="247650" cy="268288"/>
            </a:xfrm>
            <a:custGeom>
              <a:avLst/>
              <a:gdLst>
                <a:gd name="T0" fmla="*/ 37 w 38"/>
                <a:gd name="T1" fmla="*/ 28 h 41"/>
                <a:gd name="T2" fmla="*/ 28 w 38"/>
                <a:gd name="T3" fmla="*/ 40 h 41"/>
                <a:gd name="T4" fmla="*/ 12 w 38"/>
                <a:gd name="T5" fmla="*/ 41 h 41"/>
                <a:gd name="T6" fmla="*/ 1 w 38"/>
                <a:gd name="T7" fmla="*/ 31 h 41"/>
                <a:gd name="T8" fmla="*/ 0 w 38"/>
                <a:gd name="T9" fmla="*/ 12 h 41"/>
                <a:gd name="T10" fmla="*/ 10 w 38"/>
                <a:gd name="T11" fmla="*/ 1 h 41"/>
                <a:gd name="T12" fmla="*/ 25 w 38"/>
                <a:gd name="T13" fmla="*/ 0 h 41"/>
                <a:gd name="T14" fmla="*/ 36 w 38"/>
                <a:gd name="T15" fmla="*/ 10 h 41"/>
                <a:gd name="T16" fmla="*/ 37 w 38"/>
                <a:gd name="T17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37" y="28"/>
                  </a:moveTo>
                  <a:cubicBezTo>
                    <a:pt x="38" y="34"/>
                    <a:pt x="33" y="39"/>
                    <a:pt x="28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41"/>
                    <a:pt x="2" y="37"/>
                    <a:pt x="1" y="3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7"/>
                    <a:pt x="4" y="2"/>
                    <a:pt x="10" y="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1" y="0"/>
                    <a:pt x="36" y="4"/>
                    <a:pt x="36" y="10"/>
                  </a:cubicBezTo>
                  <a:lnTo>
                    <a:pt x="37" y="28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2535238" y="2208213"/>
              <a:ext cx="130175" cy="85725"/>
            </a:xfrm>
            <a:custGeom>
              <a:avLst/>
              <a:gdLst>
                <a:gd name="T0" fmla="*/ 6 w 20"/>
                <a:gd name="T1" fmla="*/ 12 h 13"/>
                <a:gd name="T2" fmla="*/ 0 w 20"/>
                <a:gd name="T3" fmla="*/ 7 h 13"/>
                <a:gd name="T4" fmla="*/ 0 w 20"/>
                <a:gd name="T5" fmla="*/ 7 h 13"/>
                <a:gd name="T6" fmla="*/ 5 w 20"/>
                <a:gd name="T7" fmla="*/ 1 h 13"/>
                <a:gd name="T8" fmla="*/ 14 w 20"/>
                <a:gd name="T9" fmla="*/ 1 h 13"/>
                <a:gd name="T10" fmla="*/ 20 w 20"/>
                <a:gd name="T11" fmla="*/ 6 h 13"/>
                <a:gd name="T12" fmla="*/ 20 w 20"/>
                <a:gd name="T13" fmla="*/ 6 h 13"/>
                <a:gd name="T14" fmla="*/ 15 w 20"/>
                <a:gd name="T15" fmla="*/ 12 h 13"/>
                <a:gd name="T16" fmla="*/ 6 w 20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3">
                  <a:moveTo>
                    <a:pt x="6" y="12"/>
                  </a:moveTo>
                  <a:cubicBezTo>
                    <a:pt x="3" y="13"/>
                    <a:pt x="0" y="10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7" y="0"/>
                    <a:pt x="20" y="3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9"/>
                    <a:pt x="18" y="12"/>
                    <a:pt x="15" y="12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2503488" y="2235200"/>
              <a:ext cx="182563" cy="188913"/>
            </a:xfrm>
            <a:custGeom>
              <a:avLst/>
              <a:gdLst>
                <a:gd name="T0" fmla="*/ 4 w 28"/>
                <a:gd name="T1" fmla="*/ 26 h 29"/>
                <a:gd name="T2" fmla="*/ 7 w 28"/>
                <a:gd name="T3" fmla="*/ 8 h 29"/>
                <a:gd name="T4" fmla="*/ 24 w 28"/>
                <a:gd name="T5" fmla="*/ 4 h 29"/>
                <a:gd name="T6" fmla="*/ 21 w 28"/>
                <a:gd name="T7" fmla="*/ 22 h 29"/>
                <a:gd name="T8" fmla="*/ 4 w 28"/>
                <a:gd name="T9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4" y="26"/>
                  </a:moveTo>
                  <a:cubicBezTo>
                    <a:pt x="0" y="22"/>
                    <a:pt x="1" y="14"/>
                    <a:pt x="7" y="8"/>
                  </a:cubicBezTo>
                  <a:cubicBezTo>
                    <a:pt x="12" y="2"/>
                    <a:pt x="20" y="0"/>
                    <a:pt x="24" y="4"/>
                  </a:cubicBezTo>
                  <a:cubicBezTo>
                    <a:pt x="28" y="8"/>
                    <a:pt x="27" y="16"/>
                    <a:pt x="21" y="22"/>
                  </a:cubicBezTo>
                  <a:cubicBezTo>
                    <a:pt x="16" y="28"/>
                    <a:pt x="8" y="29"/>
                    <a:pt x="4" y="26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2320925" y="2220913"/>
              <a:ext cx="430213" cy="104775"/>
            </a:xfrm>
            <a:custGeom>
              <a:avLst/>
              <a:gdLst>
                <a:gd name="T0" fmla="*/ 0 w 271"/>
                <a:gd name="T1" fmla="*/ 0 h 66"/>
                <a:gd name="T2" fmla="*/ 271 w 271"/>
                <a:gd name="T3" fmla="*/ 0 h 66"/>
                <a:gd name="T4" fmla="*/ 271 w 271"/>
                <a:gd name="T5" fmla="*/ 62 h 66"/>
                <a:gd name="T6" fmla="*/ 0 w 271"/>
                <a:gd name="T7" fmla="*/ 66 h 66"/>
                <a:gd name="T8" fmla="*/ 0 w 271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66">
                  <a:moveTo>
                    <a:pt x="0" y="0"/>
                  </a:moveTo>
                  <a:lnTo>
                    <a:pt x="271" y="0"/>
                  </a:lnTo>
                  <a:lnTo>
                    <a:pt x="271" y="62"/>
                  </a:lnTo>
                  <a:lnTo>
                    <a:pt x="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2692400" y="2084388"/>
              <a:ext cx="234950" cy="365125"/>
            </a:xfrm>
            <a:custGeom>
              <a:avLst/>
              <a:gdLst>
                <a:gd name="T0" fmla="*/ 0 w 36"/>
                <a:gd name="T1" fmla="*/ 8 h 56"/>
                <a:gd name="T2" fmla="*/ 7 w 36"/>
                <a:gd name="T3" fmla="*/ 1 h 56"/>
                <a:gd name="T4" fmla="*/ 28 w 36"/>
                <a:gd name="T5" fmla="*/ 0 h 56"/>
                <a:gd name="T6" fmla="*/ 36 w 36"/>
                <a:gd name="T7" fmla="*/ 8 h 56"/>
                <a:gd name="T8" fmla="*/ 36 w 36"/>
                <a:gd name="T9" fmla="*/ 49 h 56"/>
                <a:gd name="T10" fmla="*/ 29 w 36"/>
                <a:gd name="T11" fmla="*/ 56 h 56"/>
                <a:gd name="T12" fmla="*/ 8 w 36"/>
                <a:gd name="T13" fmla="*/ 56 h 56"/>
                <a:gd name="T14" fmla="*/ 1 w 36"/>
                <a:gd name="T15" fmla="*/ 49 h 56"/>
                <a:gd name="T16" fmla="*/ 0 w 36"/>
                <a:gd name="T17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56">
                  <a:moveTo>
                    <a:pt x="0" y="8"/>
                  </a:moveTo>
                  <a:cubicBezTo>
                    <a:pt x="0" y="4"/>
                    <a:pt x="3" y="1"/>
                    <a:pt x="7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6" y="4"/>
                    <a:pt x="36" y="8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53"/>
                    <a:pt x="33" y="56"/>
                    <a:pt x="29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1" y="53"/>
                    <a:pt x="1" y="49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2138363" y="2090738"/>
              <a:ext cx="234950" cy="366713"/>
            </a:xfrm>
            <a:custGeom>
              <a:avLst/>
              <a:gdLst>
                <a:gd name="T0" fmla="*/ 0 w 36"/>
                <a:gd name="T1" fmla="*/ 8 h 56"/>
                <a:gd name="T2" fmla="*/ 7 w 36"/>
                <a:gd name="T3" fmla="*/ 0 h 56"/>
                <a:gd name="T4" fmla="*/ 28 w 36"/>
                <a:gd name="T5" fmla="*/ 0 h 56"/>
                <a:gd name="T6" fmla="*/ 36 w 36"/>
                <a:gd name="T7" fmla="*/ 7 h 56"/>
                <a:gd name="T8" fmla="*/ 36 w 36"/>
                <a:gd name="T9" fmla="*/ 49 h 56"/>
                <a:gd name="T10" fmla="*/ 29 w 36"/>
                <a:gd name="T11" fmla="*/ 56 h 56"/>
                <a:gd name="T12" fmla="*/ 8 w 36"/>
                <a:gd name="T13" fmla="*/ 56 h 56"/>
                <a:gd name="T14" fmla="*/ 1 w 36"/>
                <a:gd name="T15" fmla="*/ 49 h 56"/>
                <a:gd name="T16" fmla="*/ 0 w 36"/>
                <a:gd name="T17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56">
                  <a:moveTo>
                    <a:pt x="0" y="8"/>
                  </a:moveTo>
                  <a:cubicBezTo>
                    <a:pt x="0" y="4"/>
                    <a:pt x="3" y="1"/>
                    <a:pt x="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6" y="3"/>
                    <a:pt x="36" y="7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52"/>
                    <a:pt x="33" y="56"/>
                    <a:pt x="29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1" y="53"/>
                    <a:pt x="1" y="49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2593975" y="2208213"/>
              <a:ext cx="85725" cy="138113"/>
            </a:xfrm>
            <a:custGeom>
              <a:avLst/>
              <a:gdLst>
                <a:gd name="T0" fmla="*/ 0 w 13"/>
                <a:gd name="T1" fmla="*/ 6 h 21"/>
                <a:gd name="T2" fmla="*/ 5 w 13"/>
                <a:gd name="T3" fmla="*/ 0 h 21"/>
                <a:gd name="T4" fmla="*/ 5 w 13"/>
                <a:gd name="T5" fmla="*/ 0 h 21"/>
                <a:gd name="T6" fmla="*/ 12 w 13"/>
                <a:gd name="T7" fmla="*/ 5 h 21"/>
                <a:gd name="T8" fmla="*/ 13 w 13"/>
                <a:gd name="T9" fmla="*/ 15 h 21"/>
                <a:gd name="T10" fmla="*/ 7 w 13"/>
                <a:gd name="T11" fmla="*/ 21 h 21"/>
                <a:gd name="T12" fmla="*/ 7 w 13"/>
                <a:gd name="T13" fmla="*/ 21 h 21"/>
                <a:gd name="T14" fmla="*/ 1 w 13"/>
                <a:gd name="T15" fmla="*/ 16 h 21"/>
                <a:gd name="T16" fmla="*/ 0 w 13"/>
                <a:gd name="T1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1">
                  <a:moveTo>
                    <a:pt x="0" y="6"/>
                  </a:moveTo>
                  <a:cubicBezTo>
                    <a:pt x="0" y="3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11" y="2"/>
                    <a:pt x="12" y="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8"/>
                    <a:pt x="10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4" y="21"/>
                    <a:pt x="1" y="19"/>
                    <a:pt x="1" y="16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2535238" y="2908300"/>
              <a:ext cx="560388" cy="207963"/>
            </a:xfrm>
            <a:custGeom>
              <a:avLst/>
              <a:gdLst>
                <a:gd name="T0" fmla="*/ 4 w 353"/>
                <a:gd name="T1" fmla="*/ 0 h 131"/>
                <a:gd name="T2" fmla="*/ 353 w 353"/>
                <a:gd name="T3" fmla="*/ 8 h 131"/>
                <a:gd name="T4" fmla="*/ 353 w 353"/>
                <a:gd name="T5" fmla="*/ 131 h 131"/>
                <a:gd name="T6" fmla="*/ 0 w 353"/>
                <a:gd name="T7" fmla="*/ 123 h 131"/>
                <a:gd name="T8" fmla="*/ 4 w 3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131">
                  <a:moveTo>
                    <a:pt x="4" y="0"/>
                  </a:moveTo>
                  <a:lnTo>
                    <a:pt x="353" y="8"/>
                  </a:lnTo>
                  <a:lnTo>
                    <a:pt x="353" y="131"/>
                  </a:lnTo>
                  <a:lnTo>
                    <a:pt x="0" y="12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2432050" y="2900363"/>
              <a:ext cx="195263" cy="203200"/>
            </a:xfrm>
            <a:custGeom>
              <a:avLst/>
              <a:gdLst>
                <a:gd name="T0" fmla="*/ 0 w 30"/>
                <a:gd name="T1" fmla="*/ 15 h 31"/>
                <a:gd name="T2" fmla="*/ 15 w 30"/>
                <a:gd name="T3" fmla="*/ 0 h 31"/>
                <a:gd name="T4" fmla="*/ 30 w 30"/>
                <a:gd name="T5" fmla="*/ 16 h 31"/>
                <a:gd name="T6" fmla="*/ 14 w 30"/>
                <a:gd name="T7" fmla="*/ 30 h 31"/>
                <a:gd name="T8" fmla="*/ 0 w 30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0" y="15"/>
                  </a:moveTo>
                  <a:cubicBezTo>
                    <a:pt x="0" y="7"/>
                    <a:pt x="7" y="0"/>
                    <a:pt x="15" y="0"/>
                  </a:cubicBezTo>
                  <a:cubicBezTo>
                    <a:pt x="23" y="1"/>
                    <a:pt x="30" y="8"/>
                    <a:pt x="30" y="16"/>
                  </a:cubicBezTo>
                  <a:cubicBezTo>
                    <a:pt x="30" y="24"/>
                    <a:pt x="23" y="31"/>
                    <a:pt x="14" y="30"/>
                  </a:cubicBezTo>
                  <a:cubicBezTo>
                    <a:pt x="6" y="30"/>
                    <a:pt x="0" y="23"/>
                    <a:pt x="0" y="1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2986088" y="2921000"/>
              <a:ext cx="195263" cy="195263"/>
            </a:xfrm>
            <a:custGeom>
              <a:avLst/>
              <a:gdLst>
                <a:gd name="T0" fmla="*/ 0 w 30"/>
                <a:gd name="T1" fmla="*/ 14 h 30"/>
                <a:gd name="T2" fmla="*/ 15 w 30"/>
                <a:gd name="T3" fmla="*/ 0 h 30"/>
                <a:gd name="T4" fmla="*/ 30 w 30"/>
                <a:gd name="T5" fmla="*/ 15 h 30"/>
                <a:gd name="T6" fmla="*/ 15 w 30"/>
                <a:gd name="T7" fmla="*/ 30 h 30"/>
                <a:gd name="T8" fmla="*/ 0 w 30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0" y="14"/>
                  </a:moveTo>
                  <a:cubicBezTo>
                    <a:pt x="0" y="6"/>
                    <a:pt x="7" y="0"/>
                    <a:pt x="15" y="0"/>
                  </a:cubicBezTo>
                  <a:cubicBezTo>
                    <a:pt x="24" y="0"/>
                    <a:pt x="30" y="7"/>
                    <a:pt x="30" y="15"/>
                  </a:cubicBezTo>
                  <a:cubicBezTo>
                    <a:pt x="30" y="23"/>
                    <a:pt x="23" y="30"/>
                    <a:pt x="15" y="30"/>
                  </a:cubicBezTo>
                  <a:cubicBezTo>
                    <a:pt x="6" y="29"/>
                    <a:pt x="0" y="23"/>
                    <a:pt x="0" y="1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2795588" y="2894013"/>
              <a:ext cx="327025" cy="234950"/>
            </a:xfrm>
            <a:custGeom>
              <a:avLst/>
              <a:gdLst>
                <a:gd name="T0" fmla="*/ 5 w 206"/>
                <a:gd name="T1" fmla="*/ 0 h 148"/>
                <a:gd name="T2" fmla="*/ 206 w 206"/>
                <a:gd name="T3" fmla="*/ 4 h 148"/>
                <a:gd name="T4" fmla="*/ 202 w 206"/>
                <a:gd name="T5" fmla="*/ 148 h 148"/>
                <a:gd name="T6" fmla="*/ 0 w 206"/>
                <a:gd name="T7" fmla="*/ 144 h 148"/>
                <a:gd name="T8" fmla="*/ 5 w 206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48">
                  <a:moveTo>
                    <a:pt x="5" y="0"/>
                  </a:moveTo>
                  <a:lnTo>
                    <a:pt x="206" y="4"/>
                  </a:lnTo>
                  <a:lnTo>
                    <a:pt x="202" y="148"/>
                  </a:lnTo>
                  <a:lnTo>
                    <a:pt x="0" y="14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2986088" y="2900363"/>
              <a:ext cx="227013" cy="228600"/>
            </a:xfrm>
            <a:custGeom>
              <a:avLst/>
              <a:gdLst>
                <a:gd name="T0" fmla="*/ 1 w 35"/>
                <a:gd name="T1" fmla="*/ 17 h 35"/>
                <a:gd name="T2" fmla="*/ 18 w 35"/>
                <a:gd name="T3" fmla="*/ 0 h 35"/>
                <a:gd name="T4" fmla="*/ 35 w 35"/>
                <a:gd name="T5" fmla="*/ 18 h 35"/>
                <a:gd name="T6" fmla="*/ 17 w 35"/>
                <a:gd name="T7" fmla="*/ 35 h 35"/>
                <a:gd name="T8" fmla="*/ 1 w 35"/>
                <a:gd name="T9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" y="17"/>
                  </a:moveTo>
                  <a:cubicBezTo>
                    <a:pt x="1" y="8"/>
                    <a:pt x="9" y="0"/>
                    <a:pt x="18" y="0"/>
                  </a:cubicBezTo>
                  <a:cubicBezTo>
                    <a:pt x="28" y="1"/>
                    <a:pt x="35" y="8"/>
                    <a:pt x="35" y="18"/>
                  </a:cubicBezTo>
                  <a:cubicBezTo>
                    <a:pt x="35" y="27"/>
                    <a:pt x="27" y="35"/>
                    <a:pt x="17" y="35"/>
                  </a:cubicBezTo>
                  <a:cubicBezTo>
                    <a:pt x="8" y="34"/>
                    <a:pt x="0" y="27"/>
                    <a:pt x="1" y="17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128963" y="4089400"/>
              <a:ext cx="195263" cy="561975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3128963" y="4567238"/>
              <a:ext cx="195263" cy="201613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128963" y="4005263"/>
              <a:ext cx="195263" cy="195263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128963" y="4684713"/>
              <a:ext cx="195263" cy="698500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3128963" y="4573588"/>
              <a:ext cx="195263" cy="195263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841625" y="5383213"/>
              <a:ext cx="488950" cy="176213"/>
            </a:xfrm>
            <a:custGeom>
              <a:avLst/>
              <a:gdLst>
                <a:gd name="T0" fmla="*/ 69 w 75"/>
                <a:gd name="T1" fmla="*/ 1 h 27"/>
                <a:gd name="T2" fmla="*/ 44 w 75"/>
                <a:gd name="T3" fmla="*/ 2 h 27"/>
                <a:gd name="T4" fmla="*/ 42 w 75"/>
                <a:gd name="T5" fmla="*/ 3 h 27"/>
                <a:gd name="T6" fmla="*/ 3 w 75"/>
                <a:gd name="T7" fmla="*/ 19 h 27"/>
                <a:gd name="T8" fmla="*/ 1 w 75"/>
                <a:gd name="T9" fmla="*/ 24 h 27"/>
                <a:gd name="T10" fmla="*/ 6 w 75"/>
                <a:gd name="T11" fmla="*/ 27 h 27"/>
                <a:gd name="T12" fmla="*/ 70 w 75"/>
                <a:gd name="T13" fmla="*/ 23 h 27"/>
                <a:gd name="T14" fmla="*/ 75 w 75"/>
                <a:gd name="T15" fmla="*/ 19 h 27"/>
                <a:gd name="T16" fmla="*/ 74 w 75"/>
                <a:gd name="T17" fmla="*/ 4 h 27"/>
                <a:gd name="T18" fmla="*/ 69 w 75"/>
                <a:gd name="T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7">
                  <a:moveTo>
                    <a:pt x="69" y="1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3" y="2"/>
                    <a:pt x="43" y="2"/>
                    <a:pt x="42" y="3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0" y="22"/>
                    <a:pt x="1" y="24"/>
                  </a:cubicBezTo>
                  <a:cubicBezTo>
                    <a:pt x="2" y="26"/>
                    <a:pt x="4" y="27"/>
                    <a:pt x="6" y="27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3" y="23"/>
                    <a:pt x="75" y="21"/>
                    <a:pt x="75" y="19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2"/>
                    <a:pt x="72" y="0"/>
                    <a:pt x="69" y="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2828925" y="5318125"/>
              <a:ext cx="508000" cy="254000"/>
            </a:xfrm>
            <a:custGeom>
              <a:avLst/>
              <a:gdLst>
                <a:gd name="T0" fmla="*/ 45 w 78"/>
                <a:gd name="T1" fmla="*/ 0 h 39"/>
                <a:gd name="T2" fmla="*/ 77 w 78"/>
                <a:gd name="T3" fmla="*/ 0 h 39"/>
                <a:gd name="T4" fmla="*/ 78 w 78"/>
                <a:gd name="T5" fmla="*/ 25 h 39"/>
                <a:gd name="T6" fmla="*/ 70 w 78"/>
                <a:gd name="T7" fmla="*/ 34 h 39"/>
                <a:gd name="T8" fmla="*/ 6 w 78"/>
                <a:gd name="T9" fmla="*/ 38 h 39"/>
                <a:gd name="T10" fmla="*/ 1 w 78"/>
                <a:gd name="T11" fmla="*/ 34 h 39"/>
                <a:gd name="T12" fmla="*/ 7 w 78"/>
                <a:gd name="T13" fmla="*/ 27 h 39"/>
                <a:gd name="T14" fmla="*/ 45 w 78"/>
                <a:gd name="T15" fmla="*/ 11 h 39"/>
                <a:gd name="T16" fmla="*/ 45 w 7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39">
                  <a:moveTo>
                    <a:pt x="45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32"/>
                    <a:pt x="70" y="34"/>
                  </a:cubicBezTo>
                  <a:cubicBezTo>
                    <a:pt x="62" y="35"/>
                    <a:pt x="6" y="38"/>
                    <a:pt x="6" y="38"/>
                  </a:cubicBezTo>
                  <a:cubicBezTo>
                    <a:pt x="6" y="38"/>
                    <a:pt x="2" y="39"/>
                    <a:pt x="1" y="34"/>
                  </a:cubicBezTo>
                  <a:cubicBezTo>
                    <a:pt x="0" y="28"/>
                    <a:pt x="5" y="28"/>
                    <a:pt x="7" y="27"/>
                  </a:cubicBezTo>
                  <a:cubicBezTo>
                    <a:pt x="45" y="11"/>
                    <a:pt x="45" y="11"/>
                    <a:pt x="45" y="11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2770188" y="5343525"/>
              <a:ext cx="612775" cy="236538"/>
            </a:xfrm>
            <a:custGeom>
              <a:avLst/>
              <a:gdLst>
                <a:gd name="T0" fmla="*/ 86 w 94"/>
                <a:gd name="T1" fmla="*/ 0 h 36"/>
                <a:gd name="T2" fmla="*/ 71 w 94"/>
                <a:gd name="T3" fmla="*/ 14 h 36"/>
                <a:gd name="T4" fmla="*/ 53 w 94"/>
                <a:gd name="T5" fmla="*/ 2 h 36"/>
                <a:gd name="T6" fmla="*/ 3 w 94"/>
                <a:gd name="T7" fmla="*/ 26 h 36"/>
                <a:gd name="T8" fmla="*/ 5 w 94"/>
                <a:gd name="T9" fmla="*/ 35 h 36"/>
                <a:gd name="T10" fmla="*/ 90 w 94"/>
                <a:gd name="T11" fmla="*/ 31 h 36"/>
                <a:gd name="T12" fmla="*/ 86 w 94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36">
                  <a:moveTo>
                    <a:pt x="86" y="0"/>
                  </a:moveTo>
                  <a:cubicBezTo>
                    <a:pt x="84" y="1"/>
                    <a:pt x="80" y="13"/>
                    <a:pt x="71" y="14"/>
                  </a:cubicBezTo>
                  <a:cubicBezTo>
                    <a:pt x="60" y="14"/>
                    <a:pt x="53" y="2"/>
                    <a:pt x="53" y="2"/>
                  </a:cubicBezTo>
                  <a:cubicBezTo>
                    <a:pt x="53" y="2"/>
                    <a:pt x="29" y="14"/>
                    <a:pt x="3" y="26"/>
                  </a:cubicBezTo>
                  <a:cubicBezTo>
                    <a:pt x="1" y="27"/>
                    <a:pt x="0" y="35"/>
                    <a:pt x="5" y="35"/>
                  </a:cubicBezTo>
                  <a:cubicBezTo>
                    <a:pt x="9" y="36"/>
                    <a:pt x="85" y="36"/>
                    <a:pt x="90" y="31"/>
                  </a:cubicBezTo>
                  <a:cubicBezTo>
                    <a:pt x="94" y="26"/>
                    <a:pt x="89" y="0"/>
                    <a:pt x="86" y="0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2998788" y="1941513"/>
              <a:ext cx="742950" cy="744538"/>
            </a:xfrm>
            <a:custGeom>
              <a:avLst/>
              <a:gdLst>
                <a:gd name="T0" fmla="*/ 114 w 114"/>
                <a:gd name="T1" fmla="*/ 58 h 114"/>
                <a:gd name="T2" fmla="*/ 57 w 114"/>
                <a:gd name="T3" fmla="*/ 114 h 114"/>
                <a:gd name="T4" fmla="*/ 1 w 114"/>
                <a:gd name="T5" fmla="*/ 56 h 114"/>
                <a:gd name="T6" fmla="*/ 58 w 114"/>
                <a:gd name="T7" fmla="*/ 0 h 114"/>
                <a:gd name="T8" fmla="*/ 114 w 114"/>
                <a:gd name="T9" fmla="*/ 5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58"/>
                  </a:moveTo>
                  <a:cubicBezTo>
                    <a:pt x="114" y="89"/>
                    <a:pt x="88" y="114"/>
                    <a:pt x="57" y="114"/>
                  </a:cubicBezTo>
                  <a:cubicBezTo>
                    <a:pt x="25" y="113"/>
                    <a:pt x="0" y="88"/>
                    <a:pt x="1" y="56"/>
                  </a:cubicBezTo>
                  <a:cubicBezTo>
                    <a:pt x="1" y="25"/>
                    <a:pt x="27" y="0"/>
                    <a:pt x="58" y="0"/>
                  </a:cubicBezTo>
                  <a:cubicBezTo>
                    <a:pt x="89" y="1"/>
                    <a:pt x="114" y="27"/>
                    <a:pt x="114" y="58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3005138" y="2065338"/>
              <a:ext cx="534988" cy="796925"/>
            </a:xfrm>
            <a:custGeom>
              <a:avLst/>
              <a:gdLst>
                <a:gd name="T0" fmla="*/ 82 w 82"/>
                <a:gd name="T1" fmla="*/ 75 h 122"/>
                <a:gd name="T2" fmla="*/ 46 w 82"/>
                <a:gd name="T3" fmla="*/ 122 h 122"/>
                <a:gd name="T4" fmla="*/ 35 w 82"/>
                <a:gd name="T5" fmla="*/ 122 h 122"/>
                <a:gd name="T6" fmla="*/ 0 w 82"/>
                <a:gd name="T7" fmla="*/ 75 h 122"/>
                <a:gd name="T8" fmla="*/ 0 w 82"/>
                <a:gd name="T9" fmla="*/ 35 h 122"/>
                <a:gd name="T10" fmla="*/ 35 w 82"/>
                <a:gd name="T11" fmla="*/ 0 h 122"/>
                <a:gd name="T12" fmla="*/ 46 w 82"/>
                <a:gd name="T13" fmla="*/ 0 h 122"/>
                <a:gd name="T14" fmla="*/ 82 w 82"/>
                <a:gd name="T15" fmla="*/ 35 h 122"/>
                <a:gd name="T16" fmla="*/ 82 w 82"/>
                <a:gd name="T17" fmla="*/ 7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122">
                  <a:moveTo>
                    <a:pt x="82" y="75"/>
                  </a:moveTo>
                  <a:cubicBezTo>
                    <a:pt x="82" y="95"/>
                    <a:pt x="66" y="122"/>
                    <a:pt x="46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15" y="122"/>
                    <a:pt x="0" y="95"/>
                    <a:pt x="0" y="7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6" y="0"/>
                    <a:pt x="82" y="15"/>
                    <a:pt x="82" y="35"/>
                  </a:cubicBezTo>
                  <a:lnTo>
                    <a:pt x="82" y="7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3160713" y="2430463"/>
              <a:ext cx="568325" cy="444500"/>
            </a:xfrm>
            <a:custGeom>
              <a:avLst/>
              <a:gdLst>
                <a:gd name="T0" fmla="*/ 87 w 87"/>
                <a:gd name="T1" fmla="*/ 0 h 68"/>
                <a:gd name="T2" fmla="*/ 31 w 87"/>
                <a:gd name="T3" fmla="*/ 65 h 68"/>
                <a:gd name="T4" fmla="*/ 32 w 87"/>
                <a:gd name="T5" fmla="*/ 3 h 68"/>
                <a:gd name="T6" fmla="*/ 87 w 8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68">
                  <a:moveTo>
                    <a:pt x="87" y="0"/>
                  </a:moveTo>
                  <a:cubicBezTo>
                    <a:pt x="87" y="0"/>
                    <a:pt x="61" y="63"/>
                    <a:pt x="31" y="65"/>
                  </a:cubicBezTo>
                  <a:cubicBezTo>
                    <a:pt x="0" y="68"/>
                    <a:pt x="32" y="3"/>
                    <a:pt x="32" y="3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3265488" y="2724150"/>
              <a:ext cx="234950" cy="301625"/>
            </a:xfrm>
            <a:custGeom>
              <a:avLst/>
              <a:gdLst>
                <a:gd name="T0" fmla="*/ 36 w 36"/>
                <a:gd name="T1" fmla="*/ 41 h 46"/>
                <a:gd name="T2" fmla="*/ 31 w 36"/>
                <a:gd name="T3" fmla="*/ 46 h 46"/>
                <a:gd name="T4" fmla="*/ 5 w 36"/>
                <a:gd name="T5" fmla="*/ 46 h 46"/>
                <a:gd name="T6" fmla="*/ 0 w 36"/>
                <a:gd name="T7" fmla="*/ 41 h 46"/>
                <a:gd name="T8" fmla="*/ 0 w 36"/>
                <a:gd name="T9" fmla="*/ 4 h 46"/>
                <a:gd name="T10" fmla="*/ 5 w 36"/>
                <a:gd name="T11" fmla="*/ 0 h 46"/>
                <a:gd name="T12" fmla="*/ 31 w 36"/>
                <a:gd name="T13" fmla="*/ 0 h 46"/>
                <a:gd name="T14" fmla="*/ 36 w 36"/>
                <a:gd name="T15" fmla="*/ 4 h 46"/>
                <a:gd name="T16" fmla="*/ 36 w 36"/>
                <a:gd name="T17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46">
                  <a:moveTo>
                    <a:pt x="36" y="41"/>
                  </a:moveTo>
                  <a:cubicBezTo>
                    <a:pt x="36" y="44"/>
                    <a:pt x="34" y="46"/>
                    <a:pt x="31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0" y="44"/>
                    <a:pt x="0" y="4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1"/>
                    <a:pt x="36" y="4"/>
                  </a:cubicBezTo>
                  <a:lnTo>
                    <a:pt x="36" y="4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3030538" y="2325688"/>
              <a:ext cx="111125" cy="117475"/>
            </a:xfrm>
            <a:custGeom>
              <a:avLst/>
              <a:gdLst>
                <a:gd name="T0" fmla="*/ 0 w 17"/>
                <a:gd name="T1" fmla="*/ 9 h 18"/>
                <a:gd name="T2" fmla="*/ 8 w 17"/>
                <a:gd name="T3" fmla="*/ 18 h 18"/>
                <a:gd name="T4" fmla="*/ 17 w 17"/>
                <a:gd name="T5" fmla="*/ 9 h 18"/>
                <a:gd name="T6" fmla="*/ 8 w 17"/>
                <a:gd name="T7" fmla="*/ 0 h 18"/>
                <a:gd name="T8" fmla="*/ 0 w 17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0" y="9"/>
                  </a:moveTo>
                  <a:cubicBezTo>
                    <a:pt x="0" y="14"/>
                    <a:pt x="4" y="18"/>
                    <a:pt x="8" y="18"/>
                  </a:cubicBezTo>
                  <a:cubicBezTo>
                    <a:pt x="13" y="18"/>
                    <a:pt x="17" y="14"/>
                    <a:pt x="17" y="9"/>
                  </a:cubicBezTo>
                  <a:cubicBezTo>
                    <a:pt x="17" y="4"/>
                    <a:pt x="13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2"/>
            <p:cNvSpPr/>
            <p:nvPr/>
          </p:nvSpPr>
          <p:spPr bwMode="auto">
            <a:xfrm>
              <a:off x="3298825" y="2325688"/>
              <a:ext cx="130175" cy="131763"/>
            </a:xfrm>
            <a:custGeom>
              <a:avLst/>
              <a:gdLst>
                <a:gd name="T0" fmla="*/ 13 w 20"/>
                <a:gd name="T1" fmla="*/ 2 h 20"/>
                <a:gd name="T2" fmla="*/ 1 w 20"/>
                <a:gd name="T3" fmla="*/ 7 h 20"/>
                <a:gd name="T4" fmla="*/ 6 w 20"/>
                <a:gd name="T5" fmla="*/ 18 h 20"/>
                <a:gd name="T6" fmla="*/ 18 w 20"/>
                <a:gd name="T7" fmla="*/ 14 h 20"/>
                <a:gd name="T8" fmla="*/ 13 w 20"/>
                <a:gd name="T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3" y="2"/>
                  </a:moveTo>
                  <a:cubicBezTo>
                    <a:pt x="9" y="0"/>
                    <a:pt x="3" y="2"/>
                    <a:pt x="1" y="7"/>
                  </a:cubicBezTo>
                  <a:cubicBezTo>
                    <a:pt x="0" y="11"/>
                    <a:pt x="2" y="16"/>
                    <a:pt x="6" y="18"/>
                  </a:cubicBezTo>
                  <a:cubicBezTo>
                    <a:pt x="11" y="20"/>
                    <a:pt x="16" y="18"/>
                    <a:pt x="18" y="14"/>
                  </a:cubicBezTo>
                  <a:cubicBezTo>
                    <a:pt x="20" y="9"/>
                    <a:pt x="18" y="4"/>
                    <a:pt x="13" y="2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2921000" y="1920875"/>
              <a:ext cx="938213" cy="719138"/>
            </a:xfrm>
            <a:custGeom>
              <a:avLst/>
              <a:gdLst>
                <a:gd name="T0" fmla="*/ 121 w 144"/>
                <a:gd name="T1" fmla="*/ 28 h 110"/>
                <a:gd name="T2" fmla="*/ 72 w 144"/>
                <a:gd name="T3" fmla="*/ 0 h 110"/>
                <a:gd name="T4" fmla="*/ 25 w 144"/>
                <a:gd name="T5" fmla="*/ 16 h 110"/>
                <a:gd name="T6" fmla="*/ 5 w 144"/>
                <a:gd name="T7" fmla="*/ 5 h 110"/>
                <a:gd name="T8" fmla="*/ 5 w 144"/>
                <a:gd name="T9" fmla="*/ 7 h 110"/>
                <a:gd name="T10" fmla="*/ 15 w 144"/>
                <a:gd name="T11" fmla="*/ 37 h 110"/>
                <a:gd name="T12" fmla="*/ 53 w 144"/>
                <a:gd name="T13" fmla="*/ 42 h 110"/>
                <a:gd name="T14" fmla="*/ 94 w 144"/>
                <a:gd name="T15" fmla="*/ 40 h 110"/>
                <a:gd name="T16" fmla="*/ 107 w 144"/>
                <a:gd name="T17" fmla="*/ 110 h 110"/>
                <a:gd name="T18" fmla="*/ 121 w 144"/>
                <a:gd name="T19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10">
                  <a:moveTo>
                    <a:pt x="121" y="28"/>
                  </a:moveTo>
                  <a:cubicBezTo>
                    <a:pt x="108" y="9"/>
                    <a:pt x="91" y="0"/>
                    <a:pt x="72" y="0"/>
                  </a:cubicBezTo>
                  <a:cubicBezTo>
                    <a:pt x="49" y="0"/>
                    <a:pt x="29" y="13"/>
                    <a:pt x="25" y="1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0" y="32"/>
                    <a:pt x="15" y="37"/>
                  </a:cubicBezTo>
                  <a:cubicBezTo>
                    <a:pt x="23" y="41"/>
                    <a:pt x="36" y="42"/>
                    <a:pt x="53" y="42"/>
                  </a:cubicBezTo>
                  <a:cubicBezTo>
                    <a:pt x="70" y="42"/>
                    <a:pt x="87" y="41"/>
                    <a:pt x="94" y="40"/>
                  </a:cubicBezTo>
                  <a:cubicBezTo>
                    <a:pt x="84" y="58"/>
                    <a:pt x="107" y="110"/>
                    <a:pt x="107" y="110"/>
                  </a:cubicBezTo>
                  <a:cubicBezTo>
                    <a:pt x="107" y="110"/>
                    <a:pt x="144" y="61"/>
                    <a:pt x="121" y="28"/>
                  </a:cubicBezTo>
                  <a:close/>
                </a:path>
              </a:pathLst>
            </a:custGeom>
            <a:solidFill>
              <a:srgbClr val="E05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3481388" y="2339975"/>
              <a:ext cx="149225" cy="169863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3089275" y="2900363"/>
              <a:ext cx="619125" cy="1136650"/>
            </a:xfrm>
            <a:custGeom>
              <a:avLst/>
              <a:gdLst>
                <a:gd name="T0" fmla="*/ 95 w 95"/>
                <a:gd name="T1" fmla="*/ 12 h 174"/>
                <a:gd name="T2" fmla="*/ 84 w 95"/>
                <a:gd name="T3" fmla="*/ 0 h 174"/>
                <a:gd name="T4" fmla="*/ 12 w 95"/>
                <a:gd name="T5" fmla="*/ 0 h 174"/>
                <a:gd name="T6" fmla="*/ 0 w 95"/>
                <a:gd name="T7" fmla="*/ 12 h 174"/>
                <a:gd name="T8" fmla="*/ 0 w 95"/>
                <a:gd name="T9" fmla="*/ 174 h 174"/>
                <a:gd name="T10" fmla="*/ 95 w 95"/>
                <a:gd name="T11" fmla="*/ 174 h 174"/>
                <a:gd name="T12" fmla="*/ 95 w 95"/>
                <a:gd name="T13" fmla="*/ 1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74">
                  <a:moveTo>
                    <a:pt x="95" y="12"/>
                  </a:moveTo>
                  <a:cubicBezTo>
                    <a:pt x="95" y="5"/>
                    <a:pt x="90" y="0"/>
                    <a:pt x="8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95" y="174"/>
                    <a:pt x="95" y="174"/>
                    <a:pt x="95" y="174"/>
                  </a:cubicBezTo>
                  <a:lnTo>
                    <a:pt x="95" y="12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3095625" y="3959225"/>
              <a:ext cx="612775" cy="333375"/>
            </a:xfrm>
            <a:custGeom>
              <a:avLst/>
              <a:gdLst>
                <a:gd name="T0" fmla="*/ 0 w 94"/>
                <a:gd name="T1" fmla="*/ 0 h 51"/>
                <a:gd name="T2" fmla="*/ 0 w 94"/>
                <a:gd name="T3" fmla="*/ 26 h 51"/>
                <a:gd name="T4" fmla="*/ 24 w 94"/>
                <a:gd name="T5" fmla="*/ 51 h 51"/>
                <a:gd name="T6" fmla="*/ 69 w 94"/>
                <a:gd name="T7" fmla="*/ 51 h 51"/>
                <a:gd name="T8" fmla="*/ 94 w 94"/>
                <a:gd name="T9" fmla="*/ 26 h 51"/>
                <a:gd name="T10" fmla="*/ 94 w 94"/>
                <a:gd name="T11" fmla="*/ 0 h 51"/>
                <a:gd name="T12" fmla="*/ 0 w 94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51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40"/>
                    <a:pt x="11" y="51"/>
                    <a:pt x="24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83" y="51"/>
                    <a:pt x="94" y="40"/>
                    <a:pt x="94" y="26"/>
                  </a:cubicBezTo>
                  <a:cubicBezTo>
                    <a:pt x="94" y="0"/>
                    <a:pt x="94" y="0"/>
                    <a:pt x="9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3467100" y="4240213"/>
              <a:ext cx="196850" cy="568325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3467100" y="4722813"/>
              <a:ext cx="196850" cy="196850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3467100" y="4154488"/>
              <a:ext cx="196850" cy="196850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467100" y="4841875"/>
              <a:ext cx="196850" cy="698500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3467100" y="4722813"/>
              <a:ext cx="196850" cy="203200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2"/>
            <p:cNvSpPr/>
            <p:nvPr/>
          </p:nvSpPr>
          <p:spPr bwMode="auto">
            <a:xfrm>
              <a:off x="3181350" y="5553075"/>
              <a:ext cx="488950" cy="169863"/>
            </a:xfrm>
            <a:custGeom>
              <a:avLst/>
              <a:gdLst>
                <a:gd name="T0" fmla="*/ 68 w 75"/>
                <a:gd name="T1" fmla="*/ 0 h 26"/>
                <a:gd name="T2" fmla="*/ 44 w 75"/>
                <a:gd name="T3" fmla="*/ 1 h 26"/>
                <a:gd name="T4" fmla="*/ 42 w 75"/>
                <a:gd name="T5" fmla="*/ 2 h 26"/>
                <a:gd name="T6" fmla="*/ 3 w 75"/>
                <a:gd name="T7" fmla="*/ 19 h 26"/>
                <a:gd name="T8" fmla="*/ 1 w 75"/>
                <a:gd name="T9" fmla="*/ 23 h 26"/>
                <a:gd name="T10" fmla="*/ 6 w 75"/>
                <a:gd name="T11" fmla="*/ 26 h 26"/>
                <a:gd name="T12" fmla="*/ 70 w 75"/>
                <a:gd name="T13" fmla="*/ 22 h 26"/>
                <a:gd name="T14" fmla="*/ 75 w 75"/>
                <a:gd name="T15" fmla="*/ 18 h 26"/>
                <a:gd name="T16" fmla="*/ 74 w 75"/>
                <a:gd name="T17" fmla="*/ 3 h 26"/>
                <a:gd name="T18" fmla="*/ 68 w 75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6">
                  <a:moveTo>
                    <a:pt x="68" y="0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2" y="1"/>
                    <a:pt x="42" y="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0" y="22"/>
                    <a:pt x="1" y="23"/>
                  </a:cubicBezTo>
                  <a:cubicBezTo>
                    <a:pt x="1" y="25"/>
                    <a:pt x="4" y="26"/>
                    <a:pt x="6" y="26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3" y="22"/>
                    <a:pt x="75" y="20"/>
                    <a:pt x="75" y="18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1"/>
                    <a:pt x="71" y="0"/>
                    <a:pt x="68" y="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3"/>
            <p:cNvSpPr/>
            <p:nvPr/>
          </p:nvSpPr>
          <p:spPr bwMode="auto">
            <a:xfrm>
              <a:off x="3168650" y="5481638"/>
              <a:ext cx="508000" cy="254000"/>
            </a:xfrm>
            <a:custGeom>
              <a:avLst/>
              <a:gdLst>
                <a:gd name="T0" fmla="*/ 45 w 78"/>
                <a:gd name="T1" fmla="*/ 1 h 39"/>
                <a:gd name="T2" fmla="*/ 77 w 78"/>
                <a:gd name="T3" fmla="*/ 0 h 39"/>
                <a:gd name="T4" fmla="*/ 78 w 78"/>
                <a:gd name="T5" fmla="*/ 25 h 39"/>
                <a:gd name="T6" fmla="*/ 70 w 78"/>
                <a:gd name="T7" fmla="*/ 34 h 39"/>
                <a:gd name="T8" fmla="*/ 6 w 78"/>
                <a:gd name="T9" fmla="*/ 38 h 39"/>
                <a:gd name="T10" fmla="*/ 1 w 78"/>
                <a:gd name="T11" fmla="*/ 34 h 39"/>
                <a:gd name="T12" fmla="*/ 7 w 78"/>
                <a:gd name="T13" fmla="*/ 27 h 39"/>
                <a:gd name="T14" fmla="*/ 44 w 78"/>
                <a:gd name="T15" fmla="*/ 11 h 39"/>
                <a:gd name="T16" fmla="*/ 45 w 78"/>
                <a:gd name="T1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39">
                  <a:moveTo>
                    <a:pt x="45" y="1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32"/>
                    <a:pt x="70" y="34"/>
                  </a:cubicBezTo>
                  <a:cubicBezTo>
                    <a:pt x="62" y="36"/>
                    <a:pt x="6" y="38"/>
                    <a:pt x="6" y="38"/>
                  </a:cubicBezTo>
                  <a:cubicBezTo>
                    <a:pt x="6" y="38"/>
                    <a:pt x="2" y="39"/>
                    <a:pt x="1" y="34"/>
                  </a:cubicBezTo>
                  <a:cubicBezTo>
                    <a:pt x="0" y="29"/>
                    <a:pt x="5" y="28"/>
                    <a:pt x="7" y="27"/>
                  </a:cubicBezTo>
                  <a:cubicBezTo>
                    <a:pt x="44" y="11"/>
                    <a:pt x="44" y="11"/>
                    <a:pt x="44" y="11"/>
                  </a:cubicBezTo>
                  <a:lnTo>
                    <a:pt x="45" y="1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"/>
            <p:cNvSpPr/>
            <p:nvPr/>
          </p:nvSpPr>
          <p:spPr bwMode="auto">
            <a:xfrm>
              <a:off x="3109913" y="5507038"/>
              <a:ext cx="612775" cy="234950"/>
            </a:xfrm>
            <a:custGeom>
              <a:avLst/>
              <a:gdLst>
                <a:gd name="T0" fmla="*/ 86 w 94"/>
                <a:gd name="T1" fmla="*/ 1 h 36"/>
                <a:gd name="T2" fmla="*/ 71 w 94"/>
                <a:gd name="T3" fmla="*/ 14 h 36"/>
                <a:gd name="T4" fmla="*/ 53 w 94"/>
                <a:gd name="T5" fmla="*/ 2 h 36"/>
                <a:gd name="T6" fmla="*/ 3 w 94"/>
                <a:gd name="T7" fmla="*/ 26 h 36"/>
                <a:gd name="T8" fmla="*/ 5 w 94"/>
                <a:gd name="T9" fmla="*/ 36 h 36"/>
                <a:gd name="T10" fmla="*/ 89 w 94"/>
                <a:gd name="T11" fmla="*/ 31 h 36"/>
                <a:gd name="T12" fmla="*/ 86 w 94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36">
                  <a:moveTo>
                    <a:pt x="86" y="1"/>
                  </a:moveTo>
                  <a:cubicBezTo>
                    <a:pt x="83" y="1"/>
                    <a:pt x="80" y="13"/>
                    <a:pt x="71" y="14"/>
                  </a:cubicBezTo>
                  <a:cubicBezTo>
                    <a:pt x="60" y="15"/>
                    <a:pt x="53" y="2"/>
                    <a:pt x="53" y="2"/>
                  </a:cubicBezTo>
                  <a:cubicBezTo>
                    <a:pt x="53" y="2"/>
                    <a:pt x="28" y="15"/>
                    <a:pt x="3" y="26"/>
                  </a:cubicBezTo>
                  <a:cubicBezTo>
                    <a:pt x="1" y="28"/>
                    <a:pt x="0" y="35"/>
                    <a:pt x="5" y="36"/>
                  </a:cubicBezTo>
                  <a:cubicBezTo>
                    <a:pt x="9" y="36"/>
                    <a:pt x="85" y="36"/>
                    <a:pt x="89" y="31"/>
                  </a:cubicBezTo>
                  <a:cubicBezTo>
                    <a:pt x="94" y="26"/>
                    <a:pt x="89" y="0"/>
                    <a:pt x="86" y="1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3435350" y="4095750"/>
              <a:ext cx="266700" cy="3794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095625" y="4122738"/>
              <a:ext cx="274638" cy="35242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7"/>
            <p:cNvSpPr/>
            <p:nvPr/>
          </p:nvSpPr>
          <p:spPr bwMode="auto">
            <a:xfrm>
              <a:off x="3930650" y="3906838"/>
              <a:ext cx="430213" cy="104775"/>
            </a:xfrm>
            <a:custGeom>
              <a:avLst/>
              <a:gdLst>
                <a:gd name="T0" fmla="*/ 271 w 271"/>
                <a:gd name="T1" fmla="*/ 62 h 66"/>
                <a:gd name="T2" fmla="*/ 0 w 271"/>
                <a:gd name="T3" fmla="*/ 66 h 66"/>
                <a:gd name="T4" fmla="*/ 0 w 271"/>
                <a:gd name="T5" fmla="*/ 4 h 66"/>
                <a:gd name="T6" fmla="*/ 271 w 271"/>
                <a:gd name="T7" fmla="*/ 0 h 66"/>
                <a:gd name="T8" fmla="*/ 271 w 271"/>
                <a:gd name="T9" fmla="*/ 6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66">
                  <a:moveTo>
                    <a:pt x="271" y="62"/>
                  </a:moveTo>
                  <a:lnTo>
                    <a:pt x="0" y="66"/>
                  </a:lnTo>
                  <a:lnTo>
                    <a:pt x="0" y="4"/>
                  </a:lnTo>
                  <a:lnTo>
                    <a:pt x="271" y="0"/>
                  </a:lnTo>
                  <a:lnTo>
                    <a:pt x="271" y="62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8"/>
            <p:cNvSpPr/>
            <p:nvPr/>
          </p:nvSpPr>
          <p:spPr bwMode="auto">
            <a:xfrm>
              <a:off x="3754438" y="3783013"/>
              <a:ext cx="234950" cy="365125"/>
            </a:xfrm>
            <a:custGeom>
              <a:avLst/>
              <a:gdLst>
                <a:gd name="T0" fmla="*/ 36 w 36"/>
                <a:gd name="T1" fmla="*/ 48 h 56"/>
                <a:gd name="T2" fmla="*/ 29 w 36"/>
                <a:gd name="T3" fmla="*/ 55 h 56"/>
                <a:gd name="T4" fmla="*/ 7 w 36"/>
                <a:gd name="T5" fmla="*/ 56 h 56"/>
                <a:gd name="T6" fmla="*/ 0 w 36"/>
                <a:gd name="T7" fmla="*/ 49 h 56"/>
                <a:gd name="T8" fmla="*/ 0 w 36"/>
                <a:gd name="T9" fmla="*/ 8 h 56"/>
                <a:gd name="T10" fmla="*/ 7 w 36"/>
                <a:gd name="T11" fmla="*/ 1 h 56"/>
                <a:gd name="T12" fmla="*/ 28 w 36"/>
                <a:gd name="T13" fmla="*/ 1 h 56"/>
                <a:gd name="T14" fmla="*/ 35 w 36"/>
                <a:gd name="T15" fmla="*/ 8 h 56"/>
                <a:gd name="T16" fmla="*/ 36 w 36"/>
                <a:gd name="T17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56">
                  <a:moveTo>
                    <a:pt x="36" y="48"/>
                  </a:moveTo>
                  <a:cubicBezTo>
                    <a:pt x="36" y="52"/>
                    <a:pt x="33" y="55"/>
                    <a:pt x="29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56"/>
                    <a:pt x="0" y="53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2" y="0"/>
                    <a:pt x="35" y="4"/>
                    <a:pt x="35" y="8"/>
                  </a:cubicBezTo>
                  <a:lnTo>
                    <a:pt x="36" y="48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4308475" y="3776663"/>
              <a:ext cx="234950" cy="358775"/>
            </a:xfrm>
            <a:custGeom>
              <a:avLst/>
              <a:gdLst>
                <a:gd name="T0" fmla="*/ 36 w 36"/>
                <a:gd name="T1" fmla="*/ 48 h 55"/>
                <a:gd name="T2" fmla="*/ 29 w 36"/>
                <a:gd name="T3" fmla="*/ 55 h 55"/>
                <a:gd name="T4" fmla="*/ 8 w 36"/>
                <a:gd name="T5" fmla="*/ 55 h 55"/>
                <a:gd name="T6" fmla="*/ 0 w 36"/>
                <a:gd name="T7" fmla="*/ 48 h 55"/>
                <a:gd name="T8" fmla="*/ 0 w 36"/>
                <a:gd name="T9" fmla="*/ 8 h 55"/>
                <a:gd name="T10" fmla="*/ 7 w 36"/>
                <a:gd name="T11" fmla="*/ 1 h 55"/>
                <a:gd name="T12" fmla="*/ 28 w 36"/>
                <a:gd name="T13" fmla="*/ 0 h 55"/>
                <a:gd name="T14" fmla="*/ 35 w 36"/>
                <a:gd name="T15" fmla="*/ 7 h 55"/>
                <a:gd name="T16" fmla="*/ 36 w 36"/>
                <a:gd name="T17" fmla="*/ 4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55">
                  <a:moveTo>
                    <a:pt x="36" y="48"/>
                  </a:moveTo>
                  <a:cubicBezTo>
                    <a:pt x="36" y="52"/>
                    <a:pt x="33" y="55"/>
                    <a:pt x="29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4" y="55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5" y="3"/>
                    <a:pt x="35" y="7"/>
                  </a:cubicBezTo>
                  <a:lnTo>
                    <a:pt x="36" y="48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>
              <a:off x="4081463" y="3279775"/>
              <a:ext cx="174625" cy="587375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4081463" y="3168650"/>
              <a:ext cx="174625" cy="196850"/>
            </a:xfrm>
            <a:custGeom>
              <a:avLst/>
              <a:gdLst>
                <a:gd name="T0" fmla="*/ 13 w 27"/>
                <a:gd name="T1" fmla="*/ 0 h 30"/>
                <a:gd name="T2" fmla="*/ 27 w 27"/>
                <a:gd name="T3" fmla="*/ 14 h 30"/>
                <a:gd name="T4" fmla="*/ 14 w 27"/>
                <a:gd name="T5" fmla="*/ 29 h 30"/>
                <a:gd name="T6" fmla="*/ 0 w 27"/>
                <a:gd name="T7" fmla="*/ 15 h 30"/>
                <a:gd name="T8" fmla="*/ 13 w 27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3" y="0"/>
                  </a:moveTo>
                  <a:cubicBezTo>
                    <a:pt x="21" y="0"/>
                    <a:pt x="27" y="6"/>
                    <a:pt x="27" y="14"/>
                  </a:cubicBezTo>
                  <a:cubicBezTo>
                    <a:pt x="27" y="23"/>
                    <a:pt x="21" y="29"/>
                    <a:pt x="14" y="29"/>
                  </a:cubicBezTo>
                  <a:cubicBezTo>
                    <a:pt x="6" y="30"/>
                    <a:pt x="0" y="23"/>
                    <a:pt x="0" y="15"/>
                  </a:cubicBezTo>
                  <a:cubicBezTo>
                    <a:pt x="0" y="7"/>
                    <a:pt x="6" y="0"/>
                    <a:pt x="13" y="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4041775" y="3822700"/>
              <a:ext cx="247650" cy="266700"/>
            </a:xfrm>
            <a:custGeom>
              <a:avLst/>
              <a:gdLst>
                <a:gd name="T0" fmla="*/ 1 w 38"/>
                <a:gd name="T1" fmla="*/ 13 h 41"/>
                <a:gd name="T2" fmla="*/ 11 w 38"/>
                <a:gd name="T3" fmla="*/ 1 h 41"/>
                <a:gd name="T4" fmla="*/ 26 w 38"/>
                <a:gd name="T5" fmla="*/ 0 h 41"/>
                <a:gd name="T6" fmla="*/ 37 w 38"/>
                <a:gd name="T7" fmla="*/ 10 h 41"/>
                <a:gd name="T8" fmla="*/ 38 w 38"/>
                <a:gd name="T9" fmla="*/ 28 h 41"/>
                <a:gd name="T10" fmla="*/ 28 w 38"/>
                <a:gd name="T11" fmla="*/ 39 h 41"/>
                <a:gd name="T12" fmla="*/ 13 w 38"/>
                <a:gd name="T13" fmla="*/ 40 h 41"/>
                <a:gd name="T14" fmla="*/ 2 w 38"/>
                <a:gd name="T15" fmla="*/ 31 h 41"/>
                <a:gd name="T16" fmla="*/ 1 w 38"/>
                <a:gd name="T17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1" y="13"/>
                  </a:moveTo>
                  <a:cubicBezTo>
                    <a:pt x="0" y="7"/>
                    <a:pt x="5" y="2"/>
                    <a:pt x="11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2" y="0"/>
                    <a:pt x="37" y="4"/>
                    <a:pt x="37" y="10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34"/>
                    <a:pt x="34" y="39"/>
                    <a:pt x="28" y="39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7" y="41"/>
                    <a:pt x="2" y="36"/>
                    <a:pt x="2" y="31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4014788" y="3952875"/>
              <a:ext cx="131763" cy="77788"/>
            </a:xfrm>
            <a:custGeom>
              <a:avLst/>
              <a:gdLst>
                <a:gd name="T0" fmla="*/ 14 w 20"/>
                <a:gd name="T1" fmla="*/ 0 h 12"/>
                <a:gd name="T2" fmla="*/ 20 w 20"/>
                <a:gd name="T3" fmla="*/ 6 h 12"/>
                <a:gd name="T4" fmla="*/ 20 w 20"/>
                <a:gd name="T5" fmla="*/ 6 h 12"/>
                <a:gd name="T6" fmla="*/ 15 w 20"/>
                <a:gd name="T7" fmla="*/ 12 h 12"/>
                <a:gd name="T8" fmla="*/ 6 w 20"/>
                <a:gd name="T9" fmla="*/ 12 h 12"/>
                <a:gd name="T10" fmla="*/ 0 w 20"/>
                <a:gd name="T11" fmla="*/ 7 h 12"/>
                <a:gd name="T12" fmla="*/ 0 w 20"/>
                <a:gd name="T13" fmla="*/ 7 h 12"/>
                <a:gd name="T14" fmla="*/ 5 w 20"/>
                <a:gd name="T15" fmla="*/ 1 h 12"/>
                <a:gd name="T16" fmla="*/ 14 w 20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2">
                  <a:moveTo>
                    <a:pt x="14" y="0"/>
                  </a:moveTo>
                  <a:cubicBezTo>
                    <a:pt x="17" y="0"/>
                    <a:pt x="20" y="3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9"/>
                    <a:pt x="18" y="11"/>
                    <a:pt x="1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3995738" y="3822700"/>
              <a:ext cx="182563" cy="188913"/>
            </a:xfrm>
            <a:custGeom>
              <a:avLst/>
              <a:gdLst>
                <a:gd name="T0" fmla="*/ 24 w 28"/>
                <a:gd name="T1" fmla="*/ 3 h 29"/>
                <a:gd name="T2" fmla="*/ 22 w 28"/>
                <a:gd name="T3" fmla="*/ 21 h 29"/>
                <a:gd name="T4" fmla="*/ 4 w 28"/>
                <a:gd name="T5" fmla="*/ 25 h 29"/>
                <a:gd name="T6" fmla="*/ 7 w 28"/>
                <a:gd name="T7" fmla="*/ 7 h 29"/>
                <a:gd name="T8" fmla="*/ 24 w 28"/>
                <a:gd name="T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24" y="3"/>
                  </a:moveTo>
                  <a:cubicBezTo>
                    <a:pt x="28" y="7"/>
                    <a:pt x="27" y="15"/>
                    <a:pt x="22" y="21"/>
                  </a:cubicBezTo>
                  <a:cubicBezTo>
                    <a:pt x="16" y="27"/>
                    <a:pt x="8" y="29"/>
                    <a:pt x="4" y="25"/>
                  </a:cubicBezTo>
                  <a:cubicBezTo>
                    <a:pt x="0" y="21"/>
                    <a:pt x="1" y="13"/>
                    <a:pt x="7" y="7"/>
                  </a:cubicBezTo>
                  <a:cubicBezTo>
                    <a:pt x="12" y="2"/>
                    <a:pt x="20" y="0"/>
                    <a:pt x="24" y="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5"/>
            <p:cNvSpPr/>
            <p:nvPr/>
          </p:nvSpPr>
          <p:spPr bwMode="auto">
            <a:xfrm>
              <a:off x="4008438" y="3894138"/>
              <a:ext cx="85725" cy="136525"/>
            </a:xfrm>
            <a:custGeom>
              <a:avLst/>
              <a:gdLst>
                <a:gd name="T0" fmla="*/ 13 w 13"/>
                <a:gd name="T1" fmla="*/ 15 h 21"/>
                <a:gd name="T2" fmla="*/ 7 w 13"/>
                <a:gd name="T3" fmla="*/ 21 h 21"/>
                <a:gd name="T4" fmla="*/ 7 w 13"/>
                <a:gd name="T5" fmla="*/ 21 h 21"/>
                <a:gd name="T6" fmla="*/ 1 w 13"/>
                <a:gd name="T7" fmla="*/ 16 h 21"/>
                <a:gd name="T8" fmla="*/ 0 w 13"/>
                <a:gd name="T9" fmla="*/ 6 h 21"/>
                <a:gd name="T10" fmla="*/ 5 w 13"/>
                <a:gd name="T11" fmla="*/ 0 h 21"/>
                <a:gd name="T12" fmla="*/ 5 w 13"/>
                <a:gd name="T13" fmla="*/ 0 h 21"/>
                <a:gd name="T14" fmla="*/ 12 w 13"/>
                <a:gd name="T15" fmla="*/ 5 h 21"/>
                <a:gd name="T16" fmla="*/ 13 w 13"/>
                <a:gd name="T17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1">
                  <a:moveTo>
                    <a:pt x="13" y="15"/>
                  </a:moveTo>
                  <a:cubicBezTo>
                    <a:pt x="13" y="18"/>
                    <a:pt x="10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4" y="21"/>
                    <a:pt x="1" y="19"/>
                    <a:pt x="1" y="1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11" y="2"/>
                    <a:pt x="12" y="5"/>
                  </a:cubicBezTo>
                  <a:lnTo>
                    <a:pt x="13" y="1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3592513" y="2927350"/>
              <a:ext cx="585788" cy="398463"/>
            </a:xfrm>
            <a:custGeom>
              <a:avLst/>
              <a:gdLst>
                <a:gd name="T0" fmla="*/ 316 w 369"/>
                <a:gd name="T1" fmla="*/ 251 h 251"/>
                <a:gd name="T2" fmla="*/ 0 w 369"/>
                <a:gd name="T3" fmla="*/ 111 h 251"/>
                <a:gd name="T4" fmla="*/ 49 w 369"/>
                <a:gd name="T5" fmla="*/ 0 h 251"/>
                <a:gd name="T6" fmla="*/ 369 w 369"/>
                <a:gd name="T7" fmla="*/ 140 h 251"/>
                <a:gd name="T8" fmla="*/ 316 w 369"/>
                <a:gd name="T9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251">
                  <a:moveTo>
                    <a:pt x="316" y="251"/>
                  </a:moveTo>
                  <a:lnTo>
                    <a:pt x="0" y="111"/>
                  </a:lnTo>
                  <a:lnTo>
                    <a:pt x="49" y="0"/>
                  </a:lnTo>
                  <a:lnTo>
                    <a:pt x="369" y="140"/>
                  </a:lnTo>
                  <a:lnTo>
                    <a:pt x="316" y="25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4041775" y="3128963"/>
              <a:ext cx="222250" cy="222250"/>
            </a:xfrm>
            <a:custGeom>
              <a:avLst/>
              <a:gdLst>
                <a:gd name="T0" fmla="*/ 30 w 34"/>
                <a:gd name="T1" fmla="*/ 23 h 34"/>
                <a:gd name="T2" fmla="*/ 10 w 34"/>
                <a:gd name="T3" fmla="*/ 31 h 34"/>
                <a:gd name="T4" fmla="*/ 3 w 34"/>
                <a:gd name="T5" fmla="*/ 11 h 34"/>
                <a:gd name="T6" fmla="*/ 23 w 34"/>
                <a:gd name="T7" fmla="*/ 4 h 34"/>
                <a:gd name="T8" fmla="*/ 30 w 34"/>
                <a:gd name="T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0" y="23"/>
                  </a:moveTo>
                  <a:cubicBezTo>
                    <a:pt x="27" y="31"/>
                    <a:pt x="18" y="34"/>
                    <a:pt x="10" y="31"/>
                  </a:cubicBezTo>
                  <a:cubicBezTo>
                    <a:pt x="3" y="27"/>
                    <a:pt x="0" y="19"/>
                    <a:pt x="3" y="11"/>
                  </a:cubicBezTo>
                  <a:cubicBezTo>
                    <a:pt x="6" y="4"/>
                    <a:pt x="15" y="0"/>
                    <a:pt x="23" y="4"/>
                  </a:cubicBezTo>
                  <a:cubicBezTo>
                    <a:pt x="30" y="7"/>
                    <a:pt x="34" y="16"/>
                    <a:pt x="30" y="2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3533775" y="2908300"/>
              <a:ext cx="220663" cy="220663"/>
            </a:xfrm>
            <a:custGeom>
              <a:avLst/>
              <a:gdLst>
                <a:gd name="T0" fmla="*/ 31 w 34"/>
                <a:gd name="T1" fmla="*/ 23 h 34"/>
                <a:gd name="T2" fmla="*/ 11 w 34"/>
                <a:gd name="T3" fmla="*/ 30 h 34"/>
                <a:gd name="T4" fmla="*/ 4 w 34"/>
                <a:gd name="T5" fmla="*/ 11 h 34"/>
                <a:gd name="T6" fmla="*/ 23 w 34"/>
                <a:gd name="T7" fmla="*/ 3 h 34"/>
                <a:gd name="T8" fmla="*/ 31 w 34"/>
                <a:gd name="T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1" y="23"/>
                  </a:moveTo>
                  <a:cubicBezTo>
                    <a:pt x="27" y="30"/>
                    <a:pt x="18" y="34"/>
                    <a:pt x="11" y="30"/>
                  </a:cubicBezTo>
                  <a:cubicBezTo>
                    <a:pt x="3" y="27"/>
                    <a:pt x="0" y="18"/>
                    <a:pt x="4" y="11"/>
                  </a:cubicBezTo>
                  <a:cubicBezTo>
                    <a:pt x="7" y="3"/>
                    <a:pt x="16" y="0"/>
                    <a:pt x="23" y="3"/>
                  </a:cubicBezTo>
                  <a:cubicBezTo>
                    <a:pt x="31" y="7"/>
                    <a:pt x="34" y="15"/>
                    <a:pt x="31" y="2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3565525" y="2908300"/>
              <a:ext cx="377825" cy="325438"/>
            </a:xfrm>
            <a:custGeom>
              <a:avLst/>
              <a:gdLst>
                <a:gd name="T0" fmla="*/ 181 w 238"/>
                <a:gd name="T1" fmla="*/ 205 h 205"/>
                <a:gd name="T2" fmla="*/ 0 w 238"/>
                <a:gd name="T3" fmla="*/ 127 h 205"/>
                <a:gd name="T4" fmla="*/ 58 w 238"/>
                <a:gd name="T5" fmla="*/ 0 h 205"/>
                <a:gd name="T6" fmla="*/ 238 w 238"/>
                <a:gd name="T7" fmla="*/ 78 h 205"/>
                <a:gd name="T8" fmla="*/ 181 w 238"/>
                <a:gd name="T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205">
                  <a:moveTo>
                    <a:pt x="181" y="205"/>
                  </a:moveTo>
                  <a:lnTo>
                    <a:pt x="0" y="127"/>
                  </a:lnTo>
                  <a:lnTo>
                    <a:pt x="58" y="0"/>
                  </a:lnTo>
                  <a:lnTo>
                    <a:pt x="238" y="78"/>
                  </a:lnTo>
                  <a:lnTo>
                    <a:pt x="181" y="20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3500438" y="2887663"/>
              <a:ext cx="254000" cy="249238"/>
            </a:xfrm>
            <a:custGeom>
              <a:avLst/>
              <a:gdLst>
                <a:gd name="T0" fmla="*/ 35 w 39"/>
                <a:gd name="T1" fmla="*/ 26 h 38"/>
                <a:gd name="T2" fmla="*/ 12 w 39"/>
                <a:gd name="T3" fmla="*/ 35 h 38"/>
                <a:gd name="T4" fmla="*/ 4 w 39"/>
                <a:gd name="T5" fmla="*/ 12 h 38"/>
                <a:gd name="T6" fmla="*/ 27 w 39"/>
                <a:gd name="T7" fmla="*/ 3 h 38"/>
                <a:gd name="T8" fmla="*/ 35 w 39"/>
                <a:gd name="T9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5" y="26"/>
                  </a:moveTo>
                  <a:cubicBezTo>
                    <a:pt x="31" y="35"/>
                    <a:pt x="21" y="38"/>
                    <a:pt x="12" y="35"/>
                  </a:cubicBezTo>
                  <a:cubicBezTo>
                    <a:pt x="4" y="31"/>
                    <a:pt x="0" y="21"/>
                    <a:pt x="4" y="12"/>
                  </a:cubicBezTo>
                  <a:cubicBezTo>
                    <a:pt x="8" y="3"/>
                    <a:pt x="18" y="0"/>
                    <a:pt x="27" y="3"/>
                  </a:cubicBezTo>
                  <a:cubicBezTo>
                    <a:pt x="35" y="7"/>
                    <a:pt x="39" y="17"/>
                    <a:pt x="35" y="26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495300" y="2789238"/>
              <a:ext cx="1485900" cy="849313"/>
            </a:xfrm>
            <a:custGeom>
              <a:avLst/>
              <a:gdLst>
                <a:gd name="T0" fmla="*/ 17 w 228"/>
                <a:gd name="T1" fmla="*/ 0 h 130"/>
                <a:gd name="T2" fmla="*/ 60 w 228"/>
                <a:gd name="T3" fmla="*/ 0 h 130"/>
                <a:gd name="T4" fmla="*/ 69 w 228"/>
                <a:gd name="T5" fmla="*/ 3 h 130"/>
                <a:gd name="T6" fmla="*/ 214 w 228"/>
                <a:gd name="T7" fmla="*/ 100 h 130"/>
                <a:gd name="T8" fmla="*/ 205 w 228"/>
                <a:gd name="T9" fmla="*/ 130 h 130"/>
                <a:gd name="T10" fmla="*/ 17 w 228"/>
                <a:gd name="T11" fmla="*/ 130 h 130"/>
                <a:gd name="T12" fmla="*/ 0 w 228"/>
                <a:gd name="T13" fmla="*/ 113 h 130"/>
                <a:gd name="T14" fmla="*/ 0 w 228"/>
                <a:gd name="T15" fmla="*/ 16 h 130"/>
                <a:gd name="T16" fmla="*/ 17 w 228"/>
                <a:gd name="T1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130">
                  <a:moveTo>
                    <a:pt x="17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1"/>
                    <a:pt x="69" y="3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28" y="109"/>
                    <a:pt x="222" y="130"/>
                    <a:pt x="205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8" y="130"/>
                    <a:pt x="0" y="122"/>
                    <a:pt x="0" y="1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560388" y="2887663"/>
              <a:ext cx="104775" cy="2560638"/>
            </a:xfrm>
            <a:custGeom>
              <a:avLst/>
              <a:gdLst>
                <a:gd name="T0" fmla="*/ 16 w 16"/>
                <a:gd name="T1" fmla="*/ 384 h 392"/>
                <a:gd name="T2" fmla="*/ 8 w 16"/>
                <a:gd name="T3" fmla="*/ 392 h 392"/>
                <a:gd name="T4" fmla="*/ 8 w 16"/>
                <a:gd name="T5" fmla="*/ 392 h 392"/>
                <a:gd name="T6" fmla="*/ 0 w 16"/>
                <a:gd name="T7" fmla="*/ 384 h 392"/>
                <a:gd name="T8" fmla="*/ 0 w 16"/>
                <a:gd name="T9" fmla="*/ 8 h 392"/>
                <a:gd name="T10" fmla="*/ 8 w 16"/>
                <a:gd name="T11" fmla="*/ 0 h 392"/>
                <a:gd name="T12" fmla="*/ 8 w 16"/>
                <a:gd name="T13" fmla="*/ 0 h 392"/>
                <a:gd name="T14" fmla="*/ 16 w 16"/>
                <a:gd name="T15" fmla="*/ 8 h 392"/>
                <a:gd name="T16" fmla="*/ 16 w 16"/>
                <a:gd name="T17" fmla="*/ 38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92">
                  <a:moveTo>
                    <a:pt x="16" y="384"/>
                  </a:moveTo>
                  <a:cubicBezTo>
                    <a:pt x="16" y="388"/>
                    <a:pt x="12" y="392"/>
                    <a:pt x="8" y="392"/>
                  </a:cubicBezTo>
                  <a:cubicBezTo>
                    <a:pt x="8" y="392"/>
                    <a:pt x="8" y="392"/>
                    <a:pt x="8" y="392"/>
                  </a:cubicBezTo>
                  <a:cubicBezTo>
                    <a:pt x="3" y="392"/>
                    <a:pt x="0" y="388"/>
                    <a:pt x="0" y="3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lnTo>
                    <a:pt x="16" y="38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788988" y="2887663"/>
              <a:ext cx="103188" cy="2560638"/>
            </a:xfrm>
            <a:custGeom>
              <a:avLst/>
              <a:gdLst>
                <a:gd name="T0" fmla="*/ 16 w 16"/>
                <a:gd name="T1" fmla="*/ 384 h 392"/>
                <a:gd name="T2" fmla="*/ 8 w 16"/>
                <a:gd name="T3" fmla="*/ 392 h 392"/>
                <a:gd name="T4" fmla="*/ 8 w 16"/>
                <a:gd name="T5" fmla="*/ 392 h 392"/>
                <a:gd name="T6" fmla="*/ 0 w 16"/>
                <a:gd name="T7" fmla="*/ 384 h 392"/>
                <a:gd name="T8" fmla="*/ 0 w 16"/>
                <a:gd name="T9" fmla="*/ 8 h 392"/>
                <a:gd name="T10" fmla="*/ 8 w 16"/>
                <a:gd name="T11" fmla="*/ 0 h 392"/>
                <a:gd name="T12" fmla="*/ 8 w 16"/>
                <a:gd name="T13" fmla="*/ 0 h 392"/>
                <a:gd name="T14" fmla="*/ 16 w 16"/>
                <a:gd name="T15" fmla="*/ 8 h 392"/>
                <a:gd name="T16" fmla="*/ 16 w 16"/>
                <a:gd name="T17" fmla="*/ 38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92">
                  <a:moveTo>
                    <a:pt x="16" y="384"/>
                  </a:moveTo>
                  <a:cubicBezTo>
                    <a:pt x="16" y="388"/>
                    <a:pt x="12" y="392"/>
                    <a:pt x="8" y="392"/>
                  </a:cubicBezTo>
                  <a:cubicBezTo>
                    <a:pt x="8" y="392"/>
                    <a:pt x="8" y="392"/>
                    <a:pt x="8" y="392"/>
                  </a:cubicBezTo>
                  <a:cubicBezTo>
                    <a:pt x="4" y="392"/>
                    <a:pt x="0" y="388"/>
                    <a:pt x="0" y="3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lnTo>
                    <a:pt x="16" y="384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1498600" y="3508375"/>
              <a:ext cx="104775" cy="2566988"/>
            </a:xfrm>
            <a:custGeom>
              <a:avLst/>
              <a:gdLst>
                <a:gd name="T0" fmla="*/ 16 w 16"/>
                <a:gd name="T1" fmla="*/ 385 h 393"/>
                <a:gd name="T2" fmla="*/ 8 w 16"/>
                <a:gd name="T3" fmla="*/ 393 h 393"/>
                <a:gd name="T4" fmla="*/ 8 w 16"/>
                <a:gd name="T5" fmla="*/ 393 h 393"/>
                <a:gd name="T6" fmla="*/ 0 w 16"/>
                <a:gd name="T7" fmla="*/ 385 h 393"/>
                <a:gd name="T8" fmla="*/ 0 w 16"/>
                <a:gd name="T9" fmla="*/ 8 h 393"/>
                <a:gd name="T10" fmla="*/ 8 w 16"/>
                <a:gd name="T11" fmla="*/ 0 h 393"/>
                <a:gd name="T12" fmla="*/ 8 w 16"/>
                <a:gd name="T13" fmla="*/ 0 h 393"/>
                <a:gd name="T14" fmla="*/ 16 w 16"/>
                <a:gd name="T15" fmla="*/ 8 h 393"/>
                <a:gd name="T16" fmla="*/ 16 w 16"/>
                <a:gd name="T17" fmla="*/ 38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93">
                  <a:moveTo>
                    <a:pt x="16" y="385"/>
                  </a:moveTo>
                  <a:cubicBezTo>
                    <a:pt x="16" y="389"/>
                    <a:pt x="12" y="393"/>
                    <a:pt x="8" y="393"/>
                  </a:cubicBezTo>
                  <a:cubicBezTo>
                    <a:pt x="8" y="393"/>
                    <a:pt x="8" y="393"/>
                    <a:pt x="8" y="393"/>
                  </a:cubicBezTo>
                  <a:cubicBezTo>
                    <a:pt x="4" y="393"/>
                    <a:pt x="0" y="389"/>
                    <a:pt x="0" y="38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385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1727200" y="3508375"/>
              <a:ext cx="104775" cy="2566988"/>
            </a:xfrm>
            <a:custGeom>
              <a:avLst/>
              <a:gdLst>
                <a:gd name="T0" fmla="*/ 16 w 16"/>
                <a:gd name="T1" fmla="*/ 385 h 393"/>
                <a:gd name="T2" fmla="*/ 8 w 16"/>
                <a:gd name="T3" fmla="*/ 393 h 393"/>
                <a:gd name="T4" fmla="*/ 8 w 16"/>
                <a:gd name="T5" fmla="*/ 393 h 393"/>
                <a:gd name="T6" fmla="*/ 0 w 16"/>
                <a:gd name="T7" fmla="*/ 385 h 393"/>
                <a:gd name="T8" fmla="*/ 0 w 16"/>
                <a:gd name="T9" fmla="*/ 8 h 393"/>
                <a:gd name="T10" fmla="*/ 8 w 16"/>
                <a:gd name="T11" fmla="*/ 0 h 393"/>
                <a:gd name="T12" fmla="*/ 8 w 16"/>
                <a:gd name="T13" fmla="*/ 0 h 393"/>
                <a:gd name="T14" fmla="*/ 16 w 16"/>
                <a:gd name="T15" fmla="*/ 8 h 393"/>
                <a:gd name="T16" fmla="*/ 16 w 16"/>
                <a:gd name="T17" fmla="*/ 38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93">
                  <a:moveTo>
                    <a:pt x="16" y="385"/>
                  </a:moveTo>
                  <a:cubicBezTo>
                    <a:pt x="16" y="389"/>
                    <a:pt x="13" y="393"/>
                    <a:pt x="8" y="393"/>
                  </a:cubicBezTo>
                  <a:cubicBezTo>
                    <a:pt x="8" y="393"/>
                    <a:pt x="8" y="393"/>
                    <a:pt x="8" y="393"/>
                  </a:cubicBezTo>
                  <a:cubicBezTo>
                    <a:pt x="4" y="393"/>
                    <a:pt x="0" y="389"/>
                    <a:pt x="0" y="38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lnTo>
                    <a:pt x="16" y="385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Rectangle 114"/>
            <p:cNvSpPr>
              <a:spLocks noChangeArrowheads="1"/>
            </p:cNvSpPr>
            <p:nvPr/>
          </p:nvSpPr>
          <p:spPr bwMode="auto">
            <a:xfrm>
              <a:off x="358775" y="3292475"/>
              <a:ext cx="690563" cy="125413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279400" y="3149600"/>
              <a:ext cx="247650" cy="417513"/>
            </a:xfrm>
            <a:custGeom>
              <a:avLst/>
              <a:gdLst>
                <a:gd name="T0" fmla="*/ 38 w 38"/>
                <a:gd name="T1" fmla="*/ 55 h 64"/>
                <a:gd name="T2" fmla="*/ 28 w 38"/>
                <a:gd name="T3" fmla="*/ 64 h 64"/>
                <a:gd name="T4" fmla="*/ 9 w 38"/>
                <a:gd name="T5" fmla="*/ 64 h 64"/>
                <a:gd name="T6" fmla="*/ 0 w 38"/>
                <a:gd name="T7" fmla="*/ 55 h 64"/>
                <a:gd name="T8" fmla="*/ 0 w 38"/>
                <a:gd name="T9" fmla="*/ 9 h 64"/>
                <a:gd name="T10" fmla="*/ 9 w 38"/>
                <a:gd name="T11" fmla="*/ 0 h 64"/>
                <a:gd name="T12" fmla="*/ 28 w 38"/>
                <a:gd name="T13" fmla="*/ 0 h 64"/>
                <a:gd name="T14" fmla="*/ 38 w 38"/>
                <a:gd name="T15" fmla="*/ 9 h 64"/>
                <a:gd name="T16" fmla="*/ 38 w 38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4">
                  <a:moveTo>
                    <a:pt x="38" y="55"/>
                  </a:moveTo>
                  <a:cubicBezTo>
                    <a:pt x="38" y="60"/>
                    <a:pt x="34" y="64"/>
                    <a:pt x="2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4" y="0"/>
                    <a:pt x="38" y="4"/>
                    <a:pt x="38" y="9"/>
                  </a:cubicBezTo>
                  <a:lnTo>
                    <a:pt x="38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925513" y="3149600"/>
              <a:ext cx="241300" cy="417513"/>
            </a:xfrm>
            <a:custGeom>
              <a:avLst/>
              <a:gdLst>
                <a:gd name="T0" fmla="*/ 37 w 37"/>
                <a:gd name="T1" fmla="*/ 55 h 64"/>
                <a:gd name="T2" fmla="*/ 28 w 37"/>
                <a:gd name="T3" fmla="*/ 64 h 64"/>
                <a:gd name="T4" fmla="*/ 9 w 37"/>
                <a:gd name="T5" fmla="*/ 64 h 64"/>
                <a:gd name="T6" fmla="*/ 0 w 37"/>
                <a:gd name="T7" fmla="*/ 55 h 64"/>
                <a:gd name="T8" fmla="*/ 0 w 37"/>
                <a:gd name="T9" fmla="*/ 9 h 64"/>
                <a:gd name="T10" fmla="*/ 9 w 37"/>
                <a:gd name="T11" fmla="*/ 0 h 64"/>
                <a:gd name="T12" fmla="*/ 28 w 37"/>
                <a:gd name="T13" fmla="*/ 0 h 64"/>
                <a:gd name="T14" fmla="*/ 37 w 37"/>
                <a:gd name="T15" fmla="*/ 9 h 64"/>
                <a:gd name="T16" fmla="*/ 37 w 37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4">
                  <a:moveTo>
                    <a:pt x="37" y="55"/>
                  </a:moveTo>
                  <a:cubicBezTo>
                    <a:pt x="37" y="60"/>
                    <a:pt x="33" y="64"/>
                    <a:pt x="2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3" y="0"/>
                    <a:pt x="37" y="4"/>
                    <a:pt x="37" y="9"/>
                  </a:cubicBezTo>
                  <a:lnTo>
                    <a:pt x="37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Rectangle 117"/>
            <p:cNvSpPr>
              <a:spLocks noChangeArrowheads="1"/>
            </p:cNvSpPr>
            <p:nvPr/>
          </p:nvSpPr>
          <p:spPr bwMode="auto">
            <a:xfrm>
              <a:off x="358775" y="3789363"/>
              <a:ext cx="690563" cy="123825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8"/>
            <p:cNvSpPr/>
            <p:nvPr/>
          </p:nvSpPr>
          <p:spPr bwMode="auto">
            <a:xfrm>
              <a:off x="279400" y="3638550"/>
              <a:ext cx="247650" cy="425450"/>
            </a:xfrm>
            <a:custGeom>
              <a:avLst/>
              <a:gdLst>
                <a:gd name="T0" fmla="*/ 38 w 38"/>
                <a:gd name="T1" fmla="*/ 56 h 65"/>
                <a:gd name="T2" fmla="*/ 28 w 38"/>
                <a:gd name="T3" fmla="*/ 65 h 65"/>
                <a:gd name="T4" fmla="*/ 9 w 38"/>
                <a:gd name="T5" fmla="*/ 65 h 65"/>
                <a:gd name="T6" fmla="*/ 0 w 38"/>
                <a:gd name="T7" fmla="*/ 56 h 65"/>
                <a:gd name="T8" fmla="*/ 0 w 38"/>
                <a:gd name="T9" fmla="*/ 10 h 65"/>
                <a:gd name="T10" fmla="*/ 9 w 38"/>
                <a:gd name="T11" fmla="*/ 0 h 65"/>
                <a:gd name="T12" fmla="*/ 28 w 38"/>
                <a:gd name="T13" fmla="*/ 0 h 65"/>
                <a:gd name="T14" fmla="*/ 38 w 38"/>
                <a:gd name="T15" fmla="*/ 10 h 65"/>
                <a:gd name="T16" fmla="*/ 38 w 38"/>
                <a:gd name="T17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5">
                  <a:moveTo>
                    <a:pt x="38" y="56"/>
                  </a:moveTo>
                  <a:cubicBezTo>
                    <a:pt x="38" y="61"/>
                    <a:pt x="34" y="65"/>
                    <a:pt x="2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4" y="65"/>
                    <a:pt x="0" y="61"/>
                    <a:pt x="0" y="5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4" y="0"/>
                    <a:pt x="38" y="5"/>
                    <a:pt x="38" y="10"/>
                  </a:cubicBezTo>
                  <a:lnTo>
                    <a:pt x="38" y="56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9"/>
            <p:cNvSpPr/>
            <p:nvPr/>
          </p:nvSpPr>
          <p:spPr bwMode="auto">
            <a:xfrm>
              <a:off x="925513" y="3638550"/>
              <a:ext cx="241300" cy="425450"/>
            </a:xfrm>
            <a:custGeom>
              <a:avLst/>
              <a:gdLst>
                <a:gd name="T0" fmla="*/ 37 w 37"/>
                <a:gd name="T1" fmla="*/ 56 h 65"/>
                <a:gd name="T2" fmla="*/ 28 w 37"/>
                <a:gd name="T3" fmla="*/ 65 h 65"/>
                <a:gd name="T4" fmla="*/ 9 w 37"/>
                <a:gd name="T5" fmla="*/ 65 h 65"/>
                <a:gd name="T6" fmla="*/ 0 w 37"/>
                <a:gd name="T7" fmla="*/ 56 h 65"/>
                <a:gd name="T8" fmla="*/ 0 w 37"/>
                <a:gd name="T9" fmla="*/ 10 h 65"/>
                <a:gd name="T10" fmla="*/ 9 w 37"/>
                <a:gd name="T11" fmla="*/ 0 h 65"/>
                <a:gd name="T12" fmla="*/ 28 w 37"/>
                <a:gd name="T13" fmla="*/ 0 h 65"/>
                <a:gd name="T14" fmla="*/ 37 w 37"/>
                <a:gd name="T15" fmla="*/ 10 h 65"/>
                <a:gd name="T16" fmla="*/ 37 w 37"/>
                <a:gd name="T17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5">
                  <a:moveTo>
                    <a:pt x="37" y="56"/>
                  </a:moveTo>
                  <a:cubicBezTo>
                    <a:pt x="37" y="61"/>
                    <a:pt x="33" y="65"/>
                    <a:pt x="2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4" y="65"/>
                    <a:pt x="0" y="61"/>
                    <a:pt x="0" y="5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3" y="0"/>
                    <a:pt x="37" y="5"/>
                    <a:pt x="37" y="10"/>
                  </a:cubicBezTo>
                  <a:lnTo>
                    <a:pt x="37" y="56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20"/>
            <p:cNvSpPr>
              <a:spLocks noChangeArrowheads="1"/>
            </p:cNvSpPr>
            <p:nvPr/>
          </p:nvSpPr>
          <p:spPr bwMode="auto">
            <a:xfrm>
              <a:off x="358775" y="4286250"/>
              <a:ext cx="690563" cy="123825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1"/>
            <p:cNvSpPr/>
            <p:nvPr/>
          </p:nvSpPr>
          <p:spPr bwMode="auto">
            <a:xfrm>
              <a:off x="279400" y="4135438"/>
              <a:ext cx="247650" cy="425450"/>
            </a:xfrm>
            <a:custGeom>
              <a:avLst/>
              <a:gdLst>
                <a:gd name="T0" fmla="*/ 38 w 38"/>
                <a:gd name="T1" fmla="*/ 55 h 65"/>
                <a:gd name="T2" fmla="*/ 28 w 38"/>
                <a:gd name="T3" fmla="*/ 65 h 65"/>
                <a:gd name="T4" fmla="*/ 9 w 38"/>
                <a:gd name="T5" fmla="*/ 65 h 65"/>
                <a:gd name="T6" fmla="*/ 0 w 38"/>
                <a:gd name="T7" fmla="*/ 55 h 65"/>
                <a:gd name="T8" fmla="*/ 0 w 38"/>
                <a:gd name="T9" fmla="*/ 10 h 65"/>
                <a:gd name="T10" fmla="*/ 9 w 38"/>
                <a:gd name="T11" fmla="*/ 0 h 65"/>
                <a:gd name="T12" fmla="*/ 28 w 38"/>
                <a:gd name="T13" fmla="*/ 0 h 65"/>
                <a:gd name="T14" fmla="*/ 38 w 38"/>
                <a:gd name="T15" fmla="*/ 10 h 65"/>
                <a:gd name="T16" fmla="*/ 38 w 38"/>
                <a:gd name="T17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5">
                  <a:moveTo>
                    <a:pt x="38" y="55"/>
                  </a:moveTo>
                  <a:cubicBezTo>
                    <a:pt x="38" y="61"/>
                    <a:pt x="34" y="65"/>
                    <a:pt x="2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4" y="65"/>
                    <a:pt x="0" y="61"/>
                    <a:pt x="0" y="5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4" y="0"/>
                    <a:pt x="38" y="4"/>
                    <a:pt x="38" y="10"/>
                  </a:cubicBezTo>
                  <a:lnTo>
                    <a:pt x="38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2"/>
            <p:cNvSpPr/>
            <p:nvPr/>
          </p:nvSpPr>
          <p:spPr bwMode="auto">
            <a:xfrm>
              <a:off x="925513" y="4135438"/>
              <a:ext cx="241300" cy="425450"/>
            </a:xfrm>
            <a:custGeom>
              <a:avLst/>
              <a:gdLst>
                <a:gd name="T0" fmla="*/ 37 w 37"/>
                <a:gd name="T1" fmla="*/ 55 h 65"/>
                <a:gd name="T2" fmla="*/ 28 w 37"/>
                <a:gd name="T3" fmla="*/ 65 h 65"/>
                <a:gd name="T4" fmla="*/ 9 w 37"/>
                <a:gd name="T5" fmla="*/ 65 h 65"/>
                <a:gd name="T6" fmla="*/ 0 w 37"/>
                <a:gd name="T7" fmla="*/ 55 h 65"/>
                <a:gd name="T8" fmla="*/ 0 w 37"/>
                <a:gd name="T9" fmla="*/ 10 h 65"/>
                <a:gd name="T10" fmla="*/ 9 w 37"/>
                <a:gd name="T11" fmla="*/ 0 h 65"/>
                <a:gd name="T12" fmla="*/ 28 w 37"/>
                <a:gd name="T13" fmla="*/ 0 h 65"/>
                <a:gd name="T14" fmla="*/ 37 w 37"/>
                <a:gd name="T15" fmla="*/ 10 h 65"/>
                <a:gd name="T16" fmla="*/ 37 w 37"/>
                <a:gd name="T17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5">
                  <a:moveTo>
                    <a:pt x="37" y="55"/>
                  </a:moveTo>
                  <a:cubicBezTo>
                    <a:pt x="37" y="61"/>
                    <a:pt x="33" y="65"/>
                    <a:pt x="2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4" y="65"/>
                    <a:pt x="0" y="61"/>
                    <a:pt x="0" y="5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3" y="0"/>
                    <a:pt x="37" y="4"/>
                    <a:pt x="37" y="10"/>
                  </a:cubicBezTo>
                  <a:lnTo>
                    <a:pt x="37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358775" y="4783138"/>
              <a:ext cx="690563" cy="123825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4"/>
            <p:cNvSpPr/>
            <p:nvPr/>
          </p:nvSpPr>
          <p:spPr bwMode="auto">
            <a:xfrm>
              <a:off x="279400" y="4632325"/>
              <a:ext cx="247650" cy="423863"/>
            </a:xfrm>
            <a:custGeom>
              <a:avLst/>
              <a:gdLst>
                <a:gd name="T0" fmla="*/ 38 w 38"/>
                <a:gd name="T1" fmla="*/ 55 h 65"/>
                <a:gd name="T2" fmla="*/ 28 w 38"/>
                <a:gd name="T3" fmla="*/ 65 h 65"/>
                <a:gd name="T4" fmla="*/ 9 w 38"/>
                <a:gd name="T5" fmla="*/ 65 h 65"/>
                <a:gd name="T6" fmla="*/ 0 w 38"/>
                <a:gd name="T7" fmla="*/ 55 h 65"/>
                <a:gd name="T8" fmla="*/ 0 w 38"/>
                <a:gd name="T9" fmla="*/ 9 h 65"/>
                <a:gd name="T10" fmla="*/ 9 w 38"/>
                <a:gd name="T11" fmla="*/ 0 h 65"/>
                <a:gd name="T12" fmla="*/ 28 w 38"/>
                <a:gd name="T13" fmla="*/ 0 h 65"/>
                <a:gd name="T14" fmla="*/ 38 w 38"/>
                <a:gd name="T15" fmla="*/ 9 h 65"/>
                <a:gd name="T16" fmla="*/ 38 w 38"/>
                <a:gd name="T17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5">
                  <a:moveTo>
                    <a:pt x="38" y="55"/>
                  </a:moveTo>
                  <a:cubicBezTo>
                    <a:pt x="38" y="60"/>
                    <a:pt x="34" y="65"/>
                    <a:pt x="2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4" y="0"/>
                    <a:pt x="38" y="4"/>
                    <a:pt x="38" y="9"/>
                  </a:cubicBezTo>
                  <a:lnTo>
                    <a:pt x="38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5"/>
            <p:cNvSpPr/>
            <p:nvPr/>
          </p:nvSpPr>
          <p:spPr bwMode="auto">
            <a:xfrm>
              <a:off x="925513" y="4632325"/>
              <a:ext cx="241300" cy="423863"/>
            </a:xfrm>
            <a:custGeom>
              <a:avLst/>
              <a:gdLst>
                <a:gd name="T0" fmla="*/ 37 w 37"/>
                <a:gd name="T1" fmla="*/ 55 h 65"/>
                <a:gd name="T2" fmla="*/ 28 w 37"/>
                <a:gd name="T3" fmla="*/ 65 h 65"/>
                <a:gd name="T4" fmla="*/ 9 w 37"/>
                <a:gd name="T5" fmla="*/ 65 h 65"/>
                <a:gd name="T6" fmla="*/ 0 w 37"/>
                <a:gd name="T7" fmla="*/ 55 h 65"/>
                <a:gd name="T8" fmla="*/ 0 w 37"/>
                <a:gd name="T9" fmla="*/ 9 h 65"/>
                <a:gd name="T10" fmla="*/ 9 w 37"/>
                <a:gd name="T11" fmla="*/ 0 h 65"/>
                <a:gd name="T12" fmla="*/ 28 w 37"/>
                <a:gd name="T13" fmla="*/ 0 h 65"/>
                <a:gd name="T14" fmla="*/ 37 w 37"/>
                <a:gd name="T15" fmla="*/ 9 h 65"/>
                <a:gd name="T16" fmla="*/ 37 w 37"/>
                <a:gd name="T17" fmla="*/ 5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5">
                  <a:moveTo>
                    <a:pt x="37" y="55"/>
                  </a:moveTo>
                  <a:cubicBezTo>
                    <a:pt x="37" y="60"/>
                    <a:pt x="33" y="65"/>
                    <a:pt x="2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3" y="0"/>
                    <a:pt x="37" y="4"/>
                    <a:pt x="37" y="9"/>
                  </a:cubicBezTo>
                  <a:lnTo>
                    <a:pt x="37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Rectangle 126"/>
            <p:cNvSpPr>
              <a:spLocks noChangeArrowheads="1"/>
            </p:cNvSpPr>
            <p:nvPr/>
          </p:nvSpPr>
          <p:spPr bwMode="auto">
            <a:xfrm>
              <a:off x="1303338" y="3959225"/>
              <a:ext cx="690563" cy="117475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1225550" y="3808413"/>
              <a:ext cx="241300" cy="419100"/>
            </a:xfrm>
            <a:custGeom>
              <a:avLst/>
              <a:gdLst>
                <a:gd name="T0" fmla="*/ 37 w 37"/>
                <a:gd name="T1" fmla="*/ 55 h 64"/>
                <a:gd name="T2" fmla="*/ 28 w 37"/>
                <a:gd name="T3" fmla="*/ 64 h 64"/>
                <a:gd name="T4" fmla="*/ 9 w 37"/>
                <a:gd name="T5" fmla="*/ 64 h 64"/>
                <a:gd name="T6" fmla="*/ 0 w 37"/>
                <a:gd name="T7" fmla="*/ 55 h 64"/>
                <a:gd name="T8" fmla="*/ 0 w 37"/>
                <a:gd name="T9" fmla="*/ 9 h 64"/>
                <a:gd name="T10" fmla="*/ 9 w 37"/>
                <a:gd name="T11" fmla="*/ 0 h 64"/>
                <a:gd name="T12" fmla="*/ 28 w 37"/>
                <a:gd name="T13" fmla="*/ 0 h 64"/>
                <a:gd name="T14" fmla="*/ 37 w 37"/>
                <a:gd name="T15" fmla="*/ 9 h 64"/>
                <a:gd name="T16" fmla="*/ 37 w 37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4">
                  <a:moveTo>
                    <a:pt x="37" y="55"/>
                  </a:moveTo>
                  <a:cubicBezTo>
                    <a:pt x="37" y="60"/>
                    <a:pt x="33" y="64"/>
                    <a:pt x="2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3" y="0"/>
                    <a:pt x="37" y="4"/>
                    <a:pt x="37" y="9"/>
                  </a:cubicBezTo>
                  <a:lnTo>
                    <a:pt x="37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1863725" y="3808413"/>
              <a:ext cx="247650" cy="419100"/>
            </a:xfrm>
            <a:custGeom>
              <a:avLst/>
              <a:gdLst>
                <a:gd name="T0" fmla="*/ 38 w 38"/>
                <a:gd name="T1" fmla="*/ 55 h 64"/>
                <a:gd name="T2" fmla="*/ 28 w 38"/>
                <a:gd name="T3" fmla="*/ 64 h 64"/>
                <a:gd name="T4" fmla="*/ 10 w 38"/>
                <a:gd name="T5" fmla="*/ 64 h 64"/>
                <a:gd name="T6" fmla="*/ 0 w 38"/>
                <a:gd name="T7" fmla="*/ 55 h 64"/>
                <a:gd name="T8" fmla="*/ 0 w 38"/>
                <a:gd name="T9" fmla="*/ 9 h 64"/>
                <a:gd name="T10" fmla="*/ 10 w 38"/>
                <a:gd name="T11" fmla="*/ 0 h 64"/>
                <a:gd name="T12" fmla="*/ 28 w 38"/>
                <a:gd name="T13" fmla="*/ 0 h 64"/>
                <a:gd name="T14" fmla="*/ 38 w 38"/>
                <a:gd name="T15" fmla="*/ 9 h 64"/>
                <a:gd name="T16" fmla="*/ 38 w 38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4">
                  <a:moveTo>
                    <a:pt x="38" y="55"/>
                  </a:moveTo>
                  <a:cubicBezTo>
                    <a:pt x="38" y="60"/>
                    <a:pt x="34" y="64"/>
                    <a:pt x="28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4" y="0"/>
                    <a:pt x="38" y="4"/>
                    <a:pt x="38" y="9"/>
                  </a:cubicBezTo>
                  <a:lnTo>
                    <a:pt x="38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129"/>
            <p:cNvSpPr>
              <a:spLocks noChangeArrowheads="1"/>
            </p:cNvSpPr>
            <p:nvPr/>
          </p:nvSpPr>
          <p:spPr bwMode="auto">
            <a:xfrm>
              <a:off x="1303338" y="4456113"/>
              <a:ext cx="690563" cy="117475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1225550" y="4305300"/>
              <a:ext cx="241300" cy="417513"/>
            </a:xfrm>
            <a:custGeom>
              <a:avLst/>
              <a:gdLst>
                <a:gd name="T0" fmla="*/ 37 w 37"/>
                <a:gd name="T1" fmla="*/ 55 h 64"/>
                <a:gd name="T2" fmla="*/ 28 w 37"/>
                <a:gd name="T3" fmla="*/ 64 h 64"/>
                <a:gd name="T4" fmla="*/ 9 w 37"/>
                <a:gd name="T5" fmla="*/ 64 h 64"/>
                <a:gd name="T6" fmla="*/ 0 w 37"/>
                <a:gd name="T7" fmla="*/ 55 h 64"/>
                <a:gd name="T8" fmla="*/ 0 w 37"/>
                <a:gd name="T9" fmla="*/ 9 h 64"/>
                <a:gd name="T10" fmla="*/ 9 w 37"/>
                <a:gd name="T11" fmla="*/ 0 h 64"/>
                <a:gd name="T12" fmla="*/ 28 w 37"/>
                <a:gd name="T13" fmla="*/ 0 h 64"/>
                <a:gd name="T14" fmla="*/ 37 w 37"/>
                <a:gd name="T15" fmla="*/ 9 h 64"/>
                <a:gd name="T16" fmla="*/ 37 w 37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4">
                  <a:moveTo>
                    <a:pt x="37" y="55"/>
                  </a:moveTo>
                  <a:cubicBezTo>
                    <a:pt x="37" y="60"/>
                    <a:pt x="33" y="64"/>
                    <a:pt x="2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3" y="0"/>
                    <a:pt x="37" y="4"/>
                    <a:pt x="37" y="9"/>
                  </a:cubicBezTo>
                  <a:lnTo>
                    <a:pt x="37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1863725" y="4305300"/>
              <a:ext cx="247650" cy="417513"/>
            </a:xfrm>
            <a:custGeom>
              <a:avLst/>
              <a:gdLst>
                <a:gd name="T0" fmla="*/ 38 w 38"/>
                <a:gd name="T1" fmla="*/ 55 h 64"/>
                <a:gd name="T2" fmla="*/ 28 w 38"/>
                <a:gd name="T3" fmla="*/ 64 h 64"/>
                <a:gd name="T4" fmla="*/ 10 w 38"/>
                <a:gd name="T5" fmla="*/ 64 h 64"/>
                <a:gd name="T6" fmla="*/ 0 w 38"/>
                <a:gd name="T7" fmla="*/ 55 h 64"/>
                <a:gd name="T8" fmla="*/ 0 w 38"/>
                <a:gd name="T9" fmla="*/ 9 h 64"/>
                <a:gd name="T10" fmla="*/ 10 w 38"/>
                <a:gd name="T11" fmla="*/ 0 h 64"/>
                <a:gd name="T12" fmla="*/ 28 w 38"/>
                <a:gd name="T13" fmla="*/ 0 h 64"/>
                <a:gd name="T14" fmla="*/ 38 w 38"/>
                <a:gd name="T15" fmla="*/ 9 h 64"/>
                <a:gd name="T16" fmla="*/ 38 w 38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4">
                  <a:moveTo>
                    <a:pt x="38" y="55"/>
                  </a:moveTo>
                  <a:cubicBezTo>
                    <a:pt x="38" y="60"/>
                    <a:pt x="34" y="64"/>
                    <a:pt x="28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4" y="0"/>
                    <a:pt x="38" y="4"/>
                    <a:pt x="38" y="9"/>
                  </a:cubicBezTo>
                  <a:lnTo>
                    <a:pt x="38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1303338" y="4953000"/>
              <a:ext cx="690563" cy="117475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3"/>
            <p:cNvSpPr/>
            <p:nvPr/>
          </p:nvSpPr>
          <p:spPr bwMode="auto">
            <a:xfrm>
              <a:off x="1225550" y="4802188"/>
              <a:ext cx="241300" cy="417513"/>
            </a:xfrm>
            <a:custGeom>
              <a:avLst/>
              <a:gdLst>
                <a:gd name="T0" fmla="*/ 37 w 37"/>
                <a:gd name="T1" fmla="*/ 55 h 64"/>
                <a:gd name="T2" fmla="*/ 28 w 37"/>
                <a:gd name="T3" fmla="*/ 64 h 64"/>
                <a:gd name="T4" fmla="*/ 9 w 37"/>
                <a:gd name="T5" fmla="*/ 64 h 64"/>
                <a:gd name="T6" fmla="*/ 0 w 37"/>
                <a:gd name="T7" fmla="*/ 55 h 64"/>
                <a:gd name="T8" fmla="*/ 0 w 37"/>
                <a:gd name="T9" fmla="*/ 9 h 64"/>
                <a:gd name="T10" fmla="*/ 9 w 37"/>
                <a:gd name="T11" fmla="*/ 0 h 64"/>
                <a:gd name="T12" fmla="*/ 28 w 37"/>
                <a:gd name="T13" fmla="*/ 0 h 64"/>
                <a:gd name="T14" fmla="*/ 37 w 37"/>
                <a:gd name="T15" fmla="*/ 9 h 64"/>
                <a:gd name="T16" fmla="*/ 37 w 37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4">
                  <a:moveTo>
                    <a:pt x="37" y="55"/>
                  </a:moveTo>
                  <a:cubicBezTo>
                    <a:pt x="37" y="60"/>
                    <a:pt x="33" y="64"/>
                    <a:pt x="2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3" y="0"/>
                    <a:pt x="37" y="4"/>
                    <a:pt x="37" y="9"/>
                  </a:cubicBezTo>
                  <a:lnTo>
                    <a:pt x="37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1863725" y="4802188"/>
              <a:ext cx="247650" cy="417513"/>
            </a:xfrm>
            <a:custGeom>
              <a:avLst/>
              <a:gdLst>
                <a:gd name="T0" fmla="*/ 38 w 38"/>
                <a:gd name="T1" fmla="*/ 55 h 64"/>
                <a:gd name="T2" fmla="*/ 28 w 38"/>
                <a:gd name="T3" fmla="*/ 64 h 64"/>
                <a:gd name="T4" fmla="*/ 10 w 38"/>
                <a:gd name="T5" fmla="*/ 64 h 64"/>
                <a:gd name="T6" fmla="*/ 0 w 38"/>
                <a:gd name="T7" fmla="*/ 55 h 64"/>
                <a:gd name="T8" fmla="*/ 0 w 38"/>
                <a:gd name="T9" fmla="*/ 9 h 64"/>
                <a:gd name="T10" fmla="*/ 10 w 38"/>
                <a:gd name="T11" fmla="*/ 0 h 64"/>
                <a:gd name="T12" fmla="*/ 28 w 38"/>
                <a:gd name="T13" fmla="*/ 0 h 64"/>
                <a:gd name="T14" fmla="*/ 38 w 38"/>
                <a:gd name="T15" fmla="*/ 9 h 64"/>
                <a:gd name="T16" fmla="*/ 38 w 38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4">
                  <a:moveTo>
                    <a:pt x="38" y="55"/>
                  </a:moveTo>
                  <a:cubicBezTo>
                    <a:pt x="38" y="60"/>
                    <a:pt x="34" y="64"/>
                    <a:pt x="28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4" y="0"/>
                    <a:pt x="38" y="4"/>
                    <a:pt x="38" y="9"/>
                  </a:cubicBezTo>
                  <a:lnTo>
                    <a:pt x="38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1303338" y="5448300"/>
              <a:ext cx="690563" cy="117475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1225550" y="5299075"/>
              <a:ext cx="241300" cy="417513"/>
            </a:xfrm>
            <a:custGeom>
              <a:avLst/>
              <a:gdLst>
                <a:gd name="T0" fmla="*/ 37 w 37"/>
                <a:gd name="T1" fmla="*/ 55 h 64"/>
                <a:gd name="T2" fmla="*/ 28 w 37"/>
                <a:gd name="T3" fmla="*/ 64 h 64"/>
                <a:gd name="T4" fmla="*/ 9 w 37"/>
                <a:gd name="T5" fmla="*/ 64 h 64"/>
                <a:gd name="T6" fmla="*/ 0 w 37"/>
                <a:gd name="T7" fmla="*/ 55 h 64"/>
                <a:gd name="T8" fmla="*/ 0 w 37"/>
                <a:gd name="T9" fmla="*/ 9 h 64"/>
                <a:gd name="T10" fmla="*/ 9 w 37"/>
                <a:gd name="T11" fmla="*/ 0 h 64"/>
                <a:gd name="T12" fmla="*/ 28 w 37"/>
                <a:gd name="T13" fmla="*/ 0 h 64"/>
                <a:gd name="T14" fmla="*/ 37 w 37"/>
                <a:gd name="T15" fmla="*/ 9 h 64"/>
                <a:gd name="T16" fmla="*/ 37 w 37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4">
                  <a:moveTo>
                    <a:pt x="37" y="55"/>
                  </a:moveTo>
                  <a:cubicBezTo>
                    <a:pt x="37" y="60"/>
                    <a:pt x="33" y="64"/>
                    <a:pt x="2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3" y="0"/>
                    <a:pt x="37" y="4"/>
                    <a:pt x="37" y="9"/>
                  </a:cubicBezTo>
                  <a:lnTo>
                    <a:pt x="37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7"/>
            <p:cNvSpPr/>
            <p:nvPr/>
          </p:nvSpPr>
          <p:spPr bwMode="auto">
            <a:xfrm>
              <a:off x="1863725" y="5299075"/>
              <a:ext cx="247650" cy="417513"/>
            </a:xfrm>
            <a:custGeom>
              <a:avLst/>
              <a:gdLst>
                <a:gd name="T0" fmla="*/ 38 w 38"/>
                <a:gd name="T1" fmla="*/ 55 h 64"/>
                <a:gd name="T2" fmla="*/ 28 w 38"/>
                <a:gd name="T3" fmla="*/ 64 h 64"/>
                <a:gd name="T4" fmla="*/ 10 w 38"/>
                <a:gd name="T5" fmla="*/ 64 h 64"/>
                <a:gd name="T6" fmla="*/ 0 w 38"/>
                <a:gd name="T7" fmla="*/ 55 h 64"/>
                <a:gd name="T8" fmla="*/ 0 w 38"/>
                <a:gd name="T9" fmla="*/ 9 h 64"/>
                <a:gd name="T10" fmla="*/ 10 w 38"/>
                <a:gd name="T11" fmla="*/ 0 h 64"/>
                <a:gd name="T12" fmla="*/ 28 w 38"/>
                <a:gd name="T13" fmla="*/ 0 h 64"/>
                <a:gd name="T14" fmla="*/ 38 w 38"/>
                <a:gd name="T15" fmla="*/ 9 h 64"/>
                <a:gd name="T16" fmla="*/ 38 w 38"/>
                <a:gd name="T17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4">
                  <a:moveTo>
                    <a:pt x="38" y="55"/>
                  </a:moveTo>
                  <a:cubicBezTo>
                    <a:pt x="38" y="60"/>
                    <a:pt x="34" y="64"/>
                    <a:pt x="28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" y="64"/>
                    <a:pt x="0" y="60"/>
                    <a:pt x="0" y="5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4" y="0"/>
                    <a:pt x="38" y="4"/>
                    <a:pt x="38" y="9"/>
                  </a:cubicBezTo>
                  <a:lnTo>
                    <a:pt x="38" y="55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495300" y="5305425"/>
              <a:ext cx="1485900" cy="849313"/>
            </a:xfrm>
            <a:custGeom>
              <a:avLst/>
              <a:gdLst>
                <a:gd name="T0" fmla="*/ 17 w 228"/>
                <a:gd name="T1" fmla="*/ 0 h 130"/>
                <a:gd name="T2" fmla="*/ 60 w 228"/>
                <a:gd name="T3" fmla="*/ 0 h 130"/>
                <a:gd name="T4" fmla="*/ 69 w 228"/>
                <a:gd name="T5" fmla="*/ 3 h 130"/>
                <a:gd name="T6" fmla="*/ 214 w 228"/>
                <a:gd name="T7" fmla="*/ 100 h 130"/>
                <a:gd name="T8" fmla="*/ 205 w 228"/>
                <a:gd name="T9" fmla="*/ 130 h 130"/>
                <a:gd name="T10" fmla="*/ 17 w 228"/>
                <a:gd name="T11" fmla="*/ 130 h 130"/>
                <a:gd name="T12" fmla="*/ 0 w 228"/>
                <a:gd name="T13" fmla="*/ 113 h 130"/>
                <a:gd name="T14" fmla="*/ 0 w 228"/>
                <a:gd name="T15" fmla="*/ 16 h 130"/>
                <a:gd name="T16" fmla="*/ 17 w 228"/>
                <a:gd name="T1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130">
                  <a:moveTo>
                    <a:pt x="17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1"/>
                    <a:pt x="69" y="3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28" y="109"/>
                    <a:pt x="222" y="130"/>
                    <a:pt x="205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8" y="130"/>
                    <a:pt x="0" y="123"/>
                    <a:pt x="0" y="1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3545140" y="2255838"/>
            <a:ext cx="4740274" cy="4510087"/>
            <a:chOff x="4587876" y="2255838"/>
            <a:chExt cx="4740274" cy="4510087"/>
          </a:xfrm>
        </p:grpSpPr>
        <p:sp>
          <p:nvSpPr>
            <p:cNvPr id="170" name="AutoShape 166"/>
            <p:cNvSpPr>
              <a:spLocks noChangeAspect="1" noChangeArrowheads="1" noTextEdit="1"/>
            </p:cNvSpPr>
            <p:nvPr/>
          </p:nvSpPr>
          <p:spPr bwMode="auto">
            <a:xfrm>
              <a:off x="4608513" y="2262188"/>
              <a:ext cx="4665662" cy="450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68"/>
            <p:cNvSpPr/>
            <p:nvPr/>
          </p:nvSpPr>
          <p:spPr bwMode="auto">
            <a:xfrm>
              <a:off x="8221663" y="2455863"/>
              <a:ext cx="1025525" cy="1025525"/>
            </a:xfrm>
            <a:custGeom>
              <a:avLst/>
              <a:gdLst>
                <a:gd name="T0" fmla="*/ 629 w 646"/>
                <a:gd name="T1" fmla="*/ 199 h 646"/>
                <a:gd name="T2" fmla="*/ 519 w 646"/>
                <a:gd name="T3" fmla="*/ 304 h 646"/>
                <a:gd name="T4" fmla="*/ 473 w 646"/>
                <a:gd name="T5" fmla="*/ 258 h 646"/>
                <a:gd name="T6" fmla="*/ 583 w 646"/>
                <a:gd name="T7" fmla="*/ 148 h 646"/>
                <a:gd name="T8" fmla="*/ 561 w 646"/>
                <a:gd name="T9" fmla="*/ 131 h 646"/>
                <a:gd name="T10" fmla="*/ 456 w 646"/>
                <a:gd name="T11" fmla="*/ 237 h 646"/>
                <a:gd name="T12" fmla="*/ 409 w 646"/>
                <a:gd name="T13" fmla="*/ 190 h 646"/>
                <a:gd name="T14" fmla="*/ 515 w 646"/>
                <a:gd name="T15" fmla="*/ 85 h 646"/>
                <a:gd name="T16" fmla="*/ 498 w 646"/>
                <a:gd name="T17" fmla="*/ 64 h 646"/>
                <a:gd name="T18" fmla="*/ 388 w 646"/>
                <a:gd name="T19" fmla="*/ 173 h 646"/>
                <a:gd name="T20" fmla="*/ 342 w 646"/>
                <a:gd name="T21" fmla="*/ 127 h 646"/>
                <a:gd name="T22" fmla="*/ 452 w 646"/>
                <a:gd name="T23" fmla="*/ 17 h 646"/>
                <a:gd name="T24" fmla="*/ 431 w 646"/>
                <a:gd name="T25" fmla="*/ 0 h 646"/>
                <a:gd name="T26" fmla="*/ 325 w 646"/>
                <a:gd name="T27" fmla="*/ 106 h 646"/>
                <a:gd name="T28" fmla="*/ 266 w 646"/>
                <a:gd name="T29" fmla="*/ 51 h 646"/>
                <a:gd name="T30" fmla="*/ 249 w 646"/>
                <a:gd name="T31" fmla="*/ 68 h 646"/>
                <a:gd name="T32" fmla="*/ 304 w 646"/>
                <a:gd name="T33" fmla="*/ 127 h 646"/>
                <a:gd name="T34" fmla="*/ 257 w 646"/>
                <a:gd name="T35" fmla="*/ 173 h 646"/>
                <a:gd name="T36" fmla="*/ 198 w 646"/>
                <a:gd name="T37" fmla="*/ 114 h 646"/>
                <a:gd name="T38" fmla="*/ 181 w 646"/>
                <a:gd name="T39" fmla="*/ 135 h 646"/>
                <a:gd name="T40" fmla="*/ 240 w 646"/>
                <a:gd name="T41" fmla="*/ 190 h 646"/>
                <a:gd name="T42" fmla="*/ 194 w 646"/>
                <a:gd name="T43" fmla="*/ 237 h 646"/>
                <a:gd name="T44" fmla="*/ 135 w 646"/>
                <a:gd name="T45" fmla="*/ 182 h 646"/>
                <a:gd name="T46" fmla="*/ 118 w 646"/>
                <a:gd name="T47" fmla="*/ 199 h 646"/>
                <a:gd name="T48" fmla="*/ 173 w 646"/>
                <a:gd name="T49" fmla="*/ 258 h 646"/>
                <a:gd name="T50" fmla="*/ 126 w 646"/>
                <a:gd name="T51" fmla="*/ 304 h 646"/>
                <a:gd name="T52" fmla="*/ 67 w 646"/>
                <a:gd name="T53" fmla="*/ 245 h 646"/>
                <a:gd name="T54" fmla="*/ 50 w 646"/>
                <a:gd name="T55" fmla="*/ 266 h 646"/>
                <a:gd name="T56" fmla="*/ 110 w 646"/>
                <a:gd name="T57" fmla="*/ 321 h 646"/>
                <a:gd name="T58" fmla="*/ 0 w 646"/>
                <a:gd name="T59" fmla="*/ 431 h 646"/>
                <a:gd name="T60" fmla="*/ 21 w 646"/>
                <a:gd name="T61" fmla="*/ 448 h 646"/>
                <a:gd name="T62" fmla="*/ 126 w 646"/>
                <a:gd name="T63" fmla="*/ 342 h 646"/>
                <a:gd name="T64" fmla="*/ 173 w 646"/>
                <a:gd name="T65" fmla="*/ 389 h 646"/>
                <a:gd name="T66" fmla="*/ 67 w 646"/>
                <a:gd name="T67" fmla="*/ 494 h 646"/>
                <a:gd name="T68" fmla="*/ 84 w 646"/>
                <a:gd name="T69" fmla="*/ 515 h 646"/>
                <a:gd name="T70" fmla="*/ 194 w 646"/>
                <a:gd name="T71" fmla="*/ 406 h 646"/>
                <a:gd name="T72" fmla="*/ 240 w 646"/>
                <a:gd name="T73" fmla="*/ 452 h 646"/>
                <a:gd name="T74" fmla="*/ 131 w 646"/>
                <a:gd name="T75" fmla="*/ 562 h 646"/>
                <a:gd name="T76" fmla="*/ 152 w 646"/>
                <a:gd name="T77" fmla="*/ 579 h 646"/>
                <a:gd name="T78" fmla="*/ 257 w 646"/>
                <a:gd name="T79" fmla="*/ 473 h 646"/>
                <a:gd name="T80" fmla="*/ 304 w 646"/>
                <a:gd name="T81" fmla="*/ 520 h 646"/>
                <a:gd name="T82" fmla="*/ 198 w 646"/>
                <a:gd name="T83" fmla="*/ 625 h 646"/>
                <a:gd name="T84" fmla="*/ 215 w 646"/>
                <a:gd name="T85" fmla="*/ 646 h 646"/>
                <a:gd name="T86" fmla="*/ 325 w 646"/>
                <a:gd name="T87" fmla="*/ 536 h 646"/>
                <a:gd name="T88" fmla="*/ 380 w 646"/>
                <a:gd name="T89" fmla="*/ 596 h 646"/>
                <a:gd name="T90" fmla="*/ 401 w 646"/>
                <a:gd name="T91" fmla="*/ 579 h 646"/>
                <a:gd name="T92" fmla="*/ 342 w 646"/>
                <a:gd name="T93" fmla="*/ 520 h 646"/>
                <a:gd name="T94" fmla="*/ 388 w 646"/>
                <a:gd name="T95" fmla="*/ 473 h 646"/>
                <a:gd name="T96" fmla="*/ 447 w 646"/>
                <a:gd name="T97" fmla="*/ 532 h 646"/>
                <a:gd name="T98" fmla="*/ 464 w 646"/>
                <a:gd name="T99" fmla="*/ 511 h 646"/>
                <a:gd name="T100" fmla="*/ 409 w 646"/>
                <a:gd name="T101" fmla="*/ 452 h 646"/>
                <a:gd name="T102" fmla="*/ 456 w 646"/>
                <a:gd name="T103" fmla="*/ 406 h 646"/>
                <a:gd name="T104" fmla="*/ 515 w 646"/>
                <a:gd name="T105" fmla="*/ 465 h 646"/>
                <a:gd name="T106" fmla="*/ 532 w 646"/>
                <a:gd name="T107" fmla="*/ 448 h 646"/>
                <a:gd name="T108" fmla="*/ 473 w 646"/>
                <a:gd name="T109" fmla="*/ 389 h 646"/>
                <a:gd name="T110" fmla="*/ 519 w 646"/>
                <a:gd name="T111" fmla="*/ 342 h 646"/>
                <a:gd name="T112" fmla="*/ 578 w 646"/>
                <a:gd name="T113" fmla="*/ 397 h 646"/>
                <a:gd name="T114" fmla="*/ 595 w 646"/>
                <a:gd name="T115" fmla="*/ 380 h 646"/>
                <a:gd name="T116" fmla="*/ 540 w 646"/>
                <a:gd name="T117" fmla="*/ 321 h 646"/>
                <a:gd name="T118" fmla="*/ 646 w 646"/>
                <a:gd name="T119" fmla="*/ 216 h 646"/>
                <a:gd name="T120" fmla="*/ 629 w 646"/>
                <a:gd name="T121" fmla="*/ 199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46" h="646">
                  <a:moveTo>
                    <a:pt x="629" y="199"/>
                  </a:moveTo>
                  <a:lnTo>
                    <a:pt x="519" y="304"/>
                  </a:lnTo>
                  <a:lnTo>
                    <a:pt x="473" y="258"/>
                  </a:lnTo>
                  <a:lnTo>
                    <a:pt x="583" y="148"/>
                  </a:lnTo>
                  <a:lnTo>
                    <a:pt x="561" y="131"/>
                  </a:lnTo>
                  <a:lnTo>
                    <a:pt x="456" y="237"/>
                  </a:lnTo>
                  <a:lnTo>
                    <a:pt x="409" y="190"/>
                  </a:lnTo>
                  <a:lnTo>
                    <a:pt x="515" y="85"/>
                  </a:lnTo>
                  <a:lnTo>
                    <a:pt x="498" y="64"/>
                  </a:lnTo>
                  <a:lnTo>
                    <a:pt x="388" y="173"/>
                  </a:lnTo>
                  <a:lnTo>
                    <a:pt x="342" y="127"/>
                  </a:lnTo>
                  <a:lnTo>
                    <a:pt x="452" y="17"/>
                  </a:lnTo>
                  <a:lnTo>
                    <a:pt x="431" y="0"/>
                  </a:lnTo>
                  <a:lnTo>
                    <a:pt x="325" y="106"/>
                  </a:lnTo>
                  <a:lnTo>
                    <a:pt x="266" y="51"/>
                  </a:lnTo>
                  <a:lnTo>
                    <a:pt x="249" y="68"/>
                  </a:lnTo>
                  <a:lnTo>
                    <a:pt x="304" y="127"/>
                  </a:lnTo>
                  <a:lnTo>
                    <a:pt x="257" y="173"/>
                  </a:lnTo>
                  <a:lnTo>
                    <a:pt x="198" y="114"/>
                  </a:lnTo>
                  <a:lnTo>
                    <a:pt x="181" y="135"/>
                  </a:lnTo>
                  <a:lnTo>
                    <a:pt x="240" y="190"/>
                  </a:lnTo>
                  <a:lnTo>
                    <a:pt x="194" y="237"/>
                  </a:lnTo>
                  <a:lnTo>
                    <a:pt x="135" y="182"/>
                  </a:lnTo>
                  <a:lnTo>
                    <a:pt x="118" y="199"/>
                  </a:lnTo>
                  <a:lnTo>
                    <a:pt x="173" y="258"/>
                  </a:lnTo>
                  <a:lnTo>
                    <a:pt x="126" y="304"/>
                  </a:lnTo>
                  <a:lnTo>
                    <a:pt x="67" y="245"/>
                  </a:lnTo>
                  <a:lnTo>
                    <a:pt x="50" y="266"/>
                  </a:lnTo>
                  <a:lnTo>
                    <a:pt x="110" y="321"/>
                  </a:lnTo>
                  <a:lnTo>
                    <a:pt x="0" y="431"/>
                  </a:lnTo>
                  <a:lnTo>
                    <a:pt x="21" y="448"/>
                  </a:lnTo>
                  <a:lnTo>
                    <a:pt x="126" y="342"/>
                  </a:lnTo>
                  <a:lnTo>
                    <a:pt x="173" y="389"/>
                  </a:lnTo>
                  <a:lnTo>
                    <a:pt x="67" y="494"/>
                  </a:lnTo>
                  <a:lnTo>
                    <a:pt x="84" y="515"/>
                  </a:lnTo>
                  <a:lnTo>
                    <a:pt x="194" y="406"/>
                  </a:lnTo>
                  <a:lnTo>
                    <a:pt x="240" y="452"/>
                  </a:lnTo>
                  <a:lnTo>
                    <a:pt x="131" y="562"/>
                  </a:lnTo>
                  <a:lnTo>
                    <a:pt x="152" y="579"/>
                  </a:lnTo>
                  <a:lnTo>
                    <a:pt x="257" y="473"/>
                  </a:lnTo>
                  <a:lnTo>
                    <a:pt x="304" y="520"/>
                  </a:lnTo>
                  <a:lnTo>
                    <a:pt x="198" y="625"/>
                  </a:lnTo>
                  <a:lnTo>
                    <a:pt x="215" y="646"/>
                  </a:lnTo>
                  <a:lnTo>
                    <a:pt x="325" y="536"/>
                  </a:lnTo>
                  <a:lnTo>
                    <a:pt x="380" y="596"/>
                  </a:lnTo>
                  <a:lnTo>
                    <a:pt x="401" y="579"/>
                  </a:lnTo>
                  <a:lnTo>
                    <a:pt x="342" y="520"/>
                  </a:lnTo>
                  <a:lnTo>
                    <a:pt x="388" y="473"/>
                  </a:lnTo>
                  <a:lnTo>
                    <a:pt x="447" y="532"/>
                  </a:lnTo>
                  <a:lnTo>
                    <a:pt x="464" y="511"/>
                  </a:lnTo>
                  <a:lnTo>
                    <a:pt x="409" y="452"/>
                  </a:lnTo>
                  <a:lnTo>
                    <a:pt x="456" y="406"/>
                  </a:lnTo>
                  <a:lnTo>
                    <a:pt x="515" y="465"/>
                  </a:lnTo>
                  <a:lnTo>
                    <a:pt x="532" y="448"/>
                  </a:lnTo>
                  <a:lnTo>
                    <a:pt x="473" y="389"/>
                  </a:lnTo>
                  <a:lnTo>
                    <a:pt x="519" y="342"/>
                  </a:lnTo>
                  <a:lnTo>
                    <a:pt x="578" y="397"/>
                  </a:lnTo>
                  <a:lnTo>
                    <a:pt x="595" y="380"/>
                  </a:lnTo>
                  <a:lnTo>
                    <a:pt x="540" y="321"/>
                  </a:lnTo>
                  <a:lnTo>
                    <a:pt x="646" y="216"/>
                  </a:lnTo>
                  <a:lnTo>
                    <a:pt x="629" y="199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69"/>
            <p:cNvSpPr/>
            <p:nvPr/>
          </p:nvSpPr>
          <p:spPr bwMode="auto">
            <a:xfrm>
              <a:off x="8221663" y="2455863"/>
              <a:ext cx="1025525" cy="1025525"/>
            </a:xfrm>
            <a:custGeom>
              <a:avLst/>
              <a:gdLst>
                <a:gd name="T0" fmla="*/ 629 w 646"/>
                <a:gd name="T1" fmla="*/ 199 h 646"/>
                <a:gd name="T2" fmla="*/ 519 w 646"/>
                <a:gd name="T3" fmla="*/ 304 h 646"/>
                <a:gd name="T4" fmla="*/ 473 w 646"/>
                <a:gd name="T5" fmla="*/ 258 h 646"/>
                <a:gd name="T6" fmla="*/ 583 w 646"/>
                <a:gd name="T7" fmla="*/ 148 h 646"/>
                <a:gd name="T8" fmla="*/ 561 w 646"/>
                <a:gd name="T9" fmla="*/ 131 h 646"/>
                <a:gd name="T10" fmla="*/ 456 w 646"/>
                <a:gd name="T11" fmla="*/ 237 h 646"/>
                <a:gd name="T12" fmla="*/ 409 w 646"/>
                <a:gd name="T13" fmla="*/ 190 h 646"/>
                <a:gd name="T14" fmla="*/ 515 w 646"/>
                <a:gd name="T15" fmla="*/ 85 h 646"/>
                <a:gd name="T16" fmla="*/ 498 w 646"/>
                <a:gd name="T17" fmla="*/ 64 h 646"/>
                <a:gd name="T18" fmla="*/ 388 w 646"/>
                <a:gd name="T19" fmla="*/ 173 h 646"/>
                <a:gd name="T20" fmla="*/ 342 w 646"/>
                <a:gd name="T21" fmla="*/ 127 h 646"/>
                <a:gd name="T22" fmla="*/ 452 w 646"/>
                <a:gd name="T23" fmla="*/ 17 h 646"/>
                <a:gd name="T24" fmla="*/ 431 w 646"/>
                <a:gd name="T25" fmla="*/ 0 h 646"/>
                <a:gd name="T26" fmla="*/ 325 w 646"/>
                <a:gd name="T27" fmla="*/ 106 h 646"/>
                <a:gd name="T28" fmla="*/ 266 w 646"/>
                <a:gd name="T29" fmla="*/ 51 h 646"/>
                <a:gd name="T30" fmla="*/ 249 w 646"/>
                <a:gd name="T31" fmla="*/ 68 h 646"/>
                <a:gd name="T32" fmla="*/ 304 w 646"/>
                <a:gd name="T33" fmla="*/ 127 h 646"/>
                <a:gd name="T34" fmla="*/ 257 w 646"/>
                <a:gd name="T35" fmla="*/ 173 h 646"/>
                <a:gd name="T36" fmla="*/ 198 w 646"/>
                <a:gd name="T37" fmla="*/ 114 h 646"/>
                <a:gd name="T38" fmla="*/ 181 w 646"/>
                <a:gd name="T39" fmla="*/ 135 h 646"/>
                <a:gd name="T40" fmla="*/ 240 w 646"/>
                <a:gd name="T41" fmla="*/ 190 h 646"/>
                <a:gd name="T42" fmla="*/ 194 w 646"/>
                <a:gd name="T43" fmla="*/ 237 h 646"/>
                <a:gd name="T44" fmla="*/ 135 w 646"/>
                <a:gd name="T45" fmla="*/ 182 h 646"/>
                <a:gd name="T46" fmla="*/ 118 w 646"/>
                <a:gd name="T47" fmla="*/ 199 h 646"/>
                <a:gd name="T48" fmla="*/ 173 w 646"/>
                <a:gd name="T49" fmla="*/ 258 h 646"/>
                <a:gd name="T50" fmla="*/ 126 w 646"/>
                <a:gd name="T51" fmla="*/ 304 h 646"/>
                <a:gd name="T52" fmla="*/ 67 w 646"/>
                <a:gd name="T53" fmla="*/ 245 h 646"/>
                <a:gd name="T54" fmla="*/ 50 w 646"/>
                <a:gd name="T55" fmla="*/ 266 h 646"/>
                <a:gd name="T56" fmla="*/ 110 w 646"/>
                <a:gd name="T57" fmla="*/ 321 h 646"/>
                <a:gd name="T58" fmla="*/ 0 w 646"/>
                <a:gd name="T59" fmla="*/ 431 h 646"/>
                <a:gd name="T60" fmla="*/ 21 w 646"/>
                <a:gd name="T61" fmla="*/ 448 h 646"/>
                <a:gd name="T62" fmla="*/ 126 w 646"/>
                <a:gd name="T63" fmla="*/ 342 h 646"/>
                <a:gd name="T64" fmla="*/ 173 w 646"/>
                <a:gd name="T65" fmla="*/ 389 h 646"/>
                <a:gd name="T66" fmla="*/ 67 w 646"/>
                <a:gd name="T67" fmla="*/ 494 h 646"/>
                <a:gd name="T68" fmla="*/ 84 w 646"/>
                <a:gd name="T69" fmla="*/ 515 h 646"/>
                <a:gd name="T70" fmla="*/ 194 w 646"/>
                <a:gd name="T71" fmla="*/ 406 h 646"/>
                <a:gd name="T72" fmla="*/ 240 w 646"/>
                <a:gd name="T73" fmla="*/ 452 h 646"/>
                <a:gd name="T74" fmla="*/ 131 w 646"/>
                <a:gd name="T75" fmla="*/ 562 h 646"/>
                <a:gd name="T76" fmla="*/ 152 w 646"/>
                <a:gd name="T77" fmla="*/ 579 h 646"/>
                <a:gd name="T78" fmla="*/ 257 w 646"/>
                <a:gd name="T79" fmla="*/ 473 h 646"/>
                <a:gd name="T80" fmla="*/ 304 w 646"/>
                <a:gd name="T81" fmla="*/ 520 h 646"/>
                <a:gd name="T82" fmla="*/ 198 w 646"/>
                <a:gd name="T83" fmla="*/ 625 h 646"/>
                <a:gd name="T84" fmla="*/ 215 w 646"/>
                <a:gd name="T85" fmla="*/ 646 h 646"/>
                <a:gd name="T86" fmla="*/ 325 w 646"/>
                <a:gd name="T87" fmla="*/ 536 h 646"/>
                <a:gd name="T88" fmla="*/ 380 w 646"/>
                <a:gd name="T89" fmla="*/ 596 h 646"/>
                <a:gd name="T90" fmla="*/ 401 w 646"/>
                <a:gd name="T91" fmla="*/ 579 h 646"/>
                <a:gd name="T92" fmla="*/ 342 w 646"/>
                <a:gd name="T93" fmla="*/ 520 h 646"/>
                <a:gd name="T94" fmla="*/ 388 w 646"/>
                <a:gd name="T95" fmla="*/ 473 h 646"/>
                <a:gd name="T96" fmla="*/ 447 w 646"/>
                <a:gd name="T97" fmla="*/ 532 h 646"/>
                <a:gd name="T98" fmla="*/ 464 w 646"/>
                <a:gd name="T99" fmla="*/ 511 h 646"/>
                <a:gd name="T100" fmla="*/ 409 w 646"/>
                <a:gd name="T101" fmla="*/ 452 h 646"/>
                <a:gd name="T102" fmla="*/ 456 w 646"/>
                <a:gd name="T103" fmla="*/ 406 h 646"/>
                <a:gd name="T104" fmla="*/ 515 w 646"/>
                <a:gd name="T105" fmla="*/ 465 h 646"/>
                <a:gd name="T106" fmla="*/ 532 w 646"/>
                <a:gd name="T107" fmla="*/ 448 h 646"/>
                <a:gd name="T108" fmla="*/ 473 w 646"/>
                <a:gd name="T109" fmla="*/ 389 h 646"/>
                <a:gd name="T110" fmla="*/ 519 w 646"/>
                <a:gd name="T111" fmla="*/ 342 h 646"/>
                <a:gd name="T112" fmla="*/ 578 w 646"/>
                <a:gd name="T113" fmla="*/ 397 h 646"/>
                <a:gd name="T114" fmla="*/ 595 w 646"/>
                <a:gd name="T115" fmla="*/ 380 h 646"/>
                <a:gd name="T116" fmla="*/ 540 w 646"/>
                <a:gd name="T117" fmla="*/ 321 h 646"/>
                <a:gd name="T118" fmla="*/ 646 w 646"/>
                <a:gd name="T119" fmla="*/ 21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6" h="646">
                  <a:moveTo>
                    <a:pt x="629" y="199"/>
                  </a:moveTo>
                  <a:lnTo>
                    <a:pt x="519" y="304"/>
                  </a:lnTo>
                  <a:lnTo>
                    <a:pt x="473" y="258"/>
                  </a:lnTo>
                  <a:lnTo>
                    <a:pt x="583" y="148"/>
                  </a:lnTo>
                  <a:lnTo>
                    <a:pt x="561" y="131"/>
                  </a:lnTo>
                  <a:lnTo>
                    <a:pt x="456" y="237"/>
                  </a:lnTo>
                  <a:lnTo>
                    <a:pt x="409" y="190"/>
                  </a:lnTo>
                  <a:lnTo>
                    <a:pt x="515" y="85"/>
                  </a:lnTo>
                  <a:lnTo>
                    <a:pt x="498" y="64"/>
                  </a:lnTo>
                  <a:lnTo>
                    <a:pt x="388" y="173"/>
                  </a:lnTo>
                  <a:lnTo>
                    <a:pt x="342" y="127"/>
                  </a:lnTo>
                  <a:lnTo>
                    <a:pt x="452" y="17"/>
                  </a:lnTo>
                  <a:lnTo>
                    <a:pt x="431" y="0"/>
                  </a:lnTo>
                  <a:lnTo>
                    <a:pt x="325" y="106"/>
                  </a:lnTo>
                  <a:lnTo>
                    <a:pt x="266" y="51"/>
                  </a:lnTo>
                  <a:lnTo>
                    <a:pt x="249" y="68"/>
                  </a:lnTo>
                  <a:lnTo>
                    <a:pt x="304" y="127"/>
                  </a:lnTo>
                  <a:lnTo>
                    <a:pt x="257" y="173"/>
                  </a:lnTo>
                  <a:lnTo>
                    <a:pt x="198" y="114"/>
                  </a:lnTo>
                  <a:lnTo>
                    <a:pt x="181" y="135"/>
                  </a:lnTo>
                  <a:lnTo>
                    <a:pt x="240" y="190"/>
                  </a:lnTo>
                  <a:lnTo>
                    <a:pt x="194" y="237"/>
                  </a:lnTo>
                  <a:lnTo>
                    <a:pt x="135" y="182"/>
                  </a:lnTo>
                  <a:lnTo>
                    <a:pt x="118" y="199"/>
                  </a:lnTo>
                  <a:lnTo>
                    <a:pt x="173" y="258"/>
                  </a:lnTo>
                  <a:lnTo>
                    <a:pt x="126" y="304"/>
                  </a:lnTo>
                  <a:lnTo>
                    <a:pt x="67" y="245"/>
                  </a:lnTo>
                  <a:lnTo>
                    <a:pt x="50" y="266"/>
                  </a:lnTo>
                  <a:lnTo>
                    <a:pt x="110" y="321"/>
                  </a:lnTo>
                  <a:lnTo>
                    <a:pt x="0" y="431"/>
                  </a:lnTo>
                  <a:lnTo>
                    <a:pt x="21" y="448"/>
                  </a:lnTo>
                  <a:lnTo>
                    <a:pt x="126" y="342"/>
                  </a:lnTo>
                  <a:lnTo>
                    <a:pt x="173" y="389"/>
                  </a:lnTo>
                  <a:lnTo>
                    <a:pt x="67" y="494"/>
                  </a:lnTo>
                  <a:lnTo>
                    <a:pt x="84" y="515"/>
                  </a:lnTo>
                  <a:lnTo>
                    <a:pt x="194" y="406"/>
                  </a:lnTo>
                  <a:lnTo>
                    <a:pt x="240" y="452"/>
                  </a:lnTo>
                  <a:lnTo>
                    <a:pt x="131" y="562"/>
                  </a:lnTo>
                  <a:lnTo>
                    <a:pt x="152" y="579"/>
                  </a:lnTo>
                  <a:lnTo>
                    <a:pt x="257" y="473"/>
                  </a:lnTo>
                  <a:lnTo>
                    <a:pt x="304" y="520"/>
                  </a:lnTo>
                  <a:lnTo>
                    <a:pt x="198" y="625"/>
                  </a:lnTo>
                  <a:lnTo>
                    <a:pt x="215" y="646"/>
                  </a:lnTo>
                  <a:lnTo>
                    <a:pt x="325" y="536"/>
                  </a:lnTo>
                  <a:lnTo>
                    <a:pt x="380" y="596"/>
                  </a:lnTo>
                  <a:lnTo>
                    <a:pt x="401" y="579"/>
                  </a:lnTo>
                  <a:lnTo>
                    <a:pt x="342" y="520"/>
                  </a:lnTo>
                  <a:lnTo>
                    <a:pt x="388" y="473"/>
                  </a:lnTo>
                  <a:lnTo>
                    <a:pt x="447" y="532"/>
                  </a:lnTo>
                  <a:lnTo>
                    <a:pt x="464" y="511"/>
                  </a:lnTo>
                  <a:lnTo>
                    <a:pt x="409" y="452"/>
                  </a:lnTo>
                  <a:lnTo>
                    <a:pt x="456" y="406"/>
                  </a:lnTo>
                  <a:lnTo>
                    <a:pt x="515" y="465"/>
                  </a:lnTo>
                  <a:lnTo>
                    <a:pt x="532" y="448"/>
                  </a:lnTo>
                  <a:lnTo>
                    <a:pt x="473" y="389"/>
                  </a:lnTo>
                  <a:lnTo>
                    <a:pt x="519" y="342"/>
                  </a:lnTo>
                  <a:lnTo>
                    <a:pt x="578" y="397"/>
                  </a:lnTo>
                  <a:lnTo>
                    <a:pt x="595" y="380"/>
                  </a:lnTo>
                  <a:lnTo>
                    <a:pt x="540" y="321"/>
                  </a:lnTo>
                  <a:lnTo>
                    <a:pt x="646" y="2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70"/>
            <p:cNvSpPr/>
            <p:nvPr/>
          </p:nvSpPr>
          <p:spPr bwMode="auto">
            <a:xfrm>
              <a:off x="8664575" y="2892425"/>
              <a:ext cx="146050" cy="147637"/>
            </a:xfrm>
            <a:custGeom>
              <a:avLst/>
              <a:gdLst>
                <a:gd name="T0" fmla="*/ 92 w 92"/>
                <a:gd name="T1" fmla="*/ 46 h 93"/>
                <a:gd name="T2" fmla="*/ 46 w 92"/>
                <a:gd name="T3" fmla="*/ 93 h 93"/>
                <a:gd name="T4" fmla="*/ 0 w 92"/>
                <a:gd name="T5" fmla="*/ 46 h 93"/>
                <a:gd name="T6" fmla="*/ 46 w 92"/>
                <a:gd name="T7" fmla="*/ 0 h 93"/>
                <a:gd name="T8" fmla="*/ 92 w 92"/>
                <a:gd name="T9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3">
                  <a:moveTo>
                    <a:pt x="92" y="46"/>
                  </a:moveTo>
                  <a:lnTo>
                    <a:pt x="46" y="93"/>
                  </a:lnTo>
                  <a:lnTo>
                    <a:pt x="0" y="46"/>
                  </a:lnTo>
                  <a:lnTo>
                    <a:pt x="46" y="0"/>
                  </a:lnTo>
                  <a:lnTo>
                    <a:pt x="92" y="46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71"/>
            <p:cNvSpPr/>
            <p:nvPr/>
          </p:nvSpPr>
          <p:spPr bwMode="auto">
            <a:xfrm>
              <a:off x="8764588" y="2790825"/>
              <a:ext cx="147637" cy="147637"/>
            </a:xfrm>
            <a:custGeom>
              <a:avLst/>
              <a:gdLst>
                <a:gd name="T0" fmla="*/ 46 w 93"/>
                <a:gd name="T1" fmla="*/ 93 h 93"/>
                <a:gd name="T2" fmla="*/ 0 w 93"/>
                <a:gd name="T3" fmla="*/ 47 h 93"/>
                <a:gd name="T4" fmla="*/ 46 w 93"/>
                <a:gd name="T5" fmla="*/ 0 h 93"/>
                <a:gd name="T6" fmla="*/ 93 w 93"/>
                <a:gd name="T7" fmla="*/ 47 h 93"/>
                <a:gd name="T8" fmla="*/ 46 w 93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46" y="93"/>
                  </a:moveTo>
                  <a:lnTo>
                    <a:pt x="0" y="47"/>
                  </a:lnTo>
                  <a:lnTo>
                    <a:pt x="46" y="0"/>
                  </a:lnTo>
                  <a:lnTo>
                    <a:pt x="93" y="47"/>
                  </a:lnTo>
                  <a:lnTo>
                    <a:pt x="46" y="93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2"/>
            <p:cNvSpPr/>
            <p:nvPr/>
          </p:nvSpPr>
          <p:spPr bwMode="auto">
            <a:xfrm>
              <a:off x="8664575" y="2684463"/>
              <a:ext cx="146050" cy="147637"/>
            </a:xfrm>
            <a:custGeom>
              <a:avLst/>
              <a:gdLst>
                <a:gd name="T0" fmla="*/ 46 w 92"/>
                <a:gd name="T1" fmla="*/ 93 h 93"/>
                <a:gd name="T2" fmla="*/ 0 w 92"/>
                <a:gd name="T3" fmla="*/ 46 h 93"/>
                <a:gd name="T4" fmla="*/ 46 w 92"/>
                <a:gd name="T5" fmla="*/ 0 h 93"/>
                <a:gd name="T6" fmla="*/ 92 w 92"/>
                <a:gd name="T7" fmla="*/ 46 h 93"/>
                <a:gd name="T8" fmla="*/ 46 w 92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3">
                  <a:moveTo>
                    <a:pt x="46" y="93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92" y="46"/>
                  </a:lnTo>
                  <a:lnTo>
                    <a:pt x="46" y="93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3"/>
            <p:cNvSpPr/>
            <p:nvPr/>
          </p:nvSpPr>
          <p:spPr bwMode="auto">
            <a:xfrm>
              <a:off x="8556625" y="2790825"/>
              <a:ext cx="147637" cy="147637"/>
            </a:xfrm>
            <a:custGeom>
              <a:avLst/>
              <a:gdLst>
                <a:gd name="T0" fmla="*/ 93 w 93"/>
                <a:gd name="T1" fmla="*/ 47 h 93"/>
                <a:gd name="T2" fmla="*/ 46 w 93"/>
                <a:gd name="T3" fmla="*/ 93 h 93"/>
                <a:gd name="T4" fmla="*/ 0 w 93"/>
                <a:gd name="T5" fmla="*/ 47 h 93"/>
                <a:gd name="T6" fmla="*/ 46 w 93"/>
                <a:gd name="T7" fmla="*/ 0 h 93"/>
                <a:gd name="T8" fmla="*/ 93 w 93"/>
                <a:gd name="T9" fmla="*/ 4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93" y="47"/>
                  </a:moveTo>
                  <a:lnTo>
                    <a:pt x="46" y="93"/>
                  </a:lnTo>
                  <a:lnTo>
                    <a:pt x="0" y="47"/>
                  </a:lnTo>
                  <a:lnTo>
                    <a:pt x="46" y="0"/>
                  </a:lnTo>
                  <a:lnTo>
                    <a:pt x="93" y="47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4"/>
            <p:cNvSpPr/>
            <p:nvPr/>
          </p:nvSpPr>
          <p:spPr bwMode="auto">
            <a:xfrm>
              <a:off x="8456613" y="2892425"/>
              <a:ext cx="146050" cy="147637"/>
            </a:xfrm>
            <a:custGeom>
              <a:avLst/>
              <a:gdLst>
                <a:gd name="T0" fmla="*/ 92 w 92"/>
                <a:gd name="T1" fmla="*/ 46 h 93"/>
                <a:gd name="T2" fmla="*/ 46 w 92"/>
                <a:gd name="T3" fmla="*/ 93 h 93"/>
                <a:gd name="T4" fmla="*/ 0 w 92"/>
                <a:gd name="T5" fmla="*/ 46 h 93"/>
                <a:gd name="T6" fmla="*/ 46 w 92"/>
                <a:gd name="T7" fmla="*/ 0 h 93"/>
                <a:gd name="T8" fmla="*/ 92 w 92"/>
                <a:gd name="T9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3">
                  <a:moveTo>
                    <a:pt x="92" y="46"/>
                  </a:moveTo>
                  <a:lnTo>
                    <a:pt x="46" y="93"/>
                  </a:lnTo>
                  <a:lnTo>
                    <a:pt x="0" y="46"/>
                  </a:lnTo>
                  <a:lnTo>
                    <a:pt x="46" y="0"/>
                  </a:lnTo>
                  <a:lnTo>
                    <a:pt x="92" y="46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5"/>
            <p:cNvSpPr/>
            <p:nvPr/>
          </p:nvSpPr>
          <p:spPr bwMode="auto">
            <a:xfrm>
              <a:off x="8556625" y="2998788"/>
              <a:ext cx="147637" cy="147637"/>
            </a:xfrm>
            <a:custGeom>
              <a:avLst/>
              <a:gdLst>
                <a:gd name="T0" fmla="*/ 46 w 93"/>
                <a:gd name="T1" fmla="*/ 0 h 93"/>
                <a:gd name="T2" fmla="*/ 93 w 93"/>
                <a:gd name="T3" fmla="*/ 47 h 93"/>
                <a:gd name="T4" fmla="*/ 46 w 93"/>
                <a:gd name="T5" fmla="*/ 93 h 93"/>
                <a:gd name="T6" fmla="*/ 0 w 93"/>
                <a:gd name="T7" fmla="*/ 47 h 93"/>
                <a:gd name="T8" fmla="*/ 46 w 93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46" y="0"/>
                  </a:moveTo>
                  <a:lnTo>
                    <a:pt x="93" y="47"/>
                  </a:lnTo>
                  <a:lnTo>
                    <a:pt x="46" y="93"/>
                  </a:lnTo>
                  <a:lnTo>
                    <a:pt x="0" y="47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6"/>
            <p:cNvSpPr/>
            <p:nvPr/>
          </p:nvSpPr>
          <p:spPr bwMode="auto">
            <a:xfrm>
              <a:off x="8664575" y="3100388"/>
              <a:ext cx="146050" cy="153987"/>
            </a:xfrm>
            <a:custGeom>
              <a:avLst/>
              <a:gdLst>
                <a:gd name="T0" fmla="*/ 46 w 92"/>
                <a:gd name="T1" fmla="*/ 0 h 97"/>
                <a:gd name="T2" fmla="*/ 92 w 92"/>
                <a:gd name="T3" fmla="*/ 46 h 97"/>
                <a:gd name="T4" fmla="*/ 46 w 92"/>
                <a:gd name="T5" fmla="*/ 97 h 97"/>
                <a:gd name="T6" fmla="*/ 0 w 92"/>
                <a:gd name="T7" fmla="*/ 46 h 97"/>
                <a:gd name="T8" fmla="*/ 46 w 92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7">
                  <a:moveTo>
                    <a:pt x="46" y="0"/>
                  </a:moveTo>
                  <a:lnTo>
                    <a:pt x="92" y="46"/>
                  </a:lnTo>
                  <a:lnTo>
                    <a:pt x="46" y="97"/>
                  </a:lnTo>
                  <a:lnTo>
                    <a:pt x="0" y="4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7"/>
            <p:cNvSpPr/>
            <p:nvPr/>
          </p:nvSpPr>
          <p:spPr bwMode="auto">
            <a:xfrm>
              <a:off x="8764588" y="2998788"/>
              <a:ext cx="147637" cy="147637"/>
            </a:xfrm>
            <a:custGeom>
              <a:avLst/>
              <a:gdLst>
                <a:gd name="T0" fmla="*/ 0 w 93"/>
                <a:gd name="T1" fmla="*/ 47 h 93"/>
                <a:gd name="T2" fmla="*/ 46 w 93"/>
                <a:gd name="T3" fmla="*/ 0 h 93"/>
                <a:gd name="T4" fmla="*/ 93 w 93"/>
                <a:gd name="T5" fmla="*/ 47 h 93"/>
                <a:gd name="T6" fmla="*/ 46 w 93"/>
                <a:gd name="T7" fmla="*/ 93 h 93"/>
                <a:gd name="T8" fmla="*/ 0 w 93"/>
                <a:gd name="T9" fmla="*/ 4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0" y="47"/>
                  </a:moveTo>
                  <a:lnTo>
                    <a:pt x="46" y="0"/>
                  </a:lnTo>
                  <a:lnTo>
                    <a:pt x="93" y="47"/>
                  </a:lnTo>
                  <a:lnTo>
                    <a:pt x="46" y="9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78"/>
            <p:cNvSpPr/>
            <p:nvPr/>
          </p:nvSpPr>
          <p:spPr bwMode="auto">
            <a:xfrm>
              <a:off x="8870950" y="2892425"/>
              <a:ext cx="147637" cy="147637"/>
            </a:xfrm>
            <a:custGeom>
              <a:avLst/>
              <a:gdLst>
                <a:gd name="T0" fmla="*/ 0 w 93"/>
                <a:gd name="T1" fmla="*/ 46 h 93"/>
                <a:gd name="T2" fmla="*/ 47 w 93"/>
                <a:gd name="T3" fmla="*/ 0 h 93"/>
                <a:gd name="T4" fmla="*/ 93 w 93"/>
                <a:gd name="T5" fmla="*/ 46 h 93"/>
                <a:gd name="T6" fmla="*/ 47 w 93"/>
                <a:gd name="T7" fmla="*/ 93 h 93"/>
                <a:gd name="T8" fmla="*/ 0 w 93"/>
                <a:gd name="T9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0" y="46"/>
                  </a:moveTo>
                  <a:lnTo>
                    <a:pt x="47" y="0"/>
                  </a:lnTo>
                  <a:lnTo>
                    <a:pt x="93" y="46"/>
                  </a:lnTo>
                  <a:lnTo>
                    <a:pt x="47" y="93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79"/>
            <p:cNvSpPr>
              <a:spLocks noEditPoints="1"/>
            </p:cNvSpPr>
            <p:nvPr/>
          </p:nvSpPr>
          <p:spPr bwMode="auto">
            <a:xfrm>
              <a:off x="7959725" y="2376488"/>
              <a:ext cx="1368425" cy="1366837"/>
            </a:xfrm>
            <a:custGeom>
              <a:avLst/>
              <a:gdLst>
                <a:gd name="T0" fmla="*/ 167 w 204"/>
                <a:gd name="T1" fmla="*/ 140 h 204"/>
                <a:gd name="T2" fmla="*/ 176 w 204"/>
                <a:gd name="T3" fmla="*/ 28 h 204"/>
                <a:gd name="T4" fmla="*/ 64 w 204"/>
                <a:gd name="T5" fmla="*/ 38 h 204"/>
                <a:gd name="T6" fmla="*/ 40 w 204"/>
                <a:gd name="T7" fmla="*/ 77 h 204"/>
                <a:gd name="T8" fmla="*/ 0 w 204"/>
                <a:gd name="T9" fmla="*/ 182 h 204"/>
                <a:gd name="T10" fmla="*/ 1 w 204"/>
                <a:gd name="T11" fmla="*/ 185 h 204"/>
                <a:gd name="T12" fmla="*/ 19 w 204"/>
                <a:gd name="T13" fmla="*/ 203 h 204"/>
                <a:gd name="T14" fmla="*/ 22 w 204"/>
                <a:gd name="T15" fmla="*/ 204 h 204"/>
                <a:gd name="T16" fmla="*/ 127 w 204"/>
                <a:gd name="T17" fmla="*/ 164 h 204"/>
                <a:gd name="T18" fmla="*/ 167 w 204"/>
                <a:gd name="T19" fmla="*/ 140 h 204"/>
                <a:gd name="T20" fmla="*/ 164 w 204"/>
                <a:gd name="T21" fmla="*/ 41 h 204"/>
                <a:gd name="T22" fmla="*/ 155 w 204"/>
                <a:gd name="T23" fmla="*/ 128 h 204"/>
                <a:gd name="T24" fmla="*/ 122 w 204"/>
                <a:gd name="T25" fmla="*/ 148 h 204"/>
                <a:gd name="T26" fmla="*/ 122 w 204"/>
                <a:gd name="T27" fmla="*/ 148 h 204"/>
                <a:gd name="T28" fmla="*/ 121 w 204"/>
                <a:gd name="T29" fmla="*/ 148 h 204"/>
                <a:gd name="T30" fmla="*/ 67 w 204"/>
                <a:gd name="T31" fmla="*/ 137 h 204"/>
                <a:gd name="T32" fmla="*/ 56 w 204"/>
                <a:gd name="T33" fmla="*/ 83 h 204"/>
                <a:gd name="T34" fmla="*/ 56 w 204"/>
                <a:gd name="T35" fmla="*/ 83 h 204"/>
                <a:gd name="T36" fmla="*/ 56 w 204"/>
                <a:gd name="T37" fmla="*/ 83 h 204"/>
                <a:gd name="T38" fmla="*/ 76 w 204"/>
                <a:gd name="T39" fmla="*/ 50 h 204"/>
                <a:gd name="T40" fmla="*/ 164 w 204"/>
                <a:gd name="T41" fmla="*/ 41 h 204"/>
                <a:gd name="T42" fmla="*/ 23 w 204"/>
                <a:gd name="T43" fmla="*/ 183 h 204"/>
                <a:gd name="T44" fmla="*/ 21 w 204"/>
                <a:gd name="T45" fmla="*/ 181 h 204"/>
                <a:gd name="T46" fmla="*/ 20 w 204"/>
                <a:gd name="T47" fmla="*/ 178 h 204"/>
                <a:gd name="T48" fmla="*/ 37 w 204"/>
                <a:gd name="T49" fmla="*/ 133 h 204"/>
                <a:gd name="T50" fmla="*/ 43 w 204"/>
                <a:gd name="T51" fmla="*/ 132 h 204"/>
                <a:gd name="T52" fmla="*/ 55 w 204"/>
                <a:gd name="T53" fmla="*/ 149 h 204"/>
                <a:gd name="T54" fmla="*/ 72 w 204"/>
                <a:gd name="T55" fmla="*/ 161 h 204"/>
                <a:gd name="T56" fmla="*/ 72 w 204"/>
                <a:gd name="T57" fmla="*/ 167 h 204"/>
                <a:gd name="T58" fmla="*/ 27 w 204"/>
                <a:gd name="T59" fmla="*/ 184 h 204"/>
                <a:gd name="T60" fmla="*/ 23 w 204"/>
                <a:gd name="T61" fmla="*/ 18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" h="204">
                  <a:moveTo>
                    <a:pt x="167" y="140"/>
                  </a:moveTo>
                  <a:cubicBezTo>
                    <a:pt x="200" y="107"/>
                    <a:pt x="204" y="57"/>
                    <a:pt x="176" y="28"/>
                  </a:cubicBezTo>
                  <a:cubicBezTo>
                    <a:pt x="147" y="0"/>
                    <a:pt x="97" y="4"/>
                    <a:pt x="64" y="38"/>
                  </a:cubicBezTo>
                  <a:cubicBezTo>
                    <a:pt x="52" y="49"/>
                    <a:pt x="44" y="63"/>
                    <a:pt x="40" y="7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3"/>
                    <a:pt x="0" y="184"/>
                    <a:pt x="1" y="185"/>
                  </a:cubicBezTo>
                  <a:cubicBezTo>
                    <a:pt x="19" y="203"/>
                    <a:pt x="19" y="203"/>
                    <a:pt x="19" y="203"/>
                  </a:cubicBezTo>
                  <a:cubicBezTo>
                    <a:pt x="20" y="204"/>
                    <a:pt x="21" y="204"/>
                    <a:pt x="22" y="204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41" y="160"/>
                    <a:pt x="155" y="152"/>
                    <a:pt x="167" y="140"/>
                  </a:cubicBezTo>
                  <a:close/>
                  <a:moveTo>
                    <a:pt x="164" y="41"/>
                  </a:moveTo>
                  <a:cubicBezTo>
                    <a:pt x="185" y="62"/>
                    <a:pt x="181" y="101"/>
                    <a:pt x="155" y="128"/>
                  </a:cubicBezTo>
                  <a:cubicBezTo>
                    <a:pt x="145" y="138"/>
                    <a:pt x="133" y="145"/>
                    <a:pt x="122" y="148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01" y="154"/>
                    <a:pt x="81" y="151"/>
                    <a:pt x="67" y="137"/>
                  </a:cubicBezTo>
                  <a:cubicBezTo>
                    <a:pt x="54" y="124"/>
                    <a:pt x="50" y="103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60" y="71"/>
                    <a:pt x="66" y="59"/>
                    <a:pt x="76" y="50"/>
                  </a:cubicBezTo>
                  <a:cubicBezTo>
                    <a:pt x="103" y="23"/>
                    <a:pt x="142" y="19"/>
                    <a:pt x="164" y="41"/>
                  </a:cubicBezTo>
                  <a:close/>
                  <a:moveTo>
                    <a:pt x="23" y="183"/>
                  </a:moveTo>
                  <a:cubicBezTo>
                    <a:pt x="21" y="181"/>
                    <a:pt x="21" y="181"/>
                    <a:pt x="21" y="181"/>
                  </a:cubicBezTo>
                  <a:cubicBezTo>
                    <a:pt x="20" y="180"/>
                    <a:pt x="20" y="179"/>
                    <a:pt x="20" y="178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8" y="130"/>
                    <a:pt x="42" y="130"/>
                    <a:pt x="43" y="132"/>
                  </a:cubicBezTo>
                  <a:cubicBezTo>
                    <a:pt x="46" y="138"/>
                    <a:pt x="50" y="144"/>
                    <a:pt x="55" y="149"/>
                  </a:cubicBezTo>
                  <a:cubicBezTo>
                    <a:pt x="60" y="154"/>
                    <a:pt x="66" y="158"/>
                    <a:pt x="72" y="161"/>
                  </a:cubicBezTo>
                  <a:cubicBezTo>
                    <a:pt x="74" y="162"/>
                    <a:pt x="74" y="166"/>
                    <a:pt x="72" y="167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5" y="185"/>
                    <a:pt x="24" y="184"/>
                    <a:pt x="23" y="183"/>
                  </a:cubicBez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80"/>
            <p:cNvSpPr/>
            <p:nvPr/>
          </p:nvSpPr>
          <p:spPr bwMode="auto">
            <a:xfrm>
              <a:off x="7464425" y="3589338"/>
              <a:ext cx="655637" cy="649287"/>
            </a:xfrm>
            <a:custGeom>
              <a:avLst/>
              <a:gdLst>
                <a:gd name="T0" fmla="*/ 97 w 413"/>
                <a:gd name="T1" fmla="*/ 409 h 409"/>
                <a:gd name="T2" fmla="*/ 0 w 413"/>
                <a:gd name="T3" fmla="*/ 312 h 409"/>
                <a:gd name="T4" fmla="*/ 316 w 413"/>
                <a:gd name="T5" fmla="*/ 0 h 409"/>
                <a:gd name="T6" fmla="*/ 413 w 413"/>
                <a:gd name="T7" fmla="*/ 93 h 409"/>
                <a:gd name="T8" fmla="*/ 97 w 413"/>
                <a:gd name="T9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409">
                  <a:moveTo>
                    <a:pt x="97" y="409"/>
                  </a:moveTo>
                  <a:lnTo>
                    <a:pt x="0" y="312"/>
                  </a:lnTo>
                  <a:lnTo>
                    <a:pt x="316" y="0"/>
                  </a:lnTo>
                  <a:lnTo>
                    <a:pt x="413" y="93"/>
                  </a:lnTo>
                  <a:lnTo>
                    <a:pt x="97" y="409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81"/>
            <p:cNvSpPr/>
            <p:nvPr/>
          </p:nvSpPr>
          <p:spPr bwMode="auto">
            <a:xfrm>
              <a:off x="6880225" y="4306888"/>
              <a:ext cx="731837" cy="254000"/>
            </a:xfrm>
            <a:custGeom>
              <a:avLst/>
              <a:gdLst>
                <a:gd name="T0" fmla="*/ 0 w 461"/>
                <a:gd name="T1" fmla="*/ 135 h 160"/>
                <a:gd name="T2" fmla="*/ 448 w 461"/>
                <a:gd name="T3" fmla="*/ 160 h 160"/>
                <a:gd name="T4" fmla="*/ 461 w 461"/>
                <a:gd name="T5" fmla="*/ 29 h 160"/>
                <a:gd name="T6" fmla="*/ 9 w 461"/>
                <a:gd name="T7" fmla="*/ 0 h 160"/>
                <a:gd name="T8" fmla="*/ 0 w 461"/>
                <a:gd name="T9" fmla="*/ 13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160">
                  <a:moveTo>
                    <a:pt x="0" y="135"/>
                  </a:moveTo>
                  <a:lnTo>
                    <a:pt x="448" y="160"/>
                  </a:lnTo>
                  <a:lnTo>
                    <a:pt x="461" y="29"/>
                  </a:lnTo>
                  <a:lnTo>
                    <a:pt x="9" y="0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82"/>
            <p:cNvSpPr/>
            <p:nvPr/>
          </p:nvSpPr>
          <p:spPr bwMode="auto">
            <a:xfrm>
              <a:off x="6746875" y="4306888"/>
              <a:ext cx="247650" cy="214312"/>
            </a:xfrm>
            <a:custGeom>
              <a:avLst/>
              <a:gdLst>
                <a:gd name="T0" fmla="*/ 1 w 37"/>
                <a:gd name="T1" fmla="*/ 15 h 32"/>
                <a:gd name="T2" fmla="*/ 17 w 37"/>
                <a:gd name="T3" fmla="*/ 32 h 32"/>
                <a:gd name="T4" fmla="*/ 36 w 37"/>
                <a:gd name="T5" fmla="*/ 17 h 32"/>
                <a:gd name="T6" fmla="*/ 20 w 37"/>
                <a:gd name="T7" fmla="*/ 0 h 32"/>
                <a:gd name="T8" fmla="*/ 1 w 37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2">
                  <a:moveTo>
                    <a:pt x="1" y="15"/>
                  </a:moveTo>
                  <a:cubicBezTo>
                    <a:pt x="0" y="24"/>
                    <a:pt x="8" y="31"/>
                    <a:pt x="17" y="32"/>
                  </a:cubicBezTo>
                  <a:cubicBezTo>
                    <a:pt x="27" y="32"/>
                    <a:pt x="35" y="26"/>
                    <a:pt x="36" y="17"/>
                  </a:cubicBezTo>
                  <a:cubicBezTo>
                    <a:pt x="37" y="8"/>
                    <a:pt x="29" y="1"/>
                    <a:pt x="20" y="0"/>
                  </a:cubicBezTo>
                  <a:cubicBezTo>
                    <a:pt x="10" y="0"/>
                    <a:pt x="2" y="6"/>
                    <a:pt x="1" y="1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3"/>
            <p:cNvSpPr/>
            <p:nvPr/>
          </p:nvSpPr>
          <p:spPr bwMode="auto">
            <a:xfrm>
              <a:off x="7497763" y="4286250"/>
              <a:ext cx="449262" cy="361950"/>
            </a:xfrm>
            <a:custGeom>
              <a:avLst/>
              <a:gdLst>
                <a:gd name="T0" fmla="*/ 21 w 67"/>
                <a:gd name="T1" fmla="*/ 2 h 54"/>
                <a:gd name="T2" fmla="*/ 6 w 67"/>
                <a:gd name="T3" fmla="*/ 11 h 54"/>
                <a:gd name="T4" fmla="*/ 2 w 67"/>
                <a:gd name="T5" fmla="*/ 28 h 54"/>
                <a:gd name="T6" fmla="*/ 11 w 67"/>
                <a:gd name="T7" fmla="*/ 43 h 54"/>
                <a:gd name="T8" fmla="*/ 31 w 67"/>
                <a:gd name="T9" fmla="*/ 48 h 54"/>
                <a:gd name="T10" fmla="*/ 60 w 67"/>
                <a:gd name="T11" fmla="*/ 45 h 54"/>
                <a:gd name="T12" fmla="*/ 65 w 67"/>
                <a:gd name="T13" fmla="*/ 28 h 54"/>
                <a:gd name="T14" fmla="*/ 56 w 67"/>
                <a:gd name="T15" fmla="*/ 13 h 54"/>
                <a:gd name="T16" fmla="*/ 21 w 67"/>
                <a:gd name="T17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4">
                  <a:moveTo>
                    <a:pt x="21" y="2"/>
                  </a:moveTo>
                  <a:cubicBezTo>
                    <a:pt x="14" y="0"/>
                    <a:pt x="8" y="4"/>
                    <a:pt x="6" y="11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34"/>
                    <a:pt x="4" y="41"/>
                    <a:pt x="11" y="43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8" y="49"/>
                    <a:pt x="58" y="54"/>
                    <a:pt x="60" y="4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7" y="20"/>
                    <a:pt x="62" y="15"/>
                    <a:pt x="56" y="13"/>
                  </a:cubicBezTo>
                  <a:lnTo>
                    <a:pt x="21" y="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84"/>
            <p:cNvSpPr/>
            <p:nvPr/>
          </p:nvSpPr>
          <p:spPr bwMode="auto">
            <a:xfrm>
              <a:off x="7664450" y="4259263"/>
              <a:ext cx="161925" cy="100012"/>
            </a:xfrm>
            <a:custGeom>
              <a:avLst/>
              <a:gdLst>
                <a:gd name="T0" fmla="*/ 16 w 24"/>
                <a:gd name="T1" fmla="*/ 15 h 15"/>
                <a:gd name="T2" fmla="*/ 23 w 24"/>
                <a:gd name="T3" fmla="*/ 9 h 15"/>
                <a:gd name="T4" fmla="*/ 23 w 24"/>
                <a:gd name="T5" fmla="*/ 9 h 15"/>
                <a:gd name="T6" fmla="*/ 18 w 24"/>
                <a:gd name="T7" fmla="*/ 2 h 15"/>
                <a:gd name="T8" fmla="*/ 8 w 24"/>
                <a:gd name="T9" fmla="*/ 0 h 15"/>
                <a:gd name="T10" fmla="*/ 0 w 24"/>
                <a:gd name="T11" fmla="*/ 6 h 15"/>
                <a:gd name="T12" fmla="*/ 0 w 24"/>
                <a:gd name="T13" fmla="*/ 6 h 15"/>
                <a:gd name="T14" fmla="*/ 6 w 24"/>
                <a:gd name="T15" fmla="*/ 13 h 15"/>
                <a:gd name="T16" fmla="*/ 16 w 24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9" y="15"/>
                    <a:pt x="23" y="13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6"/>
                    <a:pt x="21" y="2"/>
                    <a:pt x="1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1" y="2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2" y="13"/>
                    <a:pt x="6" y="13"/>
                  </a:cubicBezTo>
                  <a:lnTo>
                    <a:pt x="16" y="1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85"/>
            <p:cNvSpPr/>
            <p:nvPr/>
          </p:nvSpPr>
          <p:spPr bwMode="auto">
            <a:xfrm>
              <a:off x="7516813" y="4246563"/>
              <a:ext cx="241300" cy="200025"/>
            </a:xfrm>
            <a:custGeom>
              <a:avLst/>
              <a:gdLst>
                <a:gd name="T0" fmla="*/ 4 w 36"/>
                <a:gd name="T1" fmla="*/ 24 h 30"/>
                <a:gd name="T2" fmla="*/ 25 w 36"/>
                <a:gd name="T3" fmla="*/ 25 h 30"/>
                <a:gd name="T4" fmla="*/ 33 w 36"/>
                <a:gd name="T5" fmla="*/ 6 h 30"/>
                <a:gd name="T6" fmla="*/ 12 w 36"/>
                <a:gd name="T7" fmla="*/ 5 h 30"/>
                <a:gd name="T8" fmla="*/ 4 w 36"/>
                <a:gd name="T9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4" y="24"/>
                  </a:moveTo>
                  <a:cubicBezTo>
                    <a:pt x="7" y="30"/>
                    <a:pt x="17" y="30"/>
                    <a:pt x="25" y="25"/>
                  </a:cubicBezTo>
                  <a:cubicBezTo>
                    <a:pt x="33" y="20"/>
                    <a:pt x="36" y="12"/>
                    <a:pt x="33" y="6"/>
                  </a:cubicBezTo>
                  <a:cubicBezTo>
                    <a:pt x="29" y="1"/>
                    <a:pt x="20" y="0"/>
                    <a:pt x="12" y="5"/>
                  </a:cubicBezTo>
                  <a:cubicBezTo>
                    <a:pt x="4" y="10"/>
                    <a:pt x="0" y="19"/>
                    <a:pt x="4" y="2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86"/>
            <p:cNvSpPr/>
            <p:nvPr/>
          </p:nvSpPr>
          <p:spPr bwMode="auto">
            <a:xfrm>
              <a:off x="6351588" y="3870325"/>
              <a:ext cx="595312" cy="603250"/>
            </a:xfrm>
            <a:custGeom>
              <a:avLst/>
              <a:gdLst>
                <a:gd name="T0" fmla="*/ 375 w 375"/>
                <a:gd name="T1" fmla="*/ 287 h 380"/>
                <a:gd name="T2" fmla="*/ 101 w 375"/>
                <a:gd name="T3" fmla="*/ 0 h 380"/>
                <a:gd name="T4" fmla="*/ 0 w 375"/>
                <a:gd name="T5" fmla="*/ 97 h 380"/>
                <a:gd name="T6" fmla="*/ 274 w 375"/>
                <a:gd name="T7" fmla="*/ 380 h 380"/>
                <a:gd name="T8" fmla="*/ 375 w 375"/>
                <a:gd name="T9" fmla="*/ 28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380">
                  <a:moveTo>
                    <a:pt x="375" y="287"/>
                  </a:moveTo>
                  <a:lnTo>
                    <a:pt x="101" y="0"/>
                  </a:lnTo>
                  <a:lnTo>
                    <a:pt x="0" y="97"/>
                  </a:lnTo>
                  <a:lnTo>
                    <a:pt x="274" y="380"/>
                  </a:lnTo>
                  <a:lnTo>
                    <a:pt x="375" y="287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87"/>
            <p:cNvSpPr/>
            <p:nvPr/>
          </p:nvSpPr>
          <p:spPr bwMode="auto">
            <a:xfrm>
              <a:off x="6753225" y="4292600"/>
              <a:ext cx="241300" cy="241300"/>
            </a:xfrm>
            <a:custGeom>
              <a:avLst/>
              <a:gdLst>
                <a:gd name="T0" fmla="*/ 30 w 36"/>
                <a:gd name="T1" fmla="*/ 30 h 36"/>
                <a:gd name="T2" fmla="*/ 30 w 36"/>
                <a:gd name="T3" fmla="*/ 6 h 36"/>
                <a:gd name="T4" fmla="*/ 7 w 36"/>
                <a:gd name="T5" fmla="*/ 6 h 36"/>
                <a:gd name="T6" fmla="*/ 6 w 36"/>
                <a:gd name="T7" fmla="*/ 29 h 36"/>
                <a:gd name="T8" fmla="*/ 30 w 36"/>
                <a:gd name="T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0" y="30"/>
                  </a:moveTo>
                  <a:cubicBezTo>
                    <a:pt x="36" y="23"/>
                    <a:pt x="36" y="13"/>
                    <a:pt x="30" y="6"/>
                  </a:cubicBezTo>
                  <a:cubicBezTo>
                    <a:pt x="24" y="0"/>
                    <a:pt x="14" y="0"/>
                    <a:pt x="7" y="6"/>
                  </a:cubicBezTo>
                  <a:cubicBezTo>
                    <a:pt x="0" y="12"/>
                    <a:pt x="0" y="23"/>
                    <a:pt x="6" y="29"/>
                  </a:cubicBezTo>
                  <a:cubicBezTo>
                    <a:pt x="13" y="36"/>
                    <a:pt x="23" y="36"/>
                    <a:pt x="30" y="3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88"/>
            <p:cNvSpPr/>
            <p:nvPr/>
          </p:nvSpPr>
          <p:spPr bwMode="auto">
            <a:xfrm>
              <a:off x="6324600" y="3836988"/>
              <a:ext cx="241300" cy="247650"/>
            </a:xfrm>
            <a:custGeom>
              <a:avLst/>
              <a:gdLst>
                <a:gd name="T0" fmla="*/ 29 w 36"/>
                <a:gd name="T1" fmla="*/ 30 h 37"/>
                <a:gd name="T2" fmla="*/ 30 w 36"/>
                <a:gd name="T3" fmla="*/ 7 h 37"/>
                <a:gd name="T4" fmla="*/ 7 w 36"/>
                <a:gd name="T5" fmla="*/ 7 h 37"/>
                <a:gd name="T6" fmla="*/ 6 w 36"/>
                <a:gd name="T7" fmla="*/ 30 h 37"/>
                <a:gd name="T8" fmla="*/ 29 w 36"/>
                <a:gd name="T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29" y="30"/>
                  </a:moveTo>
                  <a:cubicBezTo>
                    <a:pt x="36" y="24"/>
                    <a:pt x="36" y="14"/>
                    <a:pt x="30" y="7"/>
                  </a:cubicBezTo>
                  <a:cubicBezTo>
                    <a:pt x="23" y="1"/>
                    <a:pt x="13" y="0"/>
                    <a:pt x="7" y="7"/>
                  </a:cubicBezTo>
                  <a:cubicBezTo>
                    <a:pt x="0" y="13"/>
                    <a:pt x="0" y="23"/>
                    <a:pt x="6" y="30"/>
                  </a:cubicBezTo>
                  <a:cubicBezTo>
                    <a:pt x="12" y="36"/>
                    <a:pt x="23" y="37"/>
                    <a:pt x="29" y="3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89"/>
            <p:cNvSpPr/>
            <p:nvPr/>
          </p:nvSpPr>
          <p:spPr bwMode="auto">
            <a:xfrm>
              <a:off x="6330950" y="3836988"/>
              <a:ext cx="422275" cy="434975"/>
            </a:xfrm>
            <a:custGeom>
              <a:avLst/>
              <a:gdLst>
                <a:gd name="T0" fmla="*/ 266 w 266"/>
                <a:gd name="T1" fmla="*/ 160 h 274"/>
                <a:gd name="T2" fmla="*/ 114 w 266"/>
                <a:gd name="T3" fmla="*/ 0 h 274"/>
                <a:gd name="T4" fmla="*/ 0 w 266"/>
                <a:gd name="T5" fmla="*/ 110 h 274"/>
                <a:gd name="T6" fmla="*/ 152 w 266"/>
                <a:gd name="T7" fmla="*/ 274 h 274"/>
                <a:gd name="T8" fmla="*/ 266 w 266"/>
                <a:gd name="T9" fmla="*/ 16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274">
                  <a:moveTo>
                    <a:pt x="266" y="160"/>
                  </a:moveTo>
                  <a:lnTo>
                    <a:pt x="114" y="0"/>
                  </a:lnTo>
                  <a:lnTo>
                    <a:pt x="0" y="110"/>
                  </a:lnTo>
                  <a:lnTo>
                    <a:pt x="152" y="274"/>
                  </a:lnTo>
                  <a:lnTo>
                    <a:pt x="266" y="160"/>
                  </a:ln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90"/>
            <p:cNvSpPr/>
            <p:nvPr/>
          </p:nvSpPr>
          <p:spPr bwMode="auto">
            <a:xfrm>
              <a:off x="6291263" y="3797300"/>
              <a:ext cx="280987" cy="280987"/>
            </a:xfrm>
            <a:custGeom>
              <a:avLst/>
              <a:gdLst>
                <a:gd name="T0" fmla="*/ 34 w 42"/>
                <a:gd name="T1" fmla="*/ 35 h 42"/>
                <a:gd name="T2" fmla="*/ 35 w 42"/>
                <a:gd name="T3" fmla="*/ 8 h 42"/>
                <a:gd name="T4" fmla="*/ 8 w 42"/>
                <a:gd name="T5" fmla="*/ 7 h 42"/>
                <a:gd name="T6" fmla="*/ 7 w 42"/>
                <a:gd name="T7" fmla="*/ 34 h 42"/>
                <a:gd name="T8" fmla="*/ 34 w 42"/>
                <a:gd name="T9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4" y="35"/>
                  </a:moveTo>
                  <a:cubicBezTo>
                    <a:pt x="42" y="28"/>
                    <a:pt x="42" y="16"/>
                    <a:pt x="35" y="8"/>
                  </a:cubicBezTo>
                  <a:cubicBezTo>
                    <a:pt x="27" y="1"/>
                    <a:pt x="16" y="0"/>
                    <a:pt x="8" y="7"/>
                  </a:cubicBezTo>
                  <a:cubicBezTo>
                    <a:pt x="1" y="15"/>
                    <a:pt x="0" y="27"/>
                    <a:pt x="7" y="34"/>
                  </a:cubicBezTo>
                  <a:cubicBezTo>
                    <a:pt x="15" y="42"/>
                    <a:pt x="27" y="42"/>
                    <a:pt x="34" y="35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91"/>
            <p:cNvSpPr/>
            <p:nvPr/>
          </p:nvSpPr>
          <p:spPr bwMode="auto">
            <a:xfrm>
              <a:off x="5573713" y="4829175"/>
              <a:ext cx="488950" cy="736600"/>
            </a:xfrm>
            <a:custGeom>
              <a:avLst/>
              <a:gdLst>
                <a:gd name="T0" fmla="*/ 143 w 308"/>
                <a:gd name="T1" fmla="*/ 464 h 464"/>
                <a:gd name="T2" fmla="*/ 308 w 308"/>
                <a:gd name="T3" fmla="*/ 59 h 464"/>
                <a:gd name="T4" fmla="*/ 165 w 308"/>
                <a:gd name="T5" fmla="*/ 0 h 464"/>
                <a:gd name="T6" fmla="*/ 0 w 308"/>
                <a:gd name="T7" fmla="*/ 405 h 464"/>
                <a:gd name="T8" fmla="*/ 143 w 308"/>
                <a:gd name="T9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64">
                  <a:moveTo>
                    <a:pt x="143" y="464"/>
                  </a:moveTo>
                  <a:lnTo>
                    <a:pt x="308" y="59"/>
                  </a:lnTo>
                  <a:lnTo>
                    <a:pt x="165" y="0"/>
                  </a:lnTo>
                  <a:lnTo>
                    <a:pt x="0" y="405"/>
                  </a:lnTo>
                  <a:lnTo>
                    <a:pt x="143" y="46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92"/>
            <p:cNvSpPr/>
            <p:nvPr/>
          </p:nvSpPr>
          <p:spPr bwMode="auto">
            <a:xfrm>
              <a:off x="5540375" y="5391150"/>
              <a:ext cx="280987" cy="282575"/>
            </a:xfrm>
            <a:custGeom>
              <a:avLst/>
              <a:gdLst>
                <a:gd name="T0" fmla="*/ 14 w 42"/>
                <a:gd name="T1" fmla="*/ 38 h 42"/>
                <a:gd name="T2" fmla="*/ 38 w 42"/>
                <a:gd name="T3" fmla="*/ 28 h 42"/>
                <a:gd name="T4" fmla="*/ 28 w 42"/>
                <a:gd name="T5" fmla="*/ 4 h 42"/>
                <a:gd name="T6" fmla="*/ 4 w 42"/>
                <a:gd name="T7" fmla="*/ 14 h 42"/>
                <a:gd name="T8" fmla="*/ 14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4" y="38"/>
                  </a:moveTo>
                  <a:cubicBezTo>
                    <a:pt x="23" y="42"/>
                    <a:pt x="34" y="37"/>
                    <a:pt x="38" y="28"/>
                  </a:cubicBezTo>
                  <a:cubicBezTo>
                    <a:pt x="42" y="19"/>
                    <a:pt x="37" y="8"/>
                    <a:pt x="28" y="4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5" y="34"/>
                    <a:pt x="14" y="38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3"/>
            <p:cNvSpPr/>
            <p:nvPr/>
          </p:nvSpPr>
          <p:spPr bwMode="auto">
            <a:xfrm>
              <a:off x="5800725" y="4754563"/>
              <a:ext cx="282575" cy="274637"/>
            </a:xfrm>
            <a:custGeom>
              <a:avLst/>
              <a:gdLst>
                <a:gd name="T0" fmla="*/ 14 w 42"/>
                <a:gd name="T1" fmla="*/ 37 h 41"/>
                <a:gd name="T2" fmla="*/ 38 w 42"/>
                <a:gd name="T3" fmla="*/ 27 h 41"/>
                <a:gd name="T4" fmla="*/ 28 w 42"/>
                <a:gd name="T5" fmla="*/ 4 h 41"/>
                <a:gd name="T6" fmla="*/ 4 w 42"/>
                <a:gd name="T7" fmla="*/ 13 h 41"/>
                <a:gd name="T8" fmla="*/ 14 w 42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14" y="37"/>
                  </a:moveTo>
                  <a:cubicBezTo>
                    <a:pt x="23" y="41"/>
                    <a:pt x="34" y="37"/>
                    <a:pt x="38" y="27"/>
                  </a:cubicBezTo>
                  <a:cubicBezTo>
                    <a:pt x="42" y="18"/>
                    <a:pt x="37" y="7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5" y="33"/>
                    <a:pt x="14" y="37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4"/>
            <p:cNvSpPr/>
            <p:nvPr/>
          </p:nvSpPr>
          <p:spPr bwMode="auto">
            <a:xfrm>
              <a:off x="5634038" y="4714875"/>
              <a:ext cx="509587" cy="623887"/>
            </a:xfrm>
            <a:custGeom>
              <a:avLst/>
              <a:gdLst>
                <a:gd name="T0" fmla="*/ 0 w 321"/>
                <a:gd name="T1" fmla="*/ 312 h 393"/>
                <a:gd name="T2" fmla="*/ 198 w 321"/>
                <a:gd name="T3" fmla="*/ 393 h 393"/>
                <a:gd name="T4" fmla="*/ 321 w 321"/>
                <a:gd name="T5" fmla="*/ 80 h 393"/>
                <a:gd name="T6" fmla="*/ 127 w 321"/>
                <a:gd name="T7" fmla="*/ 0 h 393"/>
                <a:gd name="T8" fmla="*/ 0 w 321"/>
                <a:gd name="T9" fmla="*/ 31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393">
                  <a:moveTo>
                    <a:pt x="0" y="312"/>
                  </a:moveTo>
                  <a:lnTo>
                    <a:pt x="198" y="393"/>
                  </a:lnTo>
                  <a:lnTo>
                    <a:pt x="321" y="80"/>
                  </a:lnTo>
                  <a:lnTo>
                    <a:pt x="127" y="0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5"/>
            <p:cNvSpPr/>
            <p:nvPr/>
          </p:nvSpPr>
          <p:spPr bwMode="auto">
            <a:xfrm>
              <a:off x="4741863" y="5426075"/>
              <a:ext cx="931862" cy="528637"/>
            </a:xfrm>
            <a:custGeom>
              <a:avLst/>
              <a:gdLst>
                <a:gd name="T0" fmla="*/ 541 w 587"/>
                <a:gd name="T1" fmla="*/ 0 h 333"/>
                <a:gd name="T2" fmla="*/ 0 w 587"/>
                <a:gd name="T3" fmla="*/ 202 h 333"/>
                <a:gd name="T4" fmla="*/ 42 w 587"/>
                <a:gd name="T5" fmla="*/ 333 h 333"/>
                <a:gd name="T6" fmla="*/ 587 w 587"/>
                <a:gd name="T7" fmla="*/ 147 h 333"/>
                <a:gd name="T8" fmla="*/ 541 w 587"/>
                <a:gd name="T9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7" h="333">
                  <a:moveTo>
                    <a:pt x="541" y="0"/>
                  </a:moveTo>
                  <a:lnTo>
                    <a:pt x="0" y="202"/>
                  </a:lnTo>
                  <a:lnTo>
                    <a:pt x="42" y="333"/>
                  </a:lnTo>
                  <a:lnTo>
                    <a:pt x="587" y="14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96"/>
            <p:cNvSpPr/>
            <p:nvPr/>
          </p:nvSpPr>
          <p:spPr bwMode="auto">
            <a:xfrm>
              <a:off x="5519738" y="5405438"/>
              <a:ext cx="268287" cy="268287"/>
            </a:xfrm>
            <a:custGeom>
              <a:avLst/>
              <a:gdLst>
                <a:gd name="T0" fmla="*/ 37 w 40"/>
                <a:gd name="T1" fmla="*/ 15 h 40"/>
                <a:gd name="T2" fmla="*/ 15 w 40"/>
                <a:gd name="T3" fmla="*/ 3 h 40"/>
                <a:gd name="T4" fmla="*/ 3 w 40"/>
                <a:gd name="T5" fmla="*/ 25 h 40"/>
                <a:gd name="T6" fmla="*/ 25 w 40"/>
                <a:gd name="T7" fmla="*/ 37 h 40"/>
                <a:gd name="T8" fmla="*/ 37 w 40"/>
                <a:gd name="T9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37" y="15"/>
                  </a:moveTo>
                  <a:cubicBezTo>
                    <a:pt x="34" y="5"/>
                    <a:pt x="24" y="0"/>
                    <a:pt x="15" y="3"/>
                  </a:cubicBezTo>
                  <a:cubicBezTo>
                    <a:pt x="5" y="6"/>
                    <a:pt x="0" y="16"/>
                    <a:pt x="3" y="25"/>
                  </a:cubicBezTo>
                  <a:cubicBezTo>
                    <a:pt x="5" y="35"/>
                    <a:pt x="16" y="40"/>
                    <a:pt x="25" y="37"/>
                  </a:cubicBezTo>
                  <a:cubicBezTo>
                    <a:pt x="35" y="34"/>
                    <a:pt x="40" y="24"/>
                    <a:pt x="37" y="1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97"/>
            <p:cNvSpPr/>
            <p:nvPr/>
          </p:nvSpPr>
          <p:spPr bwMode="auto">
            <a:xfrm>
              <a:off x="4641850" y="5719763"/>
              <a:ext cx="227012" cy="584200"/>
            </a:xfrm>
            <a:custGeom>
              <a:avLst/>
              <a:gdLst>
                <a:gd name="T0" fmla="*/ 26 w 34"/>
                <a:gd name="T1" fmla="*/ 6 h 87"/>
                <a:gd name="T2" fmla="*/ 34 w 34"/>
                <a:gd name="T3" fmla="*/ 32 h 87"/>
                <a:gd name="T4" fmla="*/ 34 w 34"/>
                <a:gd name="T5" fmla="*/ 35 h 87"/>
                <a:gd name="T6" fmla="*/ 31 w 34"/>
                <a:gd name="T7" fmla="*/ 82 h 87"/>
                <a:gd name="T8" fmla="*/ 27 w 34"/>
                <a:gd name="T9" fmla="*/ 87 h 87"/>
                <a:gd name="T10" fmla="*/ 22 w 34"/>
                <a:gd name="T11" fmla="*/ 82 h 87"/>
                <a:gd name="T12" fmla="*/ 1 w 34"/>
                <a:gd name="T13" fmla="*/ 13 h 87"/>
                <a:gd name="T14" fmla="*/ 4 w 34"/>
                <a:gd name="T15" fmla="*/ 6 h 87"/>
                <a:gd name="T16" fmla="*/ 20 w 34"/>
                <a:gd name="T17" fmla="*/ 1 h 87"/>
                <a:gd name="T18" fmla="*/ 26 w 34"/>
                <a:gd name="T19" fmla="*/ 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87">
                  <a:moveTo>
                    <a:pt x="26" y="6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34" y="33"/>
                    <a:pt x="34" y="34"/>
                    <a:pt x="34" y="35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1" y="85"/>
                    <a:pt x="29" y="87"/>
                    <a:pt x="27" y="87"/>
                  </a:cubicBezTo>
                  <a:cubicBezTo>
                    <a:pt x="25" y="86"/>
                    <a:pt x="23" y="84"/>
                    <a:pt x="22" y="8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0"/>
                    <a:pt x="1" y="7"/>
                    <a:pt x="4" y="6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2" y="0"/>
                    <a:pt x="25" y="2"/>
                    <a:pt x="26" y="6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98"/>
            <p:cNvSpPr/>
            <p:nvPr/>
          </p:nvSpPr>
          <p:spPr bwMode="auto">
            <a:xfrm>
              <a:off x="4641850" y="5686425"/>
              <a:ext cx="314325" cy="630237"/>
            </a:xfrm>
            <a:custGeom>
              <a:avLst/>
              <a:gdLst>
                <a:gd name="T0" fmla="*/ 47 w 47"/>
                <a:gd name="T1" fmla="*/ 34 h 94"/>
                <a:gd name="T2" fmla="*/ 35 w 47"/>
                <a:gd name="T3" fmla="*/ 0 h 94"/>
                <a:gd name="T4" fmla="*/ 8 w 47"/>
                <a:gd name="T5" fmla="*/ 8 h 94"/>
                <a:gd name="T6" fmla="*/ 2 w 47"/>
                <a:gd name="T7" fmla="*/ 20 h 94"/>
                <a:gd name="T8" fmla="*/ 22 w 47"/>
                <a:gd name="T9" fmla="*/ 89 h 94"/>
                <a:gd name="T10" fmla="*/ 28 w 47"/>
                <a:gd name="T11" fmla="*/ 93 h 94"/>
                <a:gd name="T12" fmla="*/ 33 w 47"/>
                <a:gd name="T13" fmla="*/ 84 h 94"/>
                <a:gd name="T14" fmla="*/ 36 w 47"/>
                <a:gd name="T15" fmla="*/ 38 h 94"/>
                <a:gd name="T16" fmla="*/ 47 w 47"/>
                <a:gd name="T17" fmla="*/ 3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94">
                  <a:moveTo>
                    <a:pt x="47" y="34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0" y="11"/>
                    <a:pt x="2" y="20"/>
                  </a:cubicBezTo>
                  <a:cubicBezTo>
                    <a:pt x="3" y="29"/>
                    <a:pt x="22" y="89"/>
                    <a:pt x="22" y="89"/>
                  </a:cubicBezTo>
                  <a:cubicBezTo>
                    <a:pt x="22" y="89"/>
                    <a:pt x="23" y="94"/>
                    <a:pt x="28" y="93"/>
                  </a:cubicBezTo>
                  <a:cubicBezTo>
                    <a:pt x="34" y="92"/>
                    <a:pt x="33" y="87"/>
                    <a:pt x="33" y="84"/>
                  </a:cubicBezTo>
                  <a:cubicBezTo>
                    <a:pt x="36" y="38"/>
                    <a:pt x="36" y="38"/>
                    <a:pt x="36" y="38"/>
                  </a:cubicBezTo>
                  <a:lnTo>
                    <a:pt x="47" y="34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99"/>
            <p:cNvSpPr/>
            <p:nvPr/>
          </p:nvSpPr>
          <p:spPr bwMode="auto">
            <a:xfrm>
              <a:off x="4587876" y="5673725"/>
              <a:ext cx="328612" cy="723900"/>
            </a:xfrm>
            <a:custGeom>
              <a:avLst/>
              <a:gdLst>
                <a:gd name="T0" fmla="*/ 38 w 49"/>
                <a:gd name="T1" fmla="*/ 3 h 108"/>
                <a:gd name="T2" fmla="*/ 30 w 49"/>
                <a:gd name="T3" fmla="*/ 24 h 108"/>
                <a:gd name="T4" fmla="*/ 49 w 49"/>
                <a:gd name="T5" fmla="*/ 39 h 108"/>
                <a:gd name="T6" fmla="*/ 43 w 49"/>
                <a:gd name="T7" fmla="*/ 101 h 108"/>
                <a:gd name="T8" fmla="*/ 32 w 49"/>
                <a:gd name="T9" fmla="*/ 103 h 108"/>
                <a:gd name="T10" fmla="*/ 4 w 49"/>
                <a:gd name="T11" fmla="*/ 12 h 108"/>
                <a:gd name="T12" fmla="*/ 38 w 49"/>
                <a:gd name="T13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08">
                  <a:moveTo>
                    <a:pt x="38" y="3"/>
                  </a:moveTo>
                  <a:cubicBezTo>
                    <a:pt x="38" y="6"/>
                    <a:pt x="27" y="15"/>
                    <a:pt x="30" y="24"/>
                  </a:cubicBezTo>
                  <a:cubicBezTo>
                    <a:pt x="33" y="36"/>
                    <a:pt x="49" y="39"/>
                    <a:pt x="49" y="39"/>
                  </a:cubicBezTo>
                  <a:cubicBezTo>
                    <a:pt x="49" y="39"/>
                    <a:pt x="46" y="70"/>
                    <a:pt x="43" y="101"/>
                  </a:cubicBezTo>
                  <a:cubicBezTo>
                    <a:pt x="43" y="104"/>
                    <a:pt x="35" y="108"/>
                    <a:pt x="32" y="103"/>
                  </a:cubicBezTo>
                  <a:cubicBezTo>
                    <a:pt x="30" y="99"/>
                    <a:pt x="0" y="18"/>
                    <a:pt x="4" y="12"/>
                  </a:cubicBezTo>
                  <a:cubicBezTo>
                    <a:pt x="8" y="5"/>
                    <a:pt x="37" y="0"/>
                    <a:pt x="38" y="3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00"/>
            <p:cNvSpPr/>
            <p:nvPr/>
          </p:nvSpPr>
          <p:spPr bwMode="auto">
            <a:xfrm>
              <a:off x="6237288" y="4962525"/>
              <a:ext cx="582612" cy="711200"/>
            </a:xfrm>
            <a:custGeom>
              <a:avLst/>
              <a:gdLst>
                <a:gd name="T0" fmla="*/ 367 w 367"/>
                <a:gd name="T1" fmla="*/ 363 h 448"/>
                <a:gd name="T2" fmla="*/ 131 w 367"/>
                <a:gd name="T3" fmla="*/ 0 h 448"/>
                <a:gd name="T4" fmla="*/ 0 w 367"/>
                <a:gd name="T5" fmla="*/ 80 h 448"/>
                <a:gd name="T6" fmla="*/ 241 w 367"/>
                <a:gd name="T7" fmla="*/ 448 h 448"/>
                <a:gd name="T8" fmla="*/ 367 w 367"/>
                <a:gd name="T9" fmla="*/ 363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448">
                  <a:moveTo>
                    <a:pt x="367" y="363"/>
                  </a:moveTo>
                  <a:lnTo>
                    <a:pt x="131" y="0"/>
                  </a:lnTo>
                  <a:lnTo>
                    <a:pt x="0" y="80"/>
                  </a:lnTo>
                  <a:lnTo>
                    <a:pt x="241" y="448"/>
                  </a:lnTo>
                  <a:lnTo>
                    <a:pt x="367" y="36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01"/>
            <p:cNvSpPr/>
            <p:nvPr/>
          </p:nvSpPr>
          <p:spPr bwMode="auto">
            <a:xfrm>
              <a:off x="6592888" y="5486400"/>
              <a:ext cx="274637" cy="274637"/>
            </a:xfrm>
            <a:custGeom>
              <a:avLst/>
              <a:gdLst>
                <a:gd name="T0" fmla="*/ 30 w 41"/>
                <a:gd name="T1" fmla="*/ 36 h 41"/>
                <a:gd name="T2" fmla="*/ 36 w 41"/>
                <a:gd name="T3" fmla="*/ 10 h 41"/>
                <a:gd name="T4" fmla="*/ 10 w 41"/>
                <a:gd name="T5" fmla="*/ 5 h 41"/>
                <a:gd name="T6" fmla="*/ 5 w 41"/>
                <a:gd name="T7" fmla="*/ 30 h 41"/>
                <a:gd name="T8" fmla="*/ 30 w 41"/>
                <a:gd name="T9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30" y="36"/>
                  </a:moveTo>
                  <a:cubicBezTo>
                    <a:pt x="39" y="30"/>
                    <a:pt x="41" y="19"/>
                    <a:pt x="36" y="10"/>
                  </a:cubicBezTo>
                  <a:cubicBezTo>
                    <a:pt x="30" y="2"/>
                    <a:pt x="19" y="0"/>
                    <a:pt x="10" y="5"/>
                  </a:cubicBezTo>
                  <a:cubicBezTo>
                    <a:pt x="2" y="11"/>
                    <a:pt x="0" y="22"/>
                    <a:pt x="5" y="30"/>
                  </a:cubicBezTo>
                  <a:cubicBezTo>
                    <a:pt x="11" y="39"/>
                    <a:pt x="22" y="41"/>
                    <a:pt x="30" y="36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02"/>
            <p:cNvSpPr/>
            <p:nvPr/>
          </p:nvSpPr>
          <p:spPr bwMode="auto">
            <a:xfrm>
              <a:off x="6210300" y="4902200"/>
              <a:ext cx="280987" cy="282575"/>
            </a:xfrm>
            <a:custGeom>
              <a:avLst/>
              <a:gdLst>
                <a:gd name="T0" fmla="*/ 31 w 42"/>
                <a:gd name="T1" fmla="*/ 36 h 42"/>
                <a:gd name="T2" fmla="*/ 36 w 42"/>
                <a:gd name="T3" fmla="*/ 11 h 42"/>
                <a:gd name="T4" fmla="*/ 11 w 42"/>
                <a:gd name="T5" fmla="*/ 6 h 42"/>
                <a:gd name="T6" fmla="*/ 6 w 42"/>
                <a:gd name="T7" fmla="*/ 31 h 42"/>
                <a:gd name="T8" fmla="*/ 31 w 42"/>
                <a:gd name="T9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1" y="36"/>
                  </a:moveTo>
                  <a:cubicBezTo>
                    <a:pt x="39" y="31"/>
                    <a:pt x="42" y="19"/>
                    <a:pt x="36" y="11"/>
                  </a:cubicBezTo>
                  <a:cubicBezTo>
                    <a:pt x="31" y="3"/>
                    <a:pt x="19" y="0"/>
                    <a:pt x="11" y="6"/>
                  </a:cubicBezTo>
                  <a:cubicBezTo>
                    <a:pt x="3" y="11"/>
                    <a:pt x="0" y="22"/>
                    <a:pt x="6" y="31"/>
                  </a:cubicBezTo>
                  <a:cubicBezTo>
                    <a:pt x="11" y="39"/>
                    <a:pt x="22" y="42"/>
                    <a:pt x="31" y="36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3"/>
            <p:cNvSpPr/>
            <p:nvPr/>
          </p:nvSpPr>
          <p:spPr bwMode="auto">
            <a:xfrm>
              <a:off x="6505575" y="5632450"/>
              <a:ext cx="341312" cy="946150"/>
            </a:xfrm>
            <a:custGeom>
              <a:avLst/>
              <a:gdLst>
                <a:gd name="T0" fmla="*/ 63 w 215"/>
                <a:gd name="T1" fmla="*/ 0 h 596"/>
                <a:gd name="T2" fmla="*/ 0 w 215"/>
                <a:gd name="T3" fmla="*/ 575 h 596"/>
                <a:gd name="T4" fmla="*/ 135 w 215"/>
                <a:gd name="T5" fmla="*/ 596 h 596"/>
                <a:gd name="T6" fmla="*/ 215 w 215"/>
                <a:gd name="T7" fmla="*/ 26 h 596"/>
                <a:gd name="T8" fmla="*/ 63 w 215"/>
                <a:gd name="T9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596">
                  <a:moveTo>
                    <a:pt x="63" y="0"/>
                  </a:moveTo>
                  <a:lnTo>
                    <a:pt x="0" y="575"/>
                  </a:lnTo>
                  <a:lnTo>
                    <a:pt x="135" y="596"/>
                  </a:lnTo>
                  <a:lnTo>
                    <a:pt x="215" y="2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04"/>
            <p:cNvSpPr/>
            <p:nvPr/>
          </p:nvSpPr>
          <p:spPr bwMode="auto">
            <a:xfrm>
              <a:off x="6599238" y="5505450"/>
              <a:ext cx="261937" cy="261937"/>
            </a:xfrm>
            <a:custGeom>
              <a:avLst/>
              <a:gdLst>
                <a:gd name="T0" fmla="*/ 22 w 39"/>
                <a:gd name="T1" fmla="*/ 2 h 39"/>
                <a:gd name="T2" fmla="*/ 1 w 39"/>
                <a:gd name="T3" fmla="*/ 17 h 39"/>
                <a:gd name="T4" fmla="*/ 16 w 39"/>
                <a:gd name="T5" fmla="*/ 38 h 39"/>
                <a:gd name="T6" fmla="*/ 37 w 39"/>
                <a:gd name="T7" fmla="*/ 23 h 39"/>
                <a:gd name="T8" fmla="*/ 22 w 39"/>
                <a:gd name="T9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22" y="2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6"/>
                    <a:pt x="6" y="36"/>
                    <a:pt x="16" y="38"/>
                  </a:cubicBezTo>
                  <a:cubicBezTo>
                    <a:pt x="26" y="39"/>
                    <a:pt x="36" y="33"/>
                    <a:pt x="37" y="23"/>
                  </a:cubicBezTo>
                  <a:cubicBezTo>
                    <a:pt x="39" y="13"/>
                    <a:pt x="32" y="3"/>
                    <a:pt x="22" y="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05"/>
            <p:cNvSpPr/>
            <p:nvPr/>
          </p:nvSpPr>
          <p:spPr bwMode="auto">
            <a:xfrm>
              <a:off x="6478588" y="6477000"/>
              <a:ext cx="563562" cy="261937"/>
            </a:xfrm>
            <a:custGeom>
              <a:avLst/>
              <a:gdLst>
                <a:gd name="T0" fmla="*/ 10 w 84"/>
                <a:gd name="T1" fmla="*/ 1 h 39"/>
                <a:gd name="T2" fmla="*/ 37 w 84"/>
                <a:gd name="T3" fmla="*/ 6 h 39"/>
                <a:gd name="T4" fmla="*/ 40 w 84"/>
                <a:gd name="T5" fmla="*/ 7 h 39"/>
                <a:gd name="T6" fmla="*/ 81 w 84"/>
                <a:gd name="T7" fmla="*/ 31 h 39"/>
                <a:gd name="T8" fmla="*/ 83 w 84"/>
                <a:gd name="T9" fmla="*/ 36 h 39"/>
                <a:gd name="T10" fmla="*/ 77 w 84"/>
                <a:gd name="T11" fmla="*/ 38 h 39"/>
                <a:gd name="T12" fmla="*/ 6 w 84"/>
                <a:gd name="T13" fmla="*/ 26 h 39"/>
                <a:gd name="T14" fmla="*/ 1 w 84"/>
                <a:gd name="T15" fmla="*/ 21 h 39"/>
                <a:gd name="T16" fmla="*/ 3 w 84"/>
                <a:gd name="T17" fmla="*/ 4 h 39"/>
                <a:gd name="T18" fmla="*/ 10 w 84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39">
                  <a:moveTo>
                    <a:pt x="10" y="1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8" y="6"/>
                    <a:pt x="39" y="6"/>
                    <a:pt x="40" y="7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3" y="32"/>
                    <a:pt x="84" y="34"/>
                    <a:pt x="83" y="36"/>
                  </a:cubicBezTo>
                  <a:cubicBezTo>
                    <a:pt x="82" y="38"/>
                    <a:pt x="79" y="39"/>
                    <a:pt x="77" y="3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1" y="2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2"/>
                    <a:pt x="7" y="0"/>
                    <a:pt x="10" y="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06"/>
            <p:cNvSpPr/>
            <p:nvPr/>
          </p:nvSpPr>
          <p:spPr bwMode="auto">
            <a:xfrm>
              <a:off x="6472238" y="6397625"/>
              <a:ext cx="588962" cy="354012"/>
            </a:xfrm>
            <a:custGeom>
              <a:avLst/>
              <a:gdLst>
                <a:gd name="T0" fmla="*/ 41 w 88"/>
                <a:gd name="T1" fmla="*/ 5 h 53"/>
                <a:gd name="T2" fmla="*/ 6 w 88"/>
                <a:gd name="T3" fmla="*/ 0 h 53"/>
                <a:gd name="T4" fmla="*/ 1 w 88"/>
                <a:gd name="T5" fmla="*/ 28 h 53"/>
                <a:gd name="T6" fmla="*/ 9 w 88"/>
                <a:gd name="T7" fmla="*/ 39 h 53"/>
                <a:gd name="T8" fmla="*/ 80 w 88"/>
                <a:gd name="T9" fmla="*/ 52 h 53"/>
                <a:gd name="T10" fmla="*/ 86 w 88"/>
                <a:gd name="T11" fmla="*/ 48 h 53"/>
                <a:gd name="T12" fmla="*/ 80 w 88"/>
                <a:gd name="T13" fmla="*/ 40 h 53"/>
                <a:gd name="T14" fmla="*/ 40 w 88"/>
                <a:gd name="T15" fmla="*/ 17 h 53"/>
                <a:gd name="T16" fmla="*/ 41 w 88"/>
                <a:gd name="T17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53">
                  <a:moveTo>
                    <a:pt x="41" y="5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0" y="36"/>
                    <a:pt x="9" y="39"/>
                  </a:cubicBezTo>
                  <a:cubicBezTo>
                    <a:pt x="17" y="42"/>
                    <a:pt x="80" y="52"/>
                    <a:pt x="80" y="52"/>
                  </a:cubicBezTo>
                  <a:cubicBezTo>
                    <a:pt x="80" y="52"/>
                    <a:pt x="84" y="53"/>
                    <a:pt x="86" y="48"/>
                  </a:cubicBezTo>
                  <a:cubicBezTo>
                    <a:pt x="88" y="42"/>
                    <a:pt x="82" y="41"/>
                    <a:pt x="80" y="40"/>
                  </a:cubicBezTo>
                  <a:cubicBezTo>
                    <a:pt x="40" y="17"/>
                    <a:pt x="40" y="17"/>
                    <a:pt x="40" y="17"/>
                  </a:cubicBezTo>
                  <a:lnTo>
                    <a:pt x="41" y="5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07"/>
            <p:cNvSpPr/>
            <p:nvPr/>
          </p:nvSpPr>
          <p:spPr bwMode="auto">
            <a:xfrm>
              <a:off x="6143625" y="4848225"/>
              <a:ext cx="576262" cy="630237"/>
            </a:xfrm>
            <a:custGeom>
              <a:avLst/>
              <a:gdLst>
                <a:gd name="T0" fmla="*/ 186 w 363"/>
                <a:gd name="T1" fmla="*/ 397 h 397"/>
                <a:gd name="T2" fmla="*/ 363 w 363"/>
                <a:gd name="T3" fmla="*/ 279 h 397"/>
                <a:gd name="T4" fmla="*/ 177 w 363"/>
                <a:gd name="T5" fmla="*/ 0 h 397"/>
                <a:gd name="T6" fmla="*/ 0 w 363"/>
                <a:gd name="T7" fmla="*/ 114 h 397"/>
                <a:gd name="T8" fmla="*/ 186 w 36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397">
                  <a:moveTo>
                    <a:pt x="186" y="397"/>
                  </a:moveTo>
                  <a:lnTo>
                    <a:pt x="363" y="279"/>
                  </a:lnTo>
                  <a:lnTo>
                    <a:pt x="177" y="0"/>
                  </a:lnTo>
                  <a:lnTo>
                    <a:pt x="0" y="114"/>
                  </a:lnTo>
                  <a:lnTo>
                    <a:pt x="186" y="397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08"/>
            <p:cNvSpPr/>
            <p:nvPr/>
          </p:nvSpPr>
          <p:spPr bwMode="auto">
            <a:xfrm>
              <a:off x="6424613" y="6424613"/>
              <a:ext cx="696912" cy="341312"/>
            </a:xfrm>
            <a:custGeom>
              <a:avLst/>
              <a:gdLst>
                <a:gd name="T0" fmla="*/ 12 w 104"/>
                <a:gd name="T1" fmla="*/ 1 h 51"/>
                <a:gd name="T2" fmla="*/ 27 w 104"/>
                <a:gd name="T3" fmla="*/ 18 h 51"/>
                <a:gd name="T4" fmla="*/ 49 w 104"/>
                <a:gd name="T5" fmla="*/ 8 h 51"/>
                <a:gd name="T6" fmla="*/ 101 w 104"/>
                <a:gd name="T7" fmla="*/ 41 h 51"/>
                <a:gd name="T8" fmla="*/ 98 w 104"/>
                <a:gd name="T9" fmla="*/ 51 h 51"/>
                <a:gd name="T10" fmla="*/ 4 w 104"/>
                <a:gd name="T11" fmla="*/ 35 h 51"/>
                <a:gd name="T12" fmla="*/ 12 w 104"/>
                <a:gd name="T13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1">
                  <a:moveTo>
                    <a:pt x="12" y="1"/>
                  </a:moveTo>
                  <a:cubicBezTo>
                    <a:pt x="14" y="2"/>
                    <a:pt x="17" y="16"/>
                    <a:pt x="27" y="18"/>
                  </a:cubicBezTo>
                  <a:cubicBezTo>
                    <a:pt x="39" y="20"/>
                    <a:pt x="49" y="8"/>
                    <a:pt x="49" y="8"/>
                  </a:cubicBezTo>
                  <a:cubicBezTo>
                    <a:pt x="49" y="8"/>
                    <a:pt x="74" y="24"/>
                    <a:pt x="101" y="41"/>
                  </a:cubicBezTo>
                  <a:cubicBezTo>
                    <a:pt x="104" y="42"/>
                    <a:pt x="103" y="51"/>
                    <a:pt x="98" y="51"/>
                  </a:cubicBezTo>
                  <a:cubicBezTo>
                    <a:pt x="93" y="51"/>
                    <a:pt x="8" y="41"/>
                    <a:pt x="4" y="35"/>
                  </a:cubicBezTo>
                  <a:cubicBezTo>
                    <a:pt x="0" y="29"/>
                    <a:pt x="9" y="0"/>
                    <a:pt x="12" y="1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09"/>
            <p:cNvSpPr/>
            <p:nvPr/>
          </p:nvSpPr>
          <p:spPr bwMode="auto">
            <a:xfrm>
              <a:off x="6445250" y="3541713"/>
              <a:ext cx="355600" cy="395287"/>
            </a:xfrm>
            <a:custGeom>
              <a:avLst/>
              <a:gdLst>
                <a:gd name="T0" fmla="*/ 1 w 53"/>
                <a:gd name="T1" fmla="*/ 41 h 59"/>
                <a:gd name="T2" fmla="*/ 3 w 53"/>
                <a:gd name="T3" fmla="*/ 47 h 59"/>
                <a:gd name="T4" fmla="*/ 31 w 53"/>
                <a:gd name="T5" fmla="*/ 58 h 59"/>
                <a:gd name="T6" fmla="*/ 37 w 53"/>
                <a:gd name="T7" fmla="*/ 56 h 59"/>
                <a:gd name="T8" fmla="*/ 52 w 53"/>
                <a:gd name="T9" fmla="*/ 18 h 59"/>
                <a:gd name="T10" fmla="*/ 50 w 53"/>
                <a:gd name="T11" fmla="*/ 12 h 59"/>
                <a:gd name="T12" fmla="*/ 22 w 53"/>
                <a:gd name="T13" fmla="*/ 1 h 59"/>
                <a:gd name="T14" fmla="*/ 16 w 53"/>
                <a:gd name="T15" fmla="*/ 3 h 59"/>
                <a:gd name="T16" fmla="*/ 1 w 53"/>
                <a:gd name="T17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9">
                  <a:moveTo>
                    <a:pt x="1" y="41"/>
                  </a:moveTo>
                  <a:cubicBezTo>
                    <a:pt x="0" y="44"/>
                    <a:pt x="1" y="46"/>
                    <a:pt x="3" y="47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3" y="59"/>
                    <a:pt x="36" y="58"/>
                    <a:pt x="37" y="5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5"/>
                    <a:pt x="52" y="13"/>
                    <a:pt x="50" y="1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0" y="0"/>
                    <a:pt x="17" y="1"/>
                    <a:pt x="16" y="3"/>
                  </a:cubicBezTo>
                  <a:lnTo>
                    <a:pt x="1" y="4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10"/>
            <p:cNvSpPr/>
            <p:nvPr/>
          </p:nvSpPr>
          <p:spPr bwMode="auto">
            <a:xfrm>
              <a:off x="5835650" y="3649663"/>
              <a:ext cx="1065212" cy="1312862"/>
            </a:xfrm>
            <a:custGeom>
              <a:avLst/>
              <a:gdLst>
                <a:gd name="T0" fmla="*/ 60 w 159"/>
                <a:gd name="T1" fmla="*/ 8 h 196"/>
                <a:gd name="T2" fmla="*/ 76 w 159"/>
                <a:gd name="T3" fmla="*/ 2 h 196"/>
                <a:gd name="T4" fmla="*/ 149 w 159"/>
                <a:gd name="T5" fmla="*/ 32 h 196"/>
                <a:gd name="T6" fmla="*/ 157 w 159"/>
                <a:gd name="T7" fmla="*/ 47 h 196"/>
                <a:gd name="T8" fmla="*/ 97 w 159"/>
                <a:gd name="T9" fmla="*/ 196 h 196"/>
                <a:gd name="T10" fmla="*/ 0 w 159"/>
                <a:gd name="T11" fmla="*/ 157 h 196"/>
                <a:gd name="T12" fmla="*/ 60 w 159"/>
                <a:gd name="T13" fmla="*/ 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196">
                  <a:moveTo>
                    <a:pt x="60" y="8"/>
                  </a:moveTo>
                  <a:cubicBezTo>
                    <a:pt x="63" y="2"/>
                    <a:pt x="70" y="0"/>
                    <a:pt x="76" y="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56" y="35"/>
                    <a:pt x="159" y="41"/>
                    <a:pt x="157" y="47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0" y="157"/>
                    <a:pt x="0" y="157"/>
                    <a:pt x="0" y="157"/>
                  </a:cubicBezTo>
                  <a:lnTo>
                    <a:pt x="60" y="8"/>
                  </a:ln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11"/>
            <p:cNvSpPr/>
            <p:nvPr/>
          </p:nvSpPr>
          <p:spPr bwMode="auto">
            <a:xfrm>
              <a:off x="5767388" y="4667250"/>
              <a:ext cx="738187" cy="523875"/>
            </a:xfrm>
            <a:custGeom>
              <a:avLst/>
              <a:gdLst>
                <a:gd name="T0" fmla="*/ 110 w 110"/>
                <a:gd name="T1" fmla="*/ 39 h 78"/>
                <a:gd name="T2" fmla="*/ 102 w 110"/>
                <a:gd name="T3" fmla="*/ 58 h 78"/>
                <a:gd name="T4" fmla="*/ 67 w 110"/>
                <a:gd name="T5" fmla="*/ 72 h 78"/>
                <a:gd name="T6" fmla="*/ 21 w 110"/>
                <a:gd name="T7" fmla="*/ 53 h 78"/>
                <a:gd name="T8" fmla="*/ 6 w 110"/>
                <a:gd name="T9" fmla="*/ 18 h 78"/>
                <a:gd name="T10" fmla="*/ 14 w 110"/>
                <a:gd name="T11" fmla="*/ 0 h 78"/>
                <a:gd name="T12" fmla="*/ 110 w 110"/>
                <a:gd name="T13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78">
                  <a:moveTo>
                    <a:pt x="110" y="39"/>
                  </a:moveTo>
                  <a:cubicBezTo>
                    <a:pt x="102" y="58"/>
                    <a:pt x="102" y="58"/>
                    <a:pt x="102" y="58"/>
                  </a:cubicBezTo>
                  <a:cubicBezTo>
                    <a:pt x="96" y="71"/>
                    <a:pt x="80" y="78"/>
                    <a:pt x="67" y="72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7" y="47"/>
                    <a:pt x="0" y="32"/>
                    <a:pt x="6" y="18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110" y="39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12"/>
            <p:cNvSpPr/>
            <p:nvPr/>
          </p:nvSpPr>
          <p:spPr bwMode="auto">
            <a:xfrm>
              <a:off x="6967538" y="3824288"/>
              <a:ext cx="730250" cy="260350"/>
            </a:xfrm>
            <a:custGeom>
              <a:avLst/>
              <a:gdLst>
                <a:gd name="T0" fmla="*/ 9 w 460"/>
                <a:gd name="T1" fmla="*/ 164 h 164"/>
                <a:gd name="T2" fmla="*/ 460 w 460"/>
                <a:gd name="T3" fmla="*/ 130 h 164"/>
                <a:gd name="T4" fmla="*/ 452 w 460"/>
                <a:gd name="T5" fmla="*/ 0 h 164"/>
                <a:gd name="T6" fmla="*/ 0 w 460"/>
                <a:gd name="T7" fmla="*/ 29 h 164"/>
                <a:gd name="T8" fmla="*/ 9 w 460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" h="164">
                  <a:moveTo>
                    <a:pt x="9" y="164"/>
                  </a:moveTo>
                  <a:lnTo>
                    <a:pt x="460" y="130"/>
                  </a:lnTo>
                  <a:lnTo>
                    <a:pt x="452" y="0"/>
                  </a:lnTo>
                  <a:lnTo>
                    <a:pt x="0" y="29"/>
                  </a:lnTo>
                  <a:lnTo>
                    <a:pt x="9" y="16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13"/>
            <p:cNvSpPr/>
            <p:nvPr/>
          </p:nvSpPr>
          <p:spPr bwMode="auto">
            <a:xfrm>
              <a:off x="6840538" y="3870325"/>
              <a:ext cx="241300" cy="220662"/>
            </a:xfrm>
            <a:custGeom>
              <a:avLst/>
              <a:gdLst>
                <a:gd name="T0" fmla="*/ 0 w 36"/>
                <a:gd name="T1" fmla="*/ 18 h 33"/>
                <a:gd name="T2" fmla="*/ 19 w 36"/>
                <a:gd name="T3" fmla="*/ 32 h 33"/>
                <a:gd name="T4" fmla="*/ 35 w 36"/>
                <a:gd name="T5" fmla="*/ 15 h 33"/>
                <a:gd name="T6" fmla="*/ 17 w 36"/>
                <a:gd name="T7" fmla="*/ 1 h 33"/>
                <a:gd name="T8" fmla="*/ 0 w 36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3">
                  <a:moveTo>
                    <a:pt x="0" y="18"/>
                  </a:moveTo>
                  <a:cubicBezTo>
                    <a:pt x="1" y="26"/>
                    <a:pt x="9" y="33"/>
                    <a:pt x="19" y="32"/>
                  </a:cubicBezTo>
                  <a:cubicBezTo>
                    <a:pt x="29" y="31"/>
                    <a:pt x="36" y="24"/>
                    <a:pt x="35" y="15"/>
                  </a:cubicBezTo>
                  <a:cubicBezTo>
                    <a:pt x="35" y="6"/>
                    <a:pt x="26" y="0"/>
                    <a:pt x="17" y="1"/>
                  </a:cubicBezTo>
                  <a:cubicBezTo>
                    <a:pt x="7" y="1"/>
                    <a:pt x="0" y="9"/>
                    <a:pt x="0" y="18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14"/>
            <p:cNvSpPr/>
            <p:nvPr/>
          </p:nvSpPr>
          <p:spPr bwMode="auto">
            <a:xfrm>
              <a:off x="7585075" y="3743325"/>
              <a:ext cx="368300" cy="368300"/>
            </a:xfrm>
            <a:custGeom>
              <a:avLst/>
              <a:gdLst>
                <a:gd name="T0" fmla="*/ 35 w 55"/>
                <a:gd name="T1" fmla="*/ 5 h 55"/>
                <a:gd name="T2" fmla="*/ 17 w 55"/>
                <a:gd name="T3" fmla="*/ 5 h 55"/>
                <a:gd name="T4" fmla="*/ 5 w 55"/>
                <a:gd name="T5" fmla="*/ 18 h 55"/>
                <a:gd name="T6" fmla="*/ 5 w 55"/>
                <a:gd name="T7" fmla="*/ 35 h 55"/>
                <a:gd name="T8" fmla="*/ 20 w 55"/>
                <a:gd name="T9" fmla="*/ 50 h 55"/>
                <a:gd name="T10" fmla="*/ 37 w 55"/>
                <a:gd name="T11" fmla="*/ 50 h 55"/>
                <a:gd name="T12" fmla="*/ 50 w 55"/>
                <a:gd name="T13" fmla="*/ 38 h 55"/>
                <a:gd name="T14" fmla="*/ 50 w 55"/>
                <a:gd name="T15" fmla="*/ 20 h 55"/>
                <a:gd name="T16" fmla="*/ 35 w 55"/>
                <a:gd name="T17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5">
                  <a:moveTo>
                    <a:pt x="35" y="5"/>
                  </a:moveTo>
                  <a:cubicBezTo>
                    <a:pt x="30" y="0"/>
                    <a:pt x="22" y="0"/>
                    <a:pt x="17" y="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0" y="22"/>
                    <a:pt x="0" y="30"/>
                    <a:pt x="5" y="35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55"/>
                    <a:pt x="32" y="55"/>
                    <a:pt x="37" y="50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5" y="33"/>
                    <a:pt x="55" y="25"/>
                    <a:pt x="50" y="20"/>
                  </a:cubicBezTo>
                  <a:lnTo>
                    <a:pt x="35" y="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15"/>
            <p:cNvSpPr/>
            <p:nvPr/>
          </p:nvSpPr>
          <p:spPr bwMode="auto">
            <a:xfrm>
              <a:off x="7799388" y="3810000"/>
              <a:ext cx="147637" cy="141287"/>
            </a:xfrm>
            <a:custGeom>
              <a:avLst/>
              <a:gdLst>
                <a:gd name="T0" fmla="*/ 2 w 22"/>
                <a:gd name="T1" fmla="*/ 10 h 21"/>
                <a:gd name="T2" fmla="*/ 2 w 22"/>
                <a:gd name="T3" fmla="*/ 19 h 21"/>
                <a:gd name="T4" fmla="*/ 2 w 22"/>
                <a:gd name="T5" fmla="*/ 19 h 21"/>
                <a:gd name="T6" fmla="*/ 12 w 22"/>
                <a:gd name="T7" fmla="*/ 19 h 21"/>
                <a:gd name="T8" fmla="*/ 19 w 22"/>
                <a:gd name="T9" fmla="*/ 12 h 21"/>
                <a:gd name="T10" fmla="*/ 19 w 22"/>
                <a:gd name="T11" fmla="*/ 2 h 21"/>
                <a:gd name="T12" fmla="*/ 19 w 22"/>
                <a:gd name="T13" fmla="*/ 2 h 21"/>
                <a:gd name="T14" fmla="*/ 10 w 22"/>
                <a:gd name="T15" fmla="*/ 2 h 21"/>
                <a:gd name="T16" fmla="*/ 2 w 22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1">
                  <a:moveTo>
                    <a:pt x="2" y="10"/>
                  </a:moveTo>
                  <a:cubicBezTo>
                    <a:pt x="0" y="12"/>
                    <a:pt x="0" y="16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5" y="21"/>
                    <a:pt x="9" y="21"/>
                    <a:pt x="12" y="1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2" y="9"/>
                    <a:pt x="22" y="5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2" y="0"/>
                    <a:pt x="10" y="2"/>
                  </a:cubicBezTo>
                  <a:lnTo>
                    <a:pt x="2" y="1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216"/>
            <p:cNvSpPr/>
            <p:nvPr/>
          </p:nvSpPr>
          <p:spPr bwMode="auto">
            <a:xfrm>
              <a:off x="7678738" y="3743325"/>
              <a:ext cx="227012" cy="160337"/>
            </a:xfrm>
            <a:custGeom>
              <a:avLst/>
              <a:gdLst>
                <a:gd name="T0" fmla="*/ 0 w 34"/>
                <a:gd name="T1" fmla="*/ 12 h 24"/>
                <a:gd name="T2" fmla="*/ 17 w 34"/>
                <a:gd name="T3" fmla="*/ 24 h 24"/>
                <a:gd name="T4" fmla="*/ 34 w 34"/>
                <a:gd name="T5" fmla="*/ 12 h 24"/>
                <a:gd name="T6" fmla="*/ 17 w 34"/>
                <a:gd name="T7" fmla="*/ 0 h 24"/>
                <a:gd name="T8" fmla="*/ 0 w 34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0" y="12"/>
                  </a:moveTo>
                  <a:cubicBezTo>
                    <a:pt x="0" y="19"/>
                    <a:pt x="8" y="24"/>
                    <a:pt x="17" y="24"/>
                  </a:cubicBezTo>
                  <a:cubicBezTo>
                    <a:pt x="27" y="24"/>
                    <a:pt x="34" y="18"/>
                    <a:pt x="34" y="12"/>
                  </a:cubicBezTo>
                  <a:cubicBezTo>
                    <a:pt x="34" y="5"/>
                    <a:pt x="26" y="0"/>
                    <a:pt x="17" y="0"/>
                  </a:cubicBezTo>
                  <a:cubicBezTo>
                    <a:pt x="8" y="0"/>
                    <a:pt x="0" y="6"/>
                    <a:pt x="0" y="1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17"/>
            <p:cNvSpPr/>
            <p:nvPr/>
          </p:nvSpPr>
          <p:spPr bwMode="auto">
            <a:xfrm>
              <a:off x="7793038" y="3749675"/>
              <a:ext cx="153987" cy="153987"/>
            </a:xfrm>
            <a:custGeom>
              <a:avLst/>
              <a:gdLst>
                <a:gd name="T0" fmla="*/ 10 w 23"/>
                <a:gd name="T1" fmla="*/ 20 h 23"/>
                <a:gd name="T2" fmla="*/ 20 w 23"/>
                <a:gd name="T3" fmla="*/ 21 h 23"/>
                <a:gd name="T4" fmla="*/ 20 w 23"/>
                <a:gd name="T5" fmla="*/ 21 h 23"/>
                <a:gd name="T6" fmla="*/ 20 w 23"/>
                <a:gd name="T7" fmla="*/ 11 h 23"/>
                <a:gd name="T8" fmla="*/ 12 w 23"/>
                <a:gd name="T9" fmla="*/ 3 h 23"/>
                <a:gd name="T10" fmla="*/ 3 w 23"/>
                <a:gd name="T11" fmla="*/ 3 h 23"/>
                <a:gd name="T12" fmla="*/ 3 w 23"/>
                <a:gd name="T13" fmla="*/ 3 h 23"/>
                <a:gd name="T14" fmla="*/ 2 w 23"/>
                <a:gd name="T15" fmla="*/ 12 h 23"/>
                <a:gd name="T16" fmla="*/ 10 w 23"/>
                <a:gd name="T17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3">
                  <a:moveTo>
                    <a:pt x="10" y="20"/>
                  </a:moveTo>
                  <a:cubicBezTo>
                    <a:pt x="13" y="23"/>
                    <a:pt x="17" y="23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3" y="18"/>
                    <a:pt x="23" y="14"/>
                    <a:pt x="20" y="1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0"/>
                    <a:pt x="5" y="0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5"/>
                    <a:pt x="0" y="10"/>
                    <a:pt x="2" y="12"/>
                  </a:cubicBezTo>
                  <a:lnTo>
                    <a:pt x="10" y="2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18"/>
            <p:cNvSpPr/>
            <p:nvPr/>
          </p:nvSpPr>
          <p:spPr bwMode="auto">
            <a:xfrm>
              <a:off x="6297613" y="3789363"/>
              <a:ext cx="649287" cy="301625"/>
            </a:xfrm>
            <a:custGeom>
              <a:avLst/>
              <a:gdLst>
                <a:gd name="T0" fmla="*/ 409 w 409"/>
                <a:gd name="T1" fmla="*/ 51 h 190"/>
                <a:gd name="T2" fmla="*/ 17 w 409"/>
                <a:gd name="T3" fmla="*/ 0 h 190"/>
                <a:gd name="T4" fmla="*/ 0 w 409"/>
                <a:gd name="T5" fmla="*/ 140 h 190"/>
                <a:gd name="T6" fmla="*/ 388 w 409"/>
                <a:gd name="T7" fmla="*/ 190 h 190"/>
                <a:gd name="T8" fmla="*/ 409 w 409"/>
                <a:gd name="T9" fmla="*/ 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90">
                  <a:moveTo>
                    <a:pt x="409" y="51"/>
                  </a:moveTo>
                  <a:lnTo>
                    <a:pt x="17" y="0"/>
                  </a:lnTo>
                  <a:lnTo>
                    <a:pt x="0" y="140"/>
                  </a:lnTo>
                  <a:lnTo>
                    <a:pt x="388" y="190"/>
                  </a:lnTo>
                  <a:lnTo>
                    <a:pt x="409" y="5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219"/>
            <p:cNvSpPr/>
            <p:nvPr/>
          </p:nvSpPr>
          <p:spPr bwMode="auto">
            <a:xfrm>
              <a:off x="6826250" y="3863975"/>
              <a:ext cx="234950" cy="234950"/>
            </a:xfrm>
            <a:custGeom>
              <a:avLst/>
              <a:gdLst>
                <a:gd name="T0" fmla="*/ 34 w 35"/>
                <a:gd name="T1" fmla="*/ 20 h 35"/>
                <a:gd name="T2" fmla="*/ 20 w 35"/>
                <a:gd name="T3" fmla="*/ 1 h 35"/>
                <a:gd name="T4" fmla="*/ 1 w 35"/>
                <a:gd name="T5" fmla="*/ 16 h 35"/>
                <a:gd name="T6" fmla="*/ 16 w 35"/>
                <a:gd name="T7" fmla="*/ 34 h 35"/>
                <a:gd name="T8" fmla="*/ 34 w 35"/>
                <a:gd name="T9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34" y="20"/>
                  </a:moveTo>
                  <a:cubicBezTo>
                    <a:pt x="35" y="11"/>
                    <a:pt x="29" y="2"/>
                    <a:pt x="20" y="1"/>
                  </a:cubicBezTo>
                  <a:cubicBezTo>
                    <a:pt x="11" y="0"/>
                    <a:pt x="3" y="7"/>
                    <a:pt x="1" y="16"/>
                  </a:cubicBezTo>
                  <a:cubicBezTo>
                    <a:pt x="0" y="25"/>
                    <a:pt x="7" y="33"/>
                    <a:pt x="16" y="34"/>
                  </a:cubicBezTo>
                  <a:cubicBezTo>
                    <a:pt x="25" y="35"/>
                    <a:pt x="33" y="29"/>
                    <a:pt x="34" y="2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220"/>
            <p:cNvSpPr/>
            <p:nvPr/>
          </p:nvSpPr>
          <p:spPr bwMode="auto">
            <a:xfrm>
              <a:off x="6210300" y="3789363"/>
              <a:ext cx="234950" cy="228600"/>
            </a:xfrm>
            <a:custGeom>
              <a:avLst/>
              <a:gdLst>
                <a:gd name="T0" fmla="*/ 34 w 35"/>
                <a:gd name="T1" fmla="*/ 19 h 34"/>
                <a:gd name="T2" fmla="*/ 19 w 35"/>
                <a:gd name="T3" fmla="*/ 1 h 34"/>
                <a:gd name="T4" fmla="*/ 1 w 35"/>
                <a:gd name="T5" fmla="*/ 15 h 34"/>
                <a:gd name="T6" fmla="*/ 15 w 35"/>
                <a:gd name="T7" fmla="*/ 33 h 34"/>
                <a:gd name="T8" fmla="*/ 34 w 35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34" y="19"/>
                  </a:moveTo>
                  <a:cubicBezTo>
                    <a:pt x="35" y="10"/>
                    <a:pt x="28" y="2"/>
                    <a:pt x="19" y="1"/>
                  </a:cubicBezTo>
                  <a:cubicBezTo>
                    <a:pt x="10" y="0"/>
                    <a:pt x="2" y="6"/>
                    <a:pt x="1" y="15"/>
                  </a:cubicBezTo>
                  <a:cubicBezTo>
                    <a:pt x="0" y="24"/>
                    <a:pt x="6" y="32"/>
                    <a:pt x="15" y="33"/>
                  </a:cubicBezTo>
                  <a:cubicBezTo>
                    <a:pt x="24" y="34"/>
                    <a:pt x="32" y="28"/>
                    <a:pt x="34" y="1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221"/>
            <p:cNvSpPr/>
            <p:nvPr/>
          </p:nvSpPr>
          <p:spPr bwMode="auto">
            <a:xfrm>
              <a:off x="6270625" y="3763963"/>
              <a:ext cx="382587" cy="301625"/>
            </a:xfrm>
            <a:custGeom>
              <a:avLst/>
              <a:gdLst>
                <a:gd name="T0" fmla="*/ 241 w 241"/>
                <a:gd name="T1" fmla="*/ 29 h 190"/>
                <a:gd name="T2" fmla="*/ 17 w 241"/>
                <a:gd name="T3" fmla="*/ 0 h 190"/>
                <a:gd name="T4" fmla="*/ 0 w 241"/>
                <a:gd name="T5" fmla="*/ 160 h 190"/>
                <a:gd name="T6" fmla="*/ 220 w 241"/>
                <a:gd name="T7" fmla="*/ 190 h 190"/>
                <a:gd name="T8" fmla="*/ 241 w 241"/>
                <a:gd name="T9" fmla="*/ 2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90">
                  <a:moveTo>
                    <a:pt x="241" y="29"/>
                  </a:moveTo>
                  <a:lnTo>
                    <a:pt x="17" y="0"/>
                  </a:lnTo>
                  <a:lnTo>
                    <a:pt x="0" y="160"/>
                  </a:lnTo>
                  <a:lnTo>
                    <a:pt x="220" y="190"/>
                  </a:lnTo>
                  <a:lnTo>
                    <a:pt x="241" y="29"/>
                  </a:ln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22"/>
            <p:cNvSpPr/>
            <p:nvPr/>
          </p:nvSpPr>
          <p:spPr bwMode="auto">
            <a:xfrm>
              <a:off x="6170613" y="3756025"/>
              <a:ext cx="268287" cy="268287"/>
            </a:xfrm>
            <a:custGeom>
              <a:avLst/>
              <a:gdLst>
                <a:gd name="T0" fmla="*/ 38 w 40"/>
                <a:gd name="T1" fmla="*/ 23 h 40"/>
                <a:gd name="T2" fmla="*/ 22 w 40"/>
                <a:gd name="T3" fmla="*/ 2 h 40"/>
                <a:gd name="T4" fmla="*/ 1 w 40"/>
                <a:gd name="T5" fmla="*/ 18 h 40"/>
                <a:gd name="T6" fmla="*/ 17 w 40"/>
                <a:gd name="T7" fmla="*/ 39 h 40"/>
                <a:gd name="T8" fmla="*/ 38 w 40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38" y="23"/>
                  </a:moveTo>
                  <a:cubicBezTo>
                    <a:pt x="40" y="13"/>
                    <a:pt x="32" y="3"/>
                    <a:pt x="22" y="2"/>
                  </a:cubicBezTo>
                  <a:cubicBezTo>
                    <a:pt x="12" y="0"/>
                    <a:pt x="2" y="8"/>
                    <a:pt x="1" y="18"/>
                  </a:cubicBezTo>
                  <a:cubicBezTo>
                    <a:pt x="0" y="28"/>
                    <a:pt x="7" y="38"/>
                    <a:pt x="17" y="39"/>
                  </a:cubicBezTo>
                  <a:cubicBezTo>
                    <a:pt x="28" y="40"/>
                    <a:pt x="37" y="33"/>
                    <a:pt x="38" y="23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223"/>
            <p:cNvSpPr/>
            <p:nvPr/>
          </p:nvSpPr>
          <p:spPr bwMode="auto">
            <a:xfrm>
              <a:off x="6283325" y="2684463"/>
              <a:ext cx="885825" cy="890587"/>
            </a:xfrm>
            <a:custGeom>
              <a:avLst/>
              <a:gdLst>
                <a:gd name="T0" fmla="*/ 5 w 132"/>
                <a:gd name="T1" fmla="*/ 57 h 133"/>
                <a:gd name="T2" fmla="*/ 57 w 132"/>
                <a:gd name="T3" fmla="*/ 127 h 133"/>
                <a:gd name="T4" fmla="*/ 127 w 132"/>
                <a:gd name="T5" fmla="*/ 76 h 133"/>
                <a:gd name="T6" fmla="*/ 76 w 132"/>
                <a:gd name="T7" fmla="*/ 6 h 133"/>
                <a:gd name="T8" fmla="*/ 5 w 132"/>
                <a:gd name="T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3">
                  <a:moveTo>
                    <a:pt x="5" y="57"/>
                  </a:moveTo>
                  <a:cubicBezTo>
                    <a:pt x="0" y="90"/>
                    <a:pt x="23" y="122"/>
                    <a:pt x="57" y="127"/>
                  </a:cubicBezTo>
                  <a:cubicBezTo>
                    <a:pt x="90" y="133"/>
                    <a:pt x="122" y="110"/>
                    <a:pt x="127" y="76"/>
                  </a:cubicBezTo>
                  <a:cubicBezTo>
                    <a:pt x="132" y="42"/>
                    <a:pt x="109" y="11"/>
                    <a:pt x="76" y="6"/>
                  </a:cubicBezTo>
                  <a:cubicBezTo>
                    <a:pt x="42" y="0"/>
                    <a:pt x="11" y="23"/>
                    <a:pt x="5" y="57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224"/>
            <p:cNvSpPr/>
            <p:nvPr/>
          </p:nvSpPr>
          <p:spPr bwMode="auto">
            <a:xfrm>
              <a:off x="6478588" y="2838450"/>
              <a:ext cx="684212" cy="938212"/>
            </a:xfrm>
            <a:custGeom>
              <a:avLst/>
              <a:gdLst>
                <a:gd name="T0" fmla="*/ 3 w 102"/>
                <a:gd name="T1" fmla="*/ 78 h 140"/>
                <a:gd name="T2" fmla="*/ 33 w 102"/>
                <a:gd name="T3" fmla="*/ 135 h 140"/>
                <a:gd name="T4" fmla="*/ 45 w 102"/>
                <a:gd name="T5" fmla="*/ 137 h 140"/>
                <a:gd name="T6" fmla="*/ 91 w 102"/>
                <a:gd name="T7" fmla="*/ 93 h 140"/>
                <a:gd name="T8" fmla="*/ 99 w 102"/>
                <a:gd name="T9" fmla="*/ 51 h 140"/>
                <a:gd name="T10" fmla="*/ 67 w 102"/>
                <a:gd name="T11" fmla="*/ 6 h 140"/>
                <a:gd name="T12" fmla="*/ 55 w 102"/>
                <a:gd name="T13" fmla="*/ 4 h 140"/>
                <a:gd name="T14" fmla="*/ 11 w 102"/>
                <a:gd name="T15" fmla="*/ 36 h 140"/>
                <a:gd name="T16" fmla="*/ 3 w 102"/>
                <a:gd name="T17" fmla="*/ 7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40">
                  <a:moveTo>
                    <a:pt x="3" y="78"/>
                  </a:moveTo>
                  <a:cubicBezTo>
                    <a:pt x="0" y="99"/>
                    <a:pt x="12" y="131"/>
                    <a:pt x="33" y="135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66" y="140"/>
                    <a:pt x="88" y="114"/>
                    <a:pt x="91" y="93"/>
                  </a:cubicBezTo>
                  <a:cubicBezTo>
                    <a:pt x="99" y="51"/>
                    <a:pt x="99" y="51"/>
                    <a:pt x="99" y="51"/>
                  </a:cubicBezTo>
                  <a:cubicBezTo>
                    <a:pt x="102" y="30"/>
                    <a:pt x="88" y="10"/>
                    <a:pt x="67" y="6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34" y="0"/>
                    <a:pt x="14" y="15"/>
                    <a:pt x="11" y="36"/>
                  </a:cubicBezTo>
                  <a:lnTo>
                    <a:pt x="3" y="78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25"/>
            <p:cNvSpPr/>
            <p:nvPr/>
          </p:nvSpPr>
          <p:spPr bwMode="auto">
            <a:xfrm>
              <a:off x="6318250" y="3194050"/>
              <a:ext cx="534987" cy="588962"/>
            </a:xfrm>
            <a:custGeom>
              <a:avLst/>
              <a:gdLst>
                <a:gd name="T0" fmla="*/ 0 w 80"/>
                <a:gd name="T1" fmla="*/ 0 h 88"/>
                <a:gd name="T2" fmla="*/ 48 w 80"/>
                <a:gd name="T3" fmla="*/ 80 h 88"/>
                <a:gd name="T4" fmla="*/ 58 w 80"/>
                <a:gd name="T5" fmla="*/ 13 h 88"/>
                <a:gd name="T6" fmla="*/ 0 w 80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8">
                  <a:moveTo>
                    <a:pt x="0" y="0"/>
                  </a:moveTo>
                  <a:cubicBezTo>
                    <a:pt x="0" y="0"/>
                    <a:pt x="15" y="71"/>
                    <a:pt x="48" y="80"/>
                  </a:cubicBezTo>
                  <a:cubicBezTo>
                    <a:pt x="80" y="88"/>
                    <a:pt x="58" y="13"/>
                    <a:pt x="58" y="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26"/>
            <p:cNvSpPr/>
            <p:nvPr/>
          </p:nvSpPr>
          <p:spPr bwMode="auto">
            <a:xfrm>
              <a:off x="6638925" y="2630488"/>
              <a:ext cx="161925" cy="153987"/>
            </a:xfrm>
            <a:custGeom>
              <a:avLst/>
              <a:gdLst>
                <a:gd name="T0" fmla="*/ 1 w 24"/>
                <a:gd name="T1" fmla="*/ 10 h 23"/>
                <a:gd name="T2" fmla="*/ 10 w 24"/>
                <a:gd name="T3" fmla="*/ 22 h 23"/>
                <a:gd name="T4" fmla="*/ 23 w 24"/>
                <a:gd name="T5" fmla="*/ 13 h 23"/>
                <a:gd name="T6" fmla="*/ 14 w 24"/>
                <a:gd name="T7" fmla="*/ 1 h 23"/>
                <a:gd name="T8" fmla="*/ 1 w 24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" y="10"/>
                  </a:moveTo>
                  <a:cubicBezTo>
                    <a:pt x="0" y="16"/>
                    <a:pt x="4" y="21"/>
                    <a:pt x="10" y="22"/>
                  </a:cubicBezTo>
                  <a:cubicBezTo>
                    <a:pt x="16" y="23"/>
                    <a:pt x="22" y="19"/>
                    <a:pt x="23" y="13"/>
                  </a:cubicBezTo>
                  <a:cubicBezTo>
                    <a:pt x="24" y="7"/>
                    <a:pt x="20" y="2"/>
                    <a:pt x="14" y="1"/>
                  </a:cubicBezTo>
                  <a:cubicBezTo>
                    <a:pt x="8" y="0"/>
                    <a:pt x="2" y="4"/>
                    <a:pt x="1" y="10"/>
                  </a:cubicBezTo>
                  <a:close/>
                </a:path>
              </a:pathLst>
            </a:custGeom>
            <a:solidFill>
              <a:srgbClr val="F18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27"/>
            <p:cNvSpPr/>
            <p:nvPr/>
          </p:nvSpPr>
          <p:spPr bwMode="auto">
            <a:xfrm>
              <a:off x="6934200" y="2678113"/>
              <a:ext cx="180975" cy="187325"/>
            </a:xfrm>
            <a:custGeom>
              <a:avLst/>
              <a:gdLst>
                <a:gd name="T0" fmla="*/ 1 w 27"/>
                <a:gd name="T1" fmla="*/ 12 h 28"/>
                <a:gd name="T2" fmla="*/ 11 w 27"/>
                <a:gd name="T3" fmla="*/ 26 h 28"/>
                <a:gd name="T4" fmla="*/ 26 w 27"/>
                <a:gd name="T5" fmla="*/ 16 h 28"/>
                <a:gd name="T6" fmla="*/ 16 w 27"/>
                <a:gd name="T7" fmla="*/ 2 h 28"/>
                <a:gd name="T8" fmla="*/ 1 w 27"/>
                <a:gd name="T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8">
                  <a:moveTo>
                    <a:pt x="1" y="12"/>
                  </a:moveTo>
                  <a:cubicBezTo>
                    <a:pt x="0" y="19"/>
                    <a:pt x="5" y="25"/>
                    <a:pt x="11" y="26"/>
                  </a:cubicBezTo>
                  <a:cubicBezTo>
                    <a:pt x="18" y="28"/>
                    <a:pt x="25" y="23"/>
                    <a:pt x="26" y="16"/>
                  </a:cubicBezTo>
                  <a:cubicBezTo>
                    <a:pt x="27" y="9"/>
                    <a:pt x="22" y="3"/>
                    <a:pt x="16" y="2"/>
                  </a:cubicBezTo>
                  <a:cubicBezTo>
                    <a:pt x="9" y="0"/>
                    <a:pt x="2" y="5"/>
                    <a:pt x="1" y="12"/>
                  </a:cubicBezTo>
                  <a:close/>
                </a:path>
              </a:pathLst>
            </a:custGeom>
            <a:solidFill>
              <a:srgbClr val="F18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28"/>
            <p:cNvSpPr/>
            <p:nvPr/>
          </p:nvSpPr>
          <p:spPr bwMode="auto">
            <a:xfrm>
              <a:off x="6786563" y="2636838"/>
              <a:ext cx="180975" cy="180975"/>
            </a:xfrm>
            <a:custGeom>
              <a:avLst/>
              <a:gdLst>
                <a:gd name="T0" fmla="*/ 1 w 27"/>
                <a:gd name="T1" fmla="*/ 12 h 27"/>
                <a:gd name="T2" fmla="*/ 11 w 27"/>
                <a:gd name="T3" fmla="*/ 26 h 27"/>
                <a:gd name="T4" fmla="*/ 25 w 27"/>
                <a:gd name="T5" fmla="*/ 16 h 27"/>
                <a:gd name="T6" fmla="*/ 15 w 27"/>
                <a:gd name="T7" fmla="*/ 1 h 27"/>
                <a:gd name="T8" fmla="*/ 1 w 27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" y="12"/>
                  </a:moveTo>
                  <a:cubicBezTo>
                    <a:pt x="0" y="18"/>
                    <a:pt x="4" y="25"/>
                    <a:pt x="11" y="26"/>
                  </a:cubicBezTo>
                  <a:cubicBezTo>
                    <a:pt x="18" y="27"/>
                    <a:pt x="24" y="23"/>
                    <a:pt x="25" y="16"/>
                  </a:cubicBezTo>
                  <a:cubicBezTo>
                    <a:pt x="27" y="9"/>
                    <a:pt x="22" y="2"/>
                    <a:pt x="15" y="1"/>
                  </a:cubicBezTo>
                  <a:cubicBezTo>
                    <a:pt x="8" y="0"/>
                    <a:pt x="2" y="5"/>
                    <a:pt x="1" y="12"/>
                  </a:cubicBezTo>
                  <a:close/>
                </a:path>
              </a:pathLst>
            </a:custGeom>
            <a:solidFill>
              <a:srgbClr val="F18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29"/>
            <p:cNvSpPr/>
            <p:nvPr/>
          </p:nvSpPr>
          <p:spPr bwMode="auto">
            <a:xfrm>
              <a:off x="6197600" y="2644775"/>
              <a:ext cx="1077912" cy="830262"/>
            </a:xfrm>
            <a:custGeom>
              <a:avLst/>
              <a:gdLst>
                <a:gd name="T0" fmla="*/ 35 w 161"/>
                <a:gd name="T1" fmla="*/ 17 h 124"/>
                <a:gd name="T2" fmla="*/ 98 w 161"/>
                <a:gd name="T3" fmla="*/ 12 h 124"/>
                <a:gd name="T4" fmla="*/ 133 w 161"/>
                <a:gd name="T5" fmla="*/ 28 h 124"/>
                <a:gd name="T6" fmla="*/ 150 w 161"/>
                <a:gd name="T7" fmla="*/ 15 h 124"/>
                <a:gd name="T8" fmla="*/ 154 w 161"/>
                <a:gd name="T9" fmla="*/ 43 h 124"/>
                <a:gd name="T10" fmla="*/ 126 w 161"/>
                <a:gd name="T11" fmla="*/ 56 h 124"/>
                <a:gd name="T12" fmla="*/ 56 w 161"/>
                <a:gd name="T13" fmla="*/ 37 h 124"/>
                <a:gd name="T14" fmla="*/ 31 w 161"/>
                <a:gd name="T15" fmla="*/ 124 h 124"/>
                <a:gd name="T16" fmla="*/ 35 w 161"/>
                <a:gd name="T17" fmla="*/ 1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24">
                  <a:moveTo>
                    <a:pt x="35" y="17"/>
                  </a:moveTo>
                  <a:cubicBezTo>
                    <a:pt x="58" y="0"/>
                    <a:pt x="78" y="9"/>
                    <a:pt x="98" y="12"/>
                  </a:cubicBezTo>
                  <a:cubicBezTo>
                    <a:pt x="111" y="14"/>
                    <a:pt x="127" y="21"/>
                    <a:pt x="133" y="28"/>
                  </a:cubicBezTo>
                  <a:cubicBezTo>
                    <a:pt x="133" y="16"/>
                    <a:pt x="142" y="11"/>
                    <a:pt x="150" y="15"/>
                  </a:cubicBezTo>
                  <a:cubicBezTo>
                    <a:pt x="156" y="17"/>
                    <a:pt x="161" y="26"/>
                    <a:pt x="154" y="43"/>
                  </a:cubicBezTo>
                  <a:cubicBezTo>
                    <a:pt x="147" y="61"/>
                    <a:pt x="126" y="56"/>
                    <a:pt x="126" y="56"/>
                  </a:cubicBezTo>
                  <a:cubicBezTo>
                    <a:pt x="101" y="51"/>
                    <a:pt x="56" y="37"/>
                    <a:pt x="56" y="37"/>
                  </a:cubicBezTo>
                  <a:cubicBezTo>
                    <a:pt x="56" y="37"/>
                    <a:pt x="67" y="64"/>
                    <a:pt x="31" y="124"/>
                  </a:cubicBezTo>
                  <a:cubicBezTo>
                    <a:pt x="18" y="93"/>
                    <a:pt x="0" y="42"/>
                    <a:pt x="35" y="17"/>
                  </a:cubicBezTo>
                  <a:close/>
                </a:path>
              </a:pathLst>
            </a:custGeom>
            <a:solidFill>
              <a:srgbClr val="F18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230"/>
            <p:cNvSpPr/>
            <p:nvPr/>
          </p:nvSpPr>
          <p:spPr bwMode="auto">
            <a:xfrm>
              <a:off x="6418263" y="3113088"/>
              <a:ext cx="180975" cy="201612"/>
            </a:xfrm>
            <a:custGeom>
              <a:avLst/>
              <a:gdLst>
                <a:gd name="T0" fmla="*/ 1 w 27"/>
                <a:gd name="T1" fmla="*/ 13 h 30"/>
                <a:gd name="T2" fmla="*/ 11 w 27"/>
                <a:gd name="T3" fmla="*/ 29 h 30"/>
                <a:gd name="T4" fmla="*/ 26 w 27"/>
                <a:gd name="T5" fmla="*/ 17 h 30"/>
                <a:gd name="T6" fmla="*/ 16 w 27"/>
                <a:gd name="T7" fmla="*/ 2 h 30"/>
                <a:gd name="T8" fmla="*/ 1 w 27"/>
                <a:gd name="T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" y="13"/>
                  </a:moveTo>
                  <a:cubicBezTo>
                    <a:pt x="0" y="21"/>
                    <a:pt x="4" y="28"/>
                    <a:pt x="11" y="29"/>
                  </a:cubicBezTo>
                  <a:cubicBezTo>
                    <a:pt x="18" y="30"/>
                    <a:pt x="25" y="25"/>
                    <a:pt x="26" y="17"/>
                  </a:cubicBezTo>
                  <a:cubicBezTo>
                    <a:pt x="27" y="10"/>
                    <a:pt x="23" y="3"/>
                    <a:pt x="16" y="2"/>
                  </a:cubicBezTo>
                  <a:cubicBezTo>
                    <a:pt x="9" y="0"/>
                    <a:pt x="2" y="6"/>
                    <a:pt x="1" y="1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31"/>
            <p:cNvSpPr/>
            <p:nvPr/>
          </p:nvSpPr>
          <p:spPr bwMode="auto">
            <a:xfrm>
              <a:off x="6645275" y="3160713"/>
              <a:ext cx="120650" cy="127000"/>
            </a:xfrm>
            <a:custGeom>
              <a:avLst/>
              <a:gdLst>
                <a:gd name="T0" fmla="*/ 0 w 18"/>
                <a:gd name="T1" fmla="*/ 9 h 19"/>
                <a:gd name="T2" fmla="*/ 9 w 18"/>
                <a:gd name="T3" fmla="*/ 19 h 19"/>
                <a:gd name="T4" fmla="*/ 18 w 18"/>
                <a:gd name="T5" fmla="*/ 10 h 19"/>
                <a:gd name="T6" fmla="*/ 9 w 18"/>
                <a:gd name="T7" fmla="*/ 0 h 19"/>
                <a:gd name="T8" fmla="*/ 0 w 18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9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8" y="15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32"/>
            <p:cNvSpPr/>
            <p:nvPr/>
          </p:nvSpPr>
          <p:spPr bwMode="auto">
            <a:xfrm>
              <a:off x="6954838" y="3194050"/>
              <a:ext cx="139700" cy="139700"/>
            </a:xfrm>
            <a:custGeom>
              <a:avLst/>
              <a:gdLst>
                <a:gd name="T0" fmla="*/ 15 w 21"/>
                <a:gd name="T1" fmla="*/ 3 h 21"/>
                <a:gd name="T2" fmla="*/ 2 w 21"/>
                <a:gd name="T3" fmla="*/ 7 h 21"/>
                <a:gd name="T4" fmla="*/ 7 w 21"/>
                <a:gd name="T5" fmla="*/ 19 h 21"/>
                <a:gd name="T6" fmla="*/ 19 w 21"/>
                <a:gd name="T7" fmla="*/ 15 h 21"/>
                <a:gd name="T8" fmla="*/ 15 w 21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15" y="3"/>
                  </a:moveTo>
                  <a:cubicBezTo>
                    <a:pt x="10" y="0"/>
                    <a:pt x="4" y="2"/>
                    <a:pt x="2" y="7"/>
                  </a:cubicBezTo>
                  <a:cubicBezTo>
                    <a:pt x="0" y="11"/>
                    <a:pt x="2" y="17"/>
                    <a:pt x="7" y="19"/>
                  </a:cubicBezTo>
                  <a:cubicBezTo>
                    <a:pt x="11" y="21"/>
                    <a:pt x="17" y="19"/>
                    <a:pt x="19" y="15"/>
                  </a:cubicBezTo>
                  <a:cubicBezTo>
                    <a:pt x="21" y="10"/>
                    <a:pt x="19" y="5"/>
                    <a:pt x="15" y="3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Oval 233"/>
            <p:cNvSpPr>
              <a:spLocks noChangeArrowheads="1"/>
            </p:cNvSpPr>
            <p:nvPr/>
          </p:nvSpPr>
          <p:spPr bwMode="auto">
            <a:xfrm>
              <a:off x="7577138" y="2255838"/>
              <a:ext cx="430212" cy="422275"/>
            </a:xfrm>
            <a:prstGeom prst="ellipse">
              <a:avLst/>
            </a:prstGeom>
            <a:solidFill>
              <a:srgbClr val="FF9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234"/>
            <p:cNvSpPr/>
            <p:nvPr/>
          </p:nvSpPr>
          <p:spPr bwMode="auto">
            <a:xfrm>
              <a:off x="7651750" y="2268538"/>
              <a:ext cx="280987" cy="241300"/>
            </a:xfrm>
            <a:custGeom>
              <a:avLst/>
              <a:gdLst>
                <a:gd name="T0" fmla="*/ 19 w 42"/>
                <a:gd name="T1" fmla="*/ 36 h 36"/>
                <a:gd name="T2" fmla="*/ 23 w 42"/>
                <a:gd name="T3" fmla="*/ 36 h 36"/>
                <a:gd name="T4" fmla="*/ 42 w 42"/>
                <a:gd name="T5" fmla="*/ 17 h 36"/>
                <a:gd name="T6" fmla="*/ 42 w 42"/>
                <a:gd name="T7" fmla="*/ 5 h 36"/>
                <a:gd name="T8" fmla="*/ 35 w 42"/>
                <a:gd name="T9" fmla="*/ 0 h 36"/>
                <a:gd name="T10" fmla="*/ 35 w 42"/>
                <a:gd name="T11" fmla="*/ 17 h 36"/>
                <a:gd name="T12" fmla="*/ 23 w 42"/>
                <a:gd name="T13" fmla="*/ 28 h 36"/>
                <a:gd name="T14" fmla="*/ 19 w 42"/>
                <a:gd name="T15" fmla="*/ 28 h 36"/>
                <a:gd name="T16" fmla="*/ 7 w 42"/>
                <a:gd name="T17" fmla="*/ 17 h 36"/>
                <a:gd name="T18" fmla="*/ 7 w 42"/>
                <a:gd name="T19" fmla="*/ 0 h 36"/>
                <a:gd name="T20" fmla="*/ 0 w 42"/>
                <a:gd name="T21" fmla="*/ 5 h 36"/>
                <a:gd name="T22" fmla="*/ 0 w 42"/>
                <a:gd name="T23" fmla="*/ 17 h 36"/>
                <a:gd name="T24" fmla="*/ 19 w 42"/>
                <a:gd name="T2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36">
                  <a:moveTo>
                    <a:pt x="19" y="36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34" y="36"/>
                    <a:pt x="42" y="27"/>
                    <a:pt x="42" y="17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0" y="3"/>
                    <a:pt x="38" y="2"/>
                    <a:pt x="35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23"/>
                    <a:pt x="30" y="28"/>
                    <a:pt x="23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2" y="28"/>
                    <a:pt x="7" y="23"/>
                    <a:pt x="7" y="1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2"/>
                    <a:pt x="2" y="3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7"/>
                    <a:pt x="8" y="36"/>
                    <a:pt x="19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文本框 95"/>
          <p:cNvSpPr txBox="1"/>
          <p:nvPr/>
        </p:nvSpPr>
        <p:spPr>
          <a:xfrm>
            <a:off x="8565393" y="931135"/>
            <a:ext cx="1415772" cy="21441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多些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9812868" y="2795935"/>
            <a:ext cx="923330" cy="3170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精神的追求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703515" y="422275"/>
            <a:ext cx="6577013" cy="6013450"/>
            <a:chOff x="831851" y="422275"/>
            <a:chExt cx="6577013" cy="6013450"/>
          </a:xfrm>
        </p:grpSpPr>
        <p:sp>
          <p:nvSpPr>
            <p:cNvPr id="131" name="AutoShape 34"/>
            <p:cNvSpPr>
              <a:spLocks noChangeAspect="1" noChangeArrowheads="1" noTextEdit="1"/>
            </p:cNvSpPr>
            <p:nvPr/>
          </p:nvSpPr>
          <p:spPr bwMode="auto">
            <a:xfrm>
              <a:off x="850901" y="422275"/>
              <a:ext cx="6557963" cy="601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Oval 36"/>
            <p:cNvSpPr>
              <a:spLocks noChangeArrowheads="1"/>
            </p:cNvSpPr>
            <p:nvPr/>
          </p:nvSpPr>
          <p:spPr bwMode="auto">
            <a:xfrm>
              <a:off x="3182939" y="422275"/>
              <a:ext cx="1654175" cy="1636713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37"/>
            <p:cNvSpPr>
              <a:spLocks noChangeArrowheads="1"/>
            </p:cNvSpPr>
            <p:nvPr/>
          </p:nvSpPr>
          <p:spPr bwMode="auto">
            <a:xfrm>
              <a:off x="1181101" y="863600"/>
              <a:ext cx="1654175" cy="1636713"/>
            </a:xfrm>
            <a:prstGeom prst="ellipse">
              <a:avLst/>
            </a:prstGeom>
            <a:solidFill>
              <a:srgbClr val="B77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Oval 38"/>
            <p:cNvSpPr>
              <a:spLocks noChangeArrowheads="1"/>
            </p:cNvSpPr>
            <p:nvPr/>
          </p:nvSpPr>
          <p:spPr bwMode="auto">
            <a:xfrm>
              <a:off x="5075239" y="882650"/>
              <a:ext cx="1654175" cy="1654175"/>
            </a:xfrm>
            <a:prstGeom prst="ellipse">
              <a:avLst/>
            </a:prstGeom>
            <a:solidFill>
              <a:srgbClr val="B8A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Oval 39"/>
            <p:cNvSpPr>
              <a:spLocks noChangeArrowheads="1"/>
            </p:cNvSpPr>
            <p:nvPr/>
          </p:nvSpPr>
          <p:spPr bwMode="auto">
            <a:xfrm>
              <a:off x="5773739" y="2794000"/>
              <a:ext cx="1635125" cy="1636713"/>
            </a:xfrm>
            <a:prstGeom prst="ellipse">
              <a:avLst/>
            </a:prstGeom>
            <a:solidFill>
              <a:srgbClr val="F18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Oval 40"/>
            <p:cNvSpPr>
              <a:spLocks noChangeArrowheads="1"/>
            </p:cNvSpPr>
            <p:nvPr/>
          </p:nvSpPr>
          <p:spPr bwMode="auto">
            <a:xfrm>
              <a:off x="831851" y="2794000"/>
              <a:ext cx="1635125" cy="1636713"/>
            </a:xfrm>
            <a:prstGeom prst="ellipse">
              <a:avLst/>
            </a:pr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Oval 41"/>
            <p:cNvSpPr>
              <a:spLocks noChangeArrowheads="1"/>
            </p:cNvSpPr>
            <p:nvPr/>
          </p:nvSpPr>
          <p:spPr bwMode="auto">
            <a:xfrm>
              <a:off x="2008189" y="4779963"/>
              <a:ext cx="1635125" cy="1654175"/>
            </a:xfrm>
            <a:prstGeom prst="ellipse">
              <a:avLst/>
            </a:prstGeom>
            <a:solidFill>
              <a:srgbClr val="6E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Oval 42"/>
            <p:cNvSpPr>
              <a:spLocks noChangeArrowheads="1"/>
            </p:cNvSpPr>
            <p:nvPr/>
          </p:nvSpPr>
          <p:spPr bwMode="auto">
            <a:xfrm>
              <a:off x="4303714" y="4762500"/>
              <a:ext cx="1635125" cy="1635125"/>
            </a:xfrm>
            <a:prstGeom prst="ellipse">
              <a:avLst/>
            </a:prstGeom>
            <a:solidFill>
              <a:srgbClr val="3FD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3"/>
            <p:cNvSpPr/>
            <p:nvPr/>
          </p:nvSpPr>
          <p:spPr bwMode="auto">
            <a:xfrm>
              <a:off x="3606801" y="4338638"/>
              <a:ext cx="1065213" cy="36513"/>
            </a:xfrm>
            <a:custGeom>
              <a:avLst/>
              <a:gdLst>
                <a:gd name="T0" fmla="*/ 48 w 58"/>
                <a:gd name="T1" fmla="*/ 0 h 2"/>
                <a:gd name="T2" fmla="*/ 48 w 58"/>
                <a:gd name="T3" fmla="*/ 0 h 2"/>
                <a:gd name="T4" fmla="*/ 10 w 58"/>
                <a:gd name="T5" fmla="*/ 0 h 2"/>
                <a:gd name="T6" fmla="*/ 10 w 58"/>
                <a:gd name="T7" fmla="*/ 0 h 2"/>
                <a:gd name="T8" fmla="*/ 0 w 58"/>
                <a:gd name="T9" fmla="*/ 1 h 2"/>
                <a:gd name="T10" fmla="*/ 29 w 58"/>
                <a:gd name="T11" fmla="*/ 2 h 2"/>
                <a:gd name="T12" fmla="*/ 58 w 58"/>
                <a:gd name="T13" fmla="*/ 1 h 2"/>
                <a:gd name="T14" fmla="*/ 48 w 58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">
                  <a:moveTo>
                    <a:pt x="4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0"/>
                    <a:pt x="0" y="1"/>
                  </a:cubicBezTo>
                  <a:cubicBezTo>
                    <a:pt x="0" y="1"/>
                    <a:pt x="13" y="2"/>
                    <a:pt x="29" y="2"/>
                  </a:cubicBezTo>
                  <a:cubicBezTo>
                    <a:pt x="45" y="2"/>
                    <a:pt x="58" y="1"/>
                    <a:pt x="58" y="1"/>
                  </a:cubicBezTo>
                  <a:cubicBezTo>
                    <a:pt x="58" y="0"/>
                    <a:pt x="54" y="0"/>
                    <a:pt x="48" y="0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4"/>
            <p:cNvSpPr/>
            <p:nvPr/>
          </p:nvSpPr>
          <p:spPr bwMode="auto">
            <a:xfrm>
              <a:off x="3073401" y="2647950"/>
              <a:ext cx="2093913" cy="1268413"/>
            </a:xfrm>
            <a:custGeom>
              <a:avLst/>
              <a:gdLst>
                <a:gd name="T0" fmla="*/ 0 w 114"/>
                <a:gd name="T1" fmla="*/ 69 h 69"/>
                <a:gd name="T2" fmla="*/ 0 w 114"/>
                <a:gd name="T3" fmla="*/ 2 h 69"/>
                <a:gd name="T4" fmla="*/ 3 w 114"/>
                <a:gd name="T5" fmla="*/ 0 h 69"/>
                <a:gd name="T6" fmla="*/ 112 w 114"/>
                <a:gd name="T7" fmla="*/ 0 h 69"/>
                <a:gd name="T8" fmla="*/ 114 w 114"/>
                <a:gd name="T9" fmla="*/ 2 h 69"/>
                <a:gd name="T10" fmla="*/ 114 w 114"/>
                <a:gd name="T11" fmla="*/ 69 h 69"/>
                <a:gd name="T12" fmla="*/ 0 w 114"/>
                <a:gd name="T1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69">
                  <a:moveTo>
                    <a:pt x="0" y="69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69"/>
                    <a:pt x="114" y="69"/>
                    <a:pt x="114" y="69"/>
                  </a:cubicBezTo>
                  <a:lnTo>
                    <a:pt x="0" y="69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5"/>
            <p:cNvSpPr/>
            <p:nvPr/>
          </p:nvSpPr>
          <p:spPr bwMode="auto">
            <a:xfrm>
              <a:off x="3073401" y="3916363"/>
              <a:ext cx="2093913" cy="184150"/>
            </a:xfrm>
            <a:custGeom>
              <a:avLst/>
              <a:gdLst>
                <a:gd name="T0" fmla="*/ 112 w 114"/>
                <a:gd name="T1" fmla="*/ 10 h 10"/>
                <a:gd name="T2" fmla="*/ 3 w 114"/>
                <a:gd name="T3" fmla="*/ 10 h 10"/>
                <a:gd name="T4" fmla="*/ 0 w 114"/>
                <a:gd name="T5" fmla="*/ 7 h 10"/>
                <a:gd name="T6" fmla="*/ 0 w 114"/>
                <a:gd name="T7" fmla="*/ 0 h 10"/>
                <a:gd name="T8" fmla="*/ 114 w 114"/>
                <a:gd name="T9" fmla="*/ 0 h 10"/>
                <a:gd name="T10" fmla="*/ 114 w 114"/>
                <a:gd name="T11" fmla="*/ 7 h 10"/>
                <a:gd name="T12" fmla="*/ 112 w 114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0">
                  <a:moveTo>
                    <a:pt x="112" y="10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9"/>
                    <a:pt x="113" y="10"/>
                    <a:pt x="112" y="10"/>
                  </a:cubicBezTo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6"/>
            <p:cNvSpPr/>
            <p:nvPr/>
          </p:nvSpPr>
          <p:spPr bwMode="auto">
            <a:xfrm>
              <a:off x="3789364" y="4100513"/>
              <a:ext cx="698500" cy="238125"/>
            </a:xfrm>
            <a:custGeom>
              <a:avLst/>
              <a:gdLst>
                <a:gd name="T0" fmla="*/ 0 w 440"/>
                <a:gd name="T1" fmla="*/ 150 h 150"/>
                <a:gd name="T2" fmla="*/ 0 w 440"/>
                <a:gd name="T3" fmla="*/ 139 h 150"/>
                <a:gd name="T4" fmla="*/ 47 w 440"/>
                <a:gd name="T5" fmla="*/ 127 h 150"/>
                <a:gd name="T6" fmla="*/ 93 w 440"/>
                <a:gd name="T7" fmla="*/ 0 h 150"/>
                <a:gd name="T8" fmla="*/ 359 w 440"/>
                <a:gd name="T9" fmla="*/ 0 h 150"/>
                <a:gd name="T10" fmla="*/ 394 w 440"/>
                <a:gd name="T11" fmla="*/ 127 h 150"/>
                <a:gd name="T12" fmla="*/ 440 w 440"/>
                <a:gd name="T13" fmla="*/ 139 h 150"/>
                <a:gd name="T14" fmla="*/ 440 w 440"/>
                <a:gd name="T15" fmla="*/ 150 h 150"/>
                <a:gd name="T16" fmla="*/ 0 w 440"/>
                <a:gd name="T1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150">
                  <a:moveTo>
                    <a:pt x="0" y="150"/>
                  </a:moveTo>
                  <a:lnTo>
                    <a:pt x="0" y="139"/>
                  </a:lnTo>
                  <a:lnTo>
                    <a:pt x="47" y="127"/>
                  </a:lnTo>
                  <a:lnTo>
                    <a:pt x="93" y="0"/>
                  </a:lnTo>
                  <a:lnTo>
                    <a:pt x="359" y="0"/>
                  </a:lnTo>
                  <a:lnTo>
                    <a:pt x="394" y="127"/>
                  </a:lnTo>
                  <a:lnTo>
                    <a:pt x="440" y="139"/>
                  </a:lnTo>
                  <a:lnTo>
                    <a:pt x="44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7"/>
            <p:cNvSpPr/>
            <p:nvPr/>
          </p:nvSpPr>
          <p:spPr bwMode="auto">
            <a:xfrm>
              <a:off x="3789364" y="4100513"/>
              <a:ext cx="698500" cy="238125"/>
            </a:xfrm>
            <a:custGeom>
              <a:avLst/>
              <a:gdLst>
                <a:gd name="T0" fmla="*/ 0 w 440"/>
                <a:gd name="T1" fmla="*/ 150 h 150"/>
                <a:gd name="T2" fmla="*/ 0 w 440"/>
                <a:gd name="T3" fmla="*/ 139 h 150"/>
                <a:gd name="T4" fmla="*/ 47 w 440"/>
                <a:gd name="T5" fmla="*/ 127 h 150"/>
                <a:gd name="T6" fmla="*/ 93 w 440"/>
                <a:gd name="T7" fmla="*/ 0 h 150"/>
                <a:gd name="T8" fmla="*/ 359 w 440"/>
                <a:gd name="T9" fmla="*/ 0 h 150"/>
                <a:gd name="T10" fmla="*/ 394 w 440"/>
                <a:gd name="T11" fmla="*/ 127 h 150"/>
                <a:gd name="T12" fmla="*/ 440 w 440"/>
                <a:gd name="T13" fmla="*/ 139 h 150"/>
                <a:gd name="T14" fmla="*/ 440 w 440"/>
                <a:gd name="T15" fmla="*/ 150 h 150"/>
                <a:gd name="T16" fmla="*/ 0 w 440"/>
                <a:gd name="T1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150">
                  <a:moveTo>
                    <a:pt x="0" y="150"/>
                  </a:moveTo>
                  <a:lnTo>
                    <a:pt x="0" y="139"/>
                  </a:lnTo>
                  <a:lnTo>
                    <a:pt x="47" y="127"/>
                  </a:lnTo>
                  <a:lnTo>
                    <a:pt x="93" y="0"/>
                  </a:lnTo>
                  <a:lnTo>
                    <a:pt x="359" y="0"/>
                  </a:lnTo>
                  <a:lnTo>
                    <a:pt x="394" y="127"/>
                  </a:lnTo>
                  <a:lnTo>
                    <a:pt x="440" y="139"/>
                  </a:lnTo>
                  <a:lnTo>
                    <a:pt x="440" y="150"/>
                  </a:lnTo>
                  <a:lnTo>
                    <a:pt x="0" y="1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8"/>
            <p:cNvSpPr/>
            <p:nvPr/>
          </p:nvSpPr>
          <p:spPr bwMode="auto">
            <a:xfrm>
              <a:off x="4138614" y="2665413"/>
              <a:ext cx="19050" cy="19050"/>
            </a:xfrm>
            <a:custGeom>
              <a:avLst/>
              <a:gdLst>
                <a:gd name="T0" fmla="*/ 0 w 12"/>
                <a:gd name="T1" fmla="*/ 0 h 12"/>
                <a:gd name="T2" fmla="*/ 12 w 12"/>
                <a:gd name="T3" fmla="*/ 12 h 12"/>
                <a:gd name="T4" fmla="*/ 0 w 12"/>
                <a:gd name="T5" fmla="*/ 12 h 12"/>
                <a:gd name="T6" fmla="*/ 0 w 12"/>
                <a:gd name="T7" fmla="*/ 12 h 12"/>
                <a:gd name="T8" fmla="*/ 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lnTo>
                    <a:pt x="1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Rectangle 49"/>
            <p:cNvSpPr>
              <a:spLocks noChangeArrowheads="1"/>
            </p:cNvSpPr>
            <p:nvPr/>
          </p:nvSpPr>
          <p:spPr bwMode="auto">
            <a:xfrm>
              <a:off x="3146426" y="2720975"/>
              <a:ext cx="1965325" cy="1103313"/>
            </a:xfrm>
            <a:prstGeom prst="rect">
              <a:avLst/>
            </a:pr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50"/>
            <p:cNvSpPr/>
            <p:nvPr/>
          </p:nvSpPr>
          <p:spPr bwMode="auto">
            <a:xfrm>
              <a:off x="3917951" y="4100513"/>
              <a:ext cx="441325" cy="36513"/>
            </a:xfrm>
            <a:custGeom>
              <a:avLst/>
              <a:gdLst>
                <a:gd name="T0" fmla="*/ 278 w 278"/>
                <a:gd name="T1" fmla="*/ 0 h 23"/>
                <a:gd name="T2" fmla="*/ 12 w 278"/>
                <a:gd name="T3" fmla="*/ 0 h 23"/>
                <a:gd name="T4" fmla="*/ 0 w 278"/>
                <a:gd name="T5" fmla="*/ 23 h 23"/>
                <a:gd name="T6" fmla="*/ 278 w 278"/>
                <a:gd name="T7" fmla="*/ 23 h 23"/>
                <a:gd name="T8" fmla="*/ 278 w 278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23">
                  <a:moveTo>
                    <a:pt x="278" y="0"/>
                  </a:moveTo>
                  <a:lnTo>
                    <a:pt x="12" y="0"/>
                  </a:lnTo>
                  <a:lnTo>
                    <a:pt x="0" y="23"/>
                  </a:lnTo>
                  <a:lnTo>
                    <a:pt x="278" y="23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51"/>
            <p:cNvSpPr/>
            <p:nvPr/>
          </p:nvSpPr>
          <p:spPr bwMode="auto">
            <a:xfrm>
              <a:off x="3917951" y="4100513"/>
              <a:ext cx="441325" cy="36513"/>
            </a:xfrm>
            <a:custGeom>
              <a:avLst/>
              <a:gdLst>
                <a:gd name="T0" fmla="*/ 278 w 278"/>
                <a:gd name="T1" fmla="*/ 0 h 23"/>
                <a:gd name="T2" fmla="*/ 12 w 278"/>
                <a:gd name="T3" fmla="*/ 0 h 23"/>
                <a:gd name="T4" fmla="*/ 0 w 278"/>
                <a:gd name="T5" fmla="*/ 23 h 23"/>
                <a:gd name="T6" fmla="*/ 278 w 278"/>
                <a:gd name="T7" fmla="*/ 23 h 23"/>
                <a:gd name="T8" fmla="*/ 278 w 278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23">
                  <a:moveTo>
                    <a:pt x="278" y="0"/>
                  </a:moveTo>
                  <a:lnTo>
                    <a:pt x="12" y="0"/>
                  </a:lnTo>
                  <a:lnTo>
                    <a:pt x="0" y="23"/>
                  </a:lnTo>
                  <a:lnTo>
                    <a:pt x="278" y="23"/>
                  </a:lnTo>
                  <a:lnTo>
                    <a:pt x="2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Rectangle 52"/>
            <p:cNvSpPr>
              <a:spLocks noChangeArrowheads="1"/>
            </p:cNvSpPr>
            <p:nvPr/>
          </p:nvSpPr>
          <p:spPr bwMode="auto">
            <a:xfrm>
              <a:off x="1751014" y="1581150"/>
              <a:ext cx="550863" cy="257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Rectangle 53"/>
            <p:cNvSpPr>
              <a:spLocks noChangeArrowheads="1"/>
            </p:cNvSpPr>
            <p:nvPr/>
          </p:nvSpPr>
          <p:spPr bwMode="auto">
            <a:xfrm>
              <a:off x="1585914" y="1562100"/>
              <a:ext cx="531813" cy="2952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Rectangle 54"/>
            <p:cNvSpPr>
              <a:spLocks noChangeArrowheads="1"/>
            </p:cNvSpPr>
            <p:nvPr/>
          </p:nvSpPr>
          <p:spPr bwMode="auto">
            <a:xfrm>
              <a:off x="2301876" y="1562100"/>
              <a:ext cx="184150" cy="2952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Rectangle 55"/>
            <p:cNvSpPr>
              <a:spLocks noChangeArrowheads="1"/>
            </p:cNvSpPr>
            <p:nvPr/>
          </p:nvSpPr>
          <p:spPr bwMode="auto">
            <a:xfrm>
              <a:off x="2228851" y="1636713"/>
              <a:ext cx="17463" cy="53975"/>
            </a:xfrm>
            <a:prstGeom prst="rect">
              <a:avLst/>
            </a:pr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56"/>
            <p:cNvSpPr>
              <a:spLocks noChangeArrowheads="1"/>
            </p:cNvSpPr>
            <p:nvPr/>
          </p:nvSpPr>
          <p:spPr bwMode="auto">
            <a:xfrm>
              <a:off x="2228851" y="1728788"/>
              <a:ext cx="17463" cy="53975"/>
            </a:xfrm>
            <a:prstGeom prst="rect">
              <a:avLst/>
            </a:pr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7"/>
            <p:cNvSpPr/>
            <p:nvPr/>
          </p:nvSpPr>
          <p:spPr bwMode="auto">
            <a:xfrm>
              <a:off x="2027239" y="3271838"/>
              <a:ext cx="17463" cy="0"/>
            </a:xfrm>
            <a:custGeom>
              <a:avLst/>
              <a:gdLst>
                <a:gd name="T0" fmla="*/ 11 w 11"/>
                <a:gd name="T1" fmla="*/ 0 w 11"/>
                <a:gd name="T2" fmla="*/ 0 w 11"/>
                <a:gd name="T3" fmla="*/ 0 w 11"/>
                <a:gd name="T4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Oval 58"/>
            <p:cNvSpPr>
              <a:spLocks noChangeArrowheads="1"/>
            </p:cNvSpPr>
            <p:nvPr/>
          </p:nvSpPr>
          <p:spPr bwMode="auto">
            <a:xfrm>
              <a:off x="1346201" y="3254375"/>
              <a:ext cx="38100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59"/>
            <p:cNvSpPr>
              <a:spLocks noChangeArrowheads="1"/>
            </p:cNvSpPr>
            <p:nvPr/>
          </p:nvSpPr>
          <p:spPr bwMode="auto">
            <a:xfrm>
              <a:off x="1365251" y="3254375"/>
              <a:ext cx="623888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60"/>
            <p:cNvSpPr/>
            <p:nvPr/>
          </p:nvSpPr>
          <p:spPr bwMode="auto">
            <a:xfrm>
              <a:off x="1989139" y="3254375"/>
              <a:ext cx="38100" cy="36513"/>
            </a:xfrm>
            <a:custGeom>
              <a:avLst/>
              <a:gdLst>
                <a:gd name="T0" fmla="*/ 0 w 24"/>
                <a:gd name="T1" fmla="*/ 0 h 23"/>
                <a:gd name="T2" fmla="*/ 24 w 24"/>
                <a:gd name="T3" fmla="*/ 11 h 23"/>
                <a:gd name="T4" fmla="*/ 24 w 24"/>
                <a:gd name="T5" fmla="*/ 11 h 23"/>
                <a:gd name="T6" fmla="*/ 0 w 24"/>
                <a:gd name="T7" fmla="*/ 23 h 23"/>
                <a:gd name="T8" fmla="*/ 0 w 24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lnTo>
                    <a:pt x="24" y="11"/>
                  </a:lnTo>
                  <a:lnTo>
                    <a:pt x="24" y="11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61"/>
            <p:cNvSpPr>
              <a:spLocks noEditPoints="1"/>
            </p:cNvSpPr>
            <p:nvPr/>
          </p:nvSpPr>
          <p:spPr bwMode="auto">
            <a:xfrm>
              <a:off x="1200151" y="3363913"/>
              <a:ext cx="900113" cy="608013"/>
            </a:xfrm>
            <a:custGeom>
              <a:avLst/>
              <a:gdLst>
                <a:gd name="T0" fmla="*/ 0 w 49"/>
                <a:gd name="T1" fmla="*/ 1 h 33"/>
                <a:gd name="T2" fmla="*/ 0 w 49"/>
                <a:gd name="T3" fmla="*/ 32 h 33"/>
                <a:gd name="T4" fmla="*/ 1 w 49"/>
                <a:gd name="T5" fmla="*/ 33 h 33"/>
                <a:gd name="T6" fmla="*/ 48 w 49"/>
                <a:gd name="T7" fmla="*/ 33 h 33"/>
                <a:gd name="T8" fmla="*/ 49 w 49"/>
                <a:gd name="T9" fmla="*/ 32 h 33"/>
                <a:gd name="T10" fmla="*/ 49 w 49"/>
                <a:gd name="T11" fmla="*/ 1 h 33"/>
                <a:gd name="T12" fmla="*/ 48 w 49"/>
                <a:gd name="T13" fmla="*/ 0 h 33"/>
                <a:gd name="T14" fmla="*/ 1 w 49"/>
                <a:gd name="T15" fmla="*/ 0 h 33"/>
                <a:gd name="T16" fmla="*/ 0 w 49"/>
                <a:gd name="T17" fmla="*/ 1 h 33"/>
                <a:gd name="T18" fmla="*/ 44 w 49"/>
                <a:gd name="T19" fmla="*/ 2 h 33"/>
                <a:gd name="T20" fmla="*/ 45 w 49"/>
                <a:gd name="T21" fmla="*/ 3 h 33"/>
                <a:gd name="T22" fmla="*/ 45 w 49"/>
                <a:gd name="T23" fmla="*/ 30 h 33"/>
                <a:gd name="T24" fmla="*/ 44 w 49"/>
                <a:gd name="T25" fmla="*/ 31 h 33"/>
                <a:gd name="T26" fmla="*/ 3 w 49"/>
                <a:gd name="T27" fmla="*/ 31 h 33"/>
                <a:gd name="T28" fmla="*/ 3 w 49"/>
                <a:gd name="T29" fmla="*/ 30 h 33"/>
                <a:gd name="T30" fmla="*/ 3 w 49"/>
                <a:gd name="T31" fmla="*/ 3 h 33"/>
                <a:gd name="T32" fmla="*/ 3 w 49"/>
                <a:gd name="T33" fmla="*/ 2 h 33"/>
                <a:gd name="T34" fmla="*/ 44 w 49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33">
                  <a:moveTo>
                    <a:pt x="0" y="1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1" y="33"/>
                    <a:pt x="1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9" y="33"/>
                    <a:pt x="49" y="32"/>
                    <a:pt x="49" y="3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  <a:moveTo>
                    <a:pt x="44" y="2"/>
                  </a:moveTo>
                  <a:cubicBezTo>
                    <a:pt x="45" y="2"/>
                    <a:pt x="45" y="2"/>
                    <a:pt x="45" y="3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1"/>
                    <a:pt x="4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0"/>
                    <a:pt x="3" y="3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4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4"/>
            <p:cNvSpPr>
              <a:spLocks noEditPoints="1"/>
            </p:cNvSpPr>
            <p:nvPr/>
          </p:nvSpPr>
          <p:spPr bwMode="auto">
            <a:xfrm>
              <a:off x="3568701" y="735013"/>
              <a:ext cx="882650" cy="901700"/>
            </a:xfrm>
            <a:custGeom>
              <a:avLst/>
              <a:gdLst>
                <a:gd name="T0" fmla="*/ 26 w 48"/>
                <a:gd name="T1" fmla="*/ 19 h 49"/>
                <a:gd name="T2" fmla="*/ 26 w 48"/>
                <a:gd name="T3" fmla="*/ 15 h 49"/>
                <a:gd name="T4" fmla="*/ 35 w 48"/>
                <a:gd name="T5" fmla="*/ 15 h 49"/>
                <a:gd name="T6" fmla="*/ 35 w 48"/>
                <a:gd name="T7" fmla="*/ 0 h 49"/>
                <a:gd name="T8" fmla="*/ 13 w 48"/>
                <a:gd name="T9" fmla="*/ 0 h 49"/>
                <a:gd name="T10" fmla="*/ 13 w 48"/>
                <a:gd name="T11" fmla="*/ 15 h 49"/>
                <a:gd name="T12" fmla="*/ 22 w 48"/>
                <a:gd name="T13" fmla="*/ 15 h 49"/>
                <a:gd name="T14" fmla="*/ 22 w 48"/>
                <a:gd name="T15" fmla="*/ 19 h 49"/>
                <a:gd name="T16" fmla="*/ 9 w 48"/>
                <a:gd name="T17" fmla="*/ 19 h 49"/>
                <a:gd name="T18" fmla="*/ 9 w 48"/>
                <a:gd name="T19" fmla="*/ 17 h 49"/>
                <a:gd name="T20" fmla="*/ 3 w 48"/>
                <a:gd name="T21" fmla="*/ 17 h 49"/>
                <a:gd name="T22" fmla="*/ 3 w 48"/>
                <a:gd name="T23" fmla="*/ 19 h 49"/>
                <a:gd name="T24" fmla="*/ 0 w 48"/>
                <a:gd name="T25" fmla="*/ 19 h 49"/>
                <a:gd name="T26" fmla="*/ 0 w 48"/>
                <a:gd name="T27" fmla="*/ 49 h 49"/>
                <a:gd name="T28" fmla="*/ 48 w 48"/>
                <a:gd name="T29" fmla="*/ 49 h 49"/>
                <a:gd name="T30" fmla="*/ 48 w 48"/>
                <a:gd name="T31" fmla="*/ 19 h 49"/>
                <a:gd name="T32" fmla="*/ 26 w 48"/>
                <a:gd name="T33" fmla="*/ 19 h 49"/>
                <a:gd name="T34" fmla="*/ 15 w 48"/>
                <a:gd name="T35" fmla="*/ 13 h 49"/>
                <a:gd name="T36" fmla="*/ 15 w 48"/>
                <a:gd name="T37" fmla="*/ 2 h 49"/>
                <a:gd name="T38" fmla="*/ 33 w 48"/>
                <a:gd name="T39" fmla="*/ 2 h 49"/>
                <a:gd name="T40" fmla="*/ 33 w 48"/>
                <a:gd name="T41" fmla="*/ 13 h 49"/>
                <a:gd name="T42" fmla="*/ 15 w 48"/>
                <a:gd name="T43" fmla="*/ 13 h 49"/>
                <a:gd name="T44" fmla="*/ 24 w 48"/>
                <a:gd name="T45" fmla="*/ 43 h 49"/>
                <a:gd name="T46" fmla="*/ 15 w 48"/>
                <a:gd name="T47" fmla="*/ 34 h 49"/>
                <a:gd name="T48" fmla="*/ 24 w 48"/>
                <a:gd name="T49" fmla="*/ 25 h 49"/>
                <a:gd name="T50" fmla="*/ 33 w 48"/>
                <a:gd name="T51" fmla="*/ 34 h 49"/>
                <a:gd name="T52" fmla="*/ 24 w 48"/>
                <a:gd name="T53" fmla="*/ 43 h 49"/>
                <a:gd name="T54" fmla="*/ 45 w 48"/>
                <a:gd name="T55" fmla="*/ 25 h 49"/>
                <a:gd name="T56" fmla="*/ 39 w 48"/>
                <a:gd name="T57" fmla="*/ 25 h 49"/>
                <a:gd name="T58" fmla="*/ 39 w 48"/>
                <a:gd name="T59" fmla="*/ 23 h 49"/>
                <a:gd name="T60" fmla="*/ 45 w 48"/>
                <a:gd name="T61" fmla="*/ 23 h 49"/>
                <a:gd name="T62" fmla="*/ 45 w 48"/>
                <a:gd name="T63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9">
                  <a:moveTo>
                    <a:pt x="26" y="19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26" y="19"/>
                    <a:pt x="26" y="19"/>
                    <a:pt x="26" y="19"/>
                  </a:cubicBezTo>
                  <a:moveTo>
                    <a:pt x="15" y="13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4" y="43"/>
                  </a:moveTo>
                  <a:cubicBezTo>
                    <a:pt x="19" y="43"/>
                    <a:pt x="15" y="39"/>
                    <a:pt x="15" y="34"/>
                  </a:cubicBezTo>
                  <a:cubicBezTo>
                    <a:pt x="15" y="29"/>
                    <a:pt x="19" y="25"/>
                    <a:pt x="24" y="25"/>
                  </a:cubicBezTo>
                  <a:cubicBezTo>
                    <a:pt x="29" y="25"/>
                    <a:pt x="33" y="29"/>
                    <a:pt x="33" y="34"/>
                  </a:cubicBezTo>
                  <a:cubicBezTo>
                    <a:pt x="33" y="39"/>
                    <a:pt x="29" y="43"/>
                    <a:pt x="24" y="43"/>
                  </a:cubicBezTo>
                  <a:moveTo>
                    <a:pt x="45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5"/>
                    <a:pt x="45" y="25"/>
                    <a:pt x="45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Oval 65"/>
            <p:cNvSpPr>
              <a:spLocks noChangeArrowheads="1"/>
            </p:cNvSpPr>
            <p:nvPr/>
          </p:nvSpPr>
          <p:spPr bwMode="auto">
            <a:xfrm>
              <a:off x="3900489" y="1249363"/>
              <a:ext cx="220663" cy="220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6"/>
            <p:cNvSpPr>
              <a:spLocks noEditPoints="1"/>
            </p:cNvSpPr>
            <p:nvPr/>
          </p:nvSpPr>
          <p:spPr bwMode="auto">
            <a:xfrm>
              <a:off x="2798764" y="5626100"/>
              <a:ext cx="384175" cy="587375"/>
            </a:xfrm>
            <a:custGeom>
              <a:avLst/>
              <a:gdLst>
                <a:gd name="T0" fmla="*/ 20 w 21"/>
                <a:gd name="T1" fmla="*/ 0 h 32"/>
                <a:gd name="T2" fmla="*/ 2 w 21"/>
                <a:gd name="T3" fmla="*/ 0 h 32"/>
                <a:gd name="T4" fmla="*/ 0 w 21"/>
                <a:gd name="T5" fmla="*/ 2 h 32"/>
                <a:gd name="T6" fmla="*/ 0 w 21"/>
                <a:gd name="T7" fmla="*/ 31 h 32"/>
                <a:gd name="T8" fmla="*/ 2 w 21"/>
                <a:gd name="T9" fmla="*/ 32 h 32"/>
                <a:gd name="T10" fmla="*/ 20 w 21"/>
                <a:gd name="T11" fmla="*/ 32 h 32"/>
                <a:gd name="T12" fmla="*/ 21 w 21"/>
                <a:gd name="T13" fmla="*/ 31 h 32"/>
                <a:gd name="T14" fmla="*/ 21 w 21"/>
                <a:gd name="T15" fmla="*/ 2 h 32"/>
                <a:gd name="T16" fmla="*/ 20 w 21"/>
                <a:gd name="T17" fmla="*/ 0 h 32"/>
                <a:gd name="T18" fmla="*/ 20 w 21"/>
                <a:gd name="T19" fmla="*/ 15 h 32"/>
                <a:gd name="T20" fmla="*/ 19 w 21"/>
                <a:gd name="T21" fmla="*/ 16 h 32"/>
                <a:gd name="T22" fmla="*/ 3 w 21"/>
                <a:gd name="T23" fmla="*/ 16 h 32"/>
                <a:gd name="T24" fmla="*/ 2 w 21"/>
                <a:gd name="T25" fmla="*/ 15 h 32"/>
                <a:gd name="T26" fmla="*/ 2 w 21"/>
                <a:gd name="T27" fmla="*/ 3 h 32"/>
                <a:gd name="T28" fmla="*/ 3 w 21"/>
                <a:gd name="T29" fmla="*/ 2 h 32"/>
                <a:gd name="T30" fmla="*/ 19 w 21"/>
                <a:gd name="T31" fmla="*/ 2 h 32"/>
                <a:gd name="T32" fmla="*/ 20 w 21"/>
                <a:gd name="T33" fmla="*/ 3 h 32"/>
                <a:gd name="T34" fmla="*/ 20 w 21"/>
                <a:gd name="T3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32">
                  <a:moveTo>
                    <a:pt x="2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2"/>
                    <a:pt x="21" y="31"/>
                    <a:pt x="21" y="3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1"/>
                    <a:pt x="21" y="0"/>
                    <a:pt x="20" y="0"/>
                  </a:cubicBezTo>
                  <a:close/>
                  <a:moveTo>
                    <a:pt x="20" y="15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2" y="16"/>
                    <a:pt x="2" y="15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20" y="2"/>
                    <a:pt x="20" y="3"/>
                  </a:cubicBezTo>
                  <a:lnTo>
                    <a:pt x="2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7"/>
            <p:cNvSpPr/>
            <p:nvPr/>
          </p:nvSpPr>
          <p:spPr bwMode="auto">
            <a:xfrm>
              <a:off x="2338389" y="5000625"/>
              <a:ext cx="1011238" cy="681038"/>
            </a:xfrm>
            <a:custGeom>
              <a:avLst/>
              <a:gdLst>
                <a:gd name="T0" fmla="*/ 41 w 55"/>
                <a:gd name="T1" fmla="*/ 34 h 37"/>
                <a:gd name="T2" fmla="*/ 37 w 55"/>
                <a:gd name="T3" fmla="*/ 26 h 37"/>
                <a:gd name="T4" fmla="*/ 43 w 55"/>
                <a:gd name="T5" fmla="*/ 18 h 37"/>
                <a:gd name="T6" fmla="*/ 51 w 55"/>
                <a:gd name="T7" fmla="*/ 15 h 37"/>
                <a:gd name="T8" fmla="*/ 54 w 55"/>
                <a:gd name="T9" fmla="*/ 7 h 37"/>
                <a:gd name="T10" fmla="*/ 51 w 55"/>
                <a:gd name="T11" fmla="*/ 1 h 37"/>
                <a:gd name="T12" fmla="*/ 43 w 55"/>
                <a:gd name="T13" fmla="*/ 0 h 37"/>
                <a:gd name="T14" fmla="*/ 39 w 55"/>
                <a:gd name="T15" fmla="*/ 6 h 37"/>
                <a:gd name="T16" fmla="*/ 45 w 55"/>
                <a:gd name="T17" fmla="*/ 12 h 37"/>
                <a:gd name="T18" fmla="*/ 46 w 55"/>
                <a:gd name="T19" fmla="*/ 21 h 37"/>
                <a:gd name="T20" fmla="*/ 35 w 55"/>
                <a:gd name="T21" fmla="*/ 22 h 37"/>
                <a:gd name="T22" fmla="*/ 25 w 55"/>
                <a:gd name="T23" fmla="*/ 16 h 37"/>
                <a:gd name="T24" fmla="*/ 14 w 55"/>
                <a:gd name="T25" fmla="*/ 11 h 37"/>
                <a:gd name="T26" fmla="*/ 7 w 55"/>
                <a:gd name="T27" fmla="*/ 16 h 37"/>
                <a:gd name="T28" fmla="*/ 7 w 55"/>
                <a:gd name="T29" fmla="*/ 24 h 37"/>
                <a:gd name="T30" fmla="*/ 6 w 55"/>
                <a:gd name="T31" fmla="*/ 32 h 37"/>
                <a:gd name="T32" fmla="*/ 0 w 55"/>
                <a:gd name="T33" fmla="*/ 37 h 37"/>
                <a:gd name="T34" fmla="*/ 0 w 55"/>
                <a:gd name="T35" fmla="*/ 37 h 37"/>
                <a:gd name="T36" fmla="*/ 6 w 55"/>
                <a:gd name="T37" fmla="*/ 35 h 37"/>
                <a:gd name="T38" fmla="*/ 8 w 55"/>
                <a:gd name="T39" fmla="*/ 28 h 37"/>
                <a:gd name="T40" fmla="*/ 7 w 55"/>
                <a:gd name="T41" fmla="*/ 20 h 37"/>
                <a:gd name="T42" fmla="*/ 9 w 55"/>
                <a:gd name="T43" fmla="*/ 14 h 37"/>
                <a:gd name="T44" fmla="*/ 16 w 55"/>
                <a:gd name="T45" fmla="*/ 13 h 37"/>
                <a:gd name="T46" fmla="*/ 28 w 55"/>
                <a:gd name="T47" fmla="*/ 19 h 37"/>
                <a:gd name="T48" fmla="*/ 38 w 55"/>
                <a:gd name="T49" fmla="*/ 24 h 37"/>
                <a:gd name="T50" fmla="*/ 46 w 55"/>
                <a:gd name="T51" fmla="*/ 22 h 37"/>
                <a:gd name="T52" fmla="*/ 48 w 55"/>
                <a:gd name="T53" fmla="*/ 14 h 37"/>
                <a:gd name="T54" fmla="*/ 42 w 55"/>
                <a:gd name="T55" fmla="*/ 9 h 37"/>
                <a:gd name="T56" fmla="*/ 40 w 55"/>
                <a:gd name="T57" fmla="*/ 5 h 37"/>
                <a:gd name="T58" fmla="*/ 43 w 55"/>
                <a:gd name="T59" fmla="*/ 1 h 37"/>
                <a:gd name="T60" fmla="*/ 51 w 55"/>
                <a:gd name="T61" fmla="*/ 2 h 37"/>
                <a:gd name="T62" fmla="*/ 53 w 55"/>
                <a:gd name="T63" fmla="*/ 12 h 37"/>
                <a:gd name="T64" fmla="*/ 38 w 55"/>
                <a:gd name="T65" fmla="*/ 20 h 37"/>
                <a:gd name="T66" fmla="*/ 37 w 55"/>
                <a:gd name="T67" fmla="*/ 27 h 37"/>
                <a:gd name="T68" fmla="*/ 40 w 55"/>
                <a:gd name="T69" fmla="*/ 34 h 37"/>
                <a:gd name="T70" fmla="*/ 41 w 55"/>
                <a:gd name="T71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5" h="37">
                  <a:moveTo>
                    <a:pt x="41" y="34"/>
                  </a:moveTo>
                  <a:cubicBezTo>
                    <a:pt x="40" y="31"/>
                    <a:pt x="38" y="29"/>
                    <a:pt x="37" y="26"/>
                  </a:cubicBezTo>
                  <a:cubicBezTo>
                    <a:pt x="36" y="22"/>
                    <a:pt x="40" y="19"/>
                    <a:pt x="43" y="18"/>
                  </a:cubicBezTo>
                  <a:cubicBezTo>
                    <a:pt x="46" y="17"/>
                    <a:pt x="49" y="17"/>
                    <a:pt x="51" y="15"/>
                  </a:cubicBezTo>
                  <a:cubicBezTo>
                    <a:pt x="53" y="13"/>
                    <a:pt x="55" y="10"/>
                    <a:pt x="54" y="7"/>
                  </a:cubicBezTo>
                  <a:cubicBezTo>
                    <a:pt x="54" y="5"/>
                    <a:pt x="53" y="2"/>
                    <a:pt x="51" y="1"/>
                  </a:cubicBezTo>
                  <a:cubicBezTo>
                    <a:pt x="48" y="0"/>
                    <a:pt x="45" y="0"/>
                    <a:pt x="43" y="0"/>
                  </a:cubicBezTo>
                  <a:cubicBezTo>
                    <a:pt x="40" y="1"/>
                    <a:pt x="39" y="3"/>
                    <a:pt x="39" y="6"/>
                  </a:cubicBezTo>
                  <a:cubicBezTo>
                    <a:pt x="39" y="10"/>
                    <a:pt x="43" y="10"/>
                    <a:pt x="45" y="12"/>
                  </a:cubicBezTo>
                  <a:cubicBezTo>
                    <a:pt x="48" y="14"/>
                    <a:pt x="48" y="18"/>
                    <a:pt x="46" y="21"/>
                  </a:cubicBezTo>
                  <a:cubicBezTo>
                    <a:pt x="43" y="24"/>
                    <a:pt x="38" y="23"/>
                    <a:pt x="35" y="22"/>
                  </a:cubicBezTo>
                  <a:cubicBezTo>
                    <a:pt x="31" y="21"/>
                    <a:pt x="28" y="18"/>
                    <a:pt x="25" y="16"/>
                  </a:cubicBezTo>
                  <a:cubicBezTo>
                    <a:pt x="22" y="14"/>
                    <a:pt x="18" y="12"/>
                    <a:pt x="14" y="11"/>
                  </a:cubicBezTo>
                  <a:cubicBezTo>
                    <a:pt x="11" y="11"/>
                    <a:pt x="8" y="13"/>
                    <a:pt x="7" y="16"/>
                  </a:cubicBezTo>
                  <a:cubicBezTo>
                    <a:pt x="6" y="18"/>
                    <a:pt x="6" y="22"/>
                    <a:pt x="7" y="24"/>
                  </a:cubicBezTo>
                  <a:cubicBezTo>
                    <a:pt x="7" y="27"/>
                    <a:pt x="7" y="30"/>
                    <a:pt x="6" y="32"/>
                  </a:cubicBezTo>
                  <a:cubicBezTo>
                    <a:pt x="6" y="35"/>
                    <a:pt x="3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" y="37"/>
                    <a:pt x="5" y="37"/>
                    <a:pt x="6" y="35"/>
                  </a:cubicBezTo>
                  <a:cubicBezTo>
                    <a:pt x="8" y="33"/>
                    <a:pt x="8" y="30"/>
                    <a:pt x="8" y="28"/>
                  </a:cubicBezTo>
                  <a:cubicBezTo>
                    <a:pt x="8" y="25"/>
                    <a:pt x="7" y="22"/>
                    <a:pt x="7" y="20"/>
                  </a:cubicBezTo>
                  <a:cubicBezTo>
                    <a:pt x="7" y="18"/>
                    <a:pt x="7" y="16"/>
                    <a:pt x="9" y="14"/>
                  </a:cubicBezTo>
                  <a:cubicBezTo>
                    <a:pt x="10" y="12"/>
                    <a:pt x="13" y="12"/>
                    <a:pt x="16" y="13"/>
                  </a:cubicBezTo>
                  <a:cubicBezTo>
                    <a:pt x="20" y="14"/>
                    <a:pt x="24" y="16"/>
                    <a:pt x="28" y="19"/>
                  </a:cubicBezTo>
                  <a:cubicBezTo>
                    <a:pt x="31" y="21"/>
                    <a:pt x="34" y="23"/>
                    <a:pt x="38" y="24"/>
                  </a:cubicBezTo>
                  <a:cubicBezTo>
                    <a:pt x="41" y="24"/>
                    <a:pt x="44" y="24"/>
                    <a:pt x="46" y="22"/>
                  </a:cubicBezTo>
                  <a:cubicBezTo>
                    <a:pt x="48" y="20"/>
                    <a:pt x="49" y="16"/>
                    <a:pt x="48" y="14"/>
                  </a:cubicBezTo>
                  <a:cubicBezTo>
                    <a:pt x="47" y="11"/>
                    <a:pt x="45" y="10"/>
                    <a:pt x="42" y="9"/>
                  </a:cubicBezTo>
                  <a:cubicBezTo>
                    <a:pt x="40" y="8"/>
                    <a:pt x="39" y="7"/>
                    <a:pt x="40" y="5"/>
                  </a:cubicBezTo>
                  <a:cubicBezTo>
                    <a:pt x="40" y="3"/>
                    <a:pt x="41" y="2"/>
                    <a:pt x="43" y="1"/>
                  </a:cubicBezTo>
                  <a:cubicBezTo>
                    <a:pt x="46" y="0"/>
                    <a:pt x="49" y="1"/>
                    <a:pt x="51" y="2"/>
                  </a:cubicBezTo>
                  <a:cubicBezTo>
                    <a:pt x="54" y="4"/>
                    <a:pt x="54" y="9"/>
                    <a:pt x="53" y="12"/>
                  </a:cubicBezTo>
                  <a:cubicBezTo>
                    <a:pt x="50" y="17"/>
                    <a:pt x="43" y="16"/>
                    <a:pt x="38" y="20"/>
                  </a:cubicBezTo>
                  <a:cubicBezTo>
                    <a:pt x="36" y="22"/>
                    <a:pt x="36" y="24"/>
                    <a:pt x="37" y="27"/>
                  </a:cubicBezTo>
                  <a:cubicBezTo>
                    <a:pt x="37" y="29"/>
                    <a:pt x="40" y="32"/>
                    <a:pt x="40" y="34"/>
                  </a:cubicBezTo>
                  <a:cubicBezTo>
                    <a:pt x="40" y="35"/>
                    <a:pt x="41" y="35"/>
                    <a:pt x="41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8"/>
            <p:cNvSpPr/>
            <p:nvPr/>
          </p:nvSpPr>
          <p:spPr bwMode="auto">
            <a:xfrm>
              <a:off x="2155826" y="5221288"/>
              <a:ext cx="531813" cy="312738"/>
            </a:xfrm>
            <a:custGeom>
              <a:avLst/>
              <a:gdLst>
                <a:gd name="T0" fmla="*/ 28 w 29"/>
                <a:gd name="T1" fmla="*/ 1 h 17"/>
                <a:gd name="T2" fmla="*/ 23 w 29"/>
                <a:gd name="T3" fmla="*/ 5 h 17"/>
                <a:gd name="T4" fmla="*/ 17 w 29"/>
                <a:gd name="T5" fmla="*/ 13 h 17"/>
                <a:gd name="T6" fmla="*/ 7 w 29"/>
                <a:gd name="T7" fmla="*/ 16 h 17"/>
                <a:gd name="T8" fmla="*/ 1 w 29"/>
                <a:gd name="T9" fmla="*/ 16 h 17"/>
                <a:gd name="T10" fmla="*/ 1 w 29"/>
                <a:gd name="T11" fmla="*/ 17 h 17"/>
                <a:gd name="T12" fmla="*/ 9 w 29"/>
                <a:gd name="T13" fmla="*/ 16 h 17"/>
                <a:gd name="T14" fmla="*/ 17 w 29"/>
                <a:gd name="T15" fmla="*/ 14 h 17"/>
                <a:gd name="T16" fmla="*/ 22 w 29"/>
                <a:gd name="T17" fmla="*/ 7 h 17"/>
                <a:gd name="T18" fmla="*/ 28 w 29"/>
                <a:gd name="T19" fmla="*/ 1 h 17"/>
                <a:gd name="T20" fmla="*/ 28 w 29"/>
                <a:gd name="T2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7">
                  <a:moveTo>
                    <a:pt x="28" y="1"/>
                  </a:moveTo>
                  <a:cubicBezTo>
                    <a:pt x="26" y="1"/>
                    <a:pt x="24" y="2"/>
                    <a:pt x="23" y="5"/>
                  </a:cubicBezTo>
                  <a:cubicBezTo>
                    <a:pt x="21" y="7"/>
                    <a:pt x="20" y="10"/>
                    <a:pt x="17" y="13"/>
                  </a:cubicBezTo>
                  <a:cubicBezTo>
                    <a:pt x="15" y="15"/>
                    <a:pt x="11" y="16"/>
                    <a:pt x="7" y="16"/>
                  </a:cubicBezTo>
                  <a:cubicBezTo>
                    <a:pt x="5" y="15"/>
                    <a:pt x="3" y="14"/>
                    <a:pt x="1" y="16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3" y="15"/>
                    <a:pt x="7" y="16"/>
                    <a:pt x="9" y="16"/>
                  </a:cubicBezTo>
                  <a:cubicBezTo>
                    <a:pt x="12" y="16"/>
                    <a:pt x="15" y="15"/>
                    <a:pt x="17" y="14"/>
                  </a:cubicBezTo>
                  <a:cubicBezTo>
                    <a:pt x="19" y="12"/>
                    <a:pt x="21" y="10"/>
                    <a:pt x="22" y="7"/>
                  </a:cubicBezTo>
                  <a:cubicBezTo>
                    <a:pt x="24" y="5"/>
                    <a:pt x="25" y="2"/>
                    <a:pt x="28" y="1"/>
                  </a:cubicBezTo>
                  <a:cubicBezTo>
                    <a:pt x="29" y="1"/>
                    <a:pt x="29" y="0"/>
                    <a:pt x="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9"/>
            <p:cNvSpPr/>
            <p:nvPr/>
          </p:nvSpPr>
          <p:spPr bwMode="auto">
            <a:xfrm>
              <a:off x="2044701" y="5514975"/>
              <a:ext cx="128588" cy="128588"/>
            </a:xfrm>
            <a:custGeom>
              <a:avLst/>
              <a:gdLst>
                <a:gd name="T0" fmla="*/ 7 w 7"/>
                <a:gd name="T1" fmla="*/ 1 h 7"/>
                <a:gd name="T2" fmla="*/ 7 w 7"/>
                <a:gd name="T3" fmla="*/ 0 h 7"/>
                <a:gd name="T4" fmla="*/ 1 w 7"/>
                <a:gd name="T5" fmla="*/ 3 h 7"/>
                <a:gd name="T6" fmla="*/ 1 w 7"/>
                <a:gd name="T7" fmla="*/ 3 h 7"/>
                <a:gd name="T8" fmla="*/ 1 w 7"/>
                <a:gd name="T9" fmla="*/ 4 h 7"/>
                <a:gd name="T10" fmla="*/ 0 w 7"/>
                <a:gd name="T11" fmla="*/ 5 h 7"/>
                <a:gd name="T12" fmla="*/ 2 w 7"/>
                <a:gd name="T13" fmla="*/ 7 h 7"/>
                <a:gd name="T14" fmla="*/ 4 w 7"/>
                <a:gd name="T15" fmla="*/ 6 h 7"/>
                <a:gd name="T16" fmla="*/ 4 w 7"/>
                <a:gd name="T17" fmla="*/ 6 h 7"/>
                <a:gd name="T18" fmla="*/ 7 w 7"/>
                <a:gd name="T1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7" y="1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3" y="7"/>
                    <a:pt x="3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1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70"/>
            <p:cNvSpPr/>
            <p:nvPr/>
          </p:nvSpPr>
          <p:spPr bwMode="auto">
            <a:xfrm>
              <a:off x="2173289" y="5643563"/>
              <a:ext cx="165100" cy="74613"/>
            </a:xfrm>
            <a:custGeom>
              <a:avLst/>
              <a:gdLst>
                <a:gd name="T0" fmla="*/ 9 w 9"/>
                <a:gd name="T1" fmla="*/ 2 h 4"/>
                <a:gd name="T2" fmla="*/ 9 w 9"/>
                <a:gd name="T3" fmla="*/ 2 h 4"/>
                <a:gd name="T4" fmla="*/ 3 w 9"/>
                <a:gd name="T5" fmla="*/ 1 h 4"/>
                <a:gd name="T6" fmla="*/ 3 w 9"/>
                <a:gd name="T7" fmla="*/ 1 h 4"/>
                <a:gd name="T8" fmla="*/ 2 w 9"/>
                <a:gd name="T9" fmla="*/ 0 h 4"/>
                <a:gd name="T10" fmla="*/ 1 w 9"/>
                <a:gd name="T11" fmla="*/ 1 h 4"/>
                <a:gd name="T12" fmla="*/ 1 w 9"/>
                <a:gd name="T13" fmla="*/ 4 h 4"/>
                <a:gd name="T14" fmla="*/ 3 w 9"/>
                <a:gd name="T15" fmla="*/ 4 h 4"/>
                <a:gd name="T16" fmla="*/ 3 w 9"/>
                <a:gd name="T17" fmla="*/ 4 h 4"/>
                <a:gd name="T18" fmla="*/ 9 w 9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9" y="2"/>
                    <a:pt x="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72"/>
            <p:cNvSpPr/>
            <p:nvPr/>
          </p:nvSpPr>
          <p:spPr bwMode="auto">
            <a:xfrm>
              <a:off x="5038726" y="5184775"/>
              <a:ext cx="19050" cy="17463"/>
            </a:xfrm>
            <a:custGeom>
              <a:avLst/>
              <a:gdLst>
                <a:gd name="T0" fmla="*/ 12 w 12"/>
                <a:gd name="T1" fmla="*/ 0 h 11"/>
                <a:gd name="T2" fmla="*/ 12 w 12"/>
                <a:gd name="T3" fmla="*/ 11 h 11"/>
                <a:gd name="T4" fmla="*/ 12 w 12"/>
                <a:gd name="T5" fmla="*/ 11 h 11"/>
                <a:gd name="T6" fmla="*/ 0 w 12"/>
                <a:gd name="T7" fmla="*/ 11 h 11"/>
                <a:gd name="T8" fmla="*/ 12 w 1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2" y="0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Rectangle 75"/>
            <p:cNvSpPr>
              <a:spLocks noChangeArrowheads="1"/>
            </p:cNvSpPr>
            <p:nvPr/>
          </p:nvSpPr>
          <p:spPr bwMode="auto">
            <a:xfrm>
              <a:off x="4910139" y="5257800"/>
              <a:ext cx="422275" cy="644525"/>
            </a:xfrm>
            <a:prstGeom prst="rect">
              <a:avLst/>
            </a:prstGeom>
            <a:solidFill>
              <a:srgbClr val="3FD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6"/>
            <p:cNvSpPr/>
            <p:nvPr/>
          </p:nvSpPr>
          <p:spPr bwMode="auto">
            <a:xfrm>
              <a:off x="6288089" y="3162300"/>
              <a:ext cx="642938" cy="882650"/>
            </a:xfrm>
            <a:custGeom>
              <a:avLst/>
              <a:gdLst>
                <a:gd name="T0" fmla="*/ 3 w 35"/>
                <a:gd name="T1" fmla="*/ 0 h 48"/>
                <a:gd name="T2" fmla="*/ 33 w 35"/>
                <a:gd name="T3" fmla="*/ 0 h 48"/>
                <a:gd name="T4" fmla="*/ 35 w 35"/>
                <a:gd name="T5" fmla="*/ 3 h 48"/>
                <a:gd name="T6" fmla="*/ 35 w 35"/>
                <a:gd name="T7" fmla="*/ 46 h 48"/>
                <a:gd name="T8" fmla="*/ 33 w 35"/>
                <a:gd name="T9" fmla="*/ 48 h 48"/>
                <a:gd name="T10" fmla="*/ 3 w 35"/>
                <a:gd name="T11" fmla="*/ 48 h 48"/>
                <a:gd name="T12" fmla="*/ 0 w 35"/>
                <a:gd name="T13" fmla="*/ 46 h 48"/>
                <a:gd name="T14" fmla="*/ 0 w 35"/>
                <a:gd name="T15" fmla="*/ 3 h 48"/>
                <a:gd name="T16" fmla="*/ 3 w 35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8">
                  <a:moveTo>
                    <a:pt x="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1"/>
                    <a:pt x="35" y="3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7"/>
                    <a:pt x="34" y="48"/>
                    <a:pt x="3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7"/>
                    <a:pt x="0" y="4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7"/>
            <p:cNvSpPr/>
            <p:nvPr/>
          </p:nvSpPr>
          <p:spPr bwMode="auto">
            <a:xfrm>
              <a:off x="6562726" y="3217863"/>
              <a:ext cx="19050" cy="0"/>
            </a:xfrm>
            <a:custGeom>
              <a:avLst/>
              <a:gdLst>
                <a:gd name="T0" fmla="*/ 12 w 12"/>
                <a:gd name="T1" fmla="*/ 12 w 12"/>
                <a:gd name="T2" fmla="*/ 12 w 12"/>
                <a:gd name="T3" fmla="*/ 0 w 12"/>
                <a:gd name="T4" fmla="*/ 12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2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8"/>
            <p:cNvSpPr/>
            <p:nvPr/>
          </p:nvSpPr>
          <p:spPr bwMode="auto">
            <a:xfrm>
              <a:off x="6600826" y="3217863"/>
              <a:ext cx="73025" cy="0"/>
            </a:xfrm>
            <a:custGeom>
              <a:avLst/>
              <a:gdLst>
                <a:gd name="T0" fmla="*/ 0 w 46"/>
                <a:gd name="T1" fmla="*/ 34 w 46"/>
                <a:gd name="T2" fmla="*/ 46 w 46"/>
                <a:gd name="T3" fmla="*/ 34 w 46"/>
                <a:gd name="T4" fmla="*/ 0 w 46"/>
                <a:gd name="T5" fmla="*/ 0 w 46"/>
                <a:gd name="T6" fmla="*/ 0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34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Oval 79"/>
            <p:cNvSpPr>
              <a:spLocks noChangeArrowheads="1"/>
            </p:cNvSpPr>
            <p:nvPr/>
          </p:nvSpPr>
          <p:spPr bwMode="auto">
            <a:xfrm>
              <a:off x="6600826" y="3989388"/>
              <a:ext cx="36513" cy="36513"/>
            </a:xfrm>
            <a:prstGeom prst="ellipse">
              <a:avLst/>
            </a:pr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Rectangle 80"/>
            <p:cNvSpPr>
              <a:spLocks noChangeArrowheads="1"/>
            </p:cNvSpPr>
            <p:nvPr/>
          </p:nvSpPr>
          <p:spPr bwMode="auto">
            <a:xfrm>
              <a:off x="6343651" y="3254375"/>
              <a:ext cx="550863" cy="717550"/>
            </a:xfrm>
            <a:prstGeom prst="rect">
              <a:avLst/>
            </a:prstGeom>
            <a:solidFill>
              <a:srgbClr val="F18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78" name="Group 83"/>
            <p:cNvGrpSpPr>
              <a:grpSpLocks noChangeAspect="1"/>
            </p:cNvGrpSpPr>
            <p:nvPr/>
          </p:nvGrpSpPr>
          <p:grpSpPr bwMode="auto">
            <a:xfrm>
              <a:off x="5389564" y="1166813"/>
              <a:ext cx="1012825" cy="993775"/>
              <a:chOff x="3395" y="735"/>
              <a:chExt cx="638" cy="626"/>
            </a:xfrm>
          </p:grpSpPr>
          <p:sp>
            <p:nvSpPr>
              <p:cNvPr id="179" name="AutoShape 82"/>
              <p:cNvSpPr>
                <a:spLocks noChangeAspect="1" noChangeArrowheads="1" noTextEdit="1"/>
              </p:cNvSpPr>
              <p:nvPr/>
            </p:nvSpPr>
            <p:spPr bwMode="auto">
              <a:xfrm>
                <a:off x="3395" y="735"/>
                <a:ext cx="638" cy="6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84"/>
              <p:cNvSpPr/>
              <p:nvPr/>
            </p:nvSpPr>
            <p:spPr bwMode="auto">
              <a:xfrm>
                <a:off x="3481" y="1013"/>
                <a:ext cx="105" cy="347"/>
              </a:xfrm>
              <a:custGeom>
                <a:avLst/>
                <a:gdLst>
                  <a:gd name="T0" fmla="*/ 61 w 93"/>
                  <a:gd name="T1" fmla="*/ 36 h 306"/>
                  <a:gd name="T2" fmla="*/ 5 w 93"/>
                  <a:gd name="T3" fmla="*/ 35 h 306"/>
                  <a:gd name="T4" fmla="*/ 48 w 93"/>
                  <a:gd name="T5" fmla="*/ 306 h 306"/>
                  <a:gd name="T6" fmla="*/ 84 w 93"/>
                  <a:gd name="T7" fmla="*/ 250 h 306"/>
                  <a:gd name="T8" fmla="*/ 61 w 93"/>
                  <a:gd name="T9" fmla="*/ 3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306">
                    <a:moveTo>
                      <a:pt x="61" y="36"/>
                    </a:moveTo>
                    <a:cubicBezTo>
                      <a:pt x="36" y="0"/>
                      <a:pt x="5" y="35"/>
                      <a:pt x="5" y="35"/>
                    </a:cubicBezTo>
                    <a:cubicBezTo>
                      <a:pt x="0" y="157"/>
                      <a:pt x="48" y="306"/>
                      <a:pt x="48" y="306"/>
                    </a:cubicBezTo>
                    <a:cubicBezTo>
                      <a:pt x="93" y="301"/>
                      <a:pt x="84" y="250"/>
                      <a:pt x="84" y="250"/>
                    </a:cubicBezTo>
                    <a:cubicBezTo>
                      <a:pt x="40" y="176"/>
                      <a:pt x="86" y="72"/>
                      <a:pt x="61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85"/>
              <p:cNvSpPr/>
              <p:nvPr/>
            </p:nvSpPr>
            <p:spPr bwMode="auto">
              <a:xfrm>
                <a:off x="3395" y="734"/>
                <a:ext cx="637" cy="621"/>
              </a:xfrm>
              <a:custGeom>
                <a:avLst/>
                <a:gdLst>
                  <a:gd name="T0" fmla="*/ 538 w 563"/>
                  <a:gd name="T1" fmla="*/ 371 h 548"/>
                  <a:gd name="T2" fmla="*/ 538 w 563"/>
                  <a:gd name="T3" fmla="*/ 371 h 548"/>
                  <a:gd name="T4" fmla="*/ 539 w 563"/>
                  <a:gd name="T5" fmla="*/ 355 h 548"/>
                  <a:gd name="T6" fmla="*/ 524 w 563"/>
                  <a:gd name="T7" fmla="*/ 321 h 548"/>
                  <a:gd name="T8" fmla="*/ 506 w 563"/>
                  <a:gd name="T9" fmla="*/ 154 h 548"/>
                  <a:gd name="T10" fmla="*/ 281 w 563"/>
                  <a:gd name="T11" fmla="*/ 2 h 548"/>
                  <a:gd name="T12" fmla="*/ 57 w 563"/>
                  <a:gd name="T13" fmla="*/ 154 h 548"/>
                  <a:gd name="T14" fmla="*/ 39 w 563"/>
                  <a:gd name="T15" fmla="*/ 321 h 548"/>
                  <a:gd name="T16" fmla="*/ 24 w 563"/>
                  <a:gd name="T17" fmla="*/ 355 h 548"/>
                  <a:gd name="T18" fmla="*/ 25 w 563"/>
                  <a:gd name="T19" fmla="*/ 371 h 548"/>
                  <a:gd name="T20" fmla="*/ 25 w 563"/>
                  <a:gd name="T21" fmla="*/ 371 h 548"/>
                  <a:gd name="T22" fmla="*/ 0 w 563"/>
                  <a:gd name="T23" fmla="*/ 395 h 548"/>
                  <a:gd name="T24" fmla="*/ 32 w 563"/>
                  <a:gd name="T25" fmla="*/ 497 h 548"/>
                  <a:gd name="T26" fmla="*/ 59 w 563"/>
                  <a:gd name="T27" fmla="*/ 502 h 548"/>
                  <a:gd name="T28" fmla="*/ 75 w 563"/>
                  <a:gd name="T29" fmla="*/ 514 h 548"/>
                  <a:gd name="T30" fmla="*/ 75 w 563"/>
                  <a:gd name="T31" fmla="*/ 514 h 548"/>
                  <a:gd name="T32" fmla="*/ 78 w 563"/>
                  <a:gd name="T33" fmla="*/ 525 h 548"/>
                  <a:gd name="T34" fmla="*/ 111 w 563"/>
                  <a:gd name="T35" fmla="*/ 542 h 548"/>
                  <a:gd name="T36" fmla="*/ 74 w 563"/>
                  <a:gd name="T37" fmla="*/ 158 h 548"/>
                  <a:gd name="T38" fmla="*/ 281 w 563"/>
                  <a:gd name="T39" fmla="*/ 19 h 548"/>
                  <a:gd name="T40" fmla="*/ 489 w 563"/>
                  <a:gd name="T41" fmla="*/ 158 h 548"/>
                  <a:gd name="T42" fmla="*/ 451 w 563"/>
                  <a:gd name="T43" fmla="*/ 542 h 548"/>
                  <a:gd name="T44" fmla="*/ 484 w 563"/>
                  <a:gd name="T45" fmla="*/ 525 h 548"/>
                  <a:gd name="T46" fmla="*/ 488 w 563"/>
                  <a:gd name="T47" fmla="*/ 514 h 548"/>
                  <a:gd name="T48" fmla="*/ 488 w 563"/>
                  <a:gd name="T49" fmla="*/ 514 h 548"/>
                  <a:gd name="T50" fmla="*/ 504 w 563"/>
                  <a:gd name="T51" fmla="*/ 502 h 548"/>
                  <a:gd name="T52" fmla="*/ 531 w 563"/>
                  <a:gd name="T53" fmla="*/ 497 h 548"/>
                  <a:gd name="T54" fmla="*/ 563 w 563"/>
                  <a:gd name="T55" fmla="*/ 395 h 548"/>
                  <a:gd name="T56" fmla="*/ 538 w 563"/>
                  <a:gd name="T57" fmla="*/ 371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3" h="548">
                    <a:moveTo>
                      <a:pt x="538" y="371"/>
                    </a:moveTo>
                    <a:cubicBezTo>
                      <a:pt x="538" y="371"/>
                      <a:pt x="538" y="371"/>
                      <a:pt x="538" y="371"/>
                    </a:cubicBezTo>
                    <a:cubicBezTo>
                      <a:pt x="538" y="364"/>
                      <a:pt x="539" y="358"/>
                      <a:pt x="539" y="355"/>
                    </a:cubicBezTo>
                    <a:cubicBezTo>
                      <a:pt x="539" y="336"/>
                      <a:pt x="530" y="325"/>
                      <a:pt x="524" y="321"/>
                    </a:cubicBezTo>
                    <a:cubicBezTo>
                      <a:pt x="527" y="266"/>
                      <a:pt x="523" y="208"/>
                      <a:pt x="506" y="154"/>
                    </a:cubicBezTo>
                    <a:cubicBezTo>
                      <a:pt x="457" y="0"/>
                      <a:pt x="301" y="2"/>
                      <a:pt x="281" y="2"/>
                    </a:cubicBezTo>
                    <a:cubicBezTo>
                      <a:pt x="262" y="2"/>
                      <a:pt x="106" y="0"/>
                      <a:pt x="57" y="154"/>
                    </a:cubicBezTo>
                    <a:cubicBezTo>
                      <a:pt x="40" y="208"/>
                      <a:pt x="36" y="266"/>
                      <a:pt x="39" y="321"/>
                    </a:cubicBezTo>
                    <a:cubicBezTo>
                      <a:pt x="33" y="325"/>
                      <a:pt x="23" y="336"/>
                      <a:pt x="24" y="355"/>
                    </a:cubicBezTo>
                    <a:cubicBezTo>
                      <a:pt x="24" y="358"/>
                      <a:pt x="24" y="364"/>
                      <a:pt x="25" y="371"/>
                    </a:cubicBezTo>
                    <a:cubicBezTo>
                      <a:pt x="25" y="371"/>
                      <a:pt x="25" y="371"/>
                      <a:pt x="25" y="371"/>
                    </a:cubicBezTo>
                    <a:cubicBezTo>
                      <a:pt x="25" y="371"/>
                      <a:pt x="0" y="376"/>
                      <a:pt x="0" y="395"/>
                    </a:cubicBezTo>
                    <a:cubicBezTo>
                      <a:pt x="0" y="414"/>
                      <a:pt x="18" y="489"/>
                      <a:pt x="32" y="497"/>
                    </a:cubicBezTo>
                    <a:cubicBezTo>
                      <a:pt x="41" y="503"/>
                      <a:pt x="52" y="503"/>
                      <a:pt x="59" y="502"/>
                    </a:cubicBezTo>
                    <a:cubicBezTo>
                      <a:pt x="64" y="508"/>
                      <a:pt x="69" y="512"/>
                      <a:pt x="75" y="514"/>
                    </a:cubicBezTo>
                    <a:cubicBezTo>
                      <a:pt x="75" y="514"/>
                      <a:pt x="75" y="514"/>
                      <a:pt x="75" y="514"/>
                    </a:cubicBezTo>
                    <a:cubicBezTo>
                      <a:pt x="77" y="521"/>
                      <a:pt x="78" y="525"/>
                      <a:pt x="78" y="525"/>
                    </a:cubicBezTo>
                    <a:cubicBezTo>
                      <a:pt x="78" y="525"/>
                      <a:pt x="88" y="548"/>
                      <a:pt x="111" y="542"/>
                    </a:cubicBezTo>
                    <a:cubicBezTo>
                      <a:pt x="111" y="542"/>
                      <a:pt x="41" y="263"/>
                      <a:pt x="74" y="158"/>
                    </a:cubicBezTo>
                    <a:cubicBezTo>
                      <a:pt x="107" y="55"/>
                      <a:pt x="195" y="20"/>
                      <a:pt x="281" y="19"/>
                    </a:cubicBezTo>
                    <a:cubicBezTo>
                      <a:pt x="368" y="20"/>
                      <a:pt x="456" y="55"/>
                      <a:pt x="489" y="158"/>
                    </a:cubicBezTo>
                    <a:cubicBezTo>
                      <a:pt x="521" y="263"/>
                      <a:pt x="451" y="542"/>
                      <a:pt x="451" y="542"/>
                    </a:cubicBezTo>
                    <a:cubicBezTo>
                      <a:pt x="474" y="548"/>
                      <a:pt x="484" y="525"/>
                      <a:pt x="484" y="525"/>
                    </a:cubicBezTo>
                    <a:cubicBezTo>
                      <a:pt x="484" y="525"/>
                      <a:pt x="486" y="521"/>
                      <a:pt x="488" y="514"/>
                    </a:cubicBezTo>
                    <a:cubicBezTo>
                      <a:pt x="488" y="514"/>
                      <a:pt x="488" y="514"/>
                      <a:pt x="488" y="514"/>
                    </a:cubicBezTo>
                    <a:cubicBezTo>
                      <a:pt x="494" y="512"/>
                      <a:pt x="499" y="508"/>
                      <a:pt x="504" y="502"/>
                    </a:cubicBezTo>
                    <a:cubicBezTo>
                      <a:pt x="510" y="503"/>
                      <a:pt x="522" y="503"/>
                      <a:pt x="531" y="497"/>
                    </a:cubicBezTo>
                    <a:cubicBezTo>
                      <a:pt x="545" y="489"/>
                      <a:pt x="563" y="414"/>
                      <a:pt x="563" y="395"/>
                    </a:cubicBezTo>
                    <a:cubicBezTo>
                      <a:pt x="563" y="376"/>
                      <a:pt x="538" y="371"/>
                      <a:pt x="538" y="37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86"/>
              <p:cNvSpPr/>
              <p:nvPr/>
            </p:nvSpPr>
            <p:spPr bwMode="auto">
              <a:xfrm>
                <a:off x="3840" y="1013"/>
                <a:ext cx="105" cy="347"/>
              </a:xfrm>
              <a:custGeom>
                <a:avLst/>
                <a:gdLst>
                  <a:gd name="T0" fmla="*/ 88 w 93"/>
                  <a:gd name="T1" fmla="*/ 35 h 306"/>
                  <a:gd name="T2" fmla="*/ 33 w 93"/>
                  <a:gd name="T3" fmla="*/ 36 h 306"/>
                  <a:gd name="T4" fmla="*/ 10 w 93"/>
                  <a:gd name="T5" fmla="*/ 250 h 306"/>
                  <a:gd name="T6" fmla="*/ 46 w 93"/>
                  <a:gd name="T7" fmla="*/ 306 h 306"/>
                  <a:gd name="T8" fmla="*/ 88 w 93"/>
                  <a:gd name="T9" fmla="*/ 35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306">
                    <a:moveTo>
                      <a:pt x="88" y="35"/>
                    </a:moveTo>
                    <a:cubicBezTo>
                      <a:pt x="88" y="35"/>
                      <a:pt x="58" y="0"/>
                      <a:pt x="33" y="36"/>
                    </a:cubicBezTo>
                    <a:cubicBezTo>
                      <a:pt x="7" y="72"/>
                      <a:pt x="54" y="176"/>
                      <a:pt x="10" y="250"/>
                    </a:cubicBezTo>
                    <a:cubicBezTo>
                      <a:pt x="10" y="250"/>
                      <a:pt x="0" y="301"/>
                      <a:pt x="46" y="306"/>
                    </a:cubicBezTo>
                    <a:cubicBezTo>
                      <a:pt x="46" y="306"/>
                      <a:pt x="93" y="157"/>
                      <a:pt x="88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84" name="Freeform 47"/>
            <p:cNvSpPr/>
            <p:nvPr/>
          </p:nvSpPr>
          <p:spPr bwMode="auto">
            <a:xfrm>
              <a:off x="4824451" y="5210010"/>
              <a:ext cx="574599" cy="762258"/>
            </a:xfrm>
            <a:custGeom>
              <a:avLst/>
              <a:gdLst>
                <a:gd name="T0" fmla="*/ 0 w 133"/>
                <a:gd name="T1" fmla="*/ 663575 h 177"/>
                <a:gd name="T2" fmla="*/ 236872 w 133"/>
                <a:gd name="T3" fmla="*/ 663575 h 177"/>
                <a:gd name="T4" fmla="*/ 439905 w 133"/>
                <a:gd name="T5" fmla="*/ 599842 h 177"/>
                <a:gd name="T6" fmla="*/ 439905 w 133"/>
                <a:gd name="T7" fmla="*/ 569850 h 177"/>
                <a:gd name="T8" fmla="*/ 473744 w 133"/>
                <a:gd name="T9" fmla="*/ 569850 h 177"/>
                <a:gd name="T10" fmla="*/ 485024 w 133"/>
                <a:gd name="T11" fmla="*/ 569850 h 177"/>
                <a:gd name="T12" fmla="*/ 500063 w 133"/>
                <a:gd name="T13" fmla="*/ 569850 h 177"/>
                <a:gd name="T14" fmla="*/ 500063 w 133"/>
                <a:gd name="T15" fmla="*/ 0 h 177"/>
                <a:gd name="T16" fmla="*/ 0 w 133"/>
                <a:gd name="T17" fmla="*/ 0 h 177"/>
                <a:gd name="T18" fmla="*/ 0 w 133"/>
                <a:gd name="T19" fmla="*/ 663575 h 1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3" h="177">
                  <a:moveTo>
                    <a:pt x="0" y="177"/>
                  </a:moveTo>
                  <a:cubicBezTo>
                    <a:pt x="63" y="177"/>
                    <a:pt x="63" y="177"/>
                    <a:pt x="63" y="177"/>
                  </a:cubicBezTo>
                  <a:cubicBezTo>
                    <a:pt x="117" y="177"/>
                    <a:pt x="117" y="165"/>
                    <a:pt x="117" y="160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26" y="152"/>
                    <a:pt x="126" y="152"/>
                    <a:pt x="126" y="152"/>
                  </a:cubicBezTo>
                  <a:cubicBezTo>
                    <a:pt x="126" y="152"/>
                    <a:pt x="127" y="152"/>
                    <a:pt x="129" y="152"/>
                  </a:cubicBezTo>
                  <a:cubicBezTo>
                    <a:pt x="131" y="152"/>
                    <a:pt x="132" y="152"/>
                    <a:pt x="133" y="152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48"/>
            <p:cNvSpPr>
              <a:spLocks noEditPoints="1"/>
            </p:cNvSpPr>
            <p:nvPr/>
          </p:nvSpPr>
          <p:spPr bwMode="auto">
            <a:xfrm>
              <a:off x="4751485" y="5045887"/>
              <a:ext cx="716881" cy="1012089"/>
            </a:xfrm>
            <a:custGeom>
              <a:avLst/>
              <a:gdLst>
                <a:gd name="T0" fmla="*/ 601338 w 166"/>
                <a:gd name="T1" fmla="*/ 74984 h 235"/>
                <a:gd name="T2" fmla="*/ 559996 w 166"/>
                <a:gd name="T3" fmla="*/ 74984 h 235"/>
                <a:gd name="T4" fmla="*/ 563754 w 166"/>
                <a:gd name="T5" fmla="*/ 89981 h 235"/>
                <a:gd name="T6" fmla="*/ 559996 w 166"/>
                <a:gd name="T7" fmla="*/ 104978 h 235"/>
                <a:gd name="T8" fmla="*/ 541204 w 166"/>
                <a:gd name="T9" fmla="*/ 104978 h 235"/>
                <a:gd name="T10" fmla="*/ 552479 w 166"/>
                <a:gd name="T11" fmla="*/ 89981 h 235"/>
                <a:gd name="T12" fmla="*/ 537446 w 166"/>
                <a:gd name="T13" fmla="*/ 74984 h 235"/>
                <a:gd name="T14" fmla="*/ 383353 w 166"/>
                <a:gd name="T15" fmla="*/ 74984 h 235"/>
                <a:gd name="T16" fmla="*/ 383353 w 166"/>
                <a:gd name="T17" fmla="*/ 71235 h 235"/>
                <a:gd name="T18" fmla="*/ 349528 w 166"/>
                <a:gd name="T19" fmla="*/ 44990 h 235"/>
                <a:gd name="T20" fmla="*/ 349528 w 166"/>
                <a:gd name="T21" fmla="*/ 44990 h 235"/>
                <a:gd name="T22" fmla="*/ 349528 w 166"/>
                <a:gd name="T23" fmla="*/ 37492 h 235"/>
                <a:gd name="T24" fmla="*/ 311944 w 166"/>
                <a:gd name="T25" fmla="*/ 0 h 235"/>
                <a:gd name="T26" fmla="*/ 270602 w 166"/>
                <a:gd name="T27" fmla="*/ 37492 h 235"/>
                <a:gd name="T28" fmla="*/ 274360 w 166"/>
                <a:gd name="T29" fmla="*/ 44990 h 235"/>
                <a:gd name="T30" fmla="*/ 240535 w 166"/>
                <a:gd name="T31" fmla="*/ 71235 h 235"/>
                <a:gd name="T32" fmla="*/ 240535 w 166"/>
                <a:gd name="T33" fmla="*/ 74984 h 235"/>
                <a:gd name="T34" fmla="*/ 86442 w 166"/>
                <a:gd name="T35" fmla="*/ 74984 h 235"/>
                <a:gd name="T36" fmla="*/ 71409 w 166"/>
                <a:gd name="T37" fmla="*/ 89981 h 235"/>
                <a:gd name="T38" fmla="*/ 82684 w 166"/>
                <a:gd name="T39" fmla="*/ 104978 h 235"/>
                <a:gd name="T40" fmla="*/ 63892 w 166"/>
                <a:gd name="T41" fmla="*/ 104978 h 235"/>
                <a:gd name="T42" fmla="*/ 60134 w 166"/>
                <a:gd name="T43" fmla="*/ 89981 h 235"/>
                <a:gd name="T44" fmla="*/ 63892 w 166"/>
                <a:gd name="T45" fmla="*/ 74984 h 235"/>
                <a:gd name="T46" fmla="*/ 18792 w 166"/>
                <a:gd name="T47" fmla="*/ 74984 h 235"/>
                <a:gd name="T48" fmla="*/ 0 w 166"/>
                <a:gd name="T49" fmla="*/ 97479 h 235"/>
                <a:gd name="T50" fmla="*/ 0 w 166"/>
                <a:gd name="T51" fmla="*/ 862316 h 235"/>
                <a:gd name="T52" fmla="*/ 18792 w 166"/>
                <a:gd name="T53" fmla="*/ 881062 h 235"/>
                <a:gd name="T54" fmla="*/ 601338 w 166"/>
                <a:gd name="T55" fmla="*/ 881062 h 235"/>
                <a:gd name="T56" fmla="*/ 623888 w 166"/>
                <a:gd name="T57" fmla="*/ 862316 h 235"/>
                <a:gd name="T58" fmla="*/ 623888 w 166"/>
                <a:gd name="T59" fmla="*/ 97479 h 235"/>
                <a:gd name="T60" fmla="*/ 601338 w 166"/>
                <a:gd name="T61" fmla="*/ 74984 h 235"/>
                <a:gd name="T62" fmla="*/ 311944 w 166"/>
                <a:gd name="T63" fmla="*/ 11248 h 235"/>
                <a:gd name="T64" fmla="*/ 338253 w 166"/>
                <a:gd name="T65" fmla="*/ 37492 h 235"/>
                <a:gd name="T66" fmla="*/ 311944 w 166"/>
                <a:gd name="T67" fmla="*/ 59987 h 235"/>
                <a:gd name="T68" fmla="*/ 285635 w 166"/>
                <a:gd name="T69" fmla="*/ 37492 h 235"/>
                <a:gd name="T70" fmla="*/ 311944 w 166"/>
                <a:gd name="T71" fmla="*/ 11248 h 235"/>
                <a:gd name="T72" fmla="*/ 590063 w 166"/>
                <a:gd name="T73" fmla="*/ 723596 h 235"/>
                <a:gd name="T74" fmla="*/ 529929 w 166"/>
                <a:gd name="T75" fmla="*/ 738592 h 235"/>
                <a:gd name="T76" fmla="*/ 296911 w 166"/>
                <a:gd name="T77" fmla="*/ 832322 h 235"/>
                <a:gd name="T78" fmla="*/ 48859 w 166"/>
                <a:gd name="T79" fmla="*/ 832322 h 235"/>
                <a:gd name="T80" fmla="*/ 30067 w 166"/>
                <a:gd name="T81" fmla="*/ 817326 h 235"/>
                <a:gd name="T82" fmla="*/ 30067 w 166"/>
                <a:gd name="T83" fmla="*/ 127473 h 235"/>
                <a:gd name="T84" fmla="*/ 37584 w 166"/>
                <a:gd name="T85" fmla="*/ 112476 h 235"/>
                <a:gd name="T86" fmla="*/ 37584 w 166"/>
                <a:gd name="T87" fmla="*/ 112476 h 235"/>
                <a:gd name="T88" fmla="*/ 586304 w 166"/>
                <a:gd name="T89" fmla="*/ 112476 h 235"/>
                <a:gd name="T90" fmla="*/ 590063 w 166"/>
                <a:gd name="T91" fmla="*/ 127473 h 235"/>
                <a:gd name="T92" fmla="*/ 590063 w 166"/>
                <a:gd name="T93" fmla="*/ 723596 h 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6" h="235">
                  <a:moveTo>
                    <a:pt x="160" y="20"/>
                  </a:moveTo>
                  <a:cubicBezTo>
                    <a:pt x="149" y="20"/>
                    <a:pt x="149" y="20"/>
                    <a:pt x="149" y="20"/>
                  </a:cubicBezTo>
                  <a:cubicBezTo>
                    <a:pt x="150" y="22"/>
                    <a:pt x="150" y="23"/>
                    <a:pt x="150" y="24"/>
                  </a:cubicBezTo>
                  <a:cubicBezTo>
                    <a:pt x="150" y="26"/>
                    <a:pt x="150" y="27"/>
                    <a:pt x="149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6" y="28"/>
                    <a:pt x="147" y="26"/>
                    <a:pt x="147" y="24"/>
                  </a:cubicBezTo>
                  <a:cubicBezTo>
                    <a:pt x="147" y="22"/>
                    <a:pt x="145" y="20"/>
                    <a:pt x="143" y="20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2" y="15"/>
                    <a:pt x="93" y="12"/>
                    <a:pt x="93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1"/>
                    <a:pt x="93" y="11"/>
                    <a:pt x="93" y="10"/>
                  </a:cubicBezTo>
                  <a:cubicBezTo>
                    <a:pt x="93" y="4"/>
                    <a:pt x="89" y="0"/>
                    <a:pt x="83" y="0"/>
                  </a:cubicBezTo>
                  <a:cubicBezTo>
                    <a:pt x="77" y="0"/>
                    <a:pt x="72" y="4"/>
                    <a:pt x="72" y="10"/>
                  </a:cubicBezTo>
                  <a:cubicBezTo>
                    <a:pt x="72" y="11"/>
                    <a:pt x="73" y="11"/>
                    <a:pt x="73" y="12"/>
                  </a:cubicBezTo>
                  <a:cubicBezTo>
                    <a:pt x="73" y="12"/>
                    <a:pt x="64" y="15"/>
                    <a:pt x="64" y="19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0"/>
                    <a:pt x="19" y="22"/>
                    <a:pt x="19" y="24"/>
                  </a:cubicBezTo>
                  <a:cubicBezTo>
                    <a:pt x="19" y="26"/>
                    <a:pt x="20" y="28"/>
                    <a:pt x="22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7"/>
                    <a:pt x="16" y="26"/>
                    <a:pt x="16" y="24"/>
                  </a:cubicBezTo>
                  <a:cubicBezTo>
                    <a:pt x="16" y="23"/>
                    <a:pt x="16" y="22"/>
                    <a:pt x="17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0"/>
                    <a:pt x="0" y="23"/>
                    <a:pt x="0" y="26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33"/>
                    <a:pt x="3" y="235"/>
                    <a:pt x="5" y="23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63" y="235"/>
                    <a:pt x="166" y="233"/>
                    <a:pt x="166" y="230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6" y="23"/>
                    <a:pt x="163" y="20"/>
                    <a:pt x="160" y="20"/>
                  </a:cubicBezTo>
                  <a:close/>
                  <a:moveTo>
                    <a:pt x="83" y="3"/>
                  </a:moveTo>
                  <a:cubicBezTo>
                    <a:pt x="87" y="3"/>
                    <a:pt x="90" y="6"/>
                    <a:pt x="90" y="10"/>
                  </a:cubicBezTo>
                  <a:cubicBezTo>
                    <a:pt x="90" y="13"/>
                    <a:pt x="87" y="16"/>
                    <a:pt x="83" y="16"/>
                  </a:cubicBezTo>
                  <a:cubicBezTo>
                    <a:pt x="79" y="16"/>
                    <a:pt x="76" y="13"/>
                    <a:pt x="76" y="10"/>
                  </a:cubicBezTo>
                  <a:cubicBezTo>
                    <a:pt x="76" y="6"/>
                    <a:pt x="79" y="3"/>
                    <a:pt x="83" y="3"/>
                  </a:cubicBezTo>
                  <a:close/>
                  <a:moveTo>
                    <a:pt x="157" y="193"/>
                  </a:moveTo>
                  <a:cubicBezTo>
                    <a:pt x="157" y="199"/>
                    <a:pt x="141" y="197"/>
                    <a:pt x="141" y="197"/>
                  </a:cubicBezTo>
                  <a:cubicBezTo>
                    <a:pt x="141" y="215"/>
                    <a:pt x="121" y="222"/>
                    <a:pt x="79" y="222"/>
                  </a:cubicBezTo>
                  <a:cubicBezTo>
                    <a:pt x="13" y="222"/>
                    <a:pt x="13" y="222"/>
                    <a:pt x="13" y="222"/>
                  </a:cubicBezTo>
                  <a:cubicBezTo>
                    <a:pt x="10" y="222"/>
                    <a:pt x="8" y="220"/>
                    <a:pt x="8" y="218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2"/>
                    <a:pt x="9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7" y="31"/>
                    <a:pt x="157" y="32"/>
                    <a:pt x="157" y="34"/>
                  </a:cubicBezTo>
                  <a:lnTo>
                    <a:pt x="157" y="1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4886875" y="5259047"/>
              <a:ext cx="468800" cy="682020"/>
              <a:chOff x="7786333" y="2038532"/>
              <a:chExt cx="468800" cy="682020"/>
            </a:xfrm>
            <a:solidFill>
              <a:srgbClr val="3FD5BA"/>
            </a:solidFill>
          </p:grpSpPr>
          <p:sp>
            <p:nvSpPr>
              <p:cNvPr id="186" name="Rectangle 49"/>
              <p:cNvSpPr>
                <a:spLocks noChangeArrowheads="1"/>
              </p:cNvSpPr>
              <p:nvPr/>
            </p:nvSpPr>
            <p:spPr bwMode="auto">
              <a:xfrm>
                <a:off x="7786333" y="2038532"/>
                <a:ext cx="465151" cy="3829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Rectangle 50"/>
              <p:cNvSpPr>
                <a:spLocks noChangeArrowheads="1"/>
              </p:cNvSpPr>
              <p:nvPr/>
            </p:nvSpPr>
            <p:spPr bwMode="auto">
              <a:xfrm>
                <a:off x="7789981" y="2149771"/>
                <a:ext cx="465151" cy="401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Rectangle 51"/>
              <p:cNvSpPr>
                <a:spLocks noChangeArrowheads="1"/>
              </p:cNvSpPr>
              <p:nvPr/>
            </p:nvSpPr>
            <p:spPr bwMode="auto">
              <a:xfrm>
                <a:off x="7786333" y="2257362"/>
                <a:ext cx="465151" cy="34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Rectangle 52"/>
              <p:cNvSpPr>
                <a:spLocks noChangeArrowheads="1"/>
              </p:cNvSpPr>
              <p:nvPr/>
            </p:nvSpPr>
            <p:spPr bwMode="auto">
              <a:xfrm>
                <a:off x="7786333" y="2370424"/>
                <a:ext cx="468800" cy="34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Rectangle 53"/>
              <p:cNvSpPr>
                <a:spLocks noChangeArrowheads="1"/>
              </p:cNvSpPr>
              <p:nvPr/>
            </p:nvSpPr>
            <p:spPr bwMode="auto">
              <a:xfrm>
                <a:off x="7786333" y="2474369"/>
                <a:ext cx="465151" cy="3829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" name="Rectangle 54"/>
              <p:cNvSpPr>
                <a:spLocks noChangeArrowheads="1"/>
              </p:cNvSpPr>
              <p:nvPr/>
            </p:nvSpPr>
            <p:spPr bwMode="auto">
              <a:xfrm>
                <a:off x="7789981" y="2591079"/>
                <a:ext cx="461503" cy="34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Rectangle 55"/>
              <p:cNvSpPr>
                <a:spLocks noChangeArrowheads="1"/>
              </p:cNvSpPr>
              <p:nvPr/>
            </p:nvSpPr>
            <p:spPr bwMode="auto">
              <a:xfrm>
                <a:off x="7789981" y="2680434"/>
                <a:ext cx="388538" cy="401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文本框 301"/>
          <p:cNvSpPr txBox="1"/>
          <p:nvPr/>
        </p:nvSpPr>
        <p:spPr>
          <a:xfrm>
            <a:off x="1464849" y="850925"/>
            <a:ext cx="1415772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少些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303" name="文本框 302"/>
          <p:cNvSpPr txBox="1"/>
          <p:nvPr/>
        </p:nvSpPr>
        <p:spPr>
          <a:xfrm>
            <a:off x="2712324" y="2715725"/>
            <a:ext cx="923330" cy="3170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物质的贪婪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305" name="Freeform 5"/>
          <p:cNvSpPr/>
          <p:nvPr/>
        </p:nvSpPr>
        <p:spPr bwMode="auto">
          <a:xfrm>
            <a:off x="9039225" y="220663"/>
            <a:ext cx="1295400" cy="1292225"/>
          </a:xfrm>
          <a:custGeom>
            <a:avLst/>
            <a:gdLst>
              <a:gd name="T0" fmla="*/ 328 w 816"/>
              <a:gd name="T1" fmla="*/ 7 h 814"/>
              <a:gd name="T2" fmla="*/ 375 w 816"/>
              <a:gd name="T3" fmla="*/ 57 h 814"/>
              <a:gd name="T4" fmla="*/ 410 w 816"/>
              <a:gd name="T5" fmla="*/ 0 h 814"/>
              <a:gd name="T6" fmla="*/ 445 w 816"/>
              <a:gd name="T7" fmla="*/ 57 h 814"/>
              <a:gd name="T8" fmla="*/ 491 w 816"/>
              <a:gd name="T9" fmla="*/ 8 h 814"/>
              <a:gd name="T10" fmla="*/ 515 w 816"/>
              <a:gd name="T11" fmla="*/ 72 h 814"/>
              <a:gd name="T12" fmla="*/ 571 w 816"/>
              <a:gd name="T13" fmla="*/ 33 h 814"/>
              <a:gd name="T14" fmla="*/ 581 w 816"/>
              <a:gd name="T15" fmla="*/ 100 h 814"/>
              <a:gd name="T16" fmla="*/ 643 w 816"/>
              <a:gd name="T17" fmla="*/ 73 h 814"/>
              <a:gd name="T18" fmla="*/ 639 w 816"/>
              <a:gd name="T19" fmla="*/ 142 h 814"/>
              <a:gd name="T20" fmla="*/ 704 w 816"/>
              <a:gd name="T21" fmla="*/ 128 h 814"/>
              <a:gd name="T22" fmla="*/ 688 w 816"/>
              <a:gd name="T23" fmla="*/ 193 h 814"/>
              <a:gd name="T24" fmla="*/ 756 w 816"/>
              <a:gd name="T25" fmla="*/ 193 h 814"/>
              <a:gd name="T26" fmla="*/ 724 w 816"/>
              <a:gd name="T27" fmla="*/ 255 h 814"/>
              <a:gd name="T28" fmla="*/ 791 w 816"/>
              <a:gd name="T29" fmla="*/ 268 h 814"/>
              <a:gd name="T30" fmla="*/ 749 w 816"/>
              <a:gd name="T31" fmla="*/ 321 h 814"/>
              <a:gd name="T32" fmla="*/ 811 w 816"/>
              <a:gd name="T33" fmla="*/ 348 h 814"/>
              <a:gd name="T34" fmla="*/ 759 w 816"/>
              <a:gd name="T35" fmla="*/ 391 h 814"/>
              <a:gd name="T36" fmla="*/ 816 w 816"/>
              <a:gd name="T37" fmla="*/ 431 h 814"/>
              <a:gd name="T38" fmla="*/ 756 w 816"/>
              <a:gd name="T39" fmla="*/ 463 h 814"/>
              <a:gd name="T40" fmla="*/ 803 w 816"/>
              <a:gd name="T41" fmla="*/ 513 h 814"/>
              <a:gd name="T42" fmla="*/ 738 w 816"/>
              <a:gd name="T43" fmla="*/ 533 h 814"/>
              <a:gd name="T44" fmla="*/ 773 w 816"/>
              <a:gd name="T45" fmla="*/ 590 h 814"/>
              <a:gd name="T46" fmla="*/ 706 w 816"/>
              <a:gd name="T47" fmla="*/ 596 h 814"/>
              <a:gd name="T48" fmla="*/ 729 w 816"/>
              <a:gd name="T49" fmla="*/ 660 h 814"/>
              <a:gd name="T50" fmla="*/ 663 w 816"/>
              <a:gd name="T51" fmla="*/ 653 h 814"/>
              <a:gd name="T52" fmla="*/ 673 w 816"/>
              <a:gd name="T53" fmla="*/ 719 h 814"/>
              <a:gd name="T54" fmla="*/ 608 w 816"/>
              <a:gd name="T55" fmla="*/ 698 h 814"/>
              <a:gd name="T56" fmla="*/ 604 w 816"/>
              <a:gd name="T57" fmla="*/ 766 h 814"/>
              <a:gd name="T58" fmla="*/ 545 w 816"/>
              <a:gd name="T59" fmla="*/ 733 h 814"/>
              <a:gd name="T60" fmla="*/ 528 w 816"/>
              <a:gd name="T61" fmla="*/ 798 h 814"/>
              <a:gd name="T62" fmla="*/ 478 w 816"/>
              <a:gd name="T63" fmla="*/ 754 h 814"/>
              <a:gd name="T64" fmla="*/ 448 w 816"/>
              <a:gd name="T65" fmla="*/ 814 h 814"/>
              <a:gd name="T66" fmla="*/ 406 w 816"/>
              <a:gd name="T67" fmla="*/ 761 h 814"/>
              <a:gd name="T68" fmla="*/ 365 w 816"/>
              <a:gd name="T69" fmla="*/ 814 h 814"/>
              <a:gd name="T70" fmla="*/ 335 w 816"/>
              <a:gd name="T71" fmla="*/ 753 h 814"/>
              <a:gd name="T72" fmla="*/ 283 w 816"/>
              <a:gd name="T73" fmla="*/ 798 h 814"/>
              <a:gd name="T74" fmla="*/ 268 w 816"/>
              <a:gd name="T75" fmla="*/ 731 h 814"/>
              <a:gd name="T76" fmla="*/ 208 w 816"/>
              <a:gd name="T77" fmla="*/ 764 h 814"/>
              <a:gd name="T78" fmla="*/ 205 w 816"/>
              <a:gd name="T79" fmla="*/ 696 h 814"/>
              <a:gd name="T80" fmla="*/ 140 w 816"/>
              <a:gd name="T81" fmla="*/ 716 h 814"/>
              <a:gd name="T82" fmla="*/ 151 w 816"/>
              <a:gd name="T83" fmla="*/ 650 h 814"/>
              <a:gd name="T84" fmla="*/ 83 w 816"/>
              <a:gd name="T85" fmla="*/ 656 h 814"/>
              <a:gd name="T86" fmla="*/ 108 w 816"/>
              <a:gd name="T87" fmla="*/ 593 h 814"/>
              <a:gd name="T88" fmla="*/ 40 w 816"/>
              <a:gd name="T89" fmla="*/ 586 h 814"/>
              <a:gd name="T90" fmla="*/ 76 w 816"/>
              <a:gd name="T91" fmla="*/ 528 h 814"/>
              <a:gd name="T92" fmla="*/ 11 w 816"/>
              <a:gd name="T93" fmla="*/ 508 h 814"/>
              <a:gd name="T94" fmla="*/ 60 w 816"/>
              <a:gd name="T95" fmla="*/ 460 h 814"/>
              <a:gd name="T96" fmla="*/ 0 w 816"/>
              <a:gd name="T97" fmla="*/ 426 h 814"/>
              <a:gd name="T98" fmla="*/ 56 w 816"/>
              <a:gd name="T99" fmla="*/ 388 h 814"/>
              <a:gd name="T100" fmla="*/ 5 w 816"/>
              <a:gd name="T101" fmla="*/ 343 h 814"/>
              <a:gd name="T102" fmla="*/ 66 w 816"/>
              <a:gd name="T103" fmla="*/ 318 h 814"/>
              <a:gd name="T104" fmla="*/ 26 w 816"/>
              <a:gd name="T105" fmla="*/ 263 h 814"/>
              <a:gd name="T106" fmla="*/ 91 w 816"/>
              <a:gd name="T107" fmla="*/ 251 h 814"/>
              <a:gd name="T108" fmla="*/ 63 w 816"/>
              <a:gd name="T109" fmla="*/ 190 h 814"/>
              <a:gd name="T110" fmla="*/ 130 w 816"/>
              <a:gd name="T111" fmla="*/ 190 h 814"/>
              <a:gd name="T112" fmla="*/ 113 w 816"/>
              <a:gd name="T113" fmla="*/ 125 h 814"/>
              <a:gd name="T114" fmla="*/ 180 w 816"/>
              <a:gd name="T115" fmla="*/ 138 h 814"/>
              <a:gd name="T116" fmla="*/ 176 w 816"/>
              <a:gd name="T117" fmla="*/ 72 h 814"/>
              <a:gd name="T118" fmla="*/ 238 w 816"/>
              <a:gd name="T119" fmla="*/ 98 h 814"/>
              <a:gd name="T120" fmla="*/ 248 w 816"/>
              <a:gd name="T121" fmla="*/ 32 h 814"/>
              <a:gd name="T122" fmla="*/ 305 w 816"/>
              <a:gd name="T123" fmla="*/ 70 h 814"/>
              <a:gd name="T124" fmla="*/ 328 w 816"/>
              <a:gd name="T125" fmla="*/ 7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6" h="814">
                <a:moveTo>
                  <a:pt x="328" y="7"/>
                </a:moveTo>
                <a:lnTo>
                  <a:pt x="375" y="57"/>
                </a:lnTo>
                <a:lnTo>
                  <a:pt x="410" y="0"/>
                </a:lnTo>
                <a:lnTo>
                  <a:pt x="445" y="57"/>
                </a:lnTo>
                <a:lnTo>
                  <a:pt x="491" y="8"/>
                </a:lnTo>
                <a:lnTo>
                  <a:pt x="515" y="72"/>
                </a:lnTo>
                <a:lnTo>
                  <a:pt x="571" y="33"/>
                </a:lnTo>
                <a:lnTo>
                  <a:pt x="581" y="100"/>
                </a:lnTo>
                <a:lnTo>
                  <a:pt x="643" y="73"/>
                </a:lnTo>
                <a:lnTo>
                  <a:pt x="639" y="142"/>
                </a:lnTo>
                <a:lnTo>
                  <a:pt x="704" y="128"/>
                </a:lnTo>
                <a:lnTo>
                  <a:pt x="688" y="193"/>
                </a:lnTo>
                <a:lnTo>
                  <a:pt x="756" y="193"/>
                </a:lnTo>
                <a:lnTo>
                  <a:pt x="724" y="255"/>
                </a:lnTo>
                <a:lnTo>
                  <a:pt x="791" y="268"/>
                </a:lnTo>
                <a:lnTo>
                  <a:pt x="749" y="321"/>
                </a:lnTo>
                <a:lnTo>
                  <a:pt x="811" y="348"/>
                </a:lnTo>
                <a:lnTo>
                  <a:pt x="759" y="391"/>
                </a:lnTo>
                <a:lnTo>
                  <a:pt x="816" y="431"/>
                </a:lnTo>
                <a:lnTo>
                  <a:pt x="756" y="463"/>
                </a:lnTo>
                <a:lnTo>
                  <a:pt x="803" y="513"/>
                </a:lnTo>
                <a:lnTo>
                  <a:pt x="738" y="533"/>
                </a:lnTo>
                <a:lnTo>
                  <a:pt x="773" y="590"/>
                </a:lnTo>
                <a:lnTo>
                  <a:pt x="706" y="596"/>
                </a:lnTo>
                <a:lnTo>
                  <a:pt x="729" y="660"/>
                </a:lnTo>
                <a:lnTo>
                  <a:pt x="663" y="653"/>
                </a:lnTo>
                <a:lnTo>
                  <a:pt x="673" y="719"/>
                </a:lnTo>
                <a:lnTo>
                  <a:pt x="608" y="698"/>
                </a:lnTo>
                <a:lnTo>
                  <a:pt x="604" y="766"/>
                </a:lnTo>
                <a:lnTo>
                  <a:pt x="545" y="733"/>
                </a:lnTo>
                <a:lnTo>
                  <a:pt x="528" y="798"/>
                </a:lnTo>
                <a:lnTo>
                  <a:pt x="478" y="754"/>
                </a:lnTo>
                <a:lnTo>
                  <a:pt x="448" y="814"/>
                </a:lnTo>
                <a:lnTo>
                  <a:pt x="406" y="761"/>
                </a:lnTo>
                <a:lnTo>
                  <a:pt x="365" y="814"/>
                </a:lnTo>
                <a:lnTo>
                  <a:pt x="335" y="753"/>
                </a:lnTo>
                <a:lnTo>
                  <a:pt x="283" y="798"/>
                </a:lnTo>
                <a:lnTo>
                  <a:pt x="268" y="731"/>
                </a:lnTo>
                <a:lnTo>
                  <a:pt x="208" y="764"/>
                </a:lnTo>
                <a:lnTo>
                  <a:pt x="205" y="696"/>
                </a:lnTo>
                <a:lnTo>
                  <a:pt x="140" y="716"/>
                </a:lnTo>
                <a:lnTo>
                  <a:pt x="151" y="650"/>
                </a:lnTo>
                <a:lnTo>
                  <a:pt x="83" y="656"/>
                </a:lnTo>
                <a:lnTo>
                  <a:pt x="108" y="593"/>
                </a:lnTo>
                <a:lnTo>
                  <a:pt x="40" y="586"/>
                </a:lnTo>
                <a:lnTo>
                  <a:pt x="76" y="528"/>
                </a:lnTo>
                <a:lnTo>
                  <a:pt x="11" y="508"/>
                </a:lnTo>
                <a:lnTo>
                  <a:pt x="60" y="460"/>
                </a:lnTo>
                <a:lnTo>
                  <a:pt x="0" y="426"/>
                </a:lnTo>
                <a:lnTo>
                  <a:pt x="56" y="388"/>
                </a:lnTo>
                <a:lnTo>
                  <a:pt x="5" y="343"/>
                </a:lnTo>
                <a:lnTo>
                  <a:pt x="66" y="318"/>
                </a:lnTo>
                <a:lnTo>
                  <a:pt x="26" y="263"/>
                </a:lnTo>
                <a:lnTo>
                  <a:pt x="91" y="251"/>
                </a:lnTo>
                <a:lnTo>
                  <a:pt x="63" y="190"/>
                </a:lnTo>
                <a:lnTo>
                  <a:pt x="130" y="190"/>
                </a:lnTo>
                <a:lnTo>
                  <a:pt x="113" y="125"/>
                </a:lnTo>
                <a:lnTo>
                  <a:pt x="180" y="138"/>
                </a:lnTo>
                <a:lnTo>
                  <a:pt x="176" y="72"/>
                </a:lnTo>
                <a:lnTo>
                  <a:pt x="238" y="98"/>
                </a:lnTo>
                <a:lnTo>
                  <a:pt x="248" y="32"/>
                </a:lnTo>
                <a:lnTo>
                  <a:pt x="305" y="70"/>
                </a:lnTo>
                <a:lnTo>
                  <a:pt x="328" y="7"/>
                </a:ln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6" name="Oval 6"/>
          <p:cNvSpPr>
            <a:spLocks noChangeArrowheads="1"/>
          </p:cNvSpPr>
          <p:nvPr/>
        </p:nvSpPr>
        <p:spPr bwMode="auto">
          <a:xfrm>
            <a:off x="9126538" y="304801"/>
            <a:ext cx="1120775" cy="11239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7" name="Freeform 7"/>
          <p:cNvSpPr/>
          <p:nvPr/>
        </p:nvSpPr>
        <p:spPr bwMode="auto">
          <a:xfrm>
            <a:off x="9126538" y="307976"/>
            <a:ext cx="1120775" cy="1120775"/>
          </a:xfrm>
          <a:custGeom>
            <a:avLst/>
            <a:gdLst>
              <a:gd name="T0" fmla="*/ 318 w 706"/>
              <a:gd name="T1" fmla="*/ 0 h 706"/>
              <a:gd name="T2" fmla="*/ 353 w 706"/>
              <a:gd name="T3" fmla="*/ 47 h 706"/>
              <a:gd name="T4" fmla="*/ 388 w 706"/>
              <a:gd name="T5" fmla="*/ 0 h 706"/>
              <a:gd name="T6" fmla="*/ 415 w 706"/>
              <a:gd name="T7" fmla="*/ 53 h 706"/>
              <a:gd name="T8" fmla="*/ 460 w 706"/>
              <a:gd name="T9" fmla="*/ 15 h 706"/>
              <a:gd name="T10" fmla="*/ 473 w 706"/>
              <a:gd name="T11" fmla="*/ 72 h 706"/>
              <a:gd name="T12" fmla="*/ 524 w 706"/>
              <a:gd name="T13" fmla="*/ 43 h 706"/>
              <a:gd name="T14" fmla="*/ 528 w 706"/>
              <a:gd name="T15" fmla="*/ 102 h 706"/>
              <a:gd name="T16" fmla="*/ 583 w 706"/>
              <a:gd name="T17" fmla="*/ 85 h 706"/>
              <a:gd name="T18" fmla="*/ 574 w 706"/>
              <a:gd name="T19" fmla="*/ 142 h 706"/>
              <a:gd name="T20" fmla="*/ 633 w 706"/>
              <a:gd name="T21" fmla="*/ 137 h 706"/>
              <a:gd name="T22" fmla="*/ 613 w 706"/>
              <a:gd name="T23" fmla="*/ 191 h 706"/>
              <a:gd name="T24" fmla="*/ 671 w 706"/>
              <a:gd name="T25" fmla="*/ 196 h 706"/>
              <a:gd name="T26" fmla="*/ 639 w 706"/>
              <a:gd name="T27" fmla="*/ 246 h 706"/>
              <a:gd name="T28" fmla="*/ 696 w 706"/>
              <a:gd name="T29" fmla="*/ 265 h 706"/>
              <a:gd name="T30" fmla="*/ 654 w 706"/>
              <a:gd name="T31" fmla="*/ 306 h 706"/>
              <a:gd name="T32" fmla="*/ 706 w 706"/>
              <a:gd name="T33" fmla="*/ 335 h 706"/>
              <a:gd name="T34" fmla="*/ 658 w 706"/>
              <a:gd name="T35" fmla="*/ 368 h 706"/>
              <a:gd name="T36" fmla="*/ 703 w 706"/>
              <a:gd name="T37" fmla="*/ 406 h 706"/>
              <a:gd name="T38" fmla="*/ 649 w 706"/>
              <a:gd name="T39" fmla="*/ 430 h 706"/>
              <a:gd name="T40" fmla="*/ 684 w 706"/>
              <a:gd name="T41" fmla="*/ 476 h 706"/>
              <a:gd name="T42" fmla="*/ 628 w 706"/>
              <a:gd name="T43" fmla="*/ 488 h 706"/>
              <a:gd name="T44" fmla="*/ 653 w 706"/>
              <a:gd name="T45" fmla="*/ 540 h 706"/>
              <a:gd name="T46" fmla="*/ 594 w 706"/>
              <a:gd name="T47" fmla="*/ 540 h 706"/>
              <a:gd name="T48" fmla="*/ 609 w 706"/>
              <a:gd name="T49" fmla="*/ 596 h 706"/>
              <a:gd name="T50" fmla="*/ 551 w 706"/>
              <a:gd name="T51" fmla="*/ 585 h 706"/>
              <a:gd name="T52" fmla="*/ 554 w 706"/>
              <a:gd name="T53" fmla="*/ 643 h 706"/>
              <a:gd name="T54" fmla="*/ 501 w 706"/>
              <a:gd name="T55" fmla="*/ 621 h 706"/>
              <a:gd name="T56" fmla="*/ 493 w 706"/>
              <a:gd name="T57" fmla="*/ 678 h 706"/>
              <a:gd name="T58" fmla="*/ 445 w 706"/>
              <a:gd name="T59" fmla="*/ 644 h 706"/>
              <a:gd name="T60" fmla="*/ 425 w 706"/>
              <a:gd name="T61" fmla="*/ 699 h 706"/>
              <a:gd name="T62" fmla="*/ 385 w 706"/>
              <a:gd name="T63" fmla="*/ 658 h 706"/>
              <a:gd name="T64" fmla="*/ 353 w 706"/>
              <a:gd name="T65" fmla="*/ 706 h 706"/>
              <a:gd name="T66" fmla="*/ 321 w 706"/>
              <a:gd name="T67" fmla="*/ 658 h 706"/>
              <a:gd name="T68" fmla="*/ 281 w 706"/>
              <a:gd name="T69" fmla="*/ 699 h 706"/>
              <a:gd name="T70" fmla="*/ 261 w 706"/>
              <a:gd name="T71" fmla="*/ 644 h 706"/>
              <a:gd name="T72" fmla="*/ 213 w 706"/>
              <a:gd name="T73" fmla="*/ 678 h 706"/>
              <a:gd name="T74" fmla="*/ 205 w 706"/>
              <a:gd name="T75" fmla="*/ 619 h 706"/>
              <a:gd name="T76" fmla="*/ 151 w 706"/>
              <a:gd name="T77" fmla="*/ 643 h 706"/>
              <a:gd name="T78" fmla="*/ 155 w 706"/>
              <a:gd name="T79" fmla="*/ 585 h 706"/>
              <a:gd name="T80" fmla="*/ 96 w 706"/>
              <a:gd name="T81" fmla="*/ 596 h 706"/>
              <a:gd name="T82" fmla="*/ 111 w 706"/>
              <a:gd name="T83" fmla="*/ 540 h 706"/>
              <a:gd name="T84" fmla="*/ 53 w 706"/>
              <a:gd name="T85" fmla="*/ 540 h 706"/>
              <a:gd name="T86" fmla="*/ 78 w 706"/>
              <a:gd name="T87" fmla="*/ 488 h 706"/>
              <a:gd name="T88" fmla="*/ 21 w 706"/>
              <a:gd name="T89" fmla="*/ 476 h 706"/>
              <a:gd name="T90" fmla="*/ 56 w 706"/>
              <a:gd name="T91" fmla="*/ 430 h 706"/>
              <a:gd name="T92" fmla="*/ 3 w 706"/>
              <a:gd name="T93" fmla="*/ 406 h 706"/>
              <a:gd name="T94" fmla="*/ 48 w 706"/>
              <a:gd name="T95" fmla="*/ 368 h 706"/>
              <a:gd name="T96" fmla="*/ 0 w 706"/>
              <a:gd name="T97" fmla="*/ 335 h 706"/>
              <a:gd name="T98" fmla="*/ 51 w 706"/>
              <a:gd name="T99" fmla="*/ 306 h 706"/>
              <a:gd name="T100" fmla="*/ 11 w 706"/>
              <a:gd name="T101" fmla="*/ 265 h 706"/>
              <a:gd name="T102" fmla="*/ 66 w 706"/>
              <a:gd name="T103" fmla="*/ 246 h 706"/>
              <a:gd name="T104" fmla="*/ 35 w 706"/>
              <a:gd name="T105" fmla="*/ 196 h 706"/>
              <a:gd name="T106" fmla="*/ 93 w 706"/>
              <a:gd name="T107" fmla="*/ 191 h 706"/>
              <a:gd name="T108" fmla="*/ 73 w 706"/>
              <a:gd name="T109" fmla="*/ 137 h 706"/>
              <a:gd name="T110" fmla="*/ 131 w 706"/>
              <a:gd name="T111" fmla="*/ 142 h 706"/>
              <a:gd name="T112" fmla="*/ 123 w 706"/>
              <a:gd name="T113" fmla="*/ 85 h 706"/>
              <a:gd name="T114" fmla="*/ 178 w 706"/>
              <a:gd name="T115" fmla="*/ 102 h 706"/>
              <a:gd name="T116" fmla="*/ 181 w 706"/>
              <a:gd name="T117" fmla="*/ 43 h 706"/>
              <a:gd name="T118" fmla="*/ 233 w 706"/>
              <a:gd name="T119" fmla="*/ 72 h 706"/>
              <a:gd name="T120" fmla="*/ 246 w 706"/>
              <a:gd name="T121" fmla="*/ 15 h 706"/>
              <a:gd name="T122" fmla="*/ 291 w 706"/>
              <a:gd name="T123" fmla="*/ 53 h 706"/>
              <a:gd name="T124" fmla="*/ 318 w 706"/>
              <a:gd name="T125" fmla="*/ 0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06" h="706">
                <a:moveTo>
                  <a:pt x="318" y="0"/>
                </a:moveTo>
                <a:lnTo>
                  <a:pt x="353" y="47"/>
                </a:lnTo>
                <a:lnTo>
                  <a:pt x="388" y="0"/>
                </a:lnTo>
                <a:lnTo>
                  <a:pt x="415" y="53"/>
                </a:lnTo>
                <a:lnTo>
                  <a:pt x="460" y="15"/>
                </a:lnTo>
                <a:lnTo>
                  <a:pt x="473" y="72"/>
                </a:lnTo>
                <a:lnTo>
                  <a:pt x="524" y="43"/>
                </a:lnTo>
                <a:lnTo>
                  <a:pt x="528" y="102"/>
                </a:lnTo>
                <a:lnTo>
                  <a:pt x="583" y="85"/>
                </a:lnTo>
                <a:lnTo>
                  <a:pt x="574" y="142"/>
                </a:lnTo>
                <a:lnTo>
                  <a:pt x="633" y="137"/>
                </a:lnTo>
                <a:lnTo>
                  <a:pt x="613" y="191"/>
                </a:lnTo>
                <a:lnTo>
                  <a:pt x="671" y="196"/>
                </a:lnTo>
                <a:lnTo>
                  <a:pt x="639" y="246"/>
                </a:lnTo>
                <a:lnTo>
                  <a:pt x="696" y="265"/>
                </a:lnTo>
                <a:lnTo>
                  <a:pt x="654" y="306"/>
                </a:lnTo>
                <a:lnTo>
                  <a:pt x="706" y="335"/>
                </a:lnTo>
                <a:lnTo>
                  <a:pt x="658" y="368"/>
                </a:lnTo>
                <a:lnTo>
                  <a:pt x="703" y="406"/>
                </a:lnTo>
                <a:lnTo>
                  <a:pt x="649" y="430"/>
                </a:lnTo>
                <a:lnTo>
                  <a:pt x="684" y="476"/>
                </a:lnTo>
                <a:lnTo>
                  <a:pt x="628" y="488"/>
                </a:lnTo>
                <a:lnTo>
                  <a:pt x="653" y="540"/>
                </a:lnTo>
                <a:lnTo>
                  <a:pt x="594" y="540"/>
                </a:lnTo>
                <a:lnTo>
                  <a:pt x="609" y="596"/>
                </a:lnTo>
                <a:lnTo>
                  <a:pt x="551" y="585"/>
                </a:lnTo>
                <a:lnTo>
                  <a:pt x="554" y="643"/>
                </a:lnTo>
                <a:lnTo>
                  <a:pt x="501" y="621"/>
                </a:lnTo>
                <a:lnTo>
                  <a:pt x="493" y="678"/>
                </a:lnTo>
                <a:lnTo>
                  <a:pt x="445" y="644"/>
                </a:lnTo>
                <a:lnTo>
                  <a:pt x="425" y="699"/>
                </a:lnTo>
                <a:lnTo>
                  <a:pt x="385" y="658"/>
                </a:lnTo>
                <a:lnTo>
                  <a:pt x="353" y="706"/>
                </a:lnTo>
                <a:lnTo>
                  <a:pt x="321" y="658"/>
                </a:lnTo>
                <a:lnTo>
                  <a:pt x="281" y="699"/>
                </a:lnTo>
                <a:lnTo>
                  <a:pt x="261" y="644"/>
                </a:lnTo>
                <a:lnTo>
                  <a:pt x="213" y="678"/>
                </a:lnTo>
                <a:lnTo>
                  <a:pt x="205" y="619"/>
                </a:lnTo>
                <a:lnTo>
                  <a:pt x="151" y="643"/>
                </a:lnTo>
                <a:lnTo>
                  <a:pt x="155" y="585"/>
                </a:lnTo>
                <a:lnTo>
                  <a:pt x="96" y="596"/>
                </a:lnTo>
                <a:lnTo>
                  <a:pt x="111" y="540"/>
                </a:lnTo>
                <a:lnTo>
                  <a:pt x="53" y="540"/>
                </a:lnTo>
                <a:lnTo>
                  <a:pt x="78" y="488"/>
                </a:lnTo>
                <a:lnTo>
                  <a:pt x="21" y="476"/>
                </a:lnTo>
                <a:lnTo>
                  <a:pt x="56" y="430"/>
                </a:lnTo>
                <a:lnTo>
                  <a:pt x="3" y="406"/>
                </a:lnTo>
                <a:lnTo>
                  <a:pt x="48" y="368"/>
                </a:lnTo>
                <a:lnTo>
                  <a:pt x="0" y="335"/>
                </a:lnTo>
                <a:lnTo>
                  <a:pt x="51" y="306"/>
                </a:lnTo>
                <a:lnTo>
                  <a:pt x="11" y="265"/>
                </a:lnTo>
                <a:lnTo>
                  <a:pt x="66" y="246"/>
                </a:lnTo>
                <a:lnTo>
                  <a:pt x="35" y="196"/>
                </a:lnTo>
                <a:lnTo>
                  <a:pt x="93" y="191"/>
                </a:lnTo>
                <a:lnTo>
                  <a:pt x="73" y="137"/>
                </a:lnTo>
                <a:lnTo>
                  <a:pt x="131" y="142"/>
                </a:lnTo>
                <a:lnTo>
                  <a:pt x="123" y="85"/>
                </a:lnTo>
                <a:lnTo>
                  <a:pt x="178" y="102"/>
                </a:lnTo>
                <a:lnTo>
                  <a:pt x="181" y="43"/>
                </a:lnTo>
                <a:lnTo>
                  <a:pt x="233" y="72"/>
                </a:lnTo>
                <a:lnTo>
                  <a:pt x="246" y="15"/>
                </a:lnTo>
                <a:lnTo>
                  <a:pt x="291" y="53"/>
                </a:lnTo>
                <a:lnTo>
                  <a:pt x="318" y="0"/>
                </a:ln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8" name="Oval 8"/>
          <p:cNvSpPr>
            <a:spLocks noChangeArrowheads="1"/>
          </p:cNvSpPr>
          <p:nvPr/>
        </p:nvSpPr>
        <p:spPr bwMode="auto">
          <a:xfrm>
            <a:off x="9199563" y="379413"/>
            <a:ext cx="973137" cy="9731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9" name="Freeform 9"/>
          <p:cNvSpPr/>
          <p:nvPr/>
        </p:nvSpPr>
        <p:spPr bwMode="auto">
          <a:xfrm>
            <a:off x="9199563" y="379413"/>
            <a:ext cx="973137" cy="973138"/>
          </a:xfrm>
          <a:custGeom>
            <a:avLst/>
            <a:gdLst>
              <a:gd name="T0" fmla="*/ 307 w 613"/>
              <a:gd name="T1" fmla="*/ 0 h 613"/>
              <a:gd name="T2" fmla="*/ 334 w 613"/>
              <a:gd name="T3" fmla="*/ 43 h 613"/>
              <a:gd name="T4" fmla="*/ 369 w 613"/>
              <a:gd name="T5" fmla="*/ 7 h 613"/>
              <a:gd name="T6" fmla="*/ 387 w 613"/>
              <a:gd name="T7" fmla="*/ 55 h 613"/>
              <a:gd name="T8" fmla="*/ 429 w 613"/>
              <a:gd name="T9" fmla="*/ 25 h 613"/>
              <a:gd name="T10" fmla="*/ 435 w 613"/>
              <a:gd name="T11" fmla="*/ 77 h 613"/>
              <a:gd name="T12" fmla="*/ 482 w 613"/>
              <a:gd name="T13" fmla="*/ 55 h 613"/>
              <a:gd name="T14" fmla="*/ 480 w 613"/>
              <a:gd name="T15" fmla="*/ 106 h 613"/>
              <a:gd name="T16" fmla="*/ 528 w 613"/>
              <a:gd name="T17" fmla="*/ 97 h 613"/>
              <a:gd name="T18" fmla="*/ 517 w 613"/>
              <a:gd name="T19" fmla="*/ 145 h 613"/>
              <a:gd name="T20" fmla="*/ 567 w 613"/>
              <a:gd name="T21" fmla="*/ 145 h 613"/>
              <a:gd name="T22" fmla="*/ 545 w 613"/>
              <a:gd name="T23" fmla="*/ 191 h 613"/>
              <a:gd name="T24" fmla="*/ 595 w 613"/>
              <a:gd name="T25" fmla="*/ 201 h 613"/>
              <a:gd name="T26" fmla="*/ 563 w 613"/>
              <a:gd name="T27" fmla="*/ 241 h 613"/>
              <a:gd name="T28" fmla="*/ 610 w 613"/>
              <a:gd name="T29" fmla="*/ 261 h 613"/>
              <a:gd name="T30" fmla="*/ 572 w 613"/>
              <a:gd name="T31" fmla="*/ 295 h 613"/>
              <a:gd name="T32" fmla="*/ 613 w 613"/>
              <a:gd name="T33" fmla="*/ 323 h 613"/>
              <a:gd name="T34" fmla="*/ 568 w 613"/>
              <a:gd name="T35" fmla="*/ 348 h 613"/>
              <a:gd name="T36" fmla="*/ 603 w 613"/>
              <a:gd name="T37" fmla="*/ 385 h 613"/>
              <a:gd name="T38" fmla="*/ 555 w 613"/>
              <a:gd name="T39" fmla="*/ 400 h 613"/>
              <a:gd name="T40" fmla="*/ 582 w 613"/>
              <a:gd name="T41" fmla="*/ 443 h 613"/>
              <a:gd name="T42" fmla="*/ 532 w 613"/>
              <a:gd name="T43" fmla="*/ 448 h 613"/>
              <a:gd name="T44" fmla="*/ 550 w 613"/>
              <a:gd name="T45" fmla="*/ 496 h 613"/>
              <a:gd name="T46" fmla="*/ 498 w 613"/>
              <a:gd name="T47" fmla="*/ 491 h 613"/>
              <a:gd name="T48" fmla="*/ 507 w 613"/>
              <a:gd name="T49" fmla="*/ 541 h 613"/>
              <a:gd name="T50" fmla="*/ 458 w 613"/>
              <a:gd name="T51" fmla="*/ 526 h 613"/>
              <a:gd name="T52" fmla="*/ 455 w 613"/>
              <a:gd name="T53" fmla="*/ 576 h 613"/>
              <a:gd name="T54" fmla="*/ 412 w 613"/>
              <a:gd name="T55" fmla="*/ 551 h 613"/>
              <a:gd name="T56" fmla="*/ 399 w 613"/>
              <a:gd name="T57" fmla="*/ 601 h 613"/>
              <a:gd name="T58" fmla="*/ 360 w 613"/>
              <a:gd name="T59" fmla="*/ 568 h 613"/>
              <a:gd name="T60" fmla="*/ 339 w 613"/>
              <a:gd name="T61" fmla="*/ 613 h 613"/>
              <a:gd name="T62" fmla="*/ 307 w 613"/>
              <a:gd name="T63" fmla="*/ 573 h 613"/>
              <a:gd name="T64" fmla="*/ 275 w 613"/>
              <a:gd name="T65" fmla="*/ 613 h 613"/>
              <a:gd name="T66" fmla="*/ 254 w 613"/>
              <a:gd name="T67" fmla="*/ 568 h 613"/>
              <a:gd name="T68" fmla="*/ 215 w 613"/>
              <a:gd name="T69" fmla="*/ 601 h 613"/>
              <a:gd name="T70" fmla="*/ 202 w 613"/>
              <a:gd name="T71" fmla="*/ 551 h 613"/>
              <a:gd name="T72" fmla="*/ 159 w 613"/>
              <a:gd name="T73" fmla="*/ 576 h 613"/>
              <a:gd name="T74" fmla="*/ 155 w 613"/>
              <a:gd name="T75" fmla="*/ 526 h 613"/>
              <a:gd name="T76" fmla="*/ 107 w 613"/>
              <a:gd name="T77" fmla="*/ 541 h 613"/>
              <a:gd name="T78" fmla="*/ 115 w 613"/>
              <a:gd name="T79" fmla="*/ 491 h 613"/>
              <a:gd name="T80" fmla="*/ 64 w 613"/>
              <a:gd name="T81" fmla="*/ 496 h 613"/>
              <a:gd name="T82" fmla="*/ 82 w 613"/>
              <a:gd name="T83" fmla="*/ 448 h 613"/>
              <a:gd name="T84" fmla="*/ 32 w 613"/>
              <a:gd name="T85" fmla="*/ 443 h 613"/>
              <a:gd name="T86" fmla="*/ 59 w 613"/>
              <a:gd name="T87" fmla="*/ 400 h 613"/>
              <a:gd name="T88" fmla="*/ 10 w 613"/>
              <a:gd name="T89" fmla="*/ 385 h 613"/>
              <a:gd name="T90" fmla="*/ 45 w 613"/>
              <a:gd name="T91" fmla="*/ 348 h 613"/>
              <a:gd name="T92" fmla="*/ 0 w 613"/>
              <a:gd name="T93" fmla="*/ 323 h 613"/>
              <a:gd name="T94" fmla="*/ 42 w 613"/>
              <a:gd name="T95" fmla="*/ 295 h 613"/>
              <a:gd name="T96" fmla="*/ 4 w 613"/>
              <a:gd name="T97" fmla="*/ 261 h 613"/>
              <a:gd name="T98" fmla="*/ 50 w 613"/>
              <a:gd name="T99" fmla="*/ 241 h 613"/>
              <a:gd name="T100" fmla="*/ 19 w 613"/>
              <a:gd name="T101" fmla="*/ 201 h 613"/>
              <a:gd name="T102" fmla="*/ 69 w 613"/>
              <a:gd name="T103" fmla="*/ 191 h 613"/>
              <a:gd name="T104" fmla="*/ 47 w 613"/>
              <a:gd name="T105" fmla="*/ 145 h 613"/>
              <a:gd name="T106" fmla="*/ 97 w 613"/>
              <a:gd name="T107" fmla="*/ 145 h 613"/>
              <a:gd name="T108" fmla="*/ 84 w 613"/>
              <a:gd name="T109" fmla="*/ 97 h 613"/>
              <a:gd name="T110" fmla="*/ 134 w 613"/>
              <a:gd name="T111" fmla="*/ 106 h 613"/>
              <a:gd name="T112" fmla="*/ 132 w 613"/>
              <a:gd name="T113" fmla="*/ 55 h 613"/>
              <a:gd name="T114" fmla="*/ 179 w 613"/>
              <a:gd name="T115" fmla="*/ 77 h 613"/>
              <a:gd name="T116" fmla="*/ 185 w 613"/>
              <a:gd name="T117" fmla="*/ 25 h 613"/>
              <a:gd name="T118" fmla="*/ 227 w 613"/>
              <a:gd name="T119" fmla="*/ 55 h 613"/>
              <a:gd name="T120" fmla="*/ 245 w 613"/>
              <a:gd name="T121" fmla="*/ 7 h 613"/>
              <a:gd name="T122" fmla="*/ 280 w 613"/>
              <a:gd name="T123" fmla="*/ 43 h 613"/>
              <a:gd name="T124" fmla="*/ 307 w 613"/>
              <a:gd name="T125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334" y="43"/>
                </a:lnTo>
                <a:lnTo>
                  <a:pt x="369" y="7"/>
                </a:lnTo>
                <a:lnTo>
                  <a:pt x="387" y="55"/>
                </a:lnTo>
                <a:lnTo>
                  <a:pt x="429" y="25"/>
                </a:lnTo>
                <a:lnTo>
                  <a:pt x="435" y="77"/>
                </a:lnTo>
                <a:lnTo>
                  <a:pt x="482" y="55"/>
                </a:lnTo>
                <a:lnTo>
                  <a:pt x="480" y="106"/>
                </a:lnTo>
                <a:lnTo>
                  <a:pt x="528" y="97"/>
                </a:lnTo>
                <a:lnTo>
                  <a:pt x="517" y="145"/>
                </a:lnTo>
                <a:lnTo>
                  <a:pt x="567" y="145"/>
                </a:lnTo>
                <a:lnTo>
                  <a:pt x="545" y="191"/>
                </a:lnTo>
                <a:lnTo>
                  <a:pt x="595" y="201"/>
                </a:lnTo>
                <a:lnTo>
                  <a:pt x="563" y="241"/>
                </a:lnTo>
                <a:lnTo>
                  <a:pt x="610" y="261"/>
                </a:lnTo>
                <a:lnTo>
                  <a:pt x="572" y="295"/>
                </a:lnTo>
                <a:lnTo>
                  <a:pt x="613" y="323"/>
                </a:lnTo>
                <a:lnTo>
                  <a:pt x="568" y="348"/>
                </a:lnTo>
                <a:lnTo>
                  <a:pt x="603" y="385"/>
                </a:lnTo>
                <a:lnTo>
                  <a:pt x="555" y="400"/>
                </a:lnTo>
                <a:lnTo>
                  <a:pt x="582" y="443"/>
                </a:lnTo>
                <a:lnTo>
                  <a:pt x="532" y="448"/>
                </a:lnTo>
                <a:lnTo>
                  <a:pt x="550" y="496"/>
                </a:lnTo>
                <a:lnTo>
                  <a:pt x="498" y="491"/>
                </a:lnTo>
                <a:lnTo>
                  <a:pt x="507" y="541"/>
                </a:lnTo>
                <a:lnTo>
                  <a:pt x="458" y="526"/>
                </a:lnTo>
                <a:lnTo>
                  <a:pt x="455" y="576"/>
                </a:lnTo>
                <a:lnTo>
                  <a:pt x="412" y="551"/>
                </a:lnTo>
                <a:lnTo>
                  <a:pt x="399" y="601"/>
                </a:lnTo>
                <a:lnTo>
                  <a:pt x="360" y="568"/>
                </a:lnTo>
                <a:lnTo>
                  <a:pt x="339" y="613"/>
                </a:lnTo>
                <a:lnTo>
                  <a:pt x="307" y="573"/>
                </a:lnTo>
                <a:lnTo>
                  <a:pt x="275" y="613"/>
                </a:lnTo>
                <a:lnTo>
                  <a:pt x="254" y="568"/>
                </a:lnTo>
                <a:lnTo>
                  <a:pt x="215" y="601"/>
                </a:lnTo>
                <a:lnTo>
                  <a:pt x="202" y="551"/>
                </a:lnTo>
                <a:lnTo>
                  <a:pt x="159" y="576"/>
                </a:lnTo>
                <a:lnTo>
                  <a:pt x="155" y="526"/>
                </a:lnTo>
                <a:lnTo>
                  <a:pt x="107" y="541"/>
                </a:lnTo>
                <a:lnTo>
                  <a:pt x="115" y="491"/>
                </a:lnTo>
                <a:lnTo>
                  <a:pt x="64" y="496"/>
                </a:lnTo>
                <a:lnTo>
                  <a:pt x="82" y="448"/>
                </a:lnTo>
                <a:lnTo>
                  <a:pt x="32" y="443"/>
                </a:lnTo>
                <a:lnTo>
                  <a:pt x="59" y="400"/>
                </a:lnTo>
                <a:lnTo>
                  <a:pt x="10" y="385"/>
                </a:lnTo>
                <a:lnTo>
                  <a:pt x="45" y="348"/>
                </a:lnTo>
                <a:lnTo>
                  <a:pt x="0" y="323"/>
                </a:lnTo>
                <a:lnTo>
                  <a:pt x="42" y="295"/>
                </a:lnTo>
                <a:lnTo>
                  <a:pt x="4" y="261"/>
                </a:lnTo>
                <a:lnTo>
                  <a:pt x="50" y="241"/>
                </a:lnTo>
                <a:lnTo>
                  <a:pt x="19" y="201"/>
                </a:lnTo>
                <a:lnTo>
                  <a:pt x="69" y="191"/>
                </a:lnTo>
                <a:lnTo>
                  <a:pt x="47" y="145"/>
                </a:lnTo>
                <a:lnTo>
                  <a:pt x="97" y="145"/>
                </a:lnTo>
                <a:lnTo>
                  <a:pt x="84" y="97"/>
                </a:lnTo>
                <a:lnTo>
                  <a:pt x="134" y="106"/>
                </a:lnTo>
                <a:lnTo>
                  <a:pt x="132" y="55"/>
                </a:lnTo>
                <a:lnTo>
                  <a:pt x="179" y="77"/>
                </a:lnTo>
                <a:lnTo>
                  <a:pt x="185" y="25"/>
                </a:lnTo>
                <a:lnTo>
                  <a:pt x="227" y="55"/>
                </a:lnTo>
                <a:lnTo>
                  <a:pt x="245" y="7"/>
                </a:lnTo>
                <a:lnTo>
                  <a:pt x="280" y="43"/>
                </a:lnTo>
                <a:lnTo>
                  <a:pt x="307" y="0"/>
                </a:ln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0" name="Oval 10"/>
          <p:cNvSpPr>
            <a:spLocks noChangeArrowheads="1"/>
          </p:cNvSpPr>
          <p:nvPr/>
        </p:nvSpPr>
        <p:spPr bwMode="auto">
          <a:xfrm>
            <a:off x="9263063" y="442913"/>
            <a:ext cx="846137" cy="8461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1" name="Oval 11"/>
          <p:cNvSpPr>
            <a:spLocks noChangeArrowheads="1"/>
          </p:cNvSpPr>
          <p:nvPr/>
        </p:nvSpPr>
        <p:spPr bwMode="auto">
          <a:xfrm>
            <a:off x="9290050" y="469901"/>
            <a:ext cx="793750" cy="792163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2" name="Freeform 12"/>
          <p:cNvSpPr/>
          <p:nvPr/>
        </p:nvSpPr>
        <p:spPr bwMode="auto">
          <a:xfrm>
            <a:off x="7499350" y="3613151"/>
            <a:ext cx="682625" cy="568325"/>
          </a:xfrm>
          <a:custGeom>
            <a:avLst/>
            <a:gdLst>
              <a:gd name="T0" fmla="*/ 25 w 258"/>
              <a:gd name="T1" fmla="*/ 184 h 215"/>
              <a:gd name="T2" fmla="*/ 28 w 258"/>
              <a:gd name="T3" fmla="*/ 215 h 215"/>
              <a:gd name="T4" fmla="*/ 3 w 258"/>
              <a:gd name="T5" fmla="*/ 215 h 215"/>
              <a:gd name="T6" fmla="*/ 0 w 258"/>
              <a:gd name="T7" fmla="*/ 184 h 215"/>
              <a:gd name="T8" fmla="*/ 184 w 258"/>
              <a:gd name="T9" fmla="*/ 0 h 215"/>
              <a:gd name="T10" fmla="*/ 258 w 258"/>
              <a:gd name="T11" fmla="*/ 16 h 215"/>
              <a:gd name="T12" fmla="*/ 258 w 258"/>
              <a:gd name="T13" fmla="*/ 43 h 215"/>
              <a:gd name="T14" fmla="*/ 184 w 258"/>
              <a:gd name="T15" fmla="*/ 24 h 215"/>
              <a:gd name="T16" fmla="*/ 25 w 258"/>
              <a:gd name="T17" fmla="*/ 184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8" h="215">
                <a:moveTo>
                  <a:pt x="25" y="184"/>
                </a:moveTo>
                <a:cubicBezTo>
                  <a:pt x="25" y="195"/>
                  <a:pt x="26" y="205"/>
                  <a:pt x="28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1" y="205"/>
                  <a:pt x="0" y="195"/>
                  <a:pt x="0" y="184"/>
                </a:cubicBezTo>
                <a:cubicBezTo>
                  <a:pt x="0" y="83"/>
                  <a:pt x="83" y="0"/>
                  <a:pt x="184" y="0"/>
                </a:cubicBezTo>
                <a:cubicBezTo>
                  <a:pt x="211" y="0"/>
                  <a:pt x="236" y="6"/>
                  <a:pt x="258" y="16"/>
                </a:cubicBezTo>
                <a:cubicBezTo>
                  <a:pt x="258" y="43"/>
                  <a:pt x="258" y="43"/>
                  <a:pt x="258" y="43"/>
                </a:cubicBezTo>
                <a:cubicBezTo>
                  <a:pt x="236" y="31"/>
                  <a:pt x="211" y="24"/>
                  <a:pt x="184" y="24"/>
                </a:cubicBezTo>
                <a:cubicBezTo>
                  <a:pt x="96" y="24"/>
                  <a:pt x="25" y="96"/>
                  <a:pt x="25" y="184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3" name="Freeform 13"/>
          <p:cNvSpPr/>
          <p:nvPr/>
        </p:nvSpPr>
        <p:spPr bwMode="auto">
          <a:xfrm>
            <a:off x="7375525" y="3487738"/>
            <a:ext cx="806450" cy="693738"/>
          </a:xfrm>
          <a:custGeom>
            <a:avLst/>
            <a:gdLst>
              <a:gd name="T0" fmla="*/ 24 w 305"/>
              <a:gd name="T1" fmla="*/ 231 h 262"/>
              <a:gd name="T2" fmla="*/ 27 w 305"/>
              <a:gd name="T3" fmla="*/ 262 h 262"/>
              <a:gd name="T4" fmla="*/ 2 w 305"/>
              <a:gd name="T5" fmla="*/ 262 h 262"/>
              <a:gd name="T6" fmla="*/ 0 w 305"/>
              <a:gd name="T7" fmla="*/ 231 h 262"/>
              <a:gd name="T8" fmla="*/ 231 w 305"/>
              <a:gd name="T9" fmla="*/ 0 h 262"/>
              <a:gd name="T10" fmla="*/ 305 w 305"/>
              <a:gd name="T11" fmla="*/ 12 h 262"/>
              <a:gd name="T12" fmla="*/ 305 w 305"/>
              <a:gd name="T13" fmla="*/ 38 h 262"/>
              <a:gd name="T14" fmla="*/ 231 w 305"/>
              <a:gd name="T15" fmla="*/ 24 h 262"/>
              <a:gd name="T16" fmla="*/ 24 w 305"/>
              <a:gd name="T17" fmla="*/ 231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5" h="262">
                <a:moveTo>
                  <a:pt x="24" y="231"/>
                </a:moveTo>
                <a:cubicBezTo>
                  <a:pt x="24" y="242"/>
                  <a:pt x="25" y="252"/>
                  <a:pt x="27" y="262"/>
                </a:cubicBezTo>
                <a:cubicBezTo>
                  <a:pt x="2" y="262"/>
                  <a:pt x="2" y="262"/>
                  <a:pt x="2" y="262"/>
                </a:cubicBezTo>
                <a:cubicBezTo>
                  <a:pt x="1" y="252"/>
                  <a:pt x="0" y="242"/>
                  <a:pt x="0" y="231"/>
                </a:cubicBezTo>
                <a:cubicBezTo>
                  <a:pt x="0" y="103"/>
                  <a:pt x="104" y="0"/>
                  <a:pt x="231" y="0"/>
                </a:cubicBezTo>
                <a:cubicBezTo>
                  <a:pt x="257" y="0"/>
                  <a:pt x="282" y="4"/>
                  <a:pt x="305" y="12"/>
                </a:cubicBezTo>
                <a:cubicBezTo>
                  <a:pt x="305" y="38"/>
                  <a:pt x="305" y="38"/>
                  <a:pt x="305" y="38"/>
                </a:cubicBezTo>
                <a:cubicBezTo>
                  <a:pt x="282" y="29"/>
                  <a:pt x="257" y="24"/>
                  <a:pt x="231" y="24"/>
                </a:cubicBezTo>
                <a:cubicBezTo>
                  <a:pt x="117" y="24"/>
                  <a:pt x="24" y="117"/>
                  <a:pt x="24" y="231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4" name="Freeform 14"/>
          <p:cNvSpPr/>
          <p:nvPr/>
        </p:nvSpPr>
        <p:spPr bwMode="auto">
          <a:xfrm>
            <a:off x="7250113" y="3362326"/>
            <a:ext cx="931862" cy="819150"/>
          </a:xfrm>
          <a:custGeom>
            <a:avLst/>
            <a:gdLst>
              <a:gd name="T0" fmla="*/ 24 w 352"/>
              <a:gd name="T1" fmla="*/ 279 h 310"/>
              <a:gd name="T2" fmla="*/ 26 w 352"/>
              <a:gd name="T3" fmla="*/ 310 h 310"/>
              <a:gd name="T4" fmla="*/ 1 w 352"/>
              <a:gd name="T5" fmla="*/ 310 h 310"/>
              <a:gd name="T6" fmla="*/ 0 w 352"/>
              <a:gd name="T7" fmla="*/ 279 h 310"/>
              <a:gd name="T8" fmla="*/ 278 w 352"/>
              <a:gd name="T9" fmla="*/ 0 h 310"/>
              <a:gd name="T10" fmla="*/ 352 w 352"/>
              <a:gd name="T11" fmla="*/ 10 h 310"/>
              <a:gd name="T12" fmla="*/ 352 w 352"/>
              <a:gd name="T13" fmla="*/ 36 h 310"/>
              <a:gd name="T14" fmla="*/ 278 w 352"/>
              <a:gd name="T15" fmla="*/ 25 h 310"/>
              <a:gd name="T16" fmla="*/ 24 w 352"/>
              <a:gd name="T17" fmla="*/ 279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2" h="310">
                <a:moveTo>
                  <a:pt x="24" y="279"/>
                </a:moveTo>
                <a:cubicBezTo>
                  <a:pt x="24" y="290"/>
                  <a:pt x="25" y="300"/>
                  <a:pt x="26" y="310"/>
                </a:cubicBezTo>
                <a:cubicBezTo>
                  <a:pt x="1" y="310"/>
                  <a:pt x="1" y="310"/>
                  <a:pt x="1" y="310"/>
                </a:cubicBezTo>
                <a:cubicBezTo>
                  <a:pt x="0" y="300"/>
                  <a:pt x="0" y="290"/>
                  <a:pt x="0" y="279"/>
                </a:cubicBezTo>
                <a:cubicBezTo>
                  <a:pt x="0" y="125"/>
                  <a:pt x="125" y="0"/>
                  <a:pt x="278" y="0"/>
                </a:cubicBezTo>
                <a:cubicBezTo>
                  <a:pt x="304" y="0"/>
                  <a:pt x="329" y="4"/>
                  <a:pt x="352" y="10"/>
                </a:cubicBezTo>
                <a:cubicBezTo>
                  <a:pt x="352" y="36"/>
                  <a:pt x="352" y="36"/>
                  <a:pt x="352" y="36"/>
                </a:cubicBezTo>
                <a:cubicBezTo>
                  <a:pt x="329" y="28"/>
                  <a:pt x="304" y="25"/>
                  <a:pt x="278" y="25"/>
                </a:cubicBezTo>
                <a:cubicBezTo>
                  <a:pt x="138" y="25"/>
                  <a:pt x="24" y="139"/>
                  <a:pt x="24" y="279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5" name="Freeform 15"/>
          <p:cNvSpPr>
            <a:spLocks noEditPoints="1"/>
          </p:cNvSpPr>
          <p:nvPr/>
        </p:nvSpPr>
        <p:spPr bwMode="auto">
          <a:xfrm>
            <a:off x="5657850" y="3062288"/>
            <a:ext cx="1476375" cy="1473200"/>
          </a:xfrm>
          <a:custGeom>
            <a:avLst/>
            <a:gdLst>
              <a:gd name="T0" fmla="*/ 0 w 558"/>
              <a:gd name="T1" fmla="*/ 279 h 557"/>
              <a:gd name="T2" fmla="*/ 279 w 558"/>
              <a:gd name="T3" fmla="*/ 0 h 557"/>
              <a:gd name="T4" fmla="*/ 558 w 558"/>
              <a:gd name="T5" fmla="*/ 279 h 557"/>
              <a:gd name="T6" fmla="*/ 279 w 558"/>
              <a:gd name="T7" fmla="*/ 557 h 557"/>
              <a:gd name="T8" fmla="*/ 0 w 558"/>
              <a:gd name="T9" fmla="*/ 279 h 557"/>
              <a:gd name="T10" fmla="*/ 24 w 558"/>
              <a:gd name="T11" fmla="*/ 279 h 557"/>
              <a:gd name="T12" fmla="*/ 279 w 558"/>
              <a:gd name="T13" fmla="*/ 533 h 557"/>
              <a:gd name="T14" fmla="*/ 533 w 558"/>
              <a:gd name="T15" fmla="*/ 279 h 557"/>
              <a:gd name="T16" fmla="*/ 279 w 558"/>
              <a:gd name="T17" fmla="*/ 24 h 557"/>
              <a:gd name="T18" fmla="*/ 24 w 558"/>
              <a:gd name="T19" fmla="*/ 279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8" h="557">
                <a:moveTo>
                  <a:pt x="0" y="279"/>
                </a:moveTo>
                <a:cubicBezTo>
                  <a:pt x="0" y="125"/>
                  <a:pt x="125" y="0"/>
                  <a:pt x="279" y="0"/>
                </a:cubicBezTo>
                <a:cubicBezTo>
                  <a:pt x="433" y="0"/>
                  <a:pt x="558" y="125"/>
                  <a:pt x="558" y="279"/>
                </a:cubicBezTo>
                <a:cubicBezTo>
                  <a:pt x="558" y="432"/>
                  <a:pt x="433" y="557"/>
                  <a:pt x="279" y="557"/>
                </a:cubicBezTo>
                <a:cubicBezTo>
                  <a:pt x="125" y="557"/>
                  <a:pt x="0" y="432"/>
                  <a:pt x="0" y="279"/>
                </a:cubicBezTo>
                <a:close/>
                <a:moveTo>
                  <a:pt x="24" y="279"/>
                </a:moveTo>
                <a:cubicBezTo>
                  <a:pt x="24" y="419"/>
                  <a:pt x="138" y="533"/>
                  <a:pt x="279" y="533"/>
                </a:cubicBezTo>
                <a:cubicBezTo>
                  <a:pt x="419" y="533"/>
                  <a:pt x="533" y="419"/>
                  <a:pt x="533" y="279"/>
                </a:cubicBezTo>
                <a:cubicBezTo>
                  <a:pt x="533" y="138"/>
                  <a:pt x="419" y="24"/>
                  <a:pt x="279" y="24"/>
                </a:cubicBezTo>
                <a:cubicBezTo>
                  <a:pt x="138" y="24"/>
                  <a:pt x="24" y="138"/>
                  <a:pt x="24" y="279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6" name="Freeform 16"/>
          <p:cNvSpPr>
            <a:spLocks noEditPoints="1"/>
          </p:cNvSpPr>
          <p:nvPr/>
        </p:nvSpPr>
        <p:spPr bwMode="auto">
          <a:xfrm>
            <a:off x="5783263" y="3187701"/>
            <a:ext cx="1223962" cy="1223963"/>
          </a:xfrm>
          <a:custGeom>
            <a:avLst/>
            <a:gdLst>
              <a:gd name="T0" fmla="*/ 0 w 463"/>
              <a:gd name="T1" fmla="*/ 232 h 463"/>
              <a:gd name="T2" fmla="*/ 232 w 463"/>
              <a:gd name="T3" fmla="*/ 0 h 463"/>
              <a:gd name="T4" fmla="*/ 463 w 463"/>
              <a:gd name="T5" fmla="*/ 232 h 463"/>
              <a:gd name="T6" fmla="*/ 232 w 463"/>
              <a:gd name="T7" fmla="*/ 463 h 463"/>
              <a:gd name="T8" fmla="*/ 0 w 463"/>
              <a:gd name="T9" fmla="*/ 232 h 463"/>
              <a:gd name="T10" fmla="*/ 25 w 463"/>
              <a:gd name="T11" fmla="*/ 232 h 463"/>
              <a:gd name="T12" fmla="*/ 232 w 463"/>
              <a:gd name="T13" fmla="*/ 439 h 463"/>
              <a:gd name="T14" fmla="*/ 439 w 463"/>
              <a:gd name="T15" fmla="*/ 232 h 463"/>
              <a:gd name="T16" fmla="*/ 232 w 463"/>
              <a:gd name="T17" fmla="*/ 25 h 463"/>
              <a:gd name="T18" fmla="*/ 25 w 463"/>
              <a:gd name="T19" fmla="*/ 232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3" h="463">
                <a:moveTo>
                  <a:pt x="0" y="232"/>
                </a:moveTo>
                <a:cubicBezTo>
                  <a:pt x="0" y="104"/>
                  <a:pt x="104" y="0"/>
                  <a:pt x="232" y="0"/>
                </a:cubicBezTo>
                <a:cubicBezTo>
                  <a:pt x="359" y="0"/>
                  <a:pt x="463" y="104"/>
                  <a:pt x="463" y="232"/>
                </a:cubicBezTo>
                <a:cubicBezTo>
                  <a:pt x="463" y="359"/>
                  <a:pt x="359" y="463"/>
                  <a:pt x="232" y="463"/>
                </a:cubicBezTo>
                <a:cubicBezTo>
                  <a:pt x="104" y="463"/>
                  <a:pt x="0" y="359"/>
                  <a:pt x="0" y="232"/>
                </a:cubicBezTo>
                <a:close/>
                <a:moveTo>
                  <a:pt x="25" y="232"/>
                </a:moveTo>
                <a:cubicBezTo>
                  <a:pt x="25" y="346"/>
                  <a:pt x="118" y="439"/>
                  <a:pt x="232" y="439"/>
                </a:cubicBezTo>
                <a:cubicBezTo>
                  <a:pt x="346" y="439"/>
                  <a:pt x="439" y="346"/>
                  <a:pt x="439" y="232"/>
                </a:cubicBezTo>
                <a:cubicBezTo>
                  <a:pt x="439" y="117"/>
                  <a:pt x="346" y="25"/>
                  <a:pt x="232" y="25"/>
                </a:cubicBezTo>
                <a:cubicBezTo>
                  <a:pt x="118" y="25"/>
                  <a:pt x="25" y="117"/>
                  <a:pt x="25" y="23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" name="Freeform 17"/>
          <p:cNvSpPr>
            <a:spLocks noEditPoints="1"/>
          </p:cNvSpPr>
          <p:nvPr/>
        </p:nvSpPr>
        <p:spPr bwMode="auto">
          <a:xfrm>
            <a:off x="5910263" y="3314701"/>
            <a:ext cx="973137" cy="969963"/>
          </a:xfrm>
          <a:custGeom>
            <a:avLst/>
            <a:gdLst>
              <a:gd name="T0" fmla="*/ 0 w 368"/>
              <a:gd name="T1" fmla="*/ 184 h 367"/>
              <a:gd name="T2" fmla="*/ 184 w 368"/>
              <a:gd name="T3" fmla="*/ 0 h 367"/>
              <a:gd name="T4" fmla="*/ 368 w 368"/>
              <a:gd name="T5" fmla="*/ 184 h 367"/>
              <a:gd name="T6" fmla="*/ 184 w 368"/>
              <a:gd name="T7" fmla="*/ 367 h 367"/>
              <a:gd name="T8" fmla="*/ 0 w 368"/>
              <a:gd name="T9" fmla="*/ 184 h 367"/>
              <a:gd name="T10" fmla="*/ 24 w 368"/>
              <a:gd name="T11" fmla="*/ 184 h 367"/>
              <a:gd name="T12" fmla="*/ 184 w 368"/>
              <a:gd name="T13" fmla="*/ 343 h 367"/>
              <a:gd name="T14" fmla="*/ 343 w 368"/>
              <a:gd name="T15" fmla="*/ 184 h 367"/>
              <a:gd name="T16" fmla="*/ 184 w 368"/>
              <a:gd name="T17" fmla="*/ 24 h 367"/>
              <a:gd name="T18" fmla="*/ 24 w 368"/>
              <a:gd name="T19" fmla="*/ 18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8" h="367">
                <a:moveTo>
                  <a:pt x="0" y="184"/>
                </a:moveTo>
                <a:cubicBezTo>
                  <a:pt x="0" y="82"/>
                  <a:pt x="82" y="0"/>
                  <a:pt x="184" y="0"/>
                </a:cubicBezTo>
                <a:cubicBezTo>
                  <a:pt x="285" y="0"/>
                  <a:pt x="368" y="82"/>
                  <a:pt x="368" y="184"/>
                </a:cubicBezTo>
                <a:cubicBezTo>
                  <a:pt x="368" y="285"/>
                  <a:pt x="285" y="367"/>
                  <a:pt x="184" y="367"/>
                </a:cubicBezTo>
                <a:cubicBezTo>
                  <a:pt x="82" y="367"/>
                  <a:pt x="0" y="285"/>
                  <a:pt x="0" y="184"/>
                </a:cubicBezTo>
                <a:close/>
                <a:moveTo>
                  <a:pt x="24" y="184"/>
                </a:moveTo>
                <a:cubicBezTo>
                  <a:pt x="24" y="271"/>
                  <a:pt x="96" y="343"/>
                  <a:pt x="184" y="343"/>
                </a:cubicBezTo>
                <a:cubicBezTo>
                  <a:pt x="272" y="343"/>
                  <a:pt x="343" y="271"/>
                  <a:pt x="343" y="184"/>
                </a:cubicBezTo>
                <a:cubicBezTo>
                  <a:pt x="343" y="96"/>
                  <a:pt x="272" y="24"/>
                  <a:pt x="184" y="24"/>
                </a:cubicBezTo>
                <a:cubicBezTo>
                  <a:pt x="96" y="24"/>
                  <a:pt x="24" y="96"/>
                  <a:pt x="24" y="184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8" name="Oval 18"/>
          <p:cNvSpPr>
            <a:spLocks noChangeArrowheads="1"/>
          </p:cNvSpPr>
          <p:nvPr/>
        </p:nvSpPr>
        <p:spPr bwMode="auto">
          <a:xfrm>
            <a:off x="5573713" y="3171826"/>
            <a:ext cx="674687" cy="673100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9" name="Oval 19"/>
          <p:cNvSpPr>
            <a:spLocks noChangeArrowheads="1"/>
          </p:cNvSpPr>
          <p:nvPr/>
        </p:nvSpPr>
        <p:spPr bwMode="auto">
          <a:xfrm>
            <a:off x="5846763" y="2771776"/>
            <a:ext cx="901700" cy="901700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0" name="Freeform 20"/>
          <p:cNvSpPr/>
          <p:nvPr/>
        </p:nvSpPr>
        <p:spPr bwMode="auto">
          <a:xfrm>
            <a:off x="6132513" y="3479801"/>
            <a:ext cx="52387" cy="77788"/>
          </a:xfrm>
          <a:custGeom>
            <a:avLst/>
            <a:gdLst>
              <a:gd name="T0" fmla="*/ 19 w 20"/>
              <a:gd name="T1" fmla="*/ 16 h 29"/>
              <a:gd name="T2" fmla="*/ 16 w 20"/>
              <a:gd name="T3" fmla="*/ 14 h 29"/>
              <a:gd name="T4" fmla="*/ 13 w 20"/>
              <a:gd name="T5" fmla="*/ 13 h 29"/>
              <a:gd name="T6" fmla="*/ 11 w 20"/>
              <a:gd name="T7" fmla="*/ 13 h 29"/>
              <a:gd name="T8" fmla="*/ 9 w 20"/>
              <a:gd name="T9" fmla="*/ 12 h 29"/>
              <a:gd name="T10" fmla="*/ 7 w 20"/>
              <a:gd name="T11" fmla="*/ 12 h 29"/>
              <a:gd name="T12" fmla="*/ 6 w 20"/>
              <a:gd name="T13" fmla="*/ 11 h 29"/>
              <a:gd name="T14" fmla="*/ 5 w 20"/>
              <a:gd name="T15" fmla="*/ 10 h 29"/>
              <a:gd name="T16" fmla="*/ 6 w 20"/>
              <a:gd name="T17" fmla="*/ 9 h 29"/>
              <a:gd name="T18" fmla="*/ 7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8 h 29"/>
              <a:gd name="T26" fmla="*/ 16 w 20"/>
              <a:gd name="T27" fmla="*/ 8 h 29"/>
              <a:gd name="T28" fmla="*/ 16 w 20"/>
              <a:gd name="T29" fmla="*/ 9 h 29"/>
              <a:gd name="T30" fmla="*/ 17 w 20"/>
              <a:gd name="T31" fmla="*/ 9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10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1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7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5 w 20"/>
              <a:gd name="T73" fmla="*/ 18 h 29"/>
              <a:gd name="T74" fmla="*/ 15 w 20"/>
              <a:gd name="T75" fmla="*/ 20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8 w 20"/>
              <a:gd name="T85" fmla="*/ 23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10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20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2" y="13"/>
                  <a:pt x="11" y="13"/>
                  <a:pt x="11" y="13"/>
                </a:cubicBezTo>
                <a:cubicBezTo>
                  <a:pt x="10" y="13"/>
                  <a:pt x="9" y="12"/>
                  <a:pt x="9" y="12"/>
                </a:cubicBezTo>
                <a:cubicBezTo>
                  <a:pt x="8" y="12"/>
                  <a:pt x="7" y="12"/>
                  <a:pt x="7" y="12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1"/>
                  <a:pt x="5" y="10"/>
                  <a:pt x="5" y="10"/>
                </a:cubicBezTo>
                <a:cubicBezTo>
                  <a:pt x="5" y="9"/>
                  <a:pt x="5" y="9"/>
                  <a:pt x="6" y="9"/>
                </a:cubicBezTo>
                <a:cubicBezTo>
                  <a:pt x="6" y="8"/>
                  <a:pt x="6" y="8"/>
                  <a:pt x="7" y="8"/>
                </a:cubicBezTo>
                <a:cubicBezTo>
                  <a:pt x="7" y="8"/>
                  <a:pt x="8" y="7"/>
                  <a:pt x="8" y="7"/>
                </a:cubicBezTo>
                <a:cubicBezTo>
                  <a:pt x="9" y="7"/>
                  <a:pt x="10" y="7"/>
                  <a:pt x="10" y="7"/>
                </a:cubicBezTo>
                <a:cubicBezTo>
                  <a:pt x="12" y="7"/>
                  <a:pt x="13" y="7"/>
                  <a:pt x="14" y="8"/>
                </a:cubicBezTo>
                <a:cubicBezTo>
                  <a:pt x="15" y="8"/>
                  <a:pt x="15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8" y="8"/>
                  <a:pt x="18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6"/>
                  <a:pt x="18" y="6"/>
                </a:cubicBezTo>
                <a:cubicBezTo>
                  <a:pt x="18" y="6"/>
                  <a:pt x="17" y="5"/>
                  <a:pt x="17" y="5"/>
                </a:cubicBezTo>
                <a:cubicBezTo>
                  <a:pt x="16" y="5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3" y="14"/>
                  <a:pt x="3" y="15"/>
                  <a:pt x="4" y="15"/>
                </a:cubicBezTo>
                <a:cubicBezTo>
                  <a:pt x="5" y="15"/>
                  <a:pt x="6" y="15"/>
                  <a:pt x="7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7"/>
                  <a:pt x="11" y="17"/>
                  <a:pt x="12" y="17"/>
                </a:cubicBezTo>
                <a:cubicBezTo>
                  <a:pt x="13" y="17"/>
                  <a:pt x="14" y="18"/>
                  <a:pt x="15" y="18"/>
                </a:cubicBezTo>
                <a:cubicBezTo>
                  <a:pt x="15" y="19"/>
                  <a:pt x="15" y="19"/>
                  <a:pt x="15" y="20"/>
                </a:cubicBezTo>
                <a:cubicBezTo>
                  <a:pt x="15" y="20"/>
                  <a:pt x="15" y="21"/>
                  <a:pt x="15" y="21"/>
                </a:cubicBezTo>
                <a:cubicBezTo>
                  <a:pt x="15" y="21"/>
                  <a:pt x="14" y="22"/>
                  <a:pt x="14" y="22"/>
                </a:cubicBezTo>
                <a:cubicBezTo>
                  <a:pt x="13" y="22"/>
                  <a:pt x="13" y="23"/>
                  <a:pt x="12" y="23"/>
                </a:cubicBezTo>
                <a:cubicBezTo>
                  <a:pt x="12" y="23"/>
                  <a:pt x="11" y="23"/>
                  <a:pt x="10" y="23"/>
                </a:cubicBezTo>
                <a:cubicBezTo>
                  <a:pt x="9" y="23"/>
                  <a:pt x="8" y="23"/>
                  <a:pt x="8" y="23"/>
                </a:cubicBezTo>
                <a:cubicBezTo>
                  <a:pt x="7" y="22"/>
                  <a:pt x="6" y="22"/>
                  <a:pt x="5" y="22"/>
                </a:cubicBezTo>
                <a:cubicBezTo>
                  <a:pt x="4" y="22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8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10" y="29"/>
                </a:cubicBezTo>
                <a:cubicBezTo>
                  <a:pt x="11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20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1" name="Freeform 21"/>
          <p:cNvSpPr/>
          <p:nvPr/>
        </p:nvSpPr>
        <p:spPr bwMode="auto">
          <a:xfrm>
            <a:off x="6054725" y="3479801"/>
            <a:ext cx="53975" cy="77788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3 h 29"/>
              <a:gd name="T8" fmla="*/ 8 w 20"/>
              <a:gd name="T9" fmla="*/ 12 h 29"/>
              <a:gd name="T10" fmla="*/ 6 w 20"/>
              <a:gd name="T11" fmla="*/ 12 h 29"/>
              <a:gd name="T12" fmla="*/ 5 w 20"/>
              <a:gd name="T13" fmla="*/ 11 h 29"/>
              <a:gd name="T14" fmla="*/ 5 w 20"/>
              <a:gd name="T15" fmla="*/ 10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8 h 29"/>
              <a:gd name="T26" fmla="*/ 16 w 20"/>
              <a:gd name="T27" fmla="*/ 8 h 29"/>
              <a:gd name="T28" fmla="*/ 16 w 20"/>
              <a:gd name="T29" fmla="*/ 9 h 29"/>
              <a:gd name="T30" fmla="*/ 17 w 20"/>
              <a:gd name="T31" fmla="*/ 9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3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9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20 h 29"/>
              <a:gd name="T76" fmla="*/ 14 w 20"/>
              <a:gd name="T77" fmla="*/ 21 h 29"/>
              <a:gd name="T78" fmla="*/ 13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7 w 20"/>
              <a:gd name="T85" fmla="*/ 23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9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4" y="14"/>
                  <a:pt x="14" y="13"/>
                  <a:pt x="13" y="13"/>
                </a:cubicBezTo>
                <a:cubicBezTo>
                  <a:pt x="12" y="13"/>
                  <a:pt x="11" y="13"/>
                  <a:pt x="10" y="13"/>
                </a:cubicBezTo>
                <a:cubicBezTo>
                  <a:pt x="10" y="13"/>
                  <a:pt x="9" y="12"/>
                  <a:pt x="8" y="12"/>
                </a:cubicBezTo>
                <a:cubicBezTo>
                  <a:pt x="7" y="12"/>
                  <a:pt x="7" y="12"/>
                  <a:pt x="6" y="12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1"/>
                  <a:pt x="5" y="10"/>
                  <a:pt x="5" y="10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6" y="8"/>
                  <a:pt x="6" y="8"/>
                </a:cubicBezTo>
                <a:cubicBezTo>
                  <a:pt x="7" y="8"/>
                  <a:pt x="7" y="7"/>
                  <a:pt x="8" y="7"/>
                </a:cubicBezTo>
                <a:cubicBezTo>
                  <a:pt x="8" y="7"/>
                  <a:pt x="9" y="7"/>
                  <a:pt x="10" y="7"/>
                </a:cubicBezTo>
                <a:cubicBezTo>
                  <a:pt x="11" y="7"/>
                  <a:pt x="12" y="7"/>
                  <a:pt x="13" y="8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ubicBezTo>
                  <a:pt x="16" y="9"/>
                  <a:pt x="16" y="9"/>
                  <a:pt x="17" y="9"/>
                </a:cubicBezTo>
                <a:cubicBezTo>
                  <a:pt x="17" y="9"/>
                  <a:pt x="17" y="8"/>
                  <a:pt x="18" y="8"/>
                </a:cubicBezTo>
                <a:cubicBezTo>
                  <a:pt x="18" y="8"/>
                  <a:pt x="18" y="8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7" y="6"/>
                  <a:pt x="17" y="5"/>
                  <a:pt x="16" y="5"/>
                </a:cubicBezTo>
                <a:cubicBezTo>
                  <a:pt x="15" y="5"/>
                  <a:pt x="15" y="4"/>
                  <a:pt x="13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6" y="4"/>
                </a:cubicBezTo>
                <a:cubicBezTo>
                  <a:pt x="5" y="4"/>
                  <a:pt x="3" y="5"/>
                  <a:pt x="3" y="5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0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5"/>
                  <a:pt x="4" y="15"/>
                </a:cubicBezTo>
                <a:cubicBezTo>
                  <a:pt x="4" y="15"/>
                  <a:pt x="5" y="15"/>
                  <a:pt x="6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7"/>
                  <a:pt x="11" y="17"/>
                  <a:pt x="12" y="17"/>
                </a:cubicBezTo>
                <a:cubicBezTo>
                  <a:pt x="13" y="17"/>
                  <a:pt x="14" y="18"/>
                  <a:pt x="14" y="18"/>
                </a:cubicBezTo>
                <a:cubicBezTo>
                  <a:pt x="15" y="19"/>
                  <a:pt x="15" y="19"/>
                  <a:pt x="15" y="20"/>
                </a:cubicBezTo>
                <a:cubicBezTo>
                  <a:pt x="15" y="20"/>
                  <a:pt x="15" y="21"/>
                  <a:pt x="14" y="21"/>
                </a:cubicBezTo>
                <a:cubicBezTo>
                  <a:pt x="14" y="21"/>
                  <a:pt x="14" y="22"/>
                  <a:pt x="13" y="22"/>
                </a:cubicBezTo>
                <a:cubicBezTo>
                  <a:pt x="13" y="22"/>
                  <a:pt x="12" y="23"/>
                  <a:pt x="12" y="23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3"/>
                </a:cubicBezTo>
                <a:cubicBezTo>
                  <a:pt x="6" y="22"/>
                  <a:pt x="5" y="22"/>
                  <a:pt x="5" y="22"/>
                </a:cubicBezTo>
                <a:cubicBezTo>
                  <a:pt x="4" y="22"/>
                  <a:pt x="3" y="21"/>
                  <a:pt x="3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6" y="26"/>
                  <a:pt x="7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9" y="29"/>
                </a:cubicBezTo>
                <a:cubicBezTo>
                  <a:pt x="10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2" name="Freeform 22"/>
          <p:cNvSpPr/>
          <p:nvPr/>
        </p:nvSpPr>
        <p:spPr bwMode="auto">
          <a:xfrm>
            <a:off x="5975350" y="3479801"/>
            <a:ext cx="53975" cy="77788"/>
          </a:xfrm>
          <a:custGeom>
            <a:avLst/>
            <a:gdLst>
              <a:gd name="T0" fmla="*/ 19 w 20"/>
              <a:gd name="T1" fmla="*/ 16 h 29"/>
              <a:gd name="T2" fmla="*/ 16 w 20"/>
              <a:gd name="T3" fmla="*/ 14 h 29"/>
              <a:gd name="T4" fmla="*/ 13 w 20"/>
              <a:gd name="T5" fmla="*/ 13 h 29"/>
              <a:gd name="T6" fmla="*/ 11 w 20"/>
              <a:gd name="T7" fmla="*/ 13 h 29"/>
              <a:gd name="T8" fmla="*/ 9 w 20"/>
              <a:gd name="T9" fmla="*/ 12 h 29"/>
              <a:gd name="T10" fmla="*/ 7 w 20"/>
              <a:gd name="T11" fmla="*/ 12 h 29"/>
              <a:gd name="T12" fmla="*/ 6 w 20"/>
              <a:gd name="T13" fmla="*/ 11 h 29"/>
              <a:gd name="T14" fmla="*/ 5 w 20"/>
              <a:gd name="T15" fmla="*/ 10 h 29"/>
              <a:gd name="T16" fmla="*/ 6 w 20"/>
              <a:gd name="T17" fmla="*/ 9 h 29"/>
              <a:gd name="T18" fmla="*/ 7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8 h 29"/>
              <a:gd name="T26" fmla="*/ 16 w 20"/>
              <a:gd name="T27" fmla="*/ 8 h 29"/>
              <a:gd name="T28" fmla="*/ 17 w 20"/>
              <a:gd name="T29" fmla="*/ 9 h 29"/>
              <a:gd name="T30" fmla="*/ 17 w 20"/>
              <a:gd name="T31" fmla="*/ 9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10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1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7 w 20"/>
              <a:gd name="T67" fmla="*/ 16 h 29"/>
              <a:gd name="T68" fmla="*/ 10 w 20"/>
              <a:gd name="T69" fmla="*/ 16 h 29"/>
              <a:gd name="T70" fmla="*/ 13 w 20"/>
              <a:gd name="T71" fmla="*/ 17 h 29"/>
              <a:gd name="T72" fmla="*/ 15 w 20"/>
              <a:gd name="T73" fmla="*/ 18 h 29"/>
              <a:gd name="T74" fmla="*/ 15 w 20"/>
              <a:gd name="T75" fmla="*/ 20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8 w 20"/>
              <a:gd name="T85" fmla="*/ 23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10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20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2" y="13"/>
                  <a:pt x="12" y="13"/>
                  <a:pt x="11" y="13"/>
                </a:cubicBezTo>
                <a:cubicBezTo>
                  <a:pt x="10" y="13"/>
                  <a:pt x="9" y="12"/>
                  <a:pt x="9" y="12"/>
                </a:cubicBezTo>
                <a:cubicBezTo>
                  <a:pt x="8" y="12"/>
                  <a:pt x="7" y="12"/>
                  <a:pt x="7" y="12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1"/>
                  <a:pt x="5" y="10"/>
                  <a:pt x="5" y="10"/>
                </a:cubicBezTo>
                <a:cubicBezTo>
                  <a:pt x="5" y="9"/>
                  <a:pt x="6" y="9"/>
                  <a:pt x="6" y="9"/>
                </a:cubicBezTo>
                <a:cubicBezTo>
                  <a:pt x="6" y="8"/>
                  <a:pt x="6" y="8"/>
                  <a:pt x="7" y="8"/>
                </a:cubicBezTo>
                <a:cubicBezTo>
                  <a:pt x="7" y="8"/>
                  <a:pt x="8" y="7"/>
                  <a:pt x="8" y="7"/>
                </a:cubicBezTo>
                <a:cubicBezTo>
                  <a:pt x="9" y="7"/>
                  <a:pt x="10" y="7"/>
                  <a:pt x="10" y="7"/>
                </a:cubicBezTo>
                <a:cubicBezTo>
                  <a:pt x="12" y="7"/>
                  <a:pt x="13" y="7"/>
                  <a:pt x="14" y="8"/>
                </a:cubicBezTo>
                <a:cubicBezTo>
                  <a:pt x="15" y="8"/>
                  <a:pt x="15" y="8"/>
                  <a:pt x="16" y="8"/>
                </a:cubicBezTo>
                <a:cubicBezTo>
                  <a:pt x="16" y="8"/>
                  <a:pt x="16" y="8"/>
                  <a:pt x="17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9"/>
                  <a:pt x="18" y="8"/>
                  <a:pt x="18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6"/>
                  <a:pt x="18" y="6"/>
                </a:cubicBezTo>
                <a:cubicBezTo>
                  <a:pt x="18" y="6"/>
                  <a:pt x="17" y="5"/>
                  <a:pt x="17" y="5"/>
                </a:cubicBezTo>
                <a:cubicBezTo>
                  <a:pt x="16" y="5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2" y="7"/>
                  <a:pt x="1" y="7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1" y="13"/>
                  <a:pt x="2" y="13"/>
                  <a:pt x="2" y="14"/>
                </a:cubicBezTo>
                <a:cubicBezTo>
                  <a:pt x="3" y="14"/>
                  <a:pt x="3" y="15"/>
                  <a:pt x="4" y="15"/>
                </a:cubicBezTo>
                <a:cubicBezTo>
                  <a:pt x="5" y="15"/>
                  <a:pt x="6" y="15"/>
                  <a:pt x="7" y="16"/>
                </a:cubicBezTo>
                <a:cubicBezTo>
                  <a:pt x="8" y="16"/>
                  <a:pt x="9" y="16"/>
                  <a:pt x="10" y="16"/>
                </a:cubicBezTo>
                <a:cubicBezTo>
                  <a:pt x="11" y="17"/>
                  <a:pt x="12" y="17"/>
                  <a:pt x="13" y="17"/>
                </a:cubicBezTo>
                <a:cubicBezTo>
                  <a:pt x="13" y="17"/>
                  <a:pt x="14" y="18"/>
                  <a:pt x="15" y="18"/>
                </a:cubicBezTo>
                <a:cubicBezTo>
                  <a:pt x="15" y="19"/>
                  <a:pt x="15" y="19"/>
                  <a:pt x="15" y="20"/>
                </a:cubicBezTo>
                <a:cubicBezTo>
                  <a:pt x="15" y="20"/>
                  <a:pt x="15" y="21"/>
                  <a:pt x="15" y="21"/>
                </a:cubicBezTo>
                <a:cubicBezTo>
                  <a:pt x="15" y="21"/>
                  <a:pt x="14" y="22"/>
                  <a:pt x="14" y="22"/>
                </a:cubicBezTo>
                <a:cubicBezTo>
                  <a:pt x="13" y="22"/>
                  <a:pt x="13" y="23"/>
                  <a:pt x="12" y="23"/>
                </a:cubicBezTo>
                <a:cubicBezTo>
                  <a:pt x="12" y="23"/>
                  <a:pt x="11" y="23"/>
                  <a:pt x="10" y="23"/>
                </a:cubicBezTo>
                <a:cubicBezTo>
                  <a:pt x="9" y="23"/>
                  <a:pt x="9" y="23"/>
                  <a:pt x="8" y="23"/>
                </a:cubicBezTo>
                <a:cubicBezTo>
                  <a:pt x="7" y="22"/>
                  <a:pt x="6" y="22"/>
                  <a:pt x="5" y="22"/>
                </a:cubicBezTo>
                <a:cubicBezTo>
                  <a:pt x="5" y="22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1" y="21"/>
                  <a:pt x="1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1" y="23"/>
                  <a:pt x="1" y="24"/>
                </a:cubicBezTo>
                <a:cubicBezTo>
                  <a:pt x="2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8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10" y="29"/>
                </a:cubicBezTo>
                <a:cubicBezTo>
                  <a:pt x="11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20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3" name="Freeform 23"/>
          <p:cNvSpPr/>
          <p:nvPr/>
        </p:nvSpPr>
        <p:spPr bwMode="auto">
          <a:xfrm>
            <a:off x="5899150" y="3479801"/>
            <a:ext cx="52387" cy="77788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3 h 29"/>
              <a:gd name="T8" fmla="*/ 8 w 20"/>
              <a:gd name="T9" fmla="*/ 12 h 29"/>
              <a:gd name="T10" fmla="*/ 7 w 20"/>
              <a:gd name="T11" fmla="*/ 12 h 29"/>
              <a:gd name="T12" fmla="*/ 5 w 20"/>
              <a:gd name="T13" fmla="*/ 11 h 29"/>
              <a:gd name="T14" fmla="*/ 5 w 20"/>
              <a:gd name="T15" fmla="*/ 10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8 h 29"/>
              <a:gd name="T26" fmla="*/ 16 w 20"/>
              <a:gd name="T27" fmla="*/ 8 h 29"/>
              <a:gd name="T28" fmla="*/ 16 w 20"/>
              <a:gd name="T29" fmla="*/ 9 h 29"/>
              <a:gd name="T30" fmla="*/ 17 w 20"/>
              <a:gd name="T31" fmla="*/ 9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9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20 h 29"/>
              <a:gd name="T76" fmla="*/ 15 w 20"/>
              <a:gd name="T77" fmla="*/ 21 h 29"/>
              <a:gd name="T78" fmla="*/ 13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7 w 20"/>
              <a:gd name="T85" fmla="*/ 23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9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4" y="14"/>
                  <a:pt x="14" y="13"/>
                  <a:pt x="13" y="13"/>
                </a:cubicBezTo>
                <a:cubicBezTo>
                  <a:pt x="12" y="13"/>
                  <a:pt x="11" y="13"/>
                  <a:pt x="10" y="13"/>
                </a:cubicBezTo>
                <a:cubicBezTo>
                  <a:pt x="10" y="13"/>
                  <a:pt x="9" y="12"/>
                  <a:pt x="8" y="12"/>
                </a:cubicBezTo>
                <a:cubicBezTo>
                  <a:pt x="8" y="12"/>
                  <a:pt x="7" y="12"/>
                  <a:pt x="7" y="12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1"/>
                  <a:pt x="5" y="10"/>
                  <a:pt x="5" y="10"/>
                </a:cubicBezTo>
                <a:cubicBezTo>
                  <a:pt x="5" y="9"/>
                  <a:pt x="5" y="9"/>
                  <a:pt x="5" y="9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2" y="7"/>
                  <a:pt x="13" y="8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ubicBezTo>
                  <a:pt x="16" y="9"/>
                  <a:pt x="17" y="9"/>
                  <a:pt x="17" y="9"/>
                </a:cubicBezTo>
                <a:cubicBezTo>
                  <a:pt x="17" y="9"/>
                  <a:pt x="18" y="8"/>
                  <a:pt x="18" y="8"/>
                </a:cubicBezTo>
                <a:cubicBezTo>
                  <a:pt x="18" y="8"/>
                  <a:pt x="18" y="8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8" y="6"/>
                  <a:pt x="17" y="5"/>
                  <a:pt x="16" y="5"/>
                </a:cubicBezTo>
                <a:cubicBezTo>
                  <a:pt x="16" y="5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0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5"/>
                  <a:pt x="4" y="15"/>
                </a:cubicBezTo>
                <a:cubicBezTo>
                  <a:pt x="4" y="15"/>
                  <a:pt x="5" y="15"/>
                  <a:pt x="6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7"/>
                  <a:pt x="11" y="17"/>
                  <a:pt x="12" y="17"/>
                </a:cubicBezTo>
                <a:cubicBezTo>
                  <a:pt x="13" y="17"/>
                  <a:pt x="14" y="18"/>
                  <a:pt x="14" y="18"/>
                </a:cubicBezTo>
                <a:cubicBezTo>
                  <a:pt x="15" y="19"/>
                  <a:pt x="15" y="19"/>
                  <a:pt x="15" y="20"/>
                </a:cubicBezTo>
                <a:cubicBezTo>
                  <a:pt x="15" y="20"/>
                  <a:pt x="15" y="21"/>
                  <a:pt x="15" y="21"/>
                </a:cubicBezTo>
                <a:cubicBezTo>
                  <a:pt x="14" y="21"/>
                  <a:pt x="14" y="22"/>
                  <a:pt x="13" y="22"/>
                </a:cubicBezTo>
                <a:cubicBezTo>
                  <a:pt x="13" y="22"/>
                  <a:pt x="12" y="23"/>
                  <a:pt x="12" y="23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3"/>
                </a:cubicBezTo>
                <a:cubicBezTo>
                  <a:pt x="6" y="22"/>
                  <a:pt x="6" y="22"/>
                  <a:pt x="5" y="22"/>
                </a:cubicBezTo>
                <a:cubicBezTo>
                  <a:pt x="4" y="22"/>
                  <a:pt x="3" y="21"/>
                  <a:pt x="3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9" y="29"/>
                </a:cubicBezTo>
                <a:cubicBezTo>
                  <a:pt x="10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4" name="Freeform 24"/>
          <p:cNvSpPr/>
          <p:nvPr/>
        </p:nvSpPr>
        <p:spPr bwMode="auto">
          <a:xfrm>
            <a:off x="5819775" y="3479801"/>
            <a:ext cx="55562" cy="77788"/>
          </a:xfrm>
          <a:custGeom>
            <a:avLst/>
            <a:gdLst>
              <a:gd name="T0" fmla="*/ 19 w 21"/>
              <a:gd name="T1" fmla="*/ 16 h 29"/>
              <a:gd name="T2" fmla="*/ 16 w 21"/>
              <a:gd name="T3" fmla="*/ 14 h 29"/>
              <a:gd name="T4" fmla="*/ 13 w 21"/>
              <a:gd name="T5" fmla="*/ 13 h 29"/>
              <a:gd name="T6" fmla="*/ 11 w 21"/>
              <a:gd name="T7" fmla="*/ 13 h 29"/>
              <a:gd name="T8" fmla="*/ 9 w 21"/>
              <a:gd name="T9" fmla="*/ 12 h 29"/>
              <a:gd name="T10" fmla="*/ 7 w 21"/>
              <a:gd name="T11" fmla="*/ 12 h 29"/>
              <a:gd name="T12" fmla="*/ 6 w 21"/>
              <a:gd name="T13" fmla="*/ 11 h 29"/>
              <a:gd name="T14" fmla="*/ 6 w 21"/>
              <a:gd name="T15" fmla="*/ 10 h 29"/>
              <a:gd name="T16" fmla="*/ 6 w 21"/>
              <a:gd name="T17" fmla="*/ 9 h 29"/>
              <a:gd name="T18" fmla="*/ 7 w 21"/>
              <a:gd name="T19" fmla="*/ 8 h 29"/>
              <a:gd name="T20" fmla="*/ 9 w 21"/>
              <a:gd name="T21" fmla="*/ 7 h 29"/>
              <a:gd name="T22" fmla="*/ 11 w 21"/>
              <a:gd name="T23" fmla="*/ 7 h 29"/>
              <a:gd name="T24" fmla="*/ 14 w 21"/>
              <a:gd name="T25" fmla="*/ 8 h 29"/>
              <a:gd name="T26" fmla="*/ 16 w 21"/>
              <a:gd name="T27" fmla="*/ 8 h 29"/>
              <a:gd name="T28" fmla="*/ 17 w 21"/>
              <a:gd name="T29" fmla="*/ 9 h 29"/>
              <a:gd name="T30" fmla="*/ 17 w 21"/>
              <a:gd name="T31" fmla="*/ 9 h 29"/>
              <a:gd name="T32" fmla="*/ 19 w 21"/>
              <a:gd name="T33" fmla="*/ 8 h 29"/>
              <a:gd name="T34" fmla="*/ 19 w 21"/>
              <a:gd name="T35" fmla="*/ 7 h 29"/>
              <a:gd name="T36" fmla="*/ 19 w 21"/>
              <a:gd name="T37" fmla="*/ 6 h 29"/>
              <a:gd name="T38" fmla="*/ 17 w 21"/>
              <a:gd name="T39" fmla="*/ 5 h 29"/>
              <a:gd name="T40" fmla="*/ 14 w 21"/>
              <a:gd name="T41" fmla="*/ 4 h 29"/>
              <a:gd name="T42" fmla="*/ 11 w 21"/>
              <a:gd name="T43" fmla="*/ 4 h 29"/>
              <a:gd name="T44" fmla="*/ 11 w 21"/>
              <a:gd name="T45" fmla="*/ 2 h 29"/>
              <a:gd name="T46" fmla="*/ 10 w 21"/>
              <a:gd name="T47" fmla="*/ 0 h 29"/>
              <a:gd name="T48" fmla="*/ 9 w 21"/>
              <a:gd name="T49" fmla="*/ 2 h 29"/>
              <a:gd name="T50" fmla="*/ 9 w 21"/>
              <a:gd name="T51" fmla="*/ 4 h 29"/>
              <a:gd name="T52" fmla="*/ 6 w 21"/>
              <a:gd name="T53" fmla="*/ 4 h 29"/>
              <a:gd name="T54" fmla="*/ 3 w 21"/>
              <a:gd name="T55" fmla="*/ 5 h 29"/>
              <a:gd name="T56" fmla="*/ 1 w 21"/>
              <a:gd name="T57" fmla="*/ 7 h 29"/>
              <a:gd name="T58" fmla="*/ 0 w 21"/>
              <a:gd name="T59" fmla="*/ 10 h 29"/>
              <a:gd name="T60" fmla="*/ 1 w 21"/>
              <a:gd name="T61" fmla="*/ 12 h 29"/>
              <a:gd name="T62" fmla="*/ 2 w 21"/>
              <a:gd name="T63" fmla="*/ 14 h 29"/>
              <a:gd name="T64" fmla="*/ 4 w 21"/>
              <a:gd name="T65" fmla="*/ 15 h 29"/>
              <a:gd name="T66" fmla="*/ 7 w 21"/>
              <a:gd name="T67" fmla="*/ 16 h 29"/>
              <a:gd name="T68" fmla="*/ 10 w 21"/>
              <a:gd name="T69" fmla="*/ 16 h 29"/>
              <a:gd name="T70" fmla="*/ 13 w 21"/>
              <a:gd name="T71" fmla="*/ 17 h 29"/>
              <a:gd name="T72" fmla="*/ 15 w 21"/>
              <a:gd name="T73" fmla="*/ 18 h 29"/>
              <a:gd name="T74" fmla="*/ 16 w 21"/>
              <a:gd name="T75" fmla="*/ 20 h 29"/>
              <a:gd name="T76" fmla="*/ 15 w 21"/>
              <a:gd name="T77" fmla="*/ 21 h 29"/>
              <a:gd name="T78" fmla="*/ 14 w 21"/>
              <a:gd name="T79" fmla="*/ 22 h 29"/>
              <a:gd name="T80" fmla="*/ 12 w 21"/>
              <a:gd name="T81" fmla="*/ 23 h 29"/>
              <a:gd name="T82" fmla="*/ 11 w 21"/>
              <a:gd name="T83" fmla="*/ 23 h 29"/>
              <a:gd name="T84" fmla="*/ 8 w 21"/>
              <a:gd name="T85" fmla="*/ 23 h 29"/>
              <a:gd name="T86" fmla="*/ 5 w 21"/>
              <a:gd name="T87" fmla="*/ 22 h 29"/>
              <a:gd name="T88" fmla="*/ 4 w 21"/>
              <a:gd name="T89" fmla="*/ 21 h 29"/>
              <a:gd name="T90" fmla="*/ 2 w 21"/>
              <a:gd name="T91" fmla="*/ 21 h 29"/>
              <a:gd name="T92" fmla="*/ 1 w 21"/>
              <a:gd name="T93" fmla="*/ 21 h 29"/>
              <a:gd name="T94" fmla="*/ 0 w 21"/>
              <a:gd name="T95" fmla="*/ 22 h 29"/>
              <a:gd name="T96" fmla="*/ 1 w 21"/>
              <a:gd name="T97" fmla="*/ 24 h 29"/>
              <a:gd name="T98" fmla="*/ 3 w 21"/>
              <a:gd name="T99" fmla="*/ 25 h 29"/>
              <a:gd name="T100" fmla="*/ 6 w 21"/>
              <a:gd name="T101" fmla="*/ 26 h 29"/>
              <a:gd name="T102" fmla="*/ 9 w 21"/>
              <a:gd name="T103" fmla="*/ 26 h 29"/>
              <a:gd name="T104" fmla="*/ 9 w 21"/>
              <a:gd name="T105" fmla="*/ 28 h 29"/>
              <a:gd name="T106" fmla="*/ 10 w 21"/>
              <a:gd name="T107" fmla="*/ 29 h 29"/>
              <a:gd name="T108" fmla="*/ 11 w 21"/>
              <a:gd name="T109" fmla="*/ 28 h 29"/>
              <a:gd name="T110" fmla="*/ 11 w 21"/>
              <a:gd name="T111" fmla="*/ 26 h 29"/>
              <a:gd name="T112" fmla="*/ 14 w 21"/>
              <a:gd name="T113" fmla="*/ 26 h 29"/>
              <a:gd name="T114" fmla="*/ 18 w 21"/>
              <a:gd name="T115" fmla="*/ 24 h 29"/>
              <a:gd name="T116" fmla="*/ 20 w 21"/>
              <a:gd name="T117" fmla="*/ 22 h 29"/>
              <a:gd name="T118" fmla="*/ 21 w 21"/>
              <a:gd name="T119" fmla="*/ 19 h 29"/>
              <a:gd name="T120" fmla="*/ 19 w 21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" h="29">
                <a:moveTo>
                  <a:pt x="19" y="16"/>
                </a:moveTo>
                <a:cubicBezTo>
                  <a:pt x="19" y="15"/>
                  <a:pt x="17" y="14"/>
                  <a:pt x="16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3" y="13"/>
                  <a:pt x="12" y="13"/>
                  <a:pt x="11" y="13"/>
                </a:cubicBezTo>
                <a:cubicBezTo>
                  <a:pt x="10" y="13"/>
                  <a:pt x="10" y="12"/>
                  <a:pt x="9" y="12"/>
                </a:cubicBezTo>
                <a:cubicBezTo>
                  <a:pt x="8" y="12"/>
                  <a:pt x="8" y="12"/>
                  <a:pt x="7" y="12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1"/>
                  <a:pt x="6" y="10"/>
                  <a:pt x="6" y="10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7" y="8"/>
                  <a:pt x="7" y="8"/>
                </a:cubicBezTo>
                <a:cubicBezTo>
                  <a:pt x="7" y="8"/>
                  <a:pt x="8" y="7"/>
                  <a:pt x="9" y="7"/>
                </a:cubicBezTo>
                <a:cubicBezTo>
                  <a:pt x="9" y="7"/>
                  <a:pt x="10" y="7"/>
                  <a:pt x="11" y="7"/>
                </a:cubicBezTo>
                <a:cubicBezTo>
                  <a:pt x="12" y="7"/>
                  <a:pt x="13" y="7"/>
                  <a:pt x="14" y="8"/>
                </a:cubicBezTo>
                <a:cubicBezTo>
                  <a:pt x="15" y="8"/>
                  <a:pt x="16" y="8"/>
                  <a:pt x="16" y="8"/>
                </a:cubicBezTo>
                <a:cubicBezTo>
                  <a:pt x="16" y="8"/>
                  <a:pt x="17" y="8"/>
                  <a:pt x="17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9"/>
                  <a:pt x="18" y="8"/>
                  <a:pt x="19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8" y="6"/>
                  <a:pt x="18" y="5"/>
                  <a:pt x="17" y="5"/>
                </a:cubicBezTo>
                <a:cubicBezTo>
                  <a:pt x="16" y="5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2" y="7"/>
                  <a:pt x="1" y="7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1" y="13"/>
                  <a:pt x="2" y="13"/>
                  <a:pt x="2" y="14"/>
                </a:cubicBezTo>
                <a:cubicBezTo>
                  <a:pt x="3" y="14"/>
                  <a:pt x="3" y="15"/>
                  <a:pt x="4" y="15"/>
                </a:cubicBezTo>
                <a:cubicBezTo>
                  <a:pt x="5" y="15"/>
                  <a:pt x="6" y="15"/>
                  <a:pt x="7" y="16"/>
                </a:cubicBezTo>
                <a:cubicBezTo>
                  <a:pt x="8" y="16"/>
                  <a:pt x="9" y="16"/>
                  <a:pt x="10" y="16"/>
                </a:cubicBezTo>
                <a:cubicBezTo>
                  <a:pt x="11" y="17"/>
                  <a:pt x="12" y="17"/>
                  <a:pt x="13" y="17"/>
                </a:cubicBezTo>
                <a:cubicBezTo>
                  <a:pt x="14" y="17"/>
                  <a:pt x="14" y="18"/>
                  <a:pt x="15" y="18"/>
                </a:cubicBezTo>
                <a:cubicBezTo>
                  <a:pt x="15" y="19"/>
                  <a:pt x="16" y="19"/>
                  <a:pt x="16" y="20"/>
                </a:cubicBezTo>
                <a:cubicBezTo>
                  <a:pt x="16" y="20"/>
                  <a:pt x="15" y="21"/>
                  <a:pt x="15" y="21"/>
                </a:cubicBezTo>
                <a:cubicBezTo>
                  <a:pt x="15" y="21"/>
                  <a:pt x="14" y="22"/>
                  <a:pt x="14" y="22"/>
                </a:cubicBezTo>
                <a:cubicBezTo>
                  <a:pt x="14" y="22"/>
                  <a:pt x="13" y="23"/>
                  <a:pt x="12" y="23"/>
                </a:cubicBezTo>
                <a:cubicBezTo>
                  <a:pt x="12" y="23"/>
                  <a:pt x="11" y="23"/>
                  <a:pt x="11" y="23"/>
                </a:cubicBezTo>
                <a:cubicBezTo>
                  <a:pt x="10" y="23"/>
                  <a:pt x="9" y="23"/>
                  <a:pt x="8" y="23"/>
                </a:cubicBezTo>
                <a:cubicBezTo>
                  <a:pt x="7" y="22"/>
                  <a:pt x="6" y="22"/>
                  <a:pt x="5" y="22"/>
                </a:cubicBezTo>
                <a:cubicBezTo>
                  <a:pt x="5" y="22"/>
                  <a:pt x="4" y="21"/>
                  <a:pt x="4" y="21"/>
                </a:cubicBezTo>
                <a:cubicBezTo>
                  <a:pt x="3" y="21"/>
                  <a:pt x="3" y="21"/>
                  <a:pt x="2" y="21"/>
                </a:cubicBezTo>
                <a:cubicBezTo>
                  <a:pt x="2" y="21"/>
                  <a:pt x="1" y="21"/>
                  <a:pt x="1" y="21"/>
                </a:cubicBezTo>
                <a:cubicBezTo>
                  <a:pt x="1" y="22"/>
                  <a:pt x="0" y="22"/>
                  <a:pt x="0" y="22"/>
                </a:cubicBezTo>
                <a:cubicBezTo>
                  <a:pt x="0" y="23"/>
                  <a:pt x="1" y="23"/>
                  <a:pt x="1" y="24"/>
                </a:cubicBezTo>
                <a:cubicBezTo>
                  <a:pt x="2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8" y="26"/>
                  <a:pt x="9" y="26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9"/>
                  <a:pt x="10" y="29"/>
                </a:cubicBezTo>
                <a:cubicBezTo>
                  <a:pt x="11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6" y="25"/>
                  <a:pt x="17" y="25"/>
                  <a:pt x="18" y="24"/>
                </a:cubicBezTo>
                <a:cubicBezTo>
                  <a:pt x="19" y="24"/>
                  <a:pt x="19" y="23"/>
                  <a:pt x="20" y="22"/>
                </a:cubicBezTo>
                <a:cubicBezTo>
                  <a:pt x="20" y="21"/>
                  <a:pt x="21" y="20"/>
                  <a:pt x="21" y="19"/>
                </a:cubicBezTo>
                <a:cubicBezTo>
                  <a:pt x="21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5" name="Freeform 25"/>
          <p:cNvSpPr/>
          <p:nvPr/>
        </p:nvSpPr>
        <p:spPr bwMode="auto">
          <a:xfrm>
            <a:off x="5743575" y="3479801"/>
            <a:ext cx="52387" cy="77788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1 w 20"/>
              <a:gd name="T7" fmla="*/ 13 h 29"/>
              <a:gd name="T8" fmla="*/ 8 w 20"/>
              <a:gd name="T9" fmla="*/ 12 h 29"/>
              <a:gd name="T10" fmla="*/ 7 w 20"/>
              <a:gd name="T11" fmla="*/ 12 h 29"/>
              <a:gd name="T12" fmla="*/ 6 w 20"/>
              <a:gd name="T13" fmla="*/ 11 h 29"/>
              <a:gd name="T14" fmla="*/ 5 w 20"/>
              <a:gd name="T15" fmla="*/ 10 h 29"/>
              <a:gd name="T16" fmla="*/ 6 w 20"/>
              <a:gd name="T17" fmla="*/ 9 h 29"/>
              <a:gd name="T18" fmla="*/ 7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8 h 29"/>
              <a:gd name="T26" fmla="*/ 16 w 20"/>
              <a:gd name="T27" fmla="*/ 8 h 29"/>
              <a:gd name="T28" fmla="*/ 16 w 20"/>
              <a:gd name="T29" fmla="*/ 9 h 29"/>
              <a:gd name="T30" fmla="*/ 17 w 20"/>
              <a:gd name="T31" fmla="*/ 9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10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1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20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7 w 20"/>
              <a:gd name="T85" fmla="*/ 23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10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2" y="13"/>
                  <a:pt x="11" y="13"/>
                  <a:pt x="11" y="13"/>
                </a:cubicBezTo>
                <a:cubicBezTo>
                  <a:pt x="10" y="13"/>
                  <a:pt x="9" y="12"/>
                  <a:pt x="8" y="12"/>
                </a:cubicBezTo>
                <a:cubicBezTo>
                  <a:pt x="8" y="12"/>
                  <a:pt x="7" y="12"/>
                  <a:pt x="7" y="12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1"/>
                  <a:pt x="5" y="10"/>
                  <a:pt x="5" y="10"/>
                </a:cubicBezTo>
                <a:cubicBezTo>
                  <a:pt x="5" y="9"/>
                  <a:pt x="5" y="9"/>
                  <a:pt x="6" y="9"/>
                </a:cubicBezTo>
                <a:cubicBezTo>
                  <a:pt x="6" y="8"/>
                  <a:pt x="6" y="8"/>
                  <a:pt x="7" y="8"/>
                </a:cubicBezTo>
                <a:cubicBezTo>
                  <a:pt x="7" y="8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3" y="7"/>
                  <a:pt x="13" y="8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ubicBezTo>
                  <a:pt x="16" y="9"/>
                  <a:pt x="17" y="9"/>
                  <a:pt x="17" y="9"/>
                </a:cubicBezTo>
                <a:cubicBezTo>
                  <a:pt x="17" y="9"/>
                  <a:pt x="18" y="8"/>
                  <a:pt x="18" y="8"/>
                </a:cubicBezTo>
                <a:cubicBezTo>
                  <a:pt x="18" y="8"/>
                  <a:pt x="19" y="8"/>
                  <a:pt x="19" y="7"/>
                </a:cubicBezTo>
                <a:cubicBezTo>
                  <a:pt x="19" y="7"/>
                  <a:pt x="18" y="6"/>
                  <a:pt x="18" y="6"/>
                </a:cubicBezTo>
                <a:cubicBezTo>
                  <a:pt x="18" y="6"/>
                  <a:pt x="17" y="5"/>
                  <a:pt x="16" y="5"/>
                </a:cubicBezTo>
                <a:cubicBezTo>
                  <a:pt x="16" y="5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5"/>
                  <a:pt x="4" y="15"/>
                </a:cubicBezTo>
                <a:cubicBezTo>
                  <a:pt x="5" y="15"/>
                  <a:pt x="5" y="15"/>
                  <a:pt x="6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7"/>
                  <a:pt x="11" y="17"/>
                  <a:pt x="12" y="17"/>
                </a:cubicBezTo>
                <a:cubicBezTo>
                  <a:pt x="13" y="17"/>
                  <a:pt x="14" y="18"/>
                  <a:pt x="14" y="18"/>
                </a:cubicBezTo>
                <a:cubicBezTo>
                  <a:pt x="15" y="19"/>
                  <a:pt x="15" y="19"/>
                  <a:pt x="15" y="20"/>
                </a:cubicBezTo>
                <a:cubicBezTo>
                  <a:pt x="15" y="20"/>
                  <a:pt x="15" y="21"/>
                  <a:pt x="15" y="21"/>
                </a:cubicBezTo>
                <a:cubicBezTo>
                  <a:pt x="14" y="21"/>
                  <a:pt x="14" y="22"/>
                  <a:pt x="14" y="22"/>
                </a:cubicBezTo>
                <a:cubicBezTo>
                  <a:pt x="13" y="22"/>
                  <a:pt x="13" y="23"/>
                  <a:pt x="12" y="23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3"/>
                </a:cubicBezTo>
                <a:cubicBezTo>
                  <a:pt x="6" y="22"/>
                  <a:pt x="6" y="22"/>
                  <a:pt x="5" y="22"/>
                </a:cubicBezTo>
                <a:cubicBezTo>
                  <a:pt x="4" y="22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6" name="Freeform 26"/>
          <p:cNvSpPr/>
          <p:nvPr/>
        </p:nvSpPr>
        <p:spPr bwMode="auto">
          <a:xfrm>
            <a:off x="5665788" y="3479801"/>
            <a:ext cx="53975" cy="77788"/>
          </a:xfrm>
          <a:custGeom>
            <a:avLst/>
            <a:gdLst>
              <a:gd name="T0" fmla="*/ 18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3 h 29"/>
              <a:gd name="T8" fmla="*/ 8 w 20"/>
              <a:gd name="T9" fmla="*/ 12 h 29"/>
              <a:gd name="T10" fmla="*/ 6 w 20"/>
              <a:gd name="T11" fmla="*/ 12 h 29"/>
              <a:gd name="T12" fmla="*/ 5 w 20"/>
              <a:gd name="T13" fmla="*/ 11 h 29"/>
              <a:gd name="T14" fmla="*/ 5 w 20"/>
              <a:gd name="T15" fmla="*/ 10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8 h 29"/>
              <a:gd name="T26" fmla="*/ 15 w 20"/>
              <a:gd name="T27" fmla="*/ 8 h 29"/>
              <a:gd name="T28" fmla="*/ 16 w 20"/>
              <a:gd name="T29" fmla="*/ 9 h 29"/>
              <a:gd name="T30" fmla="*/ 16 w 20"/>
              <a:gd name="T31" fmla="*/ 9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3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9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2 w 20"/>
              <a:gd name="T55" fmla="*/ 5 h 29"/>
              <a:gd name="T56" fmla="*/ 0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1 w 20"/>
              <a:gd name="T63" fmla="*/ 14 h 29"/>
              <a:gd name="T64" fmla="*/ 3 w 20"/>
              <a:gd name="T65" fmla="*/ 15 h 29"/>
              <a:gd name="T66" fmla="*/ 6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20 h 29"/>
              <a:gd name="T76" fmla="*/ 14 w 20"/>
              <a:gd name="T77" fmla="*/ 21 h 29"/>
              <a:gd name="T78" fmla="*/ 13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7 w 20"/>
              <a:gd name="T85" fmla="*/ 23 h 29"/>
              <a:gd name="T86" fmla="*/ 5 w 20"/>
              <a:gd name="T87" fmla="*/ 22 h 29"/>
              <a:gd name="T88" fmla="*/ 3 w 20"/>
              <a:gd name="T89" fmla="*/ 21 h 29"/>
              <a:gd name="T90" fmla="*/ 1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0 w 20"/>
              <a:gd name="T97" fmla="*/ 24 h 29"/>
              <a:gd name="T98" fmla="*/ 2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9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3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8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8" y="16"/>
                </a:moveTo>
                <a:cubicBezTo>
                  <a:pt x="18" y="15"/>
                  <a:pt x="16" y="14"/>
                  <a:pt x="15" y="14"/>
                </a:cubicBezTo>
                <a:cubicBezTo>
                  <a:pt x="14" y="14"/>
                  <a:pt x="13" y="13"/>
                  <a:pt x="13" y="13"/>
                </a:cubicBezTo>
                <a:cubicBezTo>
                  <a:pt x="12" y="13"/>
                  <a:pt x="11" y="13"/>
                  <a:pt x="10" y="13"/>
                </a:cubicBezTo>
                <a:cubicBezTo>
                  <a:pt x="9" y="13"/>
                  <a:pt x="9" y="12"/>
                  <a:pt x="8" y="12"/>
                </a:cubicBezTo>
                <a:cubicBezTo>
                  <a:pt x="7" y="12"/>
                  <a:pt x="7" y="12"/>
                  <a:pt x="6" y="12"/>
                </a:cubicBezTo>
                <a:cubicBezTo>
                  <a:pt x="6" y="11"/>
                  <a:pt x="5" y="11"/>
                  <a:pt x="5" y="11"/>
                </a:cubicBezTo>
                <a:cubicBezTo>
                  <a:pt x="5" y="11"/>
                  <a:pt x="5" y="10"/>
                  <a:pt x="5" y="10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6" y="8"/>
                  <a:pt x="6" y="8"/>
                </a:cubicBezTo>
                <a:cubicBezTo>
                  <a:pt x="7" y="8"/>
                  <a:pt x="7" y="7"/>
                  <a:pt x="8" y="7"/>
                </a:cubicBezTo>
                <a:cubicBezTo>
                  <a:pt x="8" y="7"/>
                  <a:pt x="9" y="7"/>
                  <a:pt x="10" y="7"/>
                </a:cubicBezTo>
                <a:cubicBezTo>
                  <a:pt x="11" y="7"/>
                  <a:pt x="12" y="7"/>
                  <a:pt x="13" y="8"/>
                </a:cubicBezTo>
                <a:cubicBezTo>
                  <a:pt x="14" y="8"/>
                  <a:pt x="15" y="8"/>
                  <a:pt x="15" y="8"/>
                </a:cubicBezTo>
                <a:cubicBezTo>
                  <a:pt x="16" y="8"/>
                  <a:pt x="16" y="8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7" y="9"/>
                  <a:pt x="17" y="8"/>
                  <a:pt x="18" y="8"/>
                </a:cubicBezTo>
                <a:cubicBezTo>
                  <a:pt x="18" y="8"/>
                  <a:pt x="18" y="8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7" y="6"/>
                  <a:pt x="17" y="5"/>
                  <a:pt x="16" y="5"/>
                </a:cubicBezTo>
                <a:cubicBezTo>
                  <a:pt x="15" y="5"/>
                  <a:pt x="14" y="4"/>
                  <a:pt x="13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8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6" y="4"/>
                </a:cubicBezTo>
                <a:cubicBezTo>
                  <a:pt x="4" y="4"/>
                  <a:pt x="3" y="5"/>
                  <a:pt x="2" y="5"/>
                </a:cubicBezTo>
                <a:cubicBezTo>
                  <a:pt x="2" y="6"/>
                  <a:pt x="1" y="7"/>
                  <a:pt x="0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0" y="12"/>
                </a:cubicBezTo>
                <a:cubicBezTo>
                  <a:pt x="0" y="13"/>
                  <a:pt x="1" y="13"/>
                  <a:pt x="1" y="14"/>
                </a:cubicBezTo>
                <a:cubicBezTo>
                  <a:pt x="2" y="14"/>
                  <a:pt x="3" y="15"/>
                  <a:pt x="3" y="15"/>
                </a:cubicBezTo>
                <a:cubicBezTo>
                  <a:pt x="4" y="15"/>
                  <a:pt x="5" y="15"/>
                  <a:pt x="6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7"/>
                  <a:pt x="11" y="17"/>
                  <a:pt x="12" y="17"/>
                </a:cubicBezTo>
                <a:cubicBezTo>
                  <a:pt x="13" y="17"/>
                  <a:pt x="13" y="18"/>
                  <a:pt x="14" y="18"/>
                </a:cubicBezTo>
                <a:cubicBezTo>
                  <a:pt x="14" y="19"/>
                  <a:pt x="15" y="19"/>
                  <a:pt x="15" y="20"/>
                </a:cubicBezTo>
                <a:cubicBezTo>
                  <a:pt x="15" y="20"/>
                  <a:pt x="15" y="21"/>
                  <a:pt x="14" y="21"/>
                </a:cubicBezTo>
                <a:cubicBezTo>
                  <a:pt x="14" y="21"/>
                  <a:pt x="14" y="22"/>
                  <a:pt x="13" y="22"/>
                </a:cubicBezTo>
                <a:cubicBezTo>
                  <a:pt x="13" y="22"/>
                  <a:pt x="12" y="23"/>
                  <a:pt x="12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9" y="23"/>
                  <a:pt x="8" y="23"/>
                  <a:pt x="7" y="23"/>
                </a:cubicBezTo>
                <a:cubicBezTo>
                  <a:pt x="6" y="22"/>
                  <a:pt x="5" y="22"/>
                  <a:pt x="5" y="22"/>
                </a:cubicBezTo>
                <a:cubicBezTo>
                  <a:pt x="4" y="22"/>
                  <a:pt x="3" y="21"/>
                  <a:pt x="3" y="21"/>
                </a:cubicBezTo>
                <a:cubicBezTo>
                  <a:pt x="2" y="21"/>
                  <a:pt x="2" y="21"/>
                  <a:pt x="1" y="21"/>
                </a:cubicBezTo>
                <a:cubicBezTo>
                  <a:pt x="1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4"/>
                </a:cubicBezTo>
                <a:cubicBezTo>
                  <a:pt x="1" y="24"/>
                  <a:pt x="2" y="25"/>
                  <a:pt x="2" y="25"/>
                </a:cubicBezTo>
                <a:cubicBezTo>
                  <a:pt x="3" y="25"/>
                  <a:pt x="4" y="26"/>
                  <a:pt x="6" y="26"/>
                </a:cubicBezTo>
                <a:cubicBezTo>
                  <a:pt x="6" y="26"/>
                  <a:pt x="7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9"/>
                  <a:pt x="9" y="29"/>
                </a:cubicBezTo>
                <a:cubicBezTo>
                  <a:pt x="10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3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8" y="23"/>
                  <a:pt x="19" y="22"/>
                </a:cubicBezTo>
                <a:cubicBezTo>
                  <a:pt x="19" y="21"/>
                  <a:pt x="20" y="20"/>
                  <a:pt x="20" y="19"/>
                </a:cubicBezTo>
                <a:cubicBezTo>
                  <a:pt x="20" y="18"/>
                  <a:pt x="19" y="17"/>
                  <a:pt x="18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7" name="Freeform 27"/>
          <p:cNvSpPr/>
          <p:nvPr/>
        </p:nvSpPr>
        <p:spPr bwMode="auto">
          <a:xfrm>
            <a:off x="6094413" y="3406776"/>
            <a:ext cx="53975" cy="76200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6 w 20"/>
              <a:gd name="T13" fmla="*/ 11 h 29"/>
              <a:gd name="T14" fmla="*/ 5 w 20"/>
              <a:gd name="T15" fmla="*/ 9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10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3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2" y="13"/>
                  <a:pt x="11" y="13"/>
                  <a:pt x="10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2"/>
                  <a:pt x="7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6" y="8"/>
                  <a:pt x="6" y="8"/>
                  <a:pt x="6" y="8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3" y="7"/>
                  <a:pt x="13" y="7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9" y="7"/>
                  <a:pt x="19" y="7"/>
                </a:cubicBezTo>
                <a:cubicBezTo>
                  <a:pt x="19" y="7"/>
                  <a:pt x="18" y="6"/>
                  <a:pt x="18" y="6"/>
                </a:cubicBezTo>
                <a:cubicBezTo>
                  <a:pt x="18" y="5"/>
                  <a:pt x="17" y="5"/>
                  <a:pt x="16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4"/>
                  <a:pt x="4" y="15"/>
                </a:cubicBezTo>
                <a:cubicBezTo>
                  <a:pt x="5" y="15"/>
                  <a:pt x="5" y="15"/>
                  <a:pt x="6" y="15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2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2"/>
                </a:cubicBezTo>
                <a:cubicBezTo>
                  <a:pt x="6" y="22"/>
                  <a:pt x="6" y="22"/>
                  <a:pt x="5" y="22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6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8" name="Freeform 28"/>
          <p:cNvSpPr/>
          <p:nvPr/>
        </p:nvSpPr>
        <p:spPr bwMode="auto">
          <a:xfrm>
            <a:off x="6018213" y="3406776"/>
            <a:ext cx="52387" cy="76200"/>
          </a:xfrm>
          <a:custGeom>
            <a:avLst/>
            <a:gdLst>
              <a:gd name="T0" fmla="*/ 18 w 20"/>
              <a:gd name="T1" fmla="*/ 16 h 29"/>
              <a:gd name="T2" fmla="*/ 15 w 20"/>
              <a:gd name="T3" fmla="*/ 14 h 29"/>
              <a:gd name="T4" fmla="*/ 12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6 w 20"/>
              <a:gd name="T11" fmla="*/ 11 h 29"/>
              <a:gd name="T12" fmla="*/ 5 w 20"/>
              <a:gd name="T13" fmla="*/ 11 h 29"/>
              <a:gd name="T14" fmla="*/ 5 w 20"/>
              <a:gd name="T15" fmla="*/ 9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5 w 20"/>
              <a:gd name="T27" fmla="*/ 8 h 29"/>
              <a:gd name="T28" fmla="*/ 16 w 20"/>
              <a:gd name="T29" fmla="*/ 8 h 29"/>
              <a:gd name="T30" fmla="*/ 16 w 20"/>
              <a:gd name="T31" fmla="*/ 8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3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9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2 w 20"/>
              <a:gd name="T55" fmla="*/ 5 h 29"/>
              <a:gd name="T56" fmla="*/ 0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1 w 20"/>
              <a:gd name="T63" fmla="*/ 14 h 29"/>
              <a:gd name="T64" fmla="*/ 3 w 20"/>
              <a:gd name="T65" fmla="*/ 15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4 w 20"/>
              <a:gd name="T77" fmla="*/ 21 h 29"/>
              <a:gd name="T78" fmla="*/ 13 w 20"/>
              <a:gd name="T79" fmla="*/ 22 h 29"/>
              <a:gd name="T80" fmla="*/ 12 w 20"/>
              <a:gd name="T81" fmla="*/ 22 h 29"/>
              <a:gd name="T82" fmla="*/ 10 w 20"/>
              <a:gd name="T83" fmla="*/ 23 h 29"/>
              <a:gd name="T84" fmla="*/ 7 w 20"/>
              <a:gd name="T85" fmla="*/ 22 h 29"/>
              <a:gd name="T86" fmla="*/ 4 w 20"/>
              <a:gd name="T87" fmla="*/ 22 h 29"/>
              <a:gd name="T88" fmla="*/ 3 w 20"/>
              <a:gd name="T89" fmla="*/ 21 h 29"/>
              <a:gd name="T90" fmla="*/ 1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0 w 20"/>
              <a:gd name="T97" fmla="*/ 24 h 29"/>
              <a:gd name="T98" fmla="*/ 2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7 h 29"/>
              <a:gd name="T106" fmla="*/ 9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3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8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8" y="16"/>
                </a:moveTo>
                <a:cubicBezTo>
                  <a:pt x="18" y="15"/>
                  <a:pt x="16" y="14"/>
                  <a:pt x="15" y="14"/>
                </a:cubicBezTo>
                <a:cubicBezTo>
                  <a:pt x="14" y="14"/>
                  <a:pt x="13" y="13"/>
                  <a:pt x="12" y="13"/>
                </a:cubicBezTo>
                <a:cubicBezTo>
                  <a:pt x="12" y="13"/>
                  <a:pt x="11" y="13"/>
                  <a:pt x="10" y="12"/>
                </a:cubicBezTo>
                <a:cubicBezTo>
                  <a:pt x="9" y="12"/>
                  <a:pt x="9" y="12"/>
                  <a:pt x="8" y="12"/>
                </a:cubicBezTo>
                <a:cubicBezTo>
                  <a:pt x="7" y="12"/>
                  <a:pt x="7" y="12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6" y="8"/>
                  <a:pt x="6" y="8"/>
                </a:cubicBezTo>
                <a:cubicBezTo>
                  <a:pt x="6" y="7"/>
                  <a:pt x="7" y="7"/>
                  <a:pt x="8" y="7"/>
                </a:cubicBezTo>
                <a:cubicBezTo>
                  <a:pt x="8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8"/>
                  <a:pt x="15" y="8"/>
                  <a:pt x="15" y="8"/>
                </a:cubicBezTo>
                <a:cubicBezTo>
                  <a:pt x="15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8" y="8"/>
                </a:cubicBezTo>
                <a:cubicBezTo>
                  <a:pt x="18" y="8"/>
                  <a:pt x="18" y="7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7" y="5"/>
                  <a:pt x="17" y="5"/>
                  <a:pt x="16" y="5"/>
                </a:cubicBezTo>
                <a:cubicBezTo>
                  <a:pt x="15" y="4"/>
                  <a:pt x="14" y="4"/>
                  <a:pt x="13" y="4"/>
                </a:cubicBezTo>
                <a:cubicBezTo>
                  <a:pt x="12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8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6" y="4"/>
                </a:cubicBezTo>
                <a:cubicBezTo>
                  <a:pt x="4" y="4"/>
                  <a:pt x="3" y="5"/>
                  <a:pt x="2" y="5"/>
                </a:cubicBezTo>
                <a:cubicBezTo>
                  <a:pt x="2" y="6"/>
                  <a:pt x="1" y="6"/>
                  <a:pt x="0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3"/>
                  <a:pt x="1" y="13"/>
                  <a:pt x="1" y="14"/>
                </a:cubicBezTo>
                <a:cubicBezTo>
                  <a:pt x="2" y="14"/>
                  <a:pt x="3" y="14"/>
                  <a:pt x="3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3" y="17"/>
                  <a:pt x="14" y="18"/>
                </a:cubicBezTo>
                <a:cubicBezTo>
                  <a:pt x="14" y="18"/>
                  <a:pt x="15" y="19"/>
                  <a:pt x="15" y="19"/>
                </a:cubicBezTo>
                <a:cubicBezTo>
                  <a:pt x="15" y="20"/>
                  <a:pt x="14" y="20"/>
                  <a:pt x="14" y="21"/>
                </a:cubicBezTo>
                <a:cubicBezTo>
                  <a:pt x="14" y="21"/>
                  <a:pt x="14" y="22"/>
                  <a:pt x="13" y="22"/>
                </a:cubicBezTo>
                <a:cubicBezTo>
                  <a:pt x="13" y="22"/>
                  <a:pt x="12" y="22"/>
                  <a:pt x="12" y="22"/>
                </a:cubicBezTo>
                <a:cubicBezTo>
                  <a:pt x="11" y="23"/>
                  <a:pt x="10" y="23"/>
                  <a:pt x="10" y="23"/>
                </a:cubicBezTo>
                <a:cubicBezTo>
                  <a:pt x="9" y="23"/>
                  <a:pt x="8" y="23"/>
                  <a:pt x="7" y="22"/>
                </a:cubicBezTo>
                <a:cubicBezTo>
                  <a:pt x="6" y="22"/>
                  <a:pt x="5" y="22"/>
                  <a:pt x="4" y="22"/>
                </a:cubicBezTo>
                <a:cubicBezTo>
                  <a:pt x="4" y="21"/>
                  <a:pt x="3" y="21"/>
                  <a:pt x="3" y="21"/>
                </a:cubicBezTo>
                <a:cubicBezTo>
                  <a:pt x="2" y="21"/>
                  <a:pt x="2" y="21"/>
                  <a:pt x="1" y="21"/>
                </a:cubicBezTo>
                <a:cubicBezTo>
                  <a:pt x="1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0" y="24"/>
                </a:cubicBezTo>
                <a:cubicBezTo>
                  <a:pt x="1" y="24"/>
                  <a:pt x="2" y="24"/>
                  <a:pt x="2" y="25"/>
                </a:cubicBezTo>
                <a:cubicBezTo>
                  <a:pt x="3" y="25"/>
                  <a:pt x="4" y="25"/>
                  <a:pt x="6" y="26"/>
                </a:cubicBezTo>
                <a:cubicBezTo>
                  <a:pt x="6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8" y="29"/>
                  <a:pt x="9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2" y="26"/>
                  <a:pt x="13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8" y="23"/>
                  <a:pt x="19" y="22"/>
                </a:cubicBezTo>
                <a:cubicBezTo>
                  <a:pt x="19" y="21"/>
                  <a:pt x="20" y="20"/>
                  <a:pt x="20" y="19"/>
                </a:cubicBezTo>
                <a:cubicBezTo>
                  <a:pt x="20" y="18"/>
                  <a:pt x="19" y="17"/>
                  <a:pt x="18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9" name="Freeform 29"/>
          <p:cNvSpPr/>
          <p:nvPr/>
        </p:nvSpPr>
        <p:spPr bwMode="auto">
          <a:xfrm>
            <a:off x="5938838" y="3406776"/>
            <a:ext cx="52387" cy="76200"/>
          </a:xfrm>
          <a:custGeom>
            <a:avLst/>
            <a:gdLst>
              <a:gd name="T0" fmla="*/ 19 w 20"/>
              <a:gd name="T1" fmla="*/ 16 h 29"/>
              <a:gd name="T2" fmla="*/ 16 w 20"/>
              <a:gd name="T3" fmla="*/ 14 h 29"/>
              <a:gd name="T4" fmla="*/ 13 w 20"/>
              <a:gd name="T5" fmla="*/ 13 h 29"/>
              <a:gd name="T6" fmla="*/ 11 w 20"/>
              <a:gd name="T7" fmla="*/ 12 h 29"/>
              <a:gd name="T8" fmla="*/ 9 w 20"/>
              <a:gd name="T9" fmla="*/ 12 h 29"/>
              <a:gd name="T10" fmla="*/ 7 w 20"/>
              <a:gd name="T11" fmla="*/ 11 h 29"/>
              <a:gd name="T12" fmla="*/ 6 w 20"/>
              <a:gd name="T13" fmla="*/ 11 h 29"/>
              <a:gd name="T14" fmla="*/ 5 w 20"/>
              <a:gd name="T15" fmla="*/ 9 h 29"/>
              <a:gd name="T16" fmla="*/ 6 w 20"/>
              <a:gd name="T17" fmla="*/ 9 h 29"/>
              <a:gd name="T18" fmla="*/ 7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10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1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3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2" y="13"/>
                  <a:pt x="11" y="13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7" y="12"/>
                  <a:pt x="7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6" y="9"/>
                </a:cubicBezTo>
                <a:cubicBezTo>
                  <a:pt x="6" y="8"/>
                  <a:pt x="6" y="8"/>
                  <a:pt x="7" y="8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9" y="8"/>
                  <a:pt x="19" y="7"/>
                  <a:pt x="19" y="7"/>
                </a:cubicBezTo>
                <a:cubicBezTo>
                  <a:pt x="19" y="7"/>
                  <a:pt x="19" y="6"/>
                  <a:pt x="18" y="6"/>
                </a:cubicBezTo>
                <a:cubicBezTo>
                  <a:pt x="18" y="5"/>
                  <a:pt x="17" y="5"/>
                  <a:pt x="17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4"/>
                  <a:pt x="4" y="15"/>
                </a:cubicBezTo>
                <a:cubicBezTo>
                  <a:pt x="5" y="15"/>
                  <a:pt x="6" y="15"/>
                  <a:pt x="6" y="15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2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6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0" name="Freeform 30"/>
          <p:cNvSpPr/>
          <p:nvPr/>
        </p:nvSpPr>
        <p:spPr bwMode="auto">
          <a:xfrm>
            <a:off x="5864225" y="3406776"/>
            <a:ext cx="53975" cy="76200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5 w 20"/>
              <a:gd name="T13" fmla="*/ 11 h 29"/>
              <a:gd name="T14" fmla="*/ 5 w 20"/>
              <a:gd name="T15" fmla="*/ 9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9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3 w 20"/>
              <a:gd name="T79" fmla="*/ 22 h 29"/>
              <a:gd name="T80" fmla="*/ 12 w 20"/>
              <a:gd name="T81" fmla="*/ 22 h 29"/>
              <a:gd name="T82" fmla="*/ 10 w 20"/>
              <a:gd name="T83" fmla="*/ 23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7 h 29"/>
              <a:gd name="T106" fmla="*/ 9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4" y="14"/>
                  <a:pt x="14" y="13"/>
                  <a:pt x="13" y="13"/>
                </a:cubicBezTo>
                <a:cubicBezTo>
                  <a:pt x="12" y="13"/>
                  <a:pt x="11" y="13"/>
                  <a:pt x="10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2"/>
                  <a:pt x="7" y="11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6" y="8"/>
                  <a:pt x="6" y="8"/>
                  <a:pt x="6" y="8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8" y="7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8" y="5"/>
                  <a:pt x="17" y="5"/>
                  <a:pt x="16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4"/>
                  <a:pt x="4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2"/>
                  <a:pt x="13" y="22"/>
                </a:cubicBezTo>
                <a:cubicBezTo>
                  <a:pt x="13" y="22"/>
                  <a:pt x="12" y="22"/>
                  <a:pt x="12" y="22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2"/>
                </a:cubicBezTo>
                <a:cubicBezTo>
                  <a:pt x="6" y="22"/>
                  <a:pt x="6" y="22"/>
                  <a:pt x="5" y="22"/>
                </a:cubicBezTo>
                <a:cubicBezTo>
                  <a:pt x="4" y="21"/>
                  <a:pt x="3" y="21"/>
                  <a:pt x="3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6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9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1" name="Freeform 31"/>
          <p:cNvSpPr/>
          <p:nvPr/>
        </p:nvSpPr>
        <p:spPr bwMode="auto">
          <a:xfrm>
            <a:off x="5784850" y="3406776"/>
            <a:ext cx="55562" cy="76200"/>
          </a:xfrm>
          <a:custGeom>
            <a:avLst/>
            <a:gdLst>
              <a:gd name="T0" fmla="*/ 19 w 21"/>
              <a:gd name="T1" fmla="*/ 16 h 29"/>
              <a:gd name="T2" fmla="*/ 16 w 21"/>
              <a:gd name="T3" fmla="*/ 14 h 29"/>
              <a:gd name="T4" fmla="*/ 13 w 21"/>
              <a:gd name="T5" fmla="*/ 13 h 29"/>
              <a:gd name="T6" fmla="*/ 11 w 21"/>
              <a:gd name="T7" fmla="*/ 12 h 29"/>
              <a:gd name="T8" fmla="*/ 9 w 21"/>
              <a:gd name="T9" fmla="*/ 12 h 29"/>
              <a:gd name="T10" fmla="*/ 7 w 21"/>
              <a:gd name="T11" fmla="*/ 11 h 29"/>
              <a:gd name="T12" fmla="*/ 6 w 21"/>
              <a:gd name="T13" fmla="*/ 11 h 29"/>
              <a:gd name="T14" fmla="*/ 6 w 21"/>
              <a:gd name="T15" fmla="*/ 9 h 29"/>
              <a:gd name="T16" fmla="*/ 6 w 21"/>
              <a:gd name="T17" fmla="*/ 9 h 29"/>
              <a:gd name="T18" fmla="*/ 7 w 21"/>
              <a:gd name="T19" fmla="*/ 8 h 29"/>
              <a:gd name="T20" fmla="*/ 8 w 21"/>
              <a:gd name="T21" fmla="*/ 7 h 29"/>
              <a:gd name="T22" fmla="*/ 11 w 21"/>
              <a:gd name="T23" fmla="*/ 7 h 29"/>
              <a:gd name="T24" fmla="*/ 14 w 21"/>
              <a:gd name="T25" fmla="*/ 7 h 29"/>
              <a:gd name="T26" fmla="*/ 16 w 21"/>
              <a:gd name="T27" fmla="*/ 8 h 29"/>
              <a:gd name="T28" fmla="*/ 17 w 21"/>
              <a:gd name="T29" fmla="*/ 8 h 29"/>
              <a:gd name="T30" fmla="*/ 17 w 21"/>
              <a:gd name="T31" fmla="*/ 8 h 29"/>
              <a:gd name="T32" fmla="*/ 19 w 21"/>
              <a:gd name="T33" fmla="*/ 8 h 29"/>
              <a:gd name="T34" fmla="*/ 19 w 21"/>
              <a:gd name="T35" fmla="*/ 7 h 29"/>
              <a:gd name="T36" fmla="*/ 18 w 21"/>
              <a:gd name="T37" fmla="*/ 6 h 29"/>
              <a:gd name="T38" fmla="*/ 17 w 21"/>
              <a:gd name="T39" fmla="*/ 5 h 29"/>
              <a:gd name="T40" fmla="*/ 14 w 21"/>
              <a:gd name="T41" fmla="*/ 4 h 29"/>
              <a:gd name="T42" fmla="*/ 11 w 21"/>
              <a:gd name="T43" fmla="*/ 4 h 29"/>
              <a:gd name="T44" fmla="*/ 11 w 21"/>
              <a:gd name="T45" fmla="*/ 2 h 29"/>
              <a:gd name="T46" fmla="*/ 10 w 21"/>
              <a:gd name="T47" fmla="*/ 0 h 29"/>
              <a:gd name="T48" fmla="*/ 9 w 21"/>
              <a:gd name="T49" fmla="*/ 2 h 29"/>
              <a:gd name="T50" fmla="*/ 9 w 21"/>
              <a:gd name="T51" fmla="*/ 4 h 29"/>
              <a:gd name="T52" fmla="*/ 6 w 21"/>
              <a:gd name="T53" fmla="*/ 4 h 29"/>
              <a:gd name="T54" fmla="*/ 3 w 21"/>
              <a:gd name="T55" fmla="*/ 5 h 29"/>
              <a:gd name="T56" fmla="*/ 1 w 21"/>
              <a:gd name="T57" fmla="*/ 7 h 29"/>
              <a:gd name="T58" fmla="*/ 0 w 21"/>
              <a:gd name="T59" fmla="*/ 10 h 29"/>
              <a:gd name="T60" fmla="*/ 1 w 21"/>
              <a:gd name="T61" fmla="*/ 12 h 29"/>
              <a:gd name="T62" fmla="*/ 2 w 21"/>
              <a:gd name="T63" fmla="*/ 14 h 29"/>
              <a:gd name="T64" fmla="*/ 4 w 21"/>
              <a:gd name="T65" fmla="*/ 15 h 29"/>
              <a:gd name="T66" fmla="*/ 7 w 21"/>
              <a:gd name="T67" fmla="*/ 15 h 29"/>
              <a:gd name="T68" fmla="*/ 10 w 21"/>
              <a:gd name="T69" fmla="*/ 16 h 29"/>
              <a:gd name="T70" fmla="*/ 13 w 21"/>
              <a:gd name="T71" fmla="*/ 17 h 29"/>
              <a:gd name="T72" fmla="*/ 15 w 21"/>
              <a:gd name="T73" fmla="*/ 18 h 29"/>
              <a:gd name="T74" fmla="*/ 16 w 21"/>
              <a:gd name="T75" fmla="*/ 19 h 29"/>
              <a:gd name="T76" fmla="*/ 15 w 21"/>
              <a:gd name="T77" fmla="*/ 21 h 29"/>
              <a:gd name="T78" fmla="*/ 14 w 21"/>
              <a:gd name="T79" fmla="*/ 22 h 29"/>
              <a:gd name="T80" fmla="*/ 12 w 21"/>
              <a:gd name="T81" fmla="*/ 22 h 29"/>
              <a:gd name="T82" fmla="*/ 11 w 21"/>
              <a:gd name="T83" fmla="*/ 23 h 29"/>
              <a:gd name="T84" fmla="*/ 8 w 21"/>
              <a:gd name="T85" fmla="*/ 22 h 29"/>
              <a:gd name="T86" fmla="*/ 5 w 21"/>
              <a:gd name="T87" fmla="*/ 22 h 29"/>
              <a:gd name="T88" fmla="*/ 3 w 21"/>
              <a:gd name="T89" fmla="*/ 21 h 29"/>
              <a:gd name="T90" fmla="*/ 2 w 21"/>
              <a:gd name="T91" fmla="*/ 21 h 29"/>
              <a:gd name="T92" fmla="*/ 1 w 21"/>
              <a:gd name="T93" fmla="*/ 21 h 29"/>
              <a:gd name="T94" fmla="*/ 0 w 21"/>
              <a:gd name="T95" fmla="*/ 22 h 29"/>
              <a:gd name="T96" fmla="*/ 1 w 21"/>
              <a:gd name="T97" fmla="*/ 24 h 29"/>
              <a:gd name="T98" fmla="*/ 3 w 21"/>
              <a:gd name="T99" fmla="*/ 25 h 29"/>
              <a:gd name="T100" fmla="*/ 6 w 21"/>
              <a:gd name="T101" fmla="*/ 26 h 29"/>
              <a:gd name="T102" fmla="*/ 9 w 21"/>
              <a:gd name="T103" fmla="*/ 26 h 29"/>
              <a:gd name="T104" fmla="*/ 9 w 21"/>
              <a:gd name="T105" fmla="*/ 27 h 29"/>
              <a:gd name="T106" fmla="*/ 10 w 21"/>
              <a:gd name="T107" fmla="*/ 29 h 29"/>
              <a:gd name="T108" fmla="*/ 11 w 21"/>
              <a:gd name="T109" fmla="*/ 27 h 29"/>
              <a:gd name="T110" fmla="*/ 11 w 21"/>
              <a:gd name="T111" fmla="*/ 26 h 29"/>
              <a:gd name="T112" fmla="*/ 14 w 21"/>
              <a:gd name="T113" fmla="*/ 26 h 29"/>
              <a:gd name="T114" fmla="*/ 18 w 21"/>
              <a:gd name="T115" fmla="*/ 24 h 29"/>
              <a:gd name="T116" fmla="*/ 20 w 21"/>
              <a:gd name="T117" fmla="*/ 22 h 29"/>
              <a:gd name="T118" fmla="*/ 21 w 21"/>
              <a:gd name="T119" fmla="*/ 19 h 29"/>
              <a:gd name="T120" fmla="*/ 19 w 21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3" y="13"/>
                  <a:pt x="12" y="13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8" y="12"/>
                  <a:pt x="7" y="11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6" y="8"/>
                  <a:pt x="7" y="8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10" y="7"/>
                  <a:pt x="11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9" y="8"/>
                </a:cubicBezTo>
                <a:cubicBezTo>
                  <a:pt x="19" y="8"/>
                  <a:pt x="19" y="7"/>
                  <a:pt x="19" y="7"/>
                </a:cubicBezTo>
                <a:cubicBezTo>
                  <a:pt x="19" y="7"/>
                  <a:pt x="19" y="6"/>
                  <a:pt x="18" y="6"/>
                </a:cubicBezTo>
                <a:cubicBezTo>
                  <a:pt x="18" y="5"/>
                  <a:pt x="18" y="5"/>
                  <a:pt x="17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2" y="6"/>
                  <a:pt x="1" y="7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1"/>
                  <a:pt x="1" y="12"/>
                </a:cubicBezTo>
                <a:cubicBezTo>
                  <a:pt x="1" y="13"/>
                  <a:pt x="2" y="13"/>
                  <a:pt x="2" y="14"/>
                </a:cubicBezTo>
                <a:cubicBezTo>
                  <a:pt x="3" y="14"/>
                  <a:pt x="3" y="14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6"/>
                  <a:pt x="9" y="16"/>
                  <a:pt x="10" y="16"/>
                </a:cubicBezTo>
                <a:cubicBezTo>
                  <a:pt x="11" y="16"/>
                  <a:pt x="12" y="17"/>
                  <a:pt x="13" y="17"/>
                </a:cubicBezTo>
                <a:cubicBezTo>
                  <a:pt x="14" y="17"/>
                  <a:pt x="14" y="17"/>
                  <a:pt x="15" y="18"/>
                </a:cubicBezTo>
                <a:cubicBezTo>
                  <a:pt x="15" y="18"/>
                  <a:pt x="16" y="19"/>
                  <a:pt x="16" y="19"/>
                </a:cubicBezTo>
                <a:cubicBezTo>
                  <a:pt x="16" y="20"/>
                  <a:pt x="15" y="20"/>
                  <a:pt x="15" y="21"/>
                </a:cubicBezTo>
                <a:cubicBezTo>
                  <a:pt x="15" y="21"/>
                  <a:pt x="14" y="22"/>
                  <a:pt x="14" y="22"/>
                </a:cubicBezTo>
                <a:cubicBezTo>
                  <a:pt x="14" y="22"/>
                  <a:pt x="13" y="22"/>
                  <a:pt x="12" y="22"/>
                </a:cubicBezTo>
                <a:cubicBezTo>
                  <a:pt x="12" y="23"/>
                  <a:pt x="11" y="23"/>
                  <a:pt x="11" y="23"/>
                </a:cubicBezTo>
                <a:cubicBezTo>
                  <a:pt x="10" y="23"/>
                  <a:pt x="9" y="23"/>
                  <a:pt x="8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5" y="21"/>
                  <a:pt x="4" y="21"/>
                  <a:pt x="3" y="21"/>
                </a:cubicBezTo>
                <a:cubicBezTo>
                  <a:pt x="3" y="21"/>
                  <a:pt x="3" y="21"/>
                  <a:pt x="2" y="21"/>
                </a:cubicBezTo>
                <a:cubicBezTo>
                  <a:pt x="2" y="21"/>
                  <a:pt x="1" y="21"/>
                  <a:pt x="1" y="21"/>
                </a:cubicBezTo>
                <a:cubicBezTo>
                  <a:pt x="1" y="21"/>
                  <a:pt x="0" y="22"/>
                  <a:pt x="0" y="22"/>
                </a:cubicBezTo>
                <a:cubicBezTo>
                  <a:pt x="0" y="23"/>
                  <a:pt x="1" y="23"/>
                  <a:pt x="1" y="24"/>
                </a:cubicBezTo>
                <a:cubicBezTo>
                  <a:pt x="2" y="24"/>
                  <a:pt x="2" y="24"/>
                  <a:pt x="3" y="25"/>
                </a:cubicBezTo>
                <a:cubicBezTo>
                  <a:pt x="4" y="25"/>
                  <a:pt x="5" y="25"/>
                  <a:pt x="6" y="26"/>
                </a:cubicBezTo>
                <a:cubicBezTo>
                  <a:pt x="7" y="26"/>
                  <a:pt x="8" y="26"/>
                  <a:pt x="9" y="26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8"/>
                  <a:pt x="9" y="29"/>
                  <a:pt x="10" y="29"/>
                </a:cubicBezTo>
                <a:cubicBezTo>
                  <a:pt x="11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7" y="25"/>
                  <a:pt x="18" y="24"/>
                </a:cubicBezTo>
                <a:cubicBezTo>
                  <a:pt x="18" y="24"/>
                  <a:pt x="19" y="23"/>
                  <a:pt x="20" y="22"/>
                </a:cubicBezTo>
                <a:cubicBezTo>
                  <a:pt x="20" y="21"/>
                  <a:pt x="21" y="20"/>
                  <a:pt x="21" y="19"/>
                </a:cubicBezTo>
                <a:cubicBezTo>
                  <a:pt x="21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2" name="Freeform 32"/>
          <p:cNvSpPr/>
          <p:nvPr/>
        </p:nvSpPr>
        <p:spPr bwMode="auto">
          <a:xfrm>
            <a:off x="5708650" y="3406776"/>
            <a:ext cx="52387" cy="76200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1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6 w 20"/>
              <a:gd name="T13" fmla="*/ 11 h 29"/>
              <a:gd name="T14" fmla="*/ 5 w 20"/>
              <a:gd name="T15" fmla="*/ 9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10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1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3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2" y="13"/>
                  <a:pt x="11" y="13"/>
                  <a:pt x="11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2"/>
                  <a:pt x="7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6" y="8"/>
                  <a:pt x="6" y="8"/>
                  <a:pt x="6" y="8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3" y="7"/>
                  <a:pt x="13" y="7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9" y="7"/>
                  <a:pt x="19" y="7"/>
                </a:cubicBezTo>
                <a:cubicBezTo>
                  <a:pt x="19" y="7"/>
                  <a:pt x="18" y="6"/>
                  <a:pt x="18" y="6"/>
                </a:cubicBezTo>
                <a:cubicBezTo>
                  <a:pt x="18" y="5"/>
                  <a:pt x="17" y="5"/>
                  <a:pt x="16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4"/>
                  <a:pt x="4" y="15"/>
                </a:cubicBezTo>
                <a:cubicBezTo>
                  <a:pt x="5" y="15"/>
                  <a:pt x="5" y="15"/>
                  <a:pt x="6" y="15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2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2"/>
                </a:cubicBezTo>
                <a:cubicBezTo>
                  <a:pt x="6" y="22"/>
                  <a:pt x="6" y="22"/>
                  <a:pt x="5" y="22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6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3" name="Freeform 33"/>
          <p:cNvSpPr/>
          <p:nvPr/>
        </p:nvSpPr>
        <p:spPr bwMode="auto">
          <a:xfrm>
            <a:off x="6094413" y="3559176"/>
            <a:ext cx="53975" cy="77788"/>
          </a:xfrm>
          <a:custGeom>
            <a:avLst/>
            <a:gdLst>
              <a:gd name="T0" fmla="*/ 19 w 20"/>
              <a:gd name="T1" fmla="*/ 15 h 29"/>
              <a:gd name="T2" fmla="*/ 15 w 20"/>
              <a:gd name="T3" fmla="*/ 13 h 29"/>
              <a:gd name="T4" fmla="*/ 13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6 w 20"/>
              <a:gd name="T13" fmla="*/ 10 h 29"/>
              <a:gd name="T14" fmla="*/ 5 w 20"/>
              <a:gd name="T15" fmla="*/ 9 h 29"/>
              <a:gd name="T16" fmla="*/ 5 w 20"/>
              <a:gd name="T17" fmla="*/ 8 h 29"/>
              <a:gd name="T18" fmla="*/ 6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6 w 20"/>
              <a:gd name="T39" fmla="*/ 4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10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0 w 20"/>
              <a:gd name="T61" fmla="*/ 12 h 29"/>
              <a:gd name="T62" fmla="*/ 2 w 20"/>
              <a:gd name="T63" fmla="*/ 13 h 29"/>
              <a:gd name="T64" fmla="*/ 4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2 w 20"/>
              <a:gd name="T91" fmla="*/ 20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5"/>
                </a:moveTo>
                <a:cubicBezTo>
                  <a:pt x="18" y="15"/>
                  <a:pt x="17" y="14"/>
                  <a:pt x="15" y="13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1" y="12"/>
                  <a:pt x="10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1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6" y="8"/>
                  <a:pt x="6" y="8"/>
                  <a:pt x="6" y="7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3" y="7"/>
                  <a:pt x="13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9" y="7"/>
                  <a:pt x="19" y="7"/>
                </a:cubicBezTo>
                <a:cubicBezTo>
                  <a:pt x="19" y="6"/>
                  <a:pt x="18" y="6"/>
                  <a:pt x="18" y="6"/>
                </a:cubicBezTo>
                <a:cubicBezTo>
                  <a:pt x="18" y="5"/>
                  <a:pt x="17" y="5"/>
                  <a:pt x="16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5"/>
                  <a:pt x="5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2"/>
                  <a:pt x="6" y="22"/>
                  <a:pt x="5" y="21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0"/>
                  <a:pt x="2" y="20"/>
                </a:cubicBezTo>
                <a:cubicBezTo>
                  <a:pt x="1" y="20"/>
                  <a:pt x="1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4" y="25"/>
                </a:cubicBezTo>
                <a:cubicBezTo>
                  <a:pt x="15" y="25"/>
                  <a:pt x="16" y="24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4" name="Freeform 34"/>
          <p:cNvSpPr/>
          <p:nvPr/>
        </p:nvSpPr>
        <p:spPr bwMode="auto">
          <a:xfrm>
            <a:off x="6018213" y="3559176"/>
            <a:ext cx="52387" cy="77788"/>
          </a:xfrm>
          <a:custGeom>
            <a:avLst/>
            <a:gdLst>
              <a:gd name="T0" fmla="*/ 18 w 20"/>
              <a:gd name="T1" fmla="*/ 15 h 29"/>
              <a:gd name="T2" fmla="*/ 15 w 20"/>
              <a:gd name="T3" fmla="*/ 13 h 29"/>
              <a:gd name="T4" fmla="*/ 12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6 w 20"/>
              <a:gd name="T11" fmla="*/ 11 h 29"/>
              <a:gd name="T12" fmla="*/ 5 w 20"/>
              <a:gd name="T13" fmla="*/ 10 h 29"/>
              <a:gd name="T14" fmla="*/ 5 w 20"/>
              <a:gd name="T15" fmla="*/ 9 h 29"/>
              <a:gd name="T16" fmla="*/ 5 w 20"/>
              <a:gd name="T17" fmla="*/ 8 h 29"/>
              <a:gd name="T18" fmla="*/ 6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5 w 20"/>
              <a:gd name="T27" fmla="*/ 8 h 29"/>
              <a:gd name="T28" fmla="*/ 16 w 20"/>
              <a:gd name="T29" fmla="*/ 8 h 29"/>
              <a:gd name="T30" fmla="*/ 16 w 20"/>
              <a:gd name="T31" fmla="*/ 8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4 h 29"/>
              <a:gd name="T40" fmla="*/ 13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9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2 w 20"/>
              <a:gd name="T55" fmla="*/ 5 h 29"/>
              <a:gd name="T56" fmla="*/ 0 w 20"/>
              <a:gd name="T57" fmla="*/ 7 h 29"/>
              <a:gd name="T58" fmla="*/ 0 w 20"/>
              <a:gd name="T59" fmla="*/ 9 h 29"/>
              <a:gd name="T60" fmla="*/ 0 w 20"/>
              <a:gd name="T61" fmla="*/ 12 h 29"/>
              <a:gd name="T62" fmla="*/ 1 w 20"/>
              <a:gd name="T63" fmla="*/ 13 h 29"/>
              <a:gd name="T64" fmla="*/ 3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4 w 20"/>
              <a:gd name="T77" fmla="*/ 21 h 29"/>
              <a:gd name="T78" fmla="*/ 13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4 w 20"/>
              <a:gd name="T87" fmla="*/ 21 h 29"/>
              <a:gd name="T88" fmla="*/ 3 w 20"/>
              <a:gd name="T89" fmla="*/ 21 h 29"/>
              <a:gd name="T90" fmla="*/ 1 w 20"/>
              <a:gd name="T91" fmla="*/ 20 h 29"/>
              <a:gd name="T92" fmla="*/ 0 w 20"/>
              <a:gd name="T93" fmla="*/ 21 h 29"/>
              <a:gd name="T94" fmla="*/ 0 w 20"/>
              <a:gd name="T95" fmla="*/ 22 h 29"/>
              <a:gd name="T96" fmla="*/ 0 w 20"/>
              <a:gd name="T97" fmla="*/ 23 h 29"/>
              <a:gd name="T98" fmla="*/ 2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9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3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8 w 20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8" y="15"/>
                </a:moveTo>
                <a:cubicBezTo>
                  <a:pt x="18" y="15"/>
                  <a:pt x="16" y="14"/>
                  <a:pt x="15" y="13"/>
                </a:cubicBezTo>
                <a:cubicBezTo>
                  <a:pt x="14" y="13"/>
                  <a:pt x="13" y="13"/>
                  <a:pt x="12" y="13"/>
                </a:cubicBezTo>
                <a:cubicBezTo>
                  <a:pt x="12" y="13"/>
                  <a:pt x="11" y="12"/>
                  <a:pt x="10" y="12"/>
                </a:cubicBezTo>
                <a:cubicBezTo>
                  <a:pt x="9" y="12"/>
                  <a:pt x="9" y="12"/>
                  <a:pt x="8" y="12"/>
                </a:cubicBezTo>
                <a:cubicBezTo>
                  <a:pt x="7" y="12"/>
                  <a:pt x="7" y="11"/>
                  <a:pt x="6" y="11"/>
                </a:cubicBezTo>
                <a:cubicBezTo>
                  <a:pt x="6" y="11"/>
                  <a:pt x="5" y="11"/>
                  <a:pt x="5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5" y="8"/>
                  <a:pt x="6" y="8"/>
                  <a:pt x="6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7"/>
                  <a:pt x="15" y="8"/>
                  <a:pt x="15" y="8"/>
                </a:cubicBezTo>
                <a:cubicBezTo>
                  <a:pt x="15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8" y="8"/>
                </a:cubicBezTo>
                <a:cubicBezTo>
                  <a:pt x="18" y="8"/>
                  <a:pt x="18" y="7"/>
                  <a:pt x="18" y="7"/>
                </a:cubicBezTo>
                <a:cubicBezTo>
                  <a:pt x="18" y="6"/>
                  <a:pt x="18" y="6"/>
                  <a:pt x="18" y="6"/>
                </a:cubicBezTo>
                <a:cubicBezTo>
                  <a:pt x="17" y="5"/>
                  <a:pt x="17" y="5"/>
                  <a:pt x="16" y="4"/>
                </a:cubicBezTo>
                <a:cubicBezTo>
                  <a:pt x="15" y="4"/>
                  <a:pt x="14" y="4"/>
                  <a:pt x="13" y="4"/>
                </a:cubicBezTo>
                <a:cubicBezTo>
                  <a:pt x="12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9" y="0"/>
                </a:cubicBezTo>
                <a:cubicBezTo>
                  <a:pt x="8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6" y="4"/>
                  <a:pt x="6" y="4"/>
                </a:cubicBezTo>
                <a:cubicBezTo>
                  <a:pt x="4" y="4"/>
                  <a:pt x="3" y="4"/>
                  <a:pt x="2" y="5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2"/>
                  <a:pt x="1" y="13"/>
                  <a:pt x="1" y="13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3" y="17"/>
                  <a:pt x="14" y="18"/>
                </a:cubicBezTo>
                <a:cubicBezTo>
                  <a:pt x="14" y="18"/>
                  <a:pt x="15" y="19"/>
                  <a:pt x="15" y="19"/>
                </a:cubicBezTo>
                <a:cubicBezTo>
                  <a:pt x="15" y="20"/>
                  <a:pt x="14" y="20"/>
                  <a:pt x="14" y="21"/>
                </a:cubicBezTo>
                <a:cubicBezTo>
                  <a:pt x="14" y="21"/>
                  <a:pt x="14" y="21"/>
                  <a:pt x="13" y="22"/>
                </a:cubicBezTo>
                <a:cubicBezTo>
                  <a:pt x="13" y="22"/>
                  <a:pt x="12" y="22"/>
                  <a:pt x="12" y="22"/>
                </a:cubicBezTo>
                <a:cubicBezTo>
                  <a:pt x="11" y="22"/>
                  <a:pt x="10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2"/>
                  <a:pt x="5" y="22"/>
                  <a:pt x="4" y="21"/>
                </a:cubicBezTo>
                <a:cubicBezTo>
                  <a:pt x="4" y="21"/>
                  <a:pt x="3" y="21"/>
                  <a:pt x="3" y="21"/>
                </a:cubicBezTo>
                <a:cubicBezTo>
                  <a:pt x="2" y="21"/>
                  <a:pt x="2" y="20"/>
                  <a:pt x="1" y="20"/>
                </a:cubicBezTo>
                <a:cubicBezTo>
                  <a:pt x="1" y="20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1" y="24"/>
                  <a:pt x="2" y="24"/>
                  <a:pt x="2" y="25"/>
                </a:cubicBezTo>
                <a:cubicBezTo>
                  <a:pt x="3" y="25"/>
                  <a:pt x="4" y="25"/>
                  <a:pt x="6" y="25"/>
                </a:cubicBezTo>
                <a:cubicBezTo>
                  <a:pt x="6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8" y="29"/>
                  <a:pt x="9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2" y="25"/>
                  <a:pt x="13" y="25"/>
                </a:cubicBezTo>
                <a:cubicBezTo>
                  <a:pt x="15" y="25"/>
                  <a:pt x="16" y="24"/>
                  <a:pt x="17" y="24"/>
                </a:cubicBezTo>
                <a:cubicBezTo>
                  <a:pt x="18" y="23"/>
                  <a:pt x="18" y="23"/>
                  <a:pt x="19" y="22"/>
                </a:cubicBezTo>
                <a:cubicBezTo>
                  <a:pt x="19" y="21"/>
                  <a:pt x="20" y="20"/>
                  <a:pt x="20" y="19"/>
                </a:cubicBezTo>
                <a:cubicBezTo>
                  <a:pt x="20" y="17"/>
                  <a:pt x="19" y="16"/>
                  <a:pt x="18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5" name="Freeform 35"/>
          <p:cNvSpPr/>
          <p:nvPr/>
        </p:nvSpPr>
        <p:spPr bwMode="auto">
          <a:xfrm>
            <a:off x="5938838" y="3559176"/>
            <a:ext cx="52387" cy="77788"/>
          </a:xfrm>
          <a:custGeom>
            <a:avLst/>
            <a:gdLst>
              <a:gd name="T0" fmla="*/ 19 w 20"/>
              <a:gd name="T1" fmla="*/ 15 h 29"/>
              <a:gd name="T2" fmla="*/ 16 w 20"/>
              <a:gd name="T3" fmla="*/ 13 h 29"/>
              <a:gd name="T4" fmla="*/ 13 w 20"/>
              <a:gd name="T5" fmla="*/ 13 h 29"/>
              <a:gd name="T6" fmla="*/ 11 w 20"/>
              <a:gd name="T7" fmla="*/ 12 h 29"/>
              <a:gd name="T8" fmla="*/ 9 w 20"/>
              <a:gd name="T9" fmla="*/ 12 h 29"/>
              <a:gd name="T10" fmla="*/ 7 w 20"/>
              <a:gd name="T11" fmla="*/ 11 h 29"/>
              <a:gd name="T12" fmla="*/ 6 w 20"/>
              <a:gd name="T13" fmla="*/ 10 h 29"/>
              <a:gd name="T14" fmla="*/ 5 w 20"/>
              <a:gd name="T15" fmla="*/ 9 h 29"/>
              <a:gd name="T16" fmla="*/ 6 w 20"/>
              <a:gd name="T17" fmla="*/ 8 h 29"/>
              <a:gd name="T18" fmla="*/ 7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4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10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1 w 20"/>
              <a:gd name="T61" fmla="*/ 12 h 29"/>
              <a:gd name="T62" fmla="*/ 2 w 20"/>
              <a:gd name="T63" fmla="*/ 13 h 29"/>
              <a:gd name="T64" fmla="*/ 4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2 w 20"/>
              <a:gd name="T91" fmla="*/ 20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5"/>
                </a:moveTo>
                <a:cubicBezTo>
                  <a:pt x="18" y="15"/>
                  <a:pt x="17" y="14"/>
                  <a:pt x="16" y="13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1" y="12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7" y="11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6" y="8"/>
                </a:cubicBezTo>
                <a:cubicBezTo>
                  <a:pt x="6" y="8"/>
                  <a:pt x="6" y="8"/>
                  <a:pt x="7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9" y="8"/>
                  <a:pt x="19" y="7"/>
                  <a:pt x="19" y="7"/>
                </a:cubicBezTo>
                <a:cubicBezTo>
                  <a:pt x="19" y="6"/>
                  <a:pt x="19" y="6"/>
                  <a:pt x="18" y="6"/>
                </a:cubicBezTo>
                <a:cubicBezTo>
                  <a:pt x="18" y="5"/>
                  <a:pt x="17" y="5"/>
                  <a:pt x="17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5"/>
                  <a:pt x="6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7" y="22"/>
                  <a:pt x="6" y="22"/>
                  <a:pt x="5" y="21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0"/>
                  <a:pt x="2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4" y="25"/>
                </a:cubicBezTo>
                <a:cubicBezTo>
                  <a:pt x="15" y="25"/>
                  <a:pt x="16" y="24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6" name="Freeform 36"/>
          <p:cNvSpPr/>
          <p:nvPr/>
        </p:nvSpPr>
        <p:spPr bwMode="auto">
          <a:xfrm>
            <a:off x="5864225" y="3559176"/>
            <a:ext cx="53975" cy="77788"/>
          </a:xfrm>
          <a:custGeom>
            <a:avLst/>
            <a:gdLst>
              <a:gd name="T0" fmla="*/ 19 w 20"/>
              <a:gd name="T1" fmla="*/ 15 h 29"/>
              <a:gd name="T2" fmla="*/ 15 w 20"/>
              <a:gd name="T3" fmla="*/ 13 h 29"/>
              <a:gd name="T4" fmla="*/ 13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5 w 20"/>
              <a:gd name="T13" fmla="*/ 10 h 29"/>
              <a:gd name="T14" fmla="*/ 5 w 20"/>
              <a:gd name="T15" fmla="*/ 9 h 29"/>
              <a:gd name="T16" fmla="*/ 5 w 20"/>
              <a:gd name="T17" fmla="*/ 8 h 29"/>
              <a:gd name="T18" fmla="*/ 6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4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9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0 w 20"/>
              <a:gd name="T61" fmla="*/ 12 h 29"/>
              <a:gd name="T62" fmla="*/ 2 w 20"/>
              <a:gd name="T63" fmla="*/ 13 h 29"/>
              <a:gd name="T64" fmla="*/ 4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3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2 w 20"/>
              <a:gd name="T91" fmla="*/ 20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9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5"/>
                </a:moveTo>
                <a:cubicBezTo>
                  <a:pt x="18" y="15"/>
                  <a:pt x="17" y="14"/>
                  <a:pt x="15" y="13"/>
                </a:cubicBezTo>
                <a:cubicBezTo>
                  <a:pt x="14" y="13"/>
                  <a:pt x="14" y="13"/>
                  <a:pt x="13" y="13"/>
                </a:cubicBezTo>
                <a:cubicBezTo>
                  <a:pt x="12" y="13"/>
                  <a:pt x="11" y="12"/>
                  <a:pt x="10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1"/>
                  <a:pt x="7" y="11"/>
                </a:cubicBezTo>
                <a:cubicBezTo>
                  <a:pt x="6" y="11"/>
                  <a:pt x="6" y="11"/>
                  <a:pt x="5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6" y="8"/>
                  <a:pt x="6" y="8"/>
                  <a:pt x="6" y="7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8" y="7"/>
                  <a:pt x="18" y="7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5"/>
                  <a:pt x="17" y="5"/>
                  <a:pt x="16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3" y="22"/>
                </a:cubicBezTo>
                <a:cubicBezTo>
                  <a:pt x="13" y="22"/>
                  <a:pt x="12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2"/>
                  <a:pt x="6" y="22"/>
                  <a:pt x="5" y="21"/>
                </a:cubicBezTo>
                <a:cubicBezTo>
                  <a:pt x="4" y="21"/>
                  <a:pt x="3" y="21"/>
                  <a:pt x="3" y="21"/>
                </a:cubicBezTo>
                <a:cubicBezTo>
                  <a:pt x="2" y="21"/>
                  <a:pt x="2" y="20"/>
                  <a:pt x="2" y="20"/>
                </a:cubicBezTo>
                <a:cubicBezTo>
                  <a:pt x="1" y="20"/>
                  <a:pt x="1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9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4" y="25"/>
                </a:cubicBezTo>
                <a:cubicBezTo>
                  <a:pt x="15" y="25"/>
                  <a:pt x="16" y="24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7" name="Freeform 37"/>
          <p:cNvSpPr/>
          <p:nvPr/>
        </p:nvSpPr>
        <p:spPr bwMode="auto">
          <a:xfrm>
            <a:off x="5784850" y="3559176"/>
            <a:ext cx="55562" cy="77788"/>
          </a:xfrm>
          <a:custGeom>
            <a:avLst/>
            <a:gdLst>
              <a:gd name="T0" fmla="*/ 19 w 21"/>
              <a:gd name="T1" fmla="*/ 15 h 29"/>
              <a:gd name="T2" fmla="*/ 16 w 21"/>
              <a:gd name="T3" fmla="*/ 13 h 29"/>
              <a:gd name="T4" fmla="*/ 13 w 21"/>
              <a:gd name="T5" fmla="*/ 13 h 29"/>
              <a:gd name="T6" fmla="*/ 11 w 21"/>
              <a:gd name="T7" fmla="*/ 12 h 29"/>
              <a:gd name="T8" fmla="*/ 9 w 21"/>
              <a:gd name="T9" fmla="*/ 12 h 29"/>
              <a:gd name="T10" fmla="*/ 7 w 21"/>
              <a:gd name="T11" fmla="*/ 11 h 29"/>
              <a:gd name="T12" fmla="*/ 6 w 21"/>
              <a:gd name="T13" fmla="*/ 10 h 29"/>
              <a:gd name="T14" fmla="*/ 6 w 21"/>
              <a:gd name="T15" fmla="*/ 9 h 29"/>
              <a:gd name="T16" fmla="*/ 6 w 21"/>
              <a:gd name="T17" fmla="*/ 8 h 29"/>
              <a:gd name="T18" fmla="*/ 7 w 21"/>
              <a:gd name="T19" fmla="*/ 7 h 29"/>
              <a:gd name="T20" fmla="*/ 8 w 21"/>
              <a:gd name="T21" fmla="*/ 7 h 29"/>
              <a:gd name="T22" fmla="*/ 11 w 21"/>
              <a:gd name="T23" fmla="*/ 7 h 29"/>
              <a:gd name="T24" fmla="*/ 14 w 21"/>
              <a:gd name="T25" fmla="*/ 7 h 29"/>
              <a:gd name="T26" fmla="*/ 16 w 21"/>
              <a:gd name="T27" fmla="*/ 8 h 29"/>
              <a:gd name="T28" fmla="*/ 17 w 21"/>
              <a:gd name="T29" fmla="*/ 8 h 29"/>
              <a:gd name="T30" fmla="*/ 17 w 21"/>
              <a:gd name="T31" fmla="*/ 8 h 29"/>
              <a:gd name="T32" fmla="*/ 19 w 21"/>
              <a:gd name="T33" fmla="*/ 8 h 29"/>
              <a:gd name="T34" fmla="*/ 19 w 21"/>
              <a:gd name="T35" fmla="*/ 7 h 29"/>
              <a:gd name="T36" fmla="*/ 18 w 21"/>
              <a:gd name="T37" fmla="*/ 6 h 29"/>
              <a:gd name="T38" fmla="*/ 17 w 21"/>
              <a:gd name="T39" fmla="*/ 4 h 29"/>
              <a:gd name="T40" fmla="*/ 14 w 21"/>
              <a:gd name="T41" fmla="*/ 4 h 29"/>
              <a:gd name="T42" fmla="*/ 11 w 21"/>
              <a:gd name="T43" fmla="*/ 3 h 29"/>
              <a:gd name="T44" fmla="*/ 11 w 21"/>
              <a:gd name="T45" fmla="*/ 1 h 29"/>
              <a:gd name="T46" fmla="*/ 10 w 21"/>
              <a:gd name="T47" fmla="*/ 0 h 29"/>
              <a:gd name="T48" fmla="*/ 9 w 21"/>
              <a:gd name="T49" fmla="*/ 1 h 29"/>
              <a:gd name="T50" fmla="*/ 9 w 21"/>
              <a:gd name="T51" fmla="*/ 3 h 29"/>
              <a:gd name="T52" fmla="*/ 6 w 21"/>
              <a:gd name="T53" fmla="*/ 4 h 29"/>
              <a:gd name="T54" fmla="*/ 3 w 21"/>
              <a:gd name="T55" fmla="*/ 5 h 29"/>
              <a:gd name="T56" fmla="*/ 1 w 21"/>
              <a:gd name="T57" fmla="*/ 7 h 29"/>
              <a:gd name="T58" fmla="*/ 0 w 21"/>
              <a:gd name="T59" fmla="*/ 9 h 29"/>
              <a:gd name="T60" fmla="*/ 1 w 21"/>
              <a:gd name="T61" fmla="*/ 12 h 29"/>
              <a:gd name="T62" fmla="*/ 2 w 21"/>
              <a:gd name="T63" fmla="*/ 13 h 29"/>
              <a:gd name="T64" fmla="*/ 4 w 21"/>
              <a:gd name="T65" fmla="*/ 14 h 29"/>
              <a:gd name="T66" fmla="*/ 7 w 21"/>
              <a:gd name="T67" fmla="*/ 15 h 29"/>
              <a:gd name="T68" fmla="*/ 10 w 21"/>
              <a:gd name="T69" fmla="*/ 16 h 29"/>
              <a:gd name="T70" fmla="*/ 13 w 21"/>
              <a:gd name="T71" fmla="*/ 17 h 29"/>
              <a:gd name="T72" fmla="*/ 15 w 21"/>
              <a:gd name="T73" fmla="*/ 18 h 29"/>
              <a:gd name="T74" fmla="*/ 16 w 21"/>
              <a:gd name="T75" fmla="*/ 19 h 29"/>
              <a:gd name="T76" fmla="*/ 15 w 21"/>
              <a:gd name="T77" fmla="*/ 21 h 29"/>
              <a:gd name="T78" fmla="*/ 14 w 21"/>
              <a:gd name="T79" fmla="*/ 22 h 29"/>
              <a:gd name="T80" fmla="*/ 12 w 21"/>
              <a:gd name="T81" fmla="*/ 22 h 29"/>
              <a:gd name="T82" fmla="*/ 11 w 21"/>
              <a:gd name="T83" fmla="*/ 22 h 29"/>
              <a:gd name="T84" fmla="*/ 8 w 21"/>
              <a:gd name="T85" fmla="*/ 22 h 29"/>
              <a:gd name="T86" fmla="*/ 5 w 21"/>
              <a:gd name="T87" fmla="*/ 21 h 29"/>
              <a:gd name="T88" fmla="*/ 3 w 21"/>
              <a:gd name="T89" fmla="*/ 21 h 29"/>
              <a:gd name="T90" fmla="*/ 2 w 21"/>
              <a:gd name="T91" fmla="*/ 20 h 29"/>
              <a:gd name="T92" fmla="*/ 1 w 21"/>
              <a:gd name="T93" fmla="*/ 21 h 29"/>
              <a:gd name="T94" fmla="*/ 0 w 21"/>
              <a:gd name="T95" fmla="*/ 22 h 29"/>
              <a:gd name="T96" fmla="*/ 1 w 21"/>
              <a:gd name="T97" fmla="*/ 23 h 29"/>
              <a:gd name="T98" fmla="*/ 3 w 21"/>
              <a:gd name="T99" fmla="*/ 25 h 29"/>
              <a:gd name="T100" fmla="*/ 6 w 21"/>
              <a:gd name="T101" fmla="*/ 25 h 29"/>
              <a:gd name="T102" fmla="*/ 9 w 21"/>
              <a:gd name="T103" fmla="*/ 26 h 29"/>
              <a:gd name="T104" fmla="*/ 9 w 21"/>
              <a:gd name="T105" fmla="*/ 27 h 29"/>
              <a:gd name="T106" fmla="*/ 10 w 21"/>
              <a:gd name="T107" fmla="*/ 29 h 29"/>
              <a:gd name="T108" fmla="*/ 11 w 21"/>
              <a:gd name="T109" fmla="*/ 27 h 29"/>
              <a:gd name="T110" fmla="*/ 11 w 21"/>
              <a:gd name="T111" fmla="*/ 26 h 29"/>
              <a:gd name="T112" fmla="*/ 14 w 21"/>
              <a:gd name="T113" fmla="*/ 25 h 29"/>
              <a:gd name="T114" fmla="*/ 18 w 21"/>
              <a:gd name="T115" fmla="*/ 24 h 29"/>
              <a:gd name="T116" fmla="*/ 20 w 21"/>
              <a:gd name="T117" fmla="*/ 22 h 29"/>
              <a:gd name="T118" fmla="*/ 21 w 21"/>
              <a:gd name="T119" fmla="*/ 19 h 29"/>
              <a:gd name="T120" fmla="*/ 19 w 21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" h="29">
                <a:moveTo>
                  <a:pt x="19" y="15"/>
                </a:moveTo>
                <a:cubicBezTo>
                  <a:pt x="18" y="15"/>
                  <a:pt x="17" y="14"/>
                  <a:pt x="16" y="13"/>
                </a:cubicBezTo>
                <a:cubicBezTo>
                  <a:pt x="15" y="13"/>
                  <a:pt x="14" y="13"/>
                  <a:pt x="13" y="13"/>
                </a:cubicBezTo>
                <a:cubicBezTo>
                  <a:pt x="13" y="13"/>
                  <a:pt x="12" y="12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8" y="11"/>
                  <a:pt x="7" y="11"/>
                </a:cubicBezTo>
                <a:cubicBezTo>
                  <a:pt x="7" y="11"/>
                  <a:pt x="6" y="11"/>
                  <a:pt x="6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8"/>
                </a:cubicBezTo>
                <a:cubicBezTo>
                  <a:pt x="6" y="8"/>
                  <a:pt x="6" y="8"/>
                  <a:pt x="7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10" y="7"/>
                  <a:pt x="11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7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9" y="8"/>
                </a:cubicBezTo>
                <a:cubicBezTo>
                  <a:pt x="19" y="8"/>
                  <a:pt x="19" y="7"/>
                  <a:pt x="19" y="7"/>
                </a:cubicBezTo>
                <a:cubicBezTo>
                  <a:pt x="19" y="6"/>
                  <a:pt x="19" y="6"/>
                  <a:pt x="18" y="6"/>
                </a:cubicBezTo>
                <a:cubicBezTo>
                  <a:pt x="18" y="5"/>
                  <a:pt x="18" y="5"/>
                  <a:pt x="17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9" y="1"/>
                  <a:pt x="9" y="1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2" y="6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1" y="12"/>
                  <a:pt x="2" y="13"/>
                  <a:pt x="2" y="13"/>
                </a:cubicBezTo>
                <a:cubicBezTo>
                  <a:pt x="3" y="14"/>
                  <a:pt x="3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9" y="16"/>
                  <a:pt x="10" y="16"/>
                </a:cubicBezTo>
                <a:cubicBezTo>
                  <a:pt x="11" y="16"/>
                  <a:pt x="12" y="16"/>
                  <a:pt x="13" y="17"/>
                </a:cubicBezTo>
                <a:cubicBezTo>
                  <a:pt x="14" y="17"/>
                  <a:pt x="14" y="17"/>
                  <a:pt x="15" y="18"/>
                </a:cubicBezTo>
                <a:cubicBezTo>
                  <a:pt x="15" y="18"/>
                  <a:pt x="16" y="19"/>
                  <a:pt x="16" y="19"/>
                </a:cubicBezTo>
                <a:cubicBezTo>
                  <a:pt x="16" y="20"/>
                  <a:pt x="15" y="20"/>
                  <a:pt x="15" y="21"/>
                </a:cubicBezTo>
                <a:cubicBezTo>
                  <a:pt x="15" y="21"/>
                  <a:pt x="14" y="21"/>
                  <a:pt x="14" y="22"/>
                </a:cubicBezTo>
                <a:cubicBezTo>
                  <a:pt x="14" y="22"/>
                  <a:pt x="13" y="22"/>
                  <a:pt x="12" y="22"/>
                </a:cubicBezTo>
                <a:cubicBezTo>
                  <a:pt x="12" y="22"/>
                  <a:pt x="11" y="22"/>
                  <a:pt x="11" y="22"/>
                </a:cubicBezTo>
                <a:cubicBezTo>
                  <a:pt x="10" y="22"/>
                  <a:pt x="9" y="22"/>
                  <a:pt x="8" y="22"/>
                </a:cubicBezTo>
                <a:cubicBezTo>
                  <a:pt x="7" y="22"/>
                  <a:pt x="6" y="22"/>
                  <a:pt x="5" y="21"/>
                </a:cubicBezTo>
                <a:cubicBezTo>
                  <a:pt x="5" y="21"/>
                  <a:pt x="4" y="21"/>
                  <a:pt x="3" y="21"/>
                </a:cubicBezTo>
                <a:cubicBezTo>
                  <a:pt x="3" y="21"/>
                  <a:pt x="3" y="20"/>
                  <a:pt x="2" y="20"/>
                </a:cubicBezTo>
                <a:cubicBezTo>
                  <a:pt x="2" y="20"/>
                  <a:pt x="1" y="21"/>
                  <a:pt x="1" y="21"/>
                </a:cubicBezTo>
                <a:cubicBezTo>
                  <a:pt x="1" y="21"/>
                  <a:pt x="0" y="21"/>
                  <a:pt x="0" y="22"/>
                </a:cubicBezTo>
                <a:cubicBezTo>
                  <a:pt x="0" y="22"/>
                  <a:pt x="1" y="23"/>
                  <a:pt x="1" y="23"/>
                </a:cubicBezTo>
                <a:cubicBezTo>
                  <a:pt x="2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8" y="26"/>
                  <a:pt x="9" y="26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8"/>
                  <a:pt x="9" y="29"/>
                  <a:pt x="10" y="29"/>
                </a:cubicBezTo>
                <a:cubicBezTo>
                  <a:pt x="11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4" y="25"/>
                </a:cubicBezTo>
                <a:cubicBezTo>
                  <a:pt x="15" y="25"/>
                  <a:pt x="17" y="24"/>
                  <a:pt x="18" y="24"/>
                </a:cubicBezTo>
                <a:cubicBezTo>
                  <a:pt x="18" y="23"/>
                  <a:pt x="19" y="23"/>
                  <a:pt x="20" y="22"/>
                </a:cubicBezTo>
                <a:cubicBezTo>
                  <a:pt x="20" y="21"/>
                  <a:pt x="21" y="20"/>
                  <a:pt x="21" y="19"/>
                </a:cubicBezTo>
                <a:cubicBezTo>
                  <a:pt x="21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8" name="Freeform 38"/>
          <p:cNvSpPr/>
          <p:nvPr/>
        </p:nvSpPr>
        <p:spPr bwMode="auto">
          <a:xfrm>
            <a:off x="5708650" y="3559176"/>
            <a:ext cx="52387" cy="77788"/>
          </a:xfrm>
          <a:custGeom>
            <a:avLst/>
            <a:gdLst>
              <a:gd name="T0" fmla="*/ 19 w 20"/>
              <a:gd name="T1" fmla="*/ 15 h 29"/>
              <a:gd name="T2" fmla="*/ 15 w 20"/>
              <a:gd name="T3" fmla="*/ 13 h 29"/>
              <a:gd name="T4" fmla="*/ 13 w 20"/>
              <a:gd name="T5" fmla="*/ 13 h 29"/>
              <a:gd name="T6" fmla="*/ 11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6 w 20"/>
              <a:gd name="T13" fmla="*/ 10 h 29"/>
              <a:gd name="T14" fmla="*/ 5 w 20"/>
              <a:gd name="T15" fmla="*/ 9 h 29"/>
              <a:gd name="T16" fmla="*/ 5 w 20"/>
              <a:gd name="T17" fmla="*/ 8 h 29"/>
              <a:gd name="T18" fmla="*/ 6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6 w 20"/>
              <a:gd name="T39" fmla="*/ 4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10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1 w 20"/>
              <a:gd name="T61" fmla="*/ 12 h 29"/>
              <a:gd name="T62" fmla="*/ 2 w 20"/>
              <a:gd name="T63" fmla="*/ 13 h 29"/>
              <a:gd name="T64" fmla="*/ 4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2 w 20"/>
              <a:gd name="T91" fmla="*/ 20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5"/>
                </a:moveTo>
                <a:cubicBezTo>
                  <a:pt x="18" y="15"/>
                  <a:pt x="17" y="14"/>
                  <a:pt x="15" y="13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1" y="12"/>
                  <a:pt x="11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1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6" y="8"/>
                  <a:pt x="6" y="8"/>
                  <a:pt x="6" y="7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3" y="7"/>
                  <a:pt x="13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9" y="7"/>
                  <a:pt x="19" y="7"/>
                </a:cubicBezTo>
                <a:cubicBezTo>
                  <a:pt x="19" y="6"/>
                  <a:pt x="18" y="6"/>
                  <a:pt x="18" y="6"/>
                </a:cubicBezTo>
                <a:cubicBezTo>
                  <a:pt x="18" y="5"/>
                  <a:pt x="17" y="5"/>
                  <a:pt x="16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5"/>
                  <a:pt x="5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2"/>
                  <a:pt x="6" y="22"/>
                  <a:pt x="5" y="21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0"/>
                  <a:pt x="2" y="20"/>
                </a:cubicBezTo>
                <a:cubicBezTo>
                  <a:pt x="1" y="20"/>
                  <a:pt x="1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4" y="25"/>
                </a:cubicBezTo>
                <a:cubicBezTo>
                  <a:pt x="15" y="25"/>
                  <a:pt x="16" y="24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9" name="Freeform 39"/>
          <p:cNvSpPr/>
          <p:nvPr/>
        </p:nvSpPr>
        <p:spPr bwMode="auto">
          <a:xfrm>
            <a:off x="6054725" y="3636963"/>
            <a:ext cx="53975" cy="73025"/>
          </a:xfrm>
          <a:custGeom>
            <a:avLst/>
            <a:gdLst>
              <a:gd name="T0" fmla="*/ 19 w 20"/>
              <a:gd name="T1" fmla="*/ 15 h 28"/>
              <a:gd name="T2" fmla="*/ 15 w 20"/>
              <a:gd name="T3" fmla="*/ 13 h 28"/>
              <a:gd name="T4" fmla="*/ 13 w 20"/>
              <a:gd name="T5" fmla="*/ 12 h 28"/>
              <a:gd name="T6" fmla="*/ 10 w 20"/>
              <a:gd name="T7" fmla="*/ 12 h 28"/>
              <a:gd name="T8" fmla="*/ 8 w 20"/>
              <a:gd name="T9" fmla="*/ 11 h 28"/>
              <a:gd name="T10" fmla="*/ 6 w 20"/>
              <a:gd name="T11" fmla="*/ 11 h 28"/>
              <a:gd name="T12" fmla="*/ 5 w 20"/>
              <a:gd name="T13" fmla="*/ 10 h 28"/>
              <a:gd name="T14" fmla="*/ 5 w 20"/>
              <a:gd name="T15" fmla="*/ 9 h 28"/>
              <a:gd name="T16" fmla="*/ 5 w 20"/>
              <a:gd name="T17" fmla="*/ 8 h 28"/>
              <a:gd name="T18" fmla="*/ 6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3 w 20"/>
              <a:gd name="T25" fmla="*/ 7 h 28"/>
              <a:gd name="T26" fmla="*/ 16 w 20"/>
              <a:gd name="T27" fmla="*/ 7 h 28"/>
              <a:gd name="T28" fmla="*/ 16 w 20"/>
              <a:gd name="T29" fmla="*/ 8 h 28"/>
              <a:gd name="T30" fmla="*/ 17 w 20"/>
              <a:gd name="T31" fmla="*/ 8 h 28"/>
              <a:gd name="T32" fmla="*/ 18 w 20"/>
              <a:gd name="T33" fmla="*/ 7 h 28"/>
              <a:gd name="T34" fmla="*/ 18 w 20"/>
              <a:gd name="T35" fmla="*/ 6 h 28"/>
              <a:gd name="T36" fmla="*/ 18 w 20"/>
              <a:gd name="T37" fmla="*/ 5 h 28"/>
              <a:gd name="T38" fmla="*/ 16 w 20"/>
              <a:gd name="T39" fmla="*/ 4 h 28"/>
              <a:gd name="T40" fmla="*/ 13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9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3 w 20"/>
              <a:gd name="T55" fmla="*/ 4 h 28"/>
              <a:gd name="T56" fmla="*/ 1 w 20"/>
              <a:gd name="T57" fmla="*/ 6 h 28"/>
              <a:gd name="T58" fmla="*/ 0 w 20"/>
              <a:gd name="T59" fmla="*/ 9 h 28"/>
              <a:gd name="T60" fmla="*/ 0 w 20"/>
              <a:gd name="T61" fmla="*/ 11 h 28"/>
              <a:gd name="T62" fmla="*/ 2 w 20"/>
              <a:gd name="T63" fmla="*/ 13 h 28"/>
              <a:gd name="T64" fmla="*/ 4 w 20"/>
              <a:gd name="T65" fmla="*/ 14 h 28"/>
              <a:gd name="T66" fmla="*/ 6 w 20"/>
              <a:gd name="T67" fmla="*/ 15 h 28"/>
              <a:gd name="T68" fmla="*/ 9 w 20"/>
              <a:gd name="T69" fmla="*/ 15 h 28"/>
              <a:gd name="T70" fmla="*/ 12 w 20"/>
              <a:gd name="T71" fmla="*/ 16 h 28"/>
              <a:gd name="T72" fmla="*/ 14 w 20"/>
              <a:gd name="T73" fmla="*/ 17 h 28"/>
              <a:gd name="T74" fmla="*/ 15 w 20"/>
              <a:gd name="T75" fmla="*/ 19 h 28"/>
              <a:gd name="T76" fmla="*/ 14 w 20"/>
              <a:gd name="T77" fmla="*/ 20 h 28"/>
              <a:gd name="T78" fmla="*/ 13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7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2 w 20"/>
              <a:gd name="T91" fmla="*/ 20 h 28"/>
              <a:gd name="T92" fmla="*/ 0 w 20"/>
              <a:gd name="T93" fmla="*/ 20 h 28"/>
              <a:gd name="T94" fmla="*/ 0 w 20"/>
              <a:gd name="T95" fmla="*/ 21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9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4 w 20"/>
              <a:gd name="T113" fmla="*/ 25 h 28"/>
              <a:gd name="T114" fmla="*/ 17 w 20"/>
              <a:gd name="T115" fmla="*/ 23 h 28"/>
              <a:gd name="T116" fmla="*/ 19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5" y="13"/>
                </a:cubicBezTo>
                <a:cubicBezTo>
                  <a:pt x="14" y="13"/>
                  <a:pt x="14" y="13"/>
                  <a:pt x="13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10" y="12"/>
                  <a:pt x="9" y="11"/>
                  <a:pt x="8" y="11"/>
                </a:cubicBezTo>
                <a:cubicBezTo>
                  <a:pt x="7" y="11"/>
                  <a:pt x="7" y="11"/>
                  <a:pt x="6" y="11"/>
                </a:cubicBezTo>
                <a:cubicBezTo>
                  <a:pt x="6" y="11"/>
                  <a:pt x="6" y="10"/>
                  <a:pt x="5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9"/>
                  <a:pt x="5" y="8"/>
                  <a:pt x="5" y="8"/>
                </a:cubicBezTo>
                <a:cubicBezTo>
                  <a:pt x="5" y="7"/>
                  <a:pt x="6" y="7"/>
                  <a:pt x="6" y="7"/>
                </a:cubicBezTo>
                <a:cubicBezTo>
                  <a:pt x="7" y="7"/>
                  <a:pt x="7" y="7"/>
                  <a:pt x="8" y="6"/>
                </a:cubicBezTo>
                <a:cubicBezTo>
                  <a:pt x="8" y="6"/>
                  <a:pt x="9" y="6"/>
                  <a:pt x="10" y="6"/>
                </a:cubicBezTo>
                <a:cubicBezTo>
                  <a:pt x="11" y="6"/>
                  <a:pt x="12" y="6"/>
                  <a:pt x="13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7" y="8"/>
                  <a:pt x="17" y="8"/>
                  <a:pt x="18" y="7"/>
                </a:cubicBezTo>
                <a:cubicBezTo>
                  <a:pt x="18" y="7"/>
                  <a:pt x="18" y="7"/>
                  <a:pt x="18" y="6"/>
                </a:cubicBezTo>
                <a:cubicBezTo>
                  <a:pt x="18" y="6"/>
                  <a:pt x="18" y="6"/>
                  <a:pt x="18" y="5"/>
                </a:cubicBezTo>
                <a:cubicBezTo>
                  <a:pt x="17" y="5"/>
                  <a:pt x="17" y="4"/>
                  <a:pt x="16" y="4"/>
                </a:cubicBezTo>
                <a:cubicBezTo>
                  <a:pt x="15" y="4"/>
                  <a:pt x="15" y="3"/>
                  <a:pt x="13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9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6" y="3"/>
                  <a:pt x="6" y="3"/>
                </a:cubicBezTo>
                <a:cubicBezTo>
                  <a:pt x="5" y="4"/>
                  <a:pt x="3" y="4"/>
                  <a:pt x="3" y="4"/>
                </a:cubicBezTo>
                <a:cubicBezTo>
                  <a:pt x="2" y="5"/>
                  <a:pt x="1" y="6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1" y="12"/>
                  <a:pt x="1" y="12"/>
                  <a:pt x="2" y="13"/>
                </a:cubicBezTo>
                <a:cubicBezTo>
                  <a:pt x="2" y="13"/>
                  <a:pt x="3" y="14"/>
                  <a:pt x="4" y="14"/>
                </a:cubicBezTo>
                <a:cubicBezTo>
                  <a:pt x="4" y="14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6"/>
                  <a:pt x="11" y="16"/>
                  <a:pt x="12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19"/>
                  <a:pt x="15" y="20"/>
                  <a:pt x="14" y="20"/>
                </a:cubicBezTo>
                <a:cubicBezTo>
                  <a:pt x="14" y="21"/>
                  <a:pt x="14" y="21"/>
                  <a:pt x="13" y="21"/>
                </a:cubicBezTo>
                <a:cubicBezTo>
                  <a:pt x="13" y="21"/>
                  <a:pt x="12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1"/>
                  <a:pt x="5" y="21"/>
                  <a:pt x="5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1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1" y="23"/>
                </a:cubicBezTo>
                <a:cubicBezTo>
                  <a:pt x="1" y="23"/>
                  <a:pt x="2" y="24"/>
                  <a:pt x="3" y="24"/>
                </a:cubicBezTo>
                <a:cubicBezTo>
                  <a:pt x="4" y="25"/>
                  <a:pt x="5" y="25"/>
                  <a:pt x="6" y="25"/>
                </a:cubicBezTo>
                <a:cubicBezTo>
                  <a:pt x="6" y="25"/>
                  <a:pt x="7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8"/>
                  <a:pt x="9" y="28"/>
                </a:cubicBezTo>
                <a:cubicBezTo>
                  <a:pt x="10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9" y="22"/>
                  <a:pt x="19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0" name="Freeform 40"/>
          <p:cNvSpPr/>
          <p:nvPr/>
        </p:nvSpPr>
        <p:spPr bwMode="auto">
          <a:xfrm>
            <a:off x="5975350" y="3636963"/>
            <a:ext cx="53975" cy="73025"/>
          </a:xfrm>
          <a:custGeom>
            <a:avLst/>
            <a:gdLst>
              <a:gd name="T0" fmla="*/ 19 w 20"/>
              <a:gd name="T1" fmla="*/ 15 h 28"/>
              <a:gd name="T2" fmla="*/ 16 w 20"/>
              <a:gd name="T3" fmla="*/ 13 h 28"/>
              <a:gd name="T4" fmla="*/ 13 w 20"/>
              <a:gd name="T5" fmla="*/ 12 h 28"/>
              <a:gd name="T6" fmla="*/ 11 w 20"/>
              <a:gd name="T7" fmla="*/ 12 h 28"/>
              <a:gd name="T8" fmla="*/ 9 w 20"/>
              <a:gd name="T9" fmla="*/ 11 h 28"/>
              <a:gd name="T10" fmla="*/ 7 w 20"/>
              <a:gd name="T11" fmla="*/ 11 h 28"/>
              <a:gd name="T12" fmla="*/ 6 w 20"/>
              <a:gd name="T13" fmla="*/ 10 h 28"/>
              <a:gd name="T14" fmla="*/ 5 w 20"/>
              <a:gd name="T15" fmla="*/ 9 h 28"/>
              <a:gd name="T16" fmla="*/ 6 w 20"/>
              <a:gd name="T17" fmla="*/ 8 h 28"/>
              <a:gd name="T18" fmla="*/ 7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4 w 20"/>
              <a:gd name="T25" fmla="*/ 7 h 28"/>
              <a:gd name="T26" fmla="*/ 16 w 20"/>
              <a:gd name="T27" fmla="*/ 7 h 28"/>
              <a:gd name="T28" fmla="*/ 17 w 20"/>
              <a:gd name="T29" fmla="*/ 8 h 28"/>
              <a:gd name="T30" fmla="*/ 17 w 20"/>
              <a:gd name="T31" fmla="*/ 8 h 28"/>
              <a:gd name="T32" fmla="*/ 18 w 20"/>
              <a:gd name="T33" fmla="*/ 7 h 28"/>
              <a:gd name="T34" fmla="*/ 19 w 20"/>
              <a:gd name="T35" fmla="*/ 6 h 28"/>
              <a:gd name="T36" fmla="*/ 18 w 20"/>
              <a:gd name="T37" fmla="*/ 5 h 28"/>
              <a:gd name="T38" fmla="*/ 17 w 20"/>
              <a:gd name="T39" fmla="*/ 4 h 28"/>
              <a:gd name="T40" fmla="*/ 14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10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3 w 20"/>
              <a:gd name="T55" fmla="*/ 4 h 28"/>
              <a:gd name="T56" fmla="*/ 1 w 20"/>
              <a:gd name="T57" fmla="*/ 6 h 28"/>
              <a:gd name="T58" fmla="*/ 0 w 20"/>
              <a:gd name="T59" fmla="*/ 9 h 28"/>
              <a:gd name="T60" fmla="*/ 1 w 20"/>
              <a:gd name="T61" fmla="*/ 11 h 28"/>
              <a:gd name="T62" fmla="*/ 2 w 20"/>
              <a:gd name="T63" fmla="*/ 13 h 28"/>
              <a:gd name="T64" fmla="*/ 4 w 20"/>
              <a:gd name="T65" fmla="*/ 14 h 28"/>
              <a:gd name="T66" fmla="*/ 7 w 20"/>
              <a:gd name="T67" fmla="*/ 15 h 28"/>
              <a:gd name="T68" fmla="*/ 10 w 20"/>
              <a:gd name="T69" fmla="*/ 15 h 28"/>
              <a:gd name="T70" fmla="*/ 13 w 20"/>
              <a:gd name="T71" fmla="*/ 16 h 28"/>
              <a:gd name="T72" fmla="*/ 15 w 20"/>
              <a:gd name="T73" fmla="*/ 17 h 28"/>
              <a:gd name="T74" fmla="*/ 15 w 20"/>
              <a:gd name="T75" fmla="*/ 19 h 28"/>
              <a:gd name="T76" fmla="*/ 15 w 20"/>
              <a:gd name="T77" fmla="*/ 20 h 28"/>
              <a:gd name="T78" fmla="*/ 14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8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2 w 20"/>
              <a:gd name="T91" fmla="*/ 20 h 28"/>
              <a:gd name="T92" fmla="*/ 1 w 20"/>
              <a:gd name="T93" fmla="*/ 20 h 28"/>
              <a:gd name="T94" fmla="*/ 0 w 20"/>
              <a:gd name="T95" fmla="*/ 21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10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4 w 20"/>
              <a:gd name="T113" fmla="*/ 25 h 28"/>
              <a:gd name="T114" fmla="*/ 17 w 20"/>
              <a:gd name="T115" fmla="*/ 23 h 28"/>
              <a:gd name="T116" fmla="*/ 20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6" y="13"/>
                </a:cubicBezTo>
                <a:cubicBezTo>
                  <a:pt x="15" y="13"/>
                  <a:pt x="14" y="13"/>
                  <a:pt x="13" y="12"/>
                </a:cubicBezTo>
                <a:cubicBezTo>
                  <a:pt x="12" y="12"/>
                  <a:pt x="12" y="12"/>
                  <a:pt x="11" y="12"/>
                </a:cubicBezTo>
                <a:cubicBezTo>
                  <a:pt x="10" y="12"/>
                  <a:pt x="9" y="11"/>
                  <a:pt x="9" y="11"/>
                </a:cubicBezTo>
                <a:cubicBezTo>
                  <a:pt x="8" y="11"/>
                  <a:pt x="7" y="11"/>
                  <a:pt x="7" y="11"/>
                </a:cubicBezTo>
                <a:cubicBezTo>
                  <a:pt x="7" y="11"/>
                  <a:pt x="6" y="10"/>
                  <a:pt x="6" y="10"/>
                </a:cubicBezTo>
                <a:cubicBezTo>
                  <a:pt x="6" y="10"/>
                  <a:pt x="5" y="9"/>
                  <a:pt x="5" y="9"/>
                </a:cubicBezTo>
                <a:cubicBezTo>
                  <a:pt x="5" y="9"/>
                  <a:pt x="6" y="8"/>
                  <a:pt x="6" y="8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8" y="7"/>
                  <a:pt x="8" y="6"/>
                </a:cubicBezTo>
                <a:cubicBezTo>
                  <a:pt x="9" y="6"/>
                  <a:pt x="10" y="6"/>
                  <a:pt x="10" y="6"/>
                </a:cubicBezTo>
                <a:cubicBezTo>
                  <a:pt x="12" y="6"/>
                  <a:pt x="13" y="6"/>
                  <a:pt x="14" y="7"/>
                </a:cubicBezTo>
                <a:cubicBezTo>
                  <a:pt x="15" y="7"/>
                  <a:pt x="15" y="7"/>
                  <a:pt x="16" y="7"/>
                </a:cubicBezTo>
                <a:cubicBezTo>
                  <a:pt x="16" y="8"/>
                  <a:pt x="16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8" y="7"/>
                </a:cubicBezTo>
                <a:cubicBezTo>
                  <a:pt x="19" y="7"/>
                  <a:pt x="19" y="7"/>
                  <a:pt x="19" y="6"/>
                </a:cubicBezTo>
                <a:cubicBezTo>
                  <a:pt x="19" y="6"/>
                  <a:pt x="19" y="6"/>
                  <a:pt x="18" y="5"/>
                </a:cubicBezTo>
                <a:cubicBezTo>
                  <a:pt x="18" y="5"/>
                  <a:pt x="17" y="4"/>
                  <a:pt x="17" y="4"/>
                </a:cubicBezTo>
                <a:cubicBezTo>
                  <a:pt x="16" y="4"/>
                  <a:pt x="15" y="3"/>
                  <a:pt x="14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1" y="0"/>
                  <a:pt x="10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7" y="3"/>
                  <a:pt x="6" y="3"/>
                </a:cubicBezTo>
                <a:cubicBezTo>
                  <a:pt x="5" y="4"/>
                  <a:pt x="4" y="4"/>
                  <a:pt x="3" y="4"/>
                </a:cubicBezTo>
                <a:cubicBezTo>
                  <a:pt x="2" y="5"/>
                  <a:pt x="2" y="6"/>
                  <a:pt x="1" y="6"/>
                </a:cubicBezTo>
                <a:cubicBezTo>
                  <a:pt x="1" y="7"/>
                  <a:pt x="0" y="8"/>
                  <a:pt x="0" y="9"/>
                </a:cubicBezTo>
                <a:cubicBezTo>
                  <a:pt x="0" y="10"/>
                  <a:pt x="1" y="11"/>
                  <a:pt x="1" y="11"/>
                </a:cubicBezTo>
                <a:cubicBezTo>
                  <a:pt x="1" y="12"/>
                  <a:pt x="2" y="12"/>
                  <a:pt x="2" y="13"/>
                </a:cubicBezTo>
                <a:cubicBezTo>
                  <a:pt x="3" y="13"/>
                  <a:pt x="3" y="14"/>
                  <a:pt x="4" y="14"/>
                </a:cubicBezTo>
                <a:cubicBezTo>
                  <a:pt x="5" y="14"/>
                  <a:pt x="6" y="15"/>
                  <a:pt x="7" y="15"/>
                </a:cubicBezTo>
                <a:cubicBezTo>
                  <a:pt x="8" y="15"/>
                  <a:pt x="9" y="15"/>
                  <a:pt x="10" y="15"/>
                </a:cubicBezTo>
                <a:cubicBezTo>
                  <a:pt x="11" y="16"/>
                  <a:pt x="12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19"/>
                  <a:pt x="15" y="20"/>
                  <a:pt x="15" y="20"/>
                </a:cubicBezTo>
                <a:cubicBezTo>
                  <a:pt x="15" y="21"/>
                  <a:pt x="14" y="21"/>
                  <a:pt x="14" y="21"/>
                </a:cubicBezTo>
                <a:cubicBezTo>
                  <a:pt x="13" y="21"/>
                  <a:pt x="13" y="22"/>
                  <a:pt x="12" y="22"/>
                </a:cubicBezTo>
                <a:cubicBezTo>
                  <a:pt x="12" y="22"/>
                  <a:pt x="11" y="22"/>
                  <a:pt x="10" y="22"/>
                </a:cubicBezTo>
                <a:cubicBezTo>
                  <a:pt x="9" y="22"/>
                  <a:pt x="9" y="22"/>
                  <a:pt x="8" y="22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1"/>
                  <a:pt x="4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1" y="22"/>
                  <a:pt x="1" y="23"/>
                </a:cubicBezTo>
                <a:cubicBezTo>
                  <a:pt x="2" y="23"/>
                  <a:pt x="2" y="24"/>
                  <a:pt x="3" y="24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8"/>
                  <a:pt x="10" y="28"/>
                </a:cubicBezTo>
                <a:cubicBezTo>
                  <a:pt x="11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9" y="22"/>
                  <a:pt x="20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1" name="Freeform 41"/>
          <p:cNvSpPr/>
          <p:nvPr/>
        </p:nvSpPr>
        <p:spPr bwMode="auto">
          <a:xfrm>
            <a:off x="5899150" y="3636963"/>
            <a:ext cx="52387" cy="73025"/>
          </a:xfrm>
          <a:custGeom>
            <a:avLst/>
            <a:gdLst>
              <a:gd name="T0" fmla="*/ 19 w 20"/>
              <a:gd name="T1" fmla="*/ 15 h 28"/>
              <a:gd name="T2" fmla="*/ 15 w 20"/>
              <a:gd name="T3" fmla="*/ 13 h 28"/>
              <a:gd name="T4" fmla="*/ 13 w 20"/>
              <a:gd name="T5" fmla="*/ 12 h 28"/>
              <a:gd name="T6" fmla="*/ 10 w 20"/>
              <a:gd name="T7" fmla="*/ 12 h 28"/>
              <a:gd name="T8" fmla="*/ 8 w 20"/>
              <a:gd name="T9" fmla="*/ 11 h 28"/>
              <a:gd name="T10" fmla="*/ 7 w 20"/>
              <a:gd name="T11" fmla="*/ 11 h 28"/>
              <a:gd name="T12" fmla="*/ 5 w 20"/>
              <a:gd name="T13" fmla="*/ 10 h 28"/>
              <a:gd name="T14" fmla="*/ 5 w 20"/>
              <a:gd name="T15" fmla="*/ 9 h 28"/>
              <a:gd name="T16" fmla="*/ 5 w 20"/>
              <a:gd name="T17" fmla="*/ 8 h 28"/>
              <a:gd name="T18" fmla="*/ 6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3 w 20"/>
              <a:gd name="T25" fmla="*/ 7 h 28"/>
              <a:gd name="T26" fmla="*/ 16 w 20"/>
              <a:gd name="T27" fmla="*/ 7 h 28"/>
              <a:gd name="T28" fmla="*/ 16 w 20"/>
              <a:gd name="T29" fmla="*/ 8 h 28"/>
              <a:gd name="T30" fmla="*/ 17 w 20"/>
              <a:gd name="T31" fmla="*/ 8 h 28"/>
              <a:gd name="T32" fmla="*/ 18 w 20"/>
              <a:gd name="T33" fmla="*/ 7 h 28"/>
              <a:gd name="T34" fmla="*/ 18 w 20"/>
              <a:gd name="T35" fmla="*/ 6 h 28"/>
              <a:gd name="T36" fmla="*/ 18 w 20"/>
              <a:gd name="T37" fmla="*/ 5 h 28"/>
              <a:gd name="T38" fmla="*/ 16 w 20"/>
              <a:gd name="T39" fmla="*/ 4 h 28"/>
              <a:gd name="T40" fmla="*/ 14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9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3 w 20"/>
              <a:gd name="T55" fmla="*/ 4 h 28"/>
              <a:gd name="T56" fmla="*/ 1 w 20"/>
              <a:gd name="T57" fmla="*/ 6 h 28"/>
              <a:gd name="T58" fmla="*/ 0 w 20"/>
              <a:gd name="T59" fmla="*/ 9 h 28"/>
              <a:gd name="T60" fmla="*/ 0 w 20"/>
              <a:gd name="T61" fmla="*/ 11 h 28"/>
              <a:gd name="T62" fmla="*/ 2 w 20"/>
              <a:gd name="T63" fmla="*/ 13 h 28"/>
              <a:gd name="T64" fmla="*/ 4 w 20"/>
              <a:gd name="T65" fmla="*/ 14 h 28"/>
              <a:gd name="T66" fmla="*/ 6 w 20"/>
              <a:gd name="T67" fmla="*/ 15 h 28"/>
              <a:gd name="T68" fmla="*/ 9 w 20"/>
              <a:gd name="T69" fmla="*/ 15 h 28"/>
              <a:gd name="T70" fmla="*/ 12 w 20"/>
              <a:gd name="T71" fmla="*/ 16 h 28"/>
              <a:gd name="T72" fmla="*/ 14 w 20"/>
              <a:gd name="T73" fmla="*/ 17 h 28"/>
              <a:gd name="T74" fmla="*/ 15 w 20"/>
              <a:gd name="T75" fmla="*/ 19 h 28"/>
              <a:gd name="T76" fmla="*/ 15 w 20"/>
              <a:gd name="T77" fmla="*/ 20 h 28"/>
              <a:gd name="T78" fmla="*/ 13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7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2 w 20"/>
              <a:gd name="T91" fmla="*/ 20 h 28"/>
              <a:gd name="T92" fmla="*/ 0 w 20"/>
              <a:gd name="T93" fmla="*/ 20 h 28"/>
              <a:gd name="T94" fmla="*/ 0 w 20"/>
              <a:gd name="T95" fmla="*/ 21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9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4 w 20"/>
              <a:gd name="T113" fmla="*/ 25 h 28"/>
              <a:gd name="T114" fmla="*/ 17 w 20"/>
              <a:gd name="T115" fmla="*/ 23 h 28"/>
              <a:gd name="T116" fmla="*/ 19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5" y="13"/>
                </a:cubicBezTo>
                <a:cubicBezTo>
                  <a:pt x="14" y="13"/>
                  <a:pt x="14" y="13"/>
                  <a:pt x="13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10" y="12"/>
                  <a:pt x="9" y="11"/>
                  <a:pt x="8" y="11"/>
                </a:cubicBezTo>
                <a:cubicBezTo>
                  <a:pt x="8" y="11"/>
                  <a:pt x="7" y="11"/>
                  <a:pt x="7" y="11"/>
                </a:cubicBezTo>
                <a:cubicBezTo>
                  <a:pt x="6" y="11"/>
                  <a:pt x="6" y="10"/>
                  <a:pt x="5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9"/>
                  <a:pt x="5" y="8"/>
                  <a:pt x="5" y="8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7"/>
                  <a:pt x="8" y="6"/>
                </a:cubicBezTo>
                <a:cubicBezTo>
                  <a:pt x="9" y="6"/>
                  <a:pt x="9" y="6"/>
                  <a:pt x="10" y="6"/>
                </a:cubicBezTo>
                <a:cubicBezTo>
                  <a:pt x="11" y="6"/>
                  <a:pt x="12" y="6"/>
                  <a:pt x="13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7"/>
                </a:cubicBezTo>
                <a:cubicBezTo>
                  <a:pt x="18" y="7"/>
                  <a:pt x="18" y="7"/>
                  <a:pt x="18" y="6"/>
                </a:cubicBezTo>
                <a:cubicBezTo>
                  <a:pt x="18" y="6"/>
                  <a:pt x="18" y="6"/>
                  <a:pt x="18" y="5"/>
                </a:cubicBezTo>
                <a:cubicBezTo>
                  <a:pt x="18" y="5"/>
                  <a:pt x="17" y="4"/>
                  <a:pt x="16" y="4"/>
                </a:cubicBezTo>
                <a:cubicBezTo>
                  <a:pt x="16" y="4"/>
                  <a:pt x="15" y="3"/>
                  <a:pt x="14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9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6" y="3"/>
                </a:cubicBezTo>
                <a:cubicBezTo>
                  <a:pt x="5" y="4"/>
                  <a:pt x="4" y="4"/>
                  <a:pt x="3" y="4"/>
                </a:cubicBezTo>
                <a:cubicBezTo>
                  <a:pt x="2" y="5"/>
                  <a:pt x="1" y="6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1" y="12"/>
                  <a:pt x="1" y="12"/>
                  <a:pt x="2" y="13"/>
                </a:cubicBezTo>
                <a:cubicBezTo>
                  <a:pt x="2" y="13"/>
                  <a:pt x="3" y="14"/>
                  <a:pt x="4" y="14"/>
                </a:cubicBezTo>
                <a:cubicBezTo>
                  <a:pt x="4" y="14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6"/>
                  <a:pt x="11" y="16"/>
                  <a:pt x="12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19"/>
                  <a:pt x="15" y="20"/>
                  <a:pt x="15" y="20"/>
                </a:cubicBezTo>
                <a:cubicBezTo>
                  <a:pt x="14" y="21"/>
                  <a:pt x="14" y="21"/>
                  <a:pt x="13" y="21"/>
                </a:cubicBezTo>
                <a:cubicBezTo>
                  <a:pt x="13" y="21"/>
                  <a:pt x="12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1"/>
                  <a:pt x="6" y="21"/>
                  <a:pt x="5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1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1" y="23"/>
                </a:cubicBezTo>
                <a:cubicBezTo>
                  <a:pt x="1" y="23"/>
                  <a:pt x="2" y="24"/>
                  <a:pt x="3" y="24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5"/>
                  <a:pt x="7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8"/>
                  <a:pt x="9" y="28"/>
                </a:cubicBezTo>
                <a:cubicBezTo>
                  <a:pt x="10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9" y="22"/>
                  <a:pt x="19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2" name="Freeform 42"/>
          <p:cNvSpPr/>
          <p:nvPr/>
        </p:nvSpPr>
        <p:spPr bwMode="auto">
          <a:xfrm>
            <a:off x="5819775" y="3636963"/>
            <a:ext cx="55562" cy="73025"/>
          </a:xfrm>
          <a:custGeom>
            <a:avLst/>
            <a:gdLst>
              <a:gd name="T0" fmla="*/ 19 w 21"/>
              <a:gd name="T1" fmla="*/ 15 h 28"/>
              <a:gd name="T2" fmla="*/ 16 w 21"/>
              <a:gd name="T3" fmla="*/ 13 h 28"/>
              <a:gd name="T4" fmla="*/ 13 w 21"/>
              <a:gd name="T5" fmla="*/ 12 h 28"/>
              <a:gd name="T6" fmla="*/ 11 w 21"/>
              <a:gd name="T7" fmla="*/ 12 h 28"/>
              <a:gd name="T8" fmla="*/ 9 w 21"/>
              <a:gd name="T9" fmla="*/ 11 h 28"/>
              <a:gd name="T10" fmla="*/ 7 w 21"/>
              <a:gd name="T11" fmla="*/ 11 h 28"/>
              <a:gd name="T12" fmla="*/ 6 w 21"/>
              <a:gd name="T13" fmla="*/ 10 h 28"/>
              <a:gd name="T14" fmla="*/ 6 w 21"/>
              <a:gd name="T15" fmla="*/ 9 h 28"/>
              <a:gd name="T16" fmla="*/ 6 w 21"/>
              <a:gd name="T17" fmla="*/ 8 h 28"/>
              <a:gd name="T18" fmla="*/ 7 w 21"/>
              <a:gd name="T19" fmla="*/ 7 h 28"/>
              <a:gd name="T20" fmla="*/ 9 w 21"/>
              <a:gd name="T21" fmla="*/ 6 h 28"/>
              <a:gd name="T22" fmla="*/ 11 w 21"/>
              <a:gd name="T23" fmla="*/ 6 h 28"/>
              <a:gd name="T24" fmla="*/ 14 w 21"/>
              <a:gd name="T25" fmla="*/ 7 h 28"/>
              <a:gd name="T26" fmla="*/ 16 w 21"/>
              <a:gd name="T27" fmla="*/ 7 h 28"/>
              <a:gd name="T28" fmla="*/ 17 w 21"/>
              <a:gd name="T29" fmla="*/ 8 h 28"/>
              <a:gd name="T30" fmla="*/ 17 w 21"/>
              <a:gd name="T31" fmla="*/ 8 h 28"/>
              <a:gd name="T32" fmla="*/ 19 w 21"/>
              <a:gd name="T33" fmla="*/ 7 h 28"/>
              <a:gd name="T34" fmla="*/ 19 w 21"/>
              <a:gd name="T35" fmla="*/ 6 h 28"/>
              <a:gd name="T36" fmla="*/ 19 w 21"/>
              <a:gd name="T37" fmla="*/ 5 h 28"/>
              <a:gd name="T38" fmla="*/ 17 w 21"/>
              <a:gd name="T39" fmla="*/ 4 h 28"/>
              <a:gd name="T40" fmla="*/ 14 w 21"/>
              <a:gd name="T41" fmla="*/ 3 h 28"/>
              <a:gd name="T42" fmla="*/ 11 w 21"/>
              <a:gd name="T43" fmla="*/ 3 h 28"/>
              <a:gd name="T44" fmla="*/ 11 w 21"/>
              <a:gd name="T45" fmla="*/ 1 h 28"/>
              <a:gd name="T46" fmla="*/ 10 w 21"/>
              <a:gd name="T47" fmla="*/ 0 h 28"/>
              <a:gd name="T48" fmla="*/ 9 w 21"/>
              <a:gd name="T49" fmla="*/ 1 h 28"/>
              <a:gd name="T50" fmla="*/ 9 w 21"/>
              <a:gd name="T51" fmla="*/ 3 h 28"/>
              <a:gd name="T52" fmla="*/ 6 w 21"/>
              <a:gd name="T53" fmla="*/ 3 h 28"/>
              <a:gd name="T54" fmla="*/ 3 w 21"/>
              <a:gd name="T55" fmla="*/ 4 h 28"/>
              <a:gd name="T56" fmla="*/ 1 w 21"/>
              <a:gd name="T57" fmla="*/ 6 h 28"/>
              <a:gd name="T58" fmla="*/ 0 w 21"/>
              <a:gd name="T59" fmla="*/ 9 h 28"/>
              <a:gd name="T60" fmla="*/ 1 w 21"/>
              <a:gd name="T61" fmla="*/ 11 h 28"/>
              <a:gd name="T62" fmla="*/ 2 w 21"/>
              <a:gd name="T63" fmla="*/ 13 h 28"/>
              <a:gd name="T64" fmla="*/ 4 w 21"/>
              <a:gd name="T65" fmla="*/ 14 h 28"/>
              <a:gd name="T66" fmla="*/ 7 w 21"/>
              <a:gd name="T67" fmla="*/ 15 h 28"/>
              <a:gd name="T68" fmla="*/ 10 w 21"/>
              <a:gd name="T69" fmla="*/ 15 h 28"/>
              <a:gd name="T70" fmla="*/ 13 w 21"/>
              <a:gd name="T71" fmla="*/ 16 h 28"/>
              <a:gd name="T72" fmla="*/ 15 w 21"/>
              <a:gd name="T73" fmla="*/ 17 h 28"/>
              <a:gd name="T74" fmla="*/ 16 w 21"/>
              <a:gd name="T75" fmla="*/ 19 h 28"/>
              <a:gd name="T76" fmla="*/ 15 w 21"/>
              <a:gd name="T77" fmla="*/ 20 h 28"/>
              <a:gd name="T78" fmla="*/ 14 w 21"/>
              <a:gd name="T79" fmla="*/ 21 h 28"/>
              <a:gd name="T80" fmla="*/ 12 w 21"/>
              <a:gd name="T81" fmla="*/ 22 h 28"/>
              <a:gd name="T82" fmla="*/ 11 w 21"/>
              <a:gd name="T83" fmla="*/ 22 h 28"/>
              <a:gd name="T84" fmla="*/ 8 w 21"/>
              <a:gd name="T85" fmla="*/ 22 h 28"/>
              <a:gd name="T86" fmla="*/ 5 w 21"/>
              <a:gd name="T87" fmla="*/ 21 h 28"/>
              <a:gd name="T88" fmla="*/ 4 w 21"/>
              <a:gd name="T89" fmla="*/ 20 h 28"/>
              <a:gd name="T90" fmla="*/ 2 w 21"/>
              <a:gd name="T91" fmla="*/ 20 h 28"/>
              <a:gd name="T92" fmla="*/ 1 w 21"/>
              <a:gd name="T93" fmla="*/ 20 h 28"/>
              <a:gd name="T94" fmla="*/ 0 w 21"/>
              <a:gd name="T95" fmla="*/ 21 h 28"/>
              <a:gd name="T96" fmla="*/ 1 w 21"/>
              <a:gd name="T97" fmla="*/ 23 h 28"/>
              <a:gd name="T98" fmla="*/ 3 w 21"/>
              <a:gd name="T99" fmla="*/ 24 h 28"/>
              <a:gd name="T100" fmla="*/ 6 w 21"/>
              <a:gd name="T101" fmla="*/ 25 h 28"/>
              <a:gd name="T102" fmla="*/ 9 w 21"/>
              <a:gd name="T103" fmla="*/ 25 h 28"/>
              <a:gd name="T104" fmla="*/ 9 w 21"/>
              <a:gd name="T105" fmla="*/ 27 h 28"/>
              <a:gd name="T106" fmla="*/ 10 w 21"/>
              <a:gd name="T107" fmla="*/ 28 h 28"/>
              <a:gd name="T108" fmla="*/ 11 w 21"/>
              <a:gd name="T109" fmla="*/ 27 h 28"/>
              <a:gd name="T110" fmla="*/ 11 w 21"/>
              <a:gd name="T111" fmla="*/ 25 h 28"/>
              <a:gd name="T112" fmla="*/ 14 w 21"/>
              <a:gd name="T113" fmla="*/ 25 h 28"/>
              <a:gd name="T114" fmla="*/ 18 w 21"/>
              <a:gd name="T115" fmla="*/ 23 h 28"/>
              <a:gd name="T116" fmla="*/ 20 w 21"/>
              <a:gd name="T117" fmla="*/ 21 h 28"/>
              <a:gd name="T118" fmla="*/ 21 w 21"/>
              <a:gd name="T119" fmla="*/ 18 h 28"/>
              <a:gd name="T120" fmla="*/ 19 w 21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" h="28">
                <a:moveTo>
                  <a:pt x="19" y="15"/>
                </a:moveTo>
                <a:cubicBezTo>
                  <a:pt x="19" y="14"/>
                  <a:pt x="17" y="13"/>
                  <a:pt x="16" y="13"/>
                </a:cubicBezTo>
                <a:cubicBezTo>
                  <a:pt x="15" y="13"/>
                  <a:pt x="14" y="13"/>
                  <a:pt x="13" y="12"/>
                </a:cubicBezTo>
                <a:cubicBezTo>
                  <a:pt x="13" y="12"/>
                  <a:pt x="12" y="12"/>
                  <a:pt x="11" y="12"/>
                </a:cubicBezTo>
                <a:cubicBezTo>
                  <a:pt x="10" y="12"/>
                  <a:pt x="10" y="11"/>
                  <a:pt x="9" y="11"/>
                </a:cubicBezTo>
                <a:cubicBezTo>
                  <a:pt x="8" y="11"/>
                  <a:pt x="8" y="11"/>
                  <a:pt x="7" y="11"/>
                </a:cubicBezTo>
                <a:cubicBezTo>
                  <a:pt x="7" y="11"/>
                  <a:pt x="6" y="10"/>
                  <a:pt x="6" y="10"/>
                </a:cubicBezTo>
                <a:cubicBezTo>
                  <a:pt x="6" y="10"/>
                  <a:pt x="6" y="9"/>
                  <a:pt x="6" y="9"/>
                </a:cubicBezTo>
                <a:cubicBezTo>
                  <a:pt x="6" y="9"/>
                  <a:pt x="6" y="8"/>
                  <a:pt x="6" y="8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8" y="7"/>
                  <a:pt x="9" y="6"/>
                </a:cubicBezTo>
                <a:cubicBezTo>
                  <a:pt x="9" y="6"/>
                  <a:pt x="10" y="6"/>
                  <a:pt x="11" y="6"/>
                </a:cubicBezTo>
                <a:cubicBezTo>
                  <a:pt x="12" y="6"/>
                  <a:pt x="13" y="6"/>
                  <a:pt x="14" y="7"/>
                </a:cubicBezTo>
                <a:cubicBezTo>
                  <a:pt x="15" y="7"/>
                  <a:pt x="16" y="7"/>
                  <a:pt x="16" y="7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9" y="7"/>
                </a:cubicBezTo>
                <a:cubicBezTo>
                  <a:pt x="19" y="7"/>
                  <a:pt x="19" y="7"/>
                  <a:pt x="19" y="6"/>
                </a:cubicBezTo>
                <a:cubicBezTo>
                  <a:pt x="19" y="6"/>
                  <a:pt x="19" y="6"/>
                  <a:pt x="19" y="5"/>
                </a:cubicBezTo>
                <a:cubicBezTo>
                  <a:pt x="18" y="5"/>
                  <a:pt x="18" y="4"/>
                  <a:pt x="17" y="4"/>
                </a:cubicBezTo>
                <a:cubicBezTo>
                  <a:pt x="16" y="4"/>
                  <a:pt x="15" y="3"/>
                  <a:pt x="14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1" y="0"/>
                  <a:pt x="10" y="0"/>
                </a:cubicBezTo>
                <a:cubicBezTo>
                  <a:pt x="9" y="0"/>
                  <a:pt x="9" y="0"/>
                  <a:pt x="9" y="1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7" y="3"/>
                  <a:pt x="6" y="3"/>
                </a:cubicBezTo>
                <a:cubicBezTo>
                  <a:pt x="5" y="4"/>
                  <a:pt x="4" y="4"/>
                  <a:pt x="3" y="4"/>
                </a:cubicBezTo>
                <a:cubicBezTo>
                  <a:pt x="2" y="5"/>
                  <a:pt x="2" y="6"/>
                  <a:pt x="1" y="6"/>
                </a:cubicBezTo>
                <a:cubicBezTo>
                  <a:pt x="1" y="7"/>
                  <a:pt x="0" y="8"/>
                  <a:pt x="0" y="9"/>
                </a:cubicBezTo>
                <a:cubicBezTo>
                  <a:pt x="0" y="10"/>
                  <a:pt x="1" y="11"/>
                  <a:pt x="1" y="11"/>
                </a:cubicBezTo>
                <a:cubicBezTo>
                  <a:pt x="1" y="12"/>
                  <a:pt x="2" y="12"/>
                  <a:pt x="2" y="13"/>
                </a:cubicBezTo>
                <a:cubicBezTo>
                  <a:pt x="3" y="13"/>
                  <a:pt x="3" y="14"/>
                  <a:pt x="4" y="14"/>
                </a:cubicBezTo>
                <a:cubicBezTo>
                  <a:pt x="5" y="14"/>
                  <a:pt x="6" y="15"/>
                  <a:pt x="7" y="15"/>
                </a:cubicBezTo>
                <a:cubicBezTo>
                  <a:pt x="8" y="15"/>
                  <a:pt x="9" y="15"/>
                  <a:pt x="10" y="15"/>
                </a:cubicBezTo>
                <a:cubicBezTo>
                  <a:pt x="11" y="16"/>
                  <a:pt x="12" y="16"/>
                  <a:pt x="13" y="16"/>
                </a:cubicBezTo>
                <a:cubicBezTo>
                  <a:pt x="14" y="16"/>
                  <a:pt x="14" y="17"/>
                  <a:pt x="15" y="17"/>
                </a:cubicBezTo>
                <a:cubicBezTo>
                  <a:pt x="15" y="18"/>
                  <a:pt x="16" y="18"/>
                  <a:pt x="16" y="19"/>
                </a:cubicBezTo>
                <a:cubicBezTo>
                  <a:pt x="16" y="19"/>
                  <a:pt x="15" y="20"/>
                  <a:pt x="15" y="20"/>
                </a:cubicBezTo>
                <a:cubicBezTo>
                  <a:pt x="15" y="21"/>
                  <a:pt x="14" y="21"/>
                  <a:pt x="14" y="21"/>
                </a:cubicBezTo>
                <a:cubicBezTo>
                  <a:pt x="14" y="21"/>
                  <a:pt x="13" y="22"/>
                  <a:pt x="12" y="22"/>
                </a:cubicBezTo>
                <a:cubicBezTo>
                  <a:pt x="12" y="22"/>
                  <a:pt x="11" y="22"/>
                  <a:pt x="11" y="22"/>
                </a:cubicBezTo>
                <a:cubicBezTo>
                  <a:pt x="10" y="22"/>
                  <a:pt x="9" y="22"/>
                  <a:pt x="8" y="22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1"/>
                  <a:pt x="4" y="20"/>
                  <a:pt x="4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1" y="21"/>
                  <a:pt x="0" y="21"/>
                  <a:pt x="0" y="21"/>
                </a:cubicBezTo>
                <a:cubicBezTo>
                  <a:pt x="0" y="22"/>
                  <a:pt x="1" y="22"/>
                  <a:pt x="1" y="23"/>
                </a:cubicBezTo>
                <a:cubicBezTo>
                  <a:pt x="2" y="23"/>
                  <a:pt x="2" y="24"/>
                  <a:pt x="3" y="24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5"/>
                  <a:pt x="8" y="25"/>
                  <a:pt x="9" y="25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8"/>
                  <a:pt x="10" y="28"/>
                </a:cubicBezTo>
                <a:cubicBezTo>
                  <a:pt x="11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6" y="25"/>
                  <a:pt x="17" y="24"/>
                  <a:pt x="18" y="23"/>
                </a:cubicBezTo>
                <a:cubicBezTo>
                  <a:pt x="19" y="23"/>
                  <a:pt x="19" y="22"/>
                  <a:pt x="20" y="21"/>
                </a:cubicBezTo>
                <a:cubicBezTo>
                  <a:pt x="20" y="20"/>
                  <a:pt x="21" y="19"/>
                  <a:pt x="21" y="18"/>
                </a:cubicBezTo>
                <a:cubicBezTo>
                  <a:pt x="21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3" name="Freeform 43"/>
          <p:cNvSpPr/>
          <p:nvPr/>
        </p:nvSpPr>
        <p:spPr bwMode="auto">
          <a:xfrm>
            <a:off x="5743575" y="3636963"/>
            <a:ext cx="52387" cy="73025"/>
          </a:xfrm>
          <a:custGeom>
            <a:avLst/>
            <a:gdLst>
              <a:gd name="T0" fmla="*/ 19 w 20"/>
              <a:gd name="T1" fmla="*/ 15 h 28"/>
              <a:gd name="T2" fmla="*/ 15 w 20"/>
              <a:gd name="T3" fmla="*/ 13 h 28"/>
              <a:gd name="T4" fmla="*/ 13 w 20"/>
              <a:gd name="T5" fmla="*/ 12 h 28"/>
              <a:gd name="T6" fmla="*/ 11 w 20"/>
              <a:gd name="T7" fmla="*/ 12 h 28"/>
              <a:gd name="T8" fmla="*/ 8 w 20"/>
              <a:gd name="T9" fmla="*/ 11 h 28"/>
              <a:gd name="T10" fmla="*/ 7 w 20"/>
              <a:gd name="T11" fmla="*/ 11 h 28"/>
              <a:gd name="T12" fmla="*/ 6 w 20"/>
              <a:gd name="T13" fmla="*/ 10 h 28"/>
              <a:gd name="T14" fmla="*/ 5 w 20"/>
              <a:gd name="T15" fmla="*/ 9 h 28"/>
              <a:gd name="T16" fmla="*/ 6 w 20"/>
              <a:gd name="T17" fmla="*/ 8 h 28"/>
              <a:gd name="T18" fmla="*/ 7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3 w 20"/>
              <a:gd name="T25" fmla="*/ 7 h 28"/>
              <a:gd name="T26" fmla="*/ 16 w 20"/>
              <a:gd name="T27" fmla="*/ 7 h 28"/>
              <a:gd name="T28" fmla="*/ 16 w 20"/>
              <a:gd name="T29" fmla="*/ 8 h 28"/>
              <a:gd name="T30" fmla="*/ 17 w 20"/>
              <a:gd name="T31" fmla="*/ 8 h 28"/>
              <a:gd name="T32" fmla="*/ 18 w 20"/>
              <a:gd name="T33" fmla="*/ 7 h 28"/>
              <a:gd name="T34" fmla="*/ 19 w 20"/>
              <a:gd name="T35" fmla="*/ 6 h 28"/>
              <a:gd name="T36" fmla="*/ 18 w 20"/>
              <a:gd name="T37" fmla="*/ 5 h 28"/>
              <a:gd name="T38" fmla="*/ 16 w 20"/>
              <a:gd name="T39" fmla="*/ 4 h 28"/>
              <a:gd name="T40" fmla="*/ 14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10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3 w 20"/>
              <a:gd name="T55" fmla="*/ 4 h 28"/>
              <a:gd name="T56" fmla="*/ 1 w 20"/>
              <a:gd name="T57" fmla="*/ 6 h 28"/>
              <a:gd name="T58" fmla="*/ 0 w 20"/>
              <a:gd name="T59" fmla="*/ 9 h 28"/>
              <a:gd name="T60" fmla="*/ 1 w 20"/>
              <a:gd name="T61" fmla="*/ 11 h 28"/>
              <a:gd name="T62" fmla="*/ 2 w 20"/>
              <a:gd name="T63" fmla="*/ 13 h 28"/>
              <a:gd name="T64" fmla="*/ 4 w 20"/>
              <a:gd name="T65" fmla="*/ 14 h 28"/>
              <a:gd name="T66" fmla="*/ 6 w 20"/>
              <a:gd name="T67" fmla="*/ 15 h 28"/>
              <a:gd name="T68" fmla="*/ 9 w 20"/>
              <a:gd name="T69" fmla="*/ 15 h 28"/>
              <a:gd name="T70" fmla="*/ 12 w 20"/>
              <a:gd name="T71" fmla="*/ 16 h 28"/>
              <a:gd name="T72" fmla="*/ 14 w 20"/>
              <a:gd name="T73" fmla="*/ 17 h 28"/>
              <a:gd name="T74" fmla="*/ 15 w 20"/>
              <a:gd name="T75" fmla="*/ 19 h 28"/>
              <a:gd name="T76" fmla="*/ 15 w 20"/>
              <a:gd name="T77" fmla="*/ 20 h 28"/>
              <a:gd name="T78" fmla="*/ 14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7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2 w 20"/>
              <a:gd name="T91" fmla="*/ 20 h 28"/>
              <a:gd name="T92" fmla="*/ 1 w 20"/>
              <a:gd name="T93" fmla="*/ 20 h 28"/>
              <a:gd name="T94" fmla="*/ 0 w 20"/>
              <a:gd name="T95" fmla="*/ 21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10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4 w 20"/>
              <a:gd name="T113" fmla="*/ 25 h 28"/>
              <a:gd name="T114" fmla="*/ 17 w 20"/>
              <a:gd name="T115" fmla="*/ 23 h 28"/>
              <a:gd name="T116" fmla="*/ 19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5" y="13"/>
                </a:cubicBezTo>
                <a:cubicBezTo>
                  <a:pt x="15" y="13"/>
                  <a:pt x="14" y="13"/>
                  <a:pt x="13" y="12"/>
                </a:cubicBezTo>
                <a:cubicBezTo>
                  <a:pt x="12" y="12"/>
                  <a:pt x="11" y="12"/>
                  <a:pt x="11" y="12"/>
                </a:cubicBezTo>
                <a:cubicBezTo>
                  <a:pt x="10" y="12"/>
                  <a:pt x="9" y="11"/>
                  <a:pt x="8" y="11"/>
                </a:cubicBezTo>
                <a:cubicBezTo>
                  <a:pt x="8" y="11"/>
                  <a:pt x="7" y="11"/>
                  <a:pt x="7" y="11"/>
                </a:cubicBezTo>
                <a:cubicBezTo>
                  <a:pt x="6" y="11"/>
                  <a:pt x="6" y="10"/>
                  <a:pt x="6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9"/>
                  <a:pt x="5" y="8"/>
                  <a:pt x="6" y="8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7"/>
                  <a:pt x="8" y="6"/>
                </a:cubicBezTo>
                <a:cubicBezTo>
                  <a:pt x="9" y="6"/>
                  <a:pt x="9" y="6"/>
                  <a:pt x="10" y="6"/>
                </a:cubicBezTo>
                <a:cubicBezTo>
                  <a:pt x="11" y="6"/>
                  <a:pt x="13" y="6"/>
                  <a:pt x="13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7"/>
                </a:cubicBezTo>
                <a:cubicBezTo>
                  <a:pt x="18" y="7"/>
                  <a:pt x="19" y="7"/>
                  <a:pt x="19" y="6"/>
                </a:cubicBezTo>
                <a:cubicBezTo>
                  <a:pt x="19" y="6"/>
                  <a:pt x="18" y="6"/>
                  <a:pt x="18" y="5"/>
                </a:cubicBezTo>
                <a:cubicBezTo>
                  <a:pt x="18" y="5"/>
                  <a:pt x="17" y="4"/>
                  <a:pt x="16" y="4"/>
                </a:cubicBezTo>
                <a:cubicBezTo>
                  <a:pt x="16" y="4"/>
                  <a:pt x="15" y="3"/>
                  <a:pt x="14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10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6" y="3"/>
                </a:cubicBezTo>
                <a:cubicBezTo>
                  <a:pt x="5" y="4"/>
                  <a:pt x="4" y="4"/>
                  <a:pt x="3" y="4"/>
                </a:cubicBezTo>
                <a:cubicBezTo>
                  <a:pt x="2" y="5"/>
                  <a:pt x="1" y="6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1"/>
                </a:cubicBezTo>
                <a:cubicBezTo>
                  <a:pt x="1" y="12"/>
                  <a:pt x="1" y="12"/>
                  <a:pt x="2" y="13"/>
                </a:cubicBezTo>
                <a:cubicBezTo>
                  <a:pt x="2" y="13"/>
                  <a:pt x="3" y="14"/>
                  <a:pt x="4" y="14"/>
                </a:cubicBezTo>
                <a:cubicBezTo>
                  <a:pt x="5" y="14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6"/>
                  <a:pt x="11" y="16"/>
                  <a:pt x="12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19"/>
                  <a:pt x="15" y="20"/>
                  <a:pt x="15" y="20"/>
                </a:cubicBezTo>
                <a:cubicBezTo>
                  <a:pt x="14" y="21"/>
                  <a:pt x="14" y="21"/>
                  <a:pt x="14" y="21"/>
                </a:cubicBezTo>
                <a:cubicBezTo>
                  <a:pt x="13" y="21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1"/>
                  <a:pt x="6" y="21"/>
                  <a:pt x="5" y="21"/>
                </a:cubicBezTo>
                <a:cubicBezTo>
                  <a:pt x="4" y="21"/>
                  <a:pt x="4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1" y="23"/>
                </a:cubicBezTo>
                <a:cubicBezTo>
                  <a:pt x="1" y="23"/>
                  <a:pt x="2" y="24"/>
                  <a:pt x="3" y="24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5"/>
                  <a:pt x="7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8"/>
                  <a:pt x="10" y="28"/>
                </a:cubicBezTo>
                <a:cubicBezTo>
                  <a:pt x="10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9" y="22"/>
                  <a:pt x="19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4" name="Freeform 44"/>
          <p:cNvSpPr/>
          <p:nvPr/>
        </p:nvSpPr>
        <p:spPr bwMode="auto">
          <a:xfrm>
            <a:off x="5938838" y="3713163"/>
            <a:ext cx="52387" cy="76200"/>
          </a:xfrm>
          <a:custGeom>
            <a:avLst/>
            <a:gdLst>
              <a:gd name="T0" fmla="*/ 19 w 20"/>
              <a:gd name="T1" fmla="*/ 16 h 29"/>
              <a:gd name="T2" fmla="*/ 16 w 20"/>
              <a:gd name="T3" fmla="*/ 14 h 29"/>
              <a:gd name="T4" fmla="*/ 13 w 20"/>
              <a:gd name="T5" fmla="*/ 13 h 29"/>
              <a:gd name="T6" fmla="*/ 11 w 20"/>
              <a:gd name="T7" fmla="*/ 12 h 29"/>
              <a:gd name="T8" fmla="*/ 9 w 20"/>
              <a:gd name="T9" fmla="*/ 12 h 29"/>
              <a:gd name="T10" fmla="*/ 7 w 20"/>
              <a:gd name="T11" fmla="*/ 11 h 29"/>
              <a:gd name="T12" fmla="*/ 6 w 20"/>
              <a:gd name="T13" fmla="*/ 10 h 29"/>
              <a:gd name="T14" fmla="*/ 5 w 20"/>
              <a:gd name="T15" fmla="*/ 9 h 29"/>
              <a:gd name="T16" fmla="*/ 6 w 20"/>
              <a:gd name="T17" fmla="*/ 8 h 29"/>
              <a:gd name="T18" fmla="*/ 7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5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10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1 w 20"/>
              <a:gd name="T61" fmla="*/ 12 h 29"/>
              <a:gd name="T62" fmla="*/ 2 w 20"/>
              <a:gd name="T63" fmla="*/ 13 h 29"/>
              <a:gd name="T64" fmla="*/ 4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2 w 20"/>
              <a:gd name="T91" fmla="*/ 20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1" y="12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7" y="11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6" y="8"/>
                </a:cubicBezTo>
                <a:cubicBezTo>
                  <a:pt x="6" y="8"/>
                  <a:pt x="6" y="8"/>
                  <a:pt x="7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9" y="8"/>
                  <a:pt x="19" y="7"/>
                  <a:pt x="19" y="7"/>
                </a:cubicBezTo>
                <a:cubicBezTo>
                  <a:pt x="19" y="6"/>
                  <a:pt x="19" y="6"/>
                  <a:pt x="18" y="6"/>
                </a:cubicBezTo>
                <a:cubicBezTo>
                  <a:pt x="18" y="5"/>
                  <a:pt x="17" y="5"/>
                  <a:pt x="17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5"/>
                  <a:pt x="6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7" y="22"/>
                  <a:pt x="6" y="22"/>
                  <a:pt x="5" y="21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0"/>
                  <a:pt x="2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5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5" name="Freeform 45"/>
          <p:cNvSpPr/>
          <p:nvPr/>
        </p:nvSpPr>
        <p:spPr bwMode="auto">
          <a:xfrm>
            <a:off x="5864225" y="3713163"/>
            <a:ext cx="53975" cy="76200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5 w 20"/>
              <a:gd name="T13" fmla="*/ 10 h 29"/>
              <a:gd name="T14" fmla="*/ 5 w 20"/>
              <a:gd name="T15" fmla="*/ 9 h 29"/>
              <a:gd name="T16" fmla="*/ 5 w 20"/>
              <a:gd name="T17" fmla="*/ 8 h 29"/>
              <a:gd name="T18" fmla="*/ 6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9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0 w 20"/>
              <a:gd name="T61" fmla="*/ 12 h 29"/>
              <a:gd name="T62" fmla="*/ 2 w 20"/>
              <a:gd name="T63" fmla="*/ 13 h 29"/>
              <a:gd name="T64" fmla="*/ 4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3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2 w 20"/>
              <a:gd name="T91" fmla="*/ 20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9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4" y="13"/>
                  <a:pt x="14" y="13"/>
                  <a:pt x="13" y="13"/>
                </a:cubicBezTo>
                <a:cubicBezTo>
                  <a:pt x="12" y="13"/>
                  <a:pt x="11" y="12"/>
                  <a:pt x="10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1"/>
                  <a:pt x="7" y="11"/>
                </a:cubicBezTo>
                <a:cubicBezTo>
                  <a:pt x="6" y="11"/>
                  <a:pt x="6" y="11"/>
                  <a:pt x="5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6" y="8"/>
                  <a:pt x="6" y="8"/>
                  <a:pt x="6" y="7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8" y="7"/>
                  <a:pt x="18" y="7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5"/>
                  <a:pt x="17" y="5"/>
                  <a:pt x="16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3" y="22"/>
                </a:cubicBezTo>
                <a:cubicBezTo>
                  <a:pt x="13" y="22"/>
                  <a:pt x="12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2"/>
                  <a:pt x="6" y="22"/>
                  <a:pt x="5" y="21"/>
                </a:cubicBezTo>
                <a:cubicBezTo>
                  <a:pt x="4" y="21"/>
                  <a:pt x="3" y="21"/>
                  <a:pt x="3" y="21"/>
                </a:cubicBezTo>
                <a:cubicBezTo>
                  <a:pt x="2" y="21"/>
                  <a:pt x="2" y="20"/>
                  <a:pt x="2" y="20"/>
                </a:cubicBezTo>
                <a:cubicBezTo>
                  <a:pt x="1" y="20"/>
                  <a:pt x="1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9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5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6" name="Freeform 46"/>
          <p:cNvSpPr/>
          <p:nvPr/>
        </p:nvSpPr>
        <p:spPr bwMode="auto">
          <a:xfrm>
            <a:off x="6132513" y="3327401"/>
            <a:ext cx="52387" cy="74613"/>
          </a:xfrm>
          <a:custGeom>
            <a:avLst/>
            <a:gdLst>
              <a:gd name="T0" fmla="*/ 19 w 20"/>
              <a:gd name="T1" fmla="*/ 15 h 28"/>
              <a:gd name="T2" fmla="*/ 16 w 20"/>
              <a:gd name="T3" fmla="*/ 13 h 28"/>
              <a:gd name="T4" fmla="*/ 13 w 20"/>
              <a:gd name="T5" fmla="*/ 12 h 28"/>
              <a:gd name="T6" fmla="*/ 11 w 20"/>
              <a:gd name="T7" fmla="*/ 12 h 28"/>
              <a:gd name="T8" fmla="*/ 9 w 20"/>
              <a:gd name="T9" fmla="*/ 11 h 28"/>
              <a:gd name="T10" fmla="*/ 7 w 20"/>
              <a:gd name="T11" fmla="*/ 11 h 28"/>
              <a:gd name="T12" fmla="*/ 6 w 20"/>
              <a:gd name="T13" fmla="*/ 10 h 28"/>
              <a:gd name="T14" fmla="*/ 5 w 20"/>
              <a:gd name="T15" fmla="*/ 9 h 28"/>
              <a:gd name="T16" fmla="*/ 6 w 20"/>
              <a:gd name="T17" fmla="*/ 8 h 28"/>
              <a:gd name="T18" fmla="*/ 7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4 w 20"/>
              <a:gd name="T25" fmla="*/ 7 h 28"/>
              <a:gd name="T26" fmla="*/ 16 w 20"/>
              <a:gd name="T27" fmla="*/ 7 h 28"/>
              <a:gd name="T28" fmla="*/ 16 w 20"/>
              <a:gd name="T29" fmla="*/ 8 h 28"/>
              <a:gd name="T30" fmla="*/ 17 w 20"/>
              <a:gd name="T31" fmla="*/ 8 h 28"/>
              <a:gd name="T32" fmla="*/ 18 w 20"/>
              <a:gd name="T33" fmla="*/ 7 h 28"/>
              <a:gd name="T34" fmla="*/ 19 w 20"/>
              <a:gd name="T35" fmla="*/ 6 h 28"/>
              <a:gd name="T36" fmla="*/ 18 w 20"/>
              <a:gd name="T37" fmla="*/ 5 h 28"/>
              <a:gd name="T38" fmla="*/ 17 w 20"/>
              <a:gd name="T39" fmla="*/ 4 h 28"/>
              <a:gd name="T40" fmla="*/ 14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10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3 w 20"/>
              <a:gd name="T55" fmla="*/ 4 h 28"/>
              <a:gd name="T56" fmla="*/ 1 w 20"/>
              <a:gd name="T57" fmla="*/ 6 h 28"/>
              <a:gd name="T58" fmla="*/ 0 w 20"/>
              <a:gd name="T59" fmla="*/ 9 h 28"/>
              <a:gd name="T60" fmla="*/ 1 w 20"/>
              <a:gd name="T61" fmla="*/ 11 h 28"/>
              <a:gd name="T62" fmla="*/ 2 w 20"/>
              <a:gd name="T63" fmla="*/ 13 h 28"/>
              <a:gd name="T64" fmla="*/ 4 w 20"/>
              <a:gd name="T65" fmla="*/ 14 h 28"/>
              <a:gd name="T66" fmla="*/ 7 w 20"/>
              <a:gd name="T67" fmla="*/ 15 h 28"/>
              <a:gd name="T68" fmla="*/ 9 w 20"/>
              <a:gd name="T69" fmla="*/ 15 h 28"/>
              <a:gd name="T70" fmla="*/ 12 w 20"/>
              <a:gd name="T71" fmla="*/ 16 h 28"/>
              <a:gd name="T72" fmla="*/ 15 w 20"/>
              <a:gd name="T73" fmla="*/ 17 h 28"/>
              <a:gd name="T74" fmla="*/ 15 w 20"/>
              <a:gd name="T75" fmla="*/ 19 h 28"/>
              <a:gd name="T76" fmla="*/ 15 w 20"/>
              <a:gd name="T77" fmla="*/ 20 h 28"/>
              <a:gd name="T78" fmla="*/ 14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8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2 w 20"/>
              <a:gd name="T91" fmla="*/ 20 h 28"/>
              <a:gd name="T92" fmla="*/ 1 w 20"/>
              <a:gd name="T93" fmla="*/ 20 h 28"/>
              <a:gd name="T94" fmla="*/ 0 w 20"/>
              <a:gd name="T95" fmla="*/ 21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10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4 w 20"/>
              <a:gd name="T113" fmla="*/ 25 h 28"/>
              <a:gd name="T114" fmla="*/ 17 w 20"/>
              <a:gd name="T115" fmla="*/ 23 h 28"/>
              <a:gd name="T116" fmla="*/ 20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6" y="13"/>
                </a:cubicBezTo>
                <a:cubicBezTo>
                  <a:pt x="15" y="13"/>
                  <a:pt x="14" y="13"/>
                  <a:pt x="13" y="12"/>
                </a:cubicBezTo>
                <a:cubicBezTo>
                  <a:pt x="12" y="12"/>
                  <a:pt x="11" y="12"/>
                  <a:pt x="11" y="12"/>
                </a:cubicBezTo>
                <a:cubicBezTo>
                  <a:pt x="10" y="12"/>
                  <a:pt x="9" y="11"/>
                  <a:pt x="9" y="11"/>
                </a:cubicBezTo>
                <a:cubicBezTo>
                  <a:pt x="8" y="11"/>
                  <a:pt x="7" y="11"/>
                  <a:pt x="7" y="11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9"/>
                  <a:pt x="5" y="8"/>
                  <a:pt x="6" y="8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8" y="7"/>
                  <a:pt x="8" y="6"/>
                </a:cubicBezTo>
                <a:cubicBezTo>
                  <a:pt x="9" y="6"/>
                  <a:pt x="10" y="6"/>
                  <a:pt x="10" y="6"/>
                </a:cubicBezTo>
                <a:cubicBezTo>
                  <a:pt x="12" y="6"/>
                  <a:pt x="13" y="6"/>
                  <a:pt x="14" y="7"/>
                </a:cubicBezTo>
                <a:cubicBezTo>
                  <a:pt x="15" y="7"/>
                  <a:pt x="15" y="7"/>
                  <a:pt x="16" y="7"/>
                </a:cubicBezTo>
                <a:cubicBezTo>
                  <a:pt x="16" y="7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8"/>
                  <a:pt x="18" y="7"/>
                </a:cubicBezTo>
                <a:cubicBezTo>
                  <a:pt x="19" y="7"/>
                  <a:pt x="19" y="7"/>
                  <a:pt x="19" y="6"/>
                </a:cubicBezTo>
                <a:cubicBezTo>
                  <a:pt x="19" y="6"/>
                  <a:pt x="19" y="6"/>
                  <a:pt x="18" y="5"/>
                </a:cubicBezTo>
                <a:cubicBezTo>
                  <a:pt x="18" y="5"/>
                  <a:pt x="17" y="4"/>
                  <a:pt x="17" y="4"/>
                </a:cubicBezTo>
                <a:cubicBezTo>
                  <a:pt x="16" y="4"/>
                  <a:pt x="15" y="3"/>
                  <a:pt x="14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1" y="0"/>
                  <a:pt x="10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7" y="3"/>
                  <a:pt x="6" y="3"/>
                </a:cubicBezTo>
                <a:cubicBezTo>
                  <a:pt x="5" y="4"/>
                  <a:pt x="4" y="4"/>
                  <a:pt x="3" y="4"/>
                </a:cubicBezTo>
                <a:cubicBezTo>
                  <a:pt x="2" y="5"/>
                  <a:pt x="1" y="6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1"/>
                </a:cubicBezTo>
                <a:cubicBezTo>
                  <a:pt x="1" y="12"/>
                  <a:pt x="1" y="12"/>
                  <a:pt x="2" y="13"/>
                </a:cubicBezTo>
                <a:cubicBezTo>
                  <a:pt x="3" y="13"/>
                  <a:pt x="3" y="14"/>
                  <a:pt x="4" y="14"/>
                </a:cubicBezTo>
                <a:cubicBezTo>
                  <a:pt x="5" y="14"/>
                  <a:pt x="6" y="15"/>
                  <a:pt x="7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6"/>
                  <a:pt x="11" y="16"/>
                  <a:pt x="12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19"/>
                  <a:pt x="15" y="20"/>
                  <a:pt x="15" y="20"/>
                </a:cubicBezTo>
                <a:cubicBezTo>
                  <a:pt x="15" y="21"/>
                  <a:pt x="14" y="21"/>
                  <a:pt x="14" y="21"/>
                </a:cubicBezTo>
                <a:cubicBezTo>
                  <a:pt x="13" y="21"/>
                  <a:pt x="13" y="22"/>
                  <a:pt x="12" y="22"/>
                </a:cubicBezTo>
                <a:cubicBezTo>
                  <a:pt x="12" y="22"/>
                  <a:pt x="11" y="22"/>
                  <a:pt x="10" y="22"/>
                </a:cubicBezTo>
                <a:cubicBezTo>
                  <a:pt x="9" y="22"/>
                  <a:pt x="8" y="22"/>
                  <a:pt x="8" y="22"/>
                </a:cubicBezTo>
                <a:cubicBezTo>
                  <a:pt x="7" y="21"/>
                  <a:pt x="6" y="21"/>
                  <a:pt x="5" y="21"/>
                </a:cubicBezTo>
                <a:cubicBezTo>
                  <a:pt x="4" y="21"/>
                  <a:pt x="4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1" y="23"/>
                </a:cubicBezTo>
                <a:cubicBezTo>
                  <a:pt x="1" y="23"/>
                  <a:pt x="2" y="24"/>
                  <a:pt x="3" y="24"/>
                </a:cubicBezTo>
                <a:cubicBezTo>
                  <a:pt x="4" y="24"/>
                  <a:pt x="5" y="25"/>
                  <a:pt x="6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8"/>
                  <a:pt x="10" y="28"/>
                </a:cubicBezTo>
                <a:cubicBezTo>
                  <a:pt x="11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9" y="22"/>
                  <a:pt x="20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7" name="Freeform 47"/>
          <p:cNvSpPr/>
          <p:nvPr/>
        </p:nvSpPr>
        <p:spPr bwMode="auto">
          <a:xfrm>
            <a:off x="6054725" y="3327401"/>
            <a:ext cx="53975" cy="74613"/>
          </a:xfrm>
          <a:custGeom>
            <a:avLst/>
            <a:gdLst>
              <a:gd name="T0" fmla="*/ 19 w 20"/>
              <a:gd name="T1" fmla="*/ 15 h 28"/>
              <a:gd name="T2" fmla="*/ 15 w 20"/>
              <a:gd name="T3" fmla="*/ 13 h 28"/>
              <a:gd name="T4" fmla="*/ 13 w 20"/>
              <a:gd name="T5" fmla="*/ 12 h 28"/>
              <a:gd name="T6" fmla="*/ 10 w 20"/>
              <a:gd name="T7" fmla="*/ 12 h 28"/>
              <a:gd name="T8" fmla="*/ 8 w 20"/>
              <a:gd name="T9" fmla="*/ 11 h 28"/>
              <a:gd name="T10" fmla="*/ 6 w 20"/>
              <a:gd name="T11" fmla="*/ 11 h 28"/>
              <a:gd name="T12" fmla="*/ 5 w 20"/>
              <a:gd name="T13" fmla="*/ 10 h 28"/>
              <a:gd name="T14" fmla="*/ 5 w 20"/>
              <a:gd name="T15" fmla="*/ 9 h 28"/>
              <a:gd name="T16" fmla="*/ 5 w 20"/>
              <a:gd name="T17" fmla="*/ 8 h 28"/>
              <a:gd name="T18" fmla="*/ 6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3 w 20"/>
              <a:gd name="T25" fmla="*/ 7 h 28"/>
              <a:gd name="T26" fmla="*/ 16 w 20"/>
              <a:gd name="T27" fmla="*/ 7 h 28"/>
              <a:gd name="T28" fmla="*/ 16 w 20"/>
              <a:gd name="T29" fmla="*/ 8 h 28"/>
              <a:gd name="T30" fmla="*/ 17 w 20"/>
              <a:gd name="T31" fmla="*/ 8 h 28"/>
              <a:gd name="T32" fmla="*/ 18 w 20"/>
              <a:gd name="T33" fmla="*/ 7 h 28"/>
              <a:gd name="T34" fmla="*/ 18 w 20"/>
              <a:gd name="T35" fmla="*/ 6 h 28"/>
              <a:gd name="T36" fmla="*/ 18 w 20"/>
              <a:gd name="T37" fmla="*/ 5 h 28"/>
              <a:gd name="T38" fmla="*/ 16 w 20"/>
              <a:gd name="T39" fmla="*/ 4 h 28"/>
              <a:gd name="T40" fmla="*/ 13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9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3 w 20"/>
              <a:gd name="T55" fmla="*/ 4 h 28"/>
              <a:gd name="T56" fmla="*/ 1 w 20"/>
              <a:gd name="T57" fmla="*/ 6 h 28"/>
              <a:gd name="T58" fmla="*/ 0 w 20"/>
              <a:gd name="T59" fmla="*/ 9 h 28"/>
              <a:gd name="T60" fmla="*/ 0 w 20"/>
              <a:gd name="T61" fmla="*/ 11 h 28"/>
              <a:gd name="T62" fmla="*/ 2 w 20"/>
              <a:gd name="T63" fmla="*/ 13 h 28"/>
              <a:gd name="T64" fmla="*/ 4 w 20"/>
              <a:gd name="T65" fmla="*/ 14 h 28"/>
              <a:gd name="T66" fmla="*/ 6 w 20"/>
              <a:gd name="T67" fmla="*/ 15 h 28"/>
              <a:gd name="T68" fmla="*/ 9 w 20"/>
              <a:gd name="T69" fmla="*/ 15 h 28"/>
              <a:gd name="T70" fmla="*/ 12 w 20"/>
              <a:gd name="T71" fmla="*/ 16 h 28"/>
              <a:gd name="T72" fmla="*/ 14 w 20"/>
              <a:gd name="T73" fmla="*/ 17 h 28"/>
              <a:gd name="T74" fmla="*/ 15 w 20"/>
              <a:gd name="T75" fmla="*/ 19 h 28"/>
              <a:gd name="T76" fmla="*/ 14 w 20"/>
              <a:gd name="T77" fmla="*/ 20 h 28"/>
              <a:gd name="T78" fmla="*/ 13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7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2 w 20"/>
              <a:gd name="T91" fmla="*/ 20 h 28"/>
              <a:gd name="T92" fmla="*/ 0 w 20"/>
              <a:gd name="T93" fmla="*/ 20 h 28"/>
              <a:gd name="T94" fmla="*/ 0 w 20"/>
              <a:gd name="T95" fmla="*/ 21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9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4 w 20"/>
              <a:gd name="T113" fmla="*/ 25 h 28"/>
              <a:gd name="T114" fmla="*/ 17 w 20"/>
              <a:gd name="T115" fmla="*/ 23 h 28"/>
              <a:gd name="T116" fmla="*/ 19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5" y="13"/>
                </a:cubicBezTo>
                <a:cubicBezTo>
                  <a:pt x="14" y="13"/>
                  <a:pt x="14" y="13"/>
                  <a:pt x="13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10" y="12"/>
                  <a:pt x="9" y="11"/>
                  <a:pt x="8" y="11"/>
                </a:cubicBezTo>
                <a:cubicBezTo>
                  <a:pt x="7" y="11"/>
                  <a:pt x="7" y="11"/>
                  <a:pt x="6" y="11"/>
                </a:cubicBezTo>
                <a:cubicBezTo>
                  <a:pt x="6" y="10"/>
                  <a:pt x="6" y="10"/>
                  <a:pt x="5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9"/>
                  <a:pt x="5" y="8"/>
                  <a:pt x="5" y="8"/>
                </a:cubicBezTo>
                <a:cubicBezTo>
                  <a:pt x="5" y="7"/>
                  <a:pt x="6" y="7"/>
                  <a:pt x="6" y="7"/>
                </a:cubicBezTo>
                <a:cubicBezTo>
                  <a:pt x="7" y="7"/>
                  <a:pt x="7" y="7"/>
                  <a:pt x="8" y="6"/>
                </a:cubicBezTo>
                <a:cubicBezTo>
                  <a:pt x="8" y="6"/>
                  <a:pt x="9" y="6"/>
                  <a:pt x="10" y="6"/>
                </a:cubicBezTo>
                <a:cubicBezTo>
                  <a:pt x="11" y="6"/>
                  <a:pt x="12" y="6"/>
                  <a:pt x="13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6" y="7"/>
                  <a:pt x="16" y="8"/>
                  <a:pt x="16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7" y="8"/>
                  <a:pt x="17" y="8"/>
                  <a:pt x="18" y="7"/>
                </a:cubicBezTo>
                <a:cubicBezTo>
                  <a:pt x="18" y="7"/>
                  <a:pt x="18" y="7"/>
                  <a:pt x="18" y="6"/>
                </a:cubicBezTo>
                <a:cubicBezTo>
                  <a:pt x="18" y="6"/>
                  <a:pt x="18" y="6"/>
                  <a:pt x="18" y="5"/>
                </a:cubicBezTo>
                <a:cubicBezTo>
                  <a:pt x="17" y="5"/>
                  <a:pt x="17" y="4"/>
                  <a:pt x="16" y="4"/>
                </a:cubicBezTo>
                <a:cubicBezTo>
                  <a:pt x="15" y="4"/>
                  <a:pt x="15" y="3"/>
                  <a:pt x="13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9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6" y="3"/>
                  <a:pt x="6" y="3"/>
                </a:cubicBezTo>
                <a:cubicBezTo>
                  <a:pt x="5" y="4"/>
                  <a:pt x="3" y="4"/>
                  <a:pt x="3" y="4"/>
                </a:cubicBezTo>
                <a:cubicBezTo>
                  <a:pt x="2" y="5"/>
                  <a:pt x="1" y="6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1" y="12"/>
                  <a:pt x="1" y="12"/>
                  <a:pt x="2" y="13"/>
                </a:cubicBezTo>
                <a:cubicBezTo>
                  <a:pt x="2" y="13"/>
                  <a:pt x="3" y="14"/>
                  <a:pt x="4" y="14"/>
                </a:cubicBezTo>
                <a:cubicBezTo>
                  <a:pt x="4" y="14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6"/>
                  <a:pt x="11" y="16"/>
                  <a:pt x="12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19"/>
                  <a:pt x="15" y="20"/>
                  <a:pt x="14" y="20"/>
                </a:cubicBezTo>
                <a:cubicBezTo>
                  <a:pt x="14" y="21"/>
                  <a:pt x="14" y="21"/>
                  <a:pt x="13" y="21"/>
                </a:cubicBezTo>
                <a:cubicBezTo>
                  <a:pt x="13" y="21"/>
                  <a:pt x="12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1"/>
                  <a:pt x="5" y="21"/>
                  <a:pt x="5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1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1" y="23"/>
                </a:cubicBezTo>
                <a:cubicBezTo>
                  <a:pt x="1" y="23"/>
                  <a:pt x="2" y="24"/>
                  <a:pt x="3" y="24"/>
                </a:cubicBezTo>
                <a:cubicBezTo>
                  <a:pt x="4" y="24"/>
                  <a:pt x="5" y="25"/>
                  <a:pt x="6" y="25"/>
                </a:cubicBezTo>
                <a:cubicBezTo>
                  <a:pt x="6" y="25"/>
                  <a:pt x="7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8"/>
                  <a:pt x="9" y="28"/>
                </a:cubicBezTo>
                <a:cubicBezTo>
                  <a:pt x="10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9" y="22"/>
                  <a:pt x="19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8" name="Freeform 48"/>
          <p:cNvSpPr/>
          <p:nvPr/>
        </p:nvSpPr>
        <p:spPr bwMode="auto">
          <a:xfrm>
            <a:off x="5975350" y="3327401"/>
            <a:ext cx="53975" cy="74613"/>
          </a:xfrm>
          <a:custGeom>
            <a:avLst/>
            <a:gdLst>
              <a:gd name="T0" fmla="*/ 19 w 20"/>
              <a:gd name="T1" fmla="*/ 15 h 28"/>
              <a:gd name="T2" fmla="*/ 16 w 20"/>
              <a:gd name="T3" fmla="*/ 13 h 28"/>
              <a:gd name="T4" fmla="*/ 13 w 20"/>
              <a:gd name="T5" fmla="*/ 12 h 28"/>
              <a:gd name="T6" fmla="*/ 11 w 20"/>
              <a:gd name="T7" fmla="*/ 12 h 28"/>
              <a:gd name="T8" fmla="*/ 9 w 20"/>
              <a:gd name="T9" fmla="*/ 11 h 28"/>
              <a:gd name="T10" fmla="*/ 7 w 20"/>
              <a:gd name="T11" fmla="*/ 11 h 28"/>
              <a:gd name="T12" fmla="*/ 6 w 20"/>
              <a:gd name="T13" fmla="*/ 10 h 28"/>
              <a:gd name="T14" fmla="*/ 5 w 20"/>
              <a:gd name="T15" fmla="*/ 9 h 28"/>
              <a:gd name="T16" fmla="*/ 6 w 20"/>
              <a:gd name="T17" fmla="*/ 8 h 28"/>
              <a:gd name="T18" fmla="*/ 7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4 w 20"/>
              <a:gd name="T25" fmla="*/ 7 h 28"/>
              <a:gd name="T26" fmla="*/ 16 w 20"/>
              <a:gd name="T27" fmla="*/ 7 h 28"/>
              <a:gd name="T28" fmla="*/ 17 w 20"/>
              <a:gd name="T29" fmla="*/ 8 h 28"/>
              <a:gd name="T30" fmla="*/ 17 w 20"/>
              <a:gd name="T31" fmla="*/ 8 h 28"/>
              <a:gd name="T32" fmla="*/ 18 w 20"/>
              <a:gd name="T33" fmla="*/ 7 h 28"/>
              <a:gd name="T34" fmla="*/ 19 w 20"/>
              <a:gd name="T35" fmla="*/ 6 h 28"/>
              <a:gd name="T36" fmla="*/ 18 w 20"/>
              <a:gd name="T37" fmla="*/ 5 h 28"/>
              <a:gd name="T38" fmla="*/ 17 w 20"/>
              <a:gd name="T39" fmla="*/ 4 h 28"/>
              <a:gd name="T40" fmla="*/ 14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10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3 w 20"/>
              <a:gd name="T55" fmla="*/ 4 h 28"/>
              <a:gd name="T56" fmla="*/ 1 w 20"/>
              <a:gd name="T57" fmla="*/ 6 h 28"/>
              <a:gd name="T58" fmla="*/ 0 w 20"/>
              <a:gd name="T59" fmla="*/ 9 h 28"/>
              <a:gd name="T60" fmla="*/ 1 w 20"/>
              <a:gd name="T61" fmla="*/ 11 h 28"/>
              <a:gd name="T62" fmla="*/ 2 w 20"/>
              <a:gd name="T63" fmla="*/ 13 h 28"/>
              <a:gd name="T64" fmla="*/ 4 w 20"/>
              <a:gd name="T65" fmla="*/ 14 h 28"/>
              <a:gd name="T66" fmla="*/ 7 w 20"/>
              <a:gd name="T67" fmla="*/ 15 h 28"/>
              <a:gd name="T68" fmla="*/ 10 w 20"/>
              <a:gd name="T69" fmla="*/ 15 h 28"/>
              <a:gd name="T70" fmla="*/ 13 w 20"/>
              <a:gd name="T71" fmla="*/ 16 h 28"/>
              <a:gd name="T72" fmla="*/ 15 w 20"/>
              <a:gd name="T73" fmla="*/ 17 h 28"/>
              <a:gd name="T74" fmla="*/ 15 w 20"/>
              <a:gd name="T75" fmla="*/ 19 h 28"/>
              <a:gd name="T76" fmla="*/ 15 w 20"/>
              <a:gd name="T77" fmla="*/ 20 h 28"/>
              <a:gd name="T78" fmla="*/ 14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8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2 w 20"/>
              <a:gd name="T91" fmla="*/ 20 h 28"/>
              <a:gd name="T92" fmla="*/ 1 w 20"/>
              <a:gd name="T93" fmla="*/ 20 h 28"/>
              <a:gd name="T94" fmla="*/ 0 w 20"/>
              <a:gd name="T95" fmla="*/ 21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10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4 w 20"/>
              <a:gd name="T113" fmla="*/ 25 h 28"/>
              <a:gd name="T114" fmla="*/ 17 w 20"/>
              <a:gd name="T115" fmla="*/ 23 h 28"/>
              <a:gd name="T116" fmla="*/ 20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6" y="13"/>
                </a:cubicBezTo>
                <a:cubicBezTo>
                  <a:pt x="15" y="13"/>
                  <a:pt x="14" y="13"/>
                  <a:pt x="13" y="12"/>
                </a:cubicBezTo>
                <a:cubicBezTo>
                  <a:pt x="12" y="12"/>
                  <a:pt x="12" y="12"/>
                  <a:pt x="11" y="12"/>
                </a:cubicBezTo>
                <a:cubicBezTo>
                  <a:pt x="10" y="12"/>
                  <a:pt x="9" y="11"/>
                  <a:pt x="9" y="11"/>
                </a:cubicBezTo>
                <a:cubicBezTo>
                  <a:pt x="8" y="11"/>
                  <a:pt x="7" y="11"/>
                  <a:pt x="7" y="11"/>
                </a:cubicBezTo>
                <a:cubicBezTo>
                  <a:pt x="7" y="10"/>
                  <a:pt x="6" y="10"/>
                  <a:pt x="6" y="10"/>
                </a:cubicBezTo>
                <a:cubicBezTo>
                  <a:pt x="6" y="10"/>
                  <a:pt x="5" y="9"/>
                  <a:pt x="5" y="9"/>
                </a:cubicBezTo>
                <a:cubicBezTo>
                  <a:pt x="5" y="9"/>
                  <a:pt x="6" y="8"/>
                  <a:pt x="6" y="8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8" y="7"/>
                  <a:pt x="8" y="6"/>
                </a:cubicBezTo>
                <a:cubicBezTo>
                  <a:pt x="9" y="6"/>
                  <a:pt x="10" y="6"/>
                  <a:pt x="10" y="6"/>
                </a:cubicBezTo>
                <a:cubicBezTo>
                  <a:pt x="12" y="6"/>
                  <a:pt x="13" y="6"/>
                  <a:pt x="14" y="7"/>
                </a:cubicBezTo>
                <a:cubicBezTo>
                  <a:pt x="15" y="7"/>
                  <a:pt x="15" y="7"/>
                  <a:pt x="16" y="7"/>
                </a:cubicBezTo>
                <a:cubicBezTo>
                  <a:pt x="16" y="7"/>
                  <a:pt x="16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8" y="7"/>
                </a:cubicBezTo>
                <a:cubicBezTo>
                  <a:pt x="19" y="7"/>
                  <a:pt x="19" y="7"/>
                  <a:pt x="19" y="6"/>
                </a:cubicBezTo>
                <a:cubicBezTo>
                  <a:pt x="19" y="6"/>
                  <a:pt x="19" y="6"/>
                  <a:pt x="18" y="5"/>
                </a:cubicBezTo>
                <a:cubicBezTo>
                  <a:pt x="18" y="5"/>
                  <a:pt x="17" y="4"/>
                  <a:pt x="17" y="4"/>
                </a:cubicBezTo>
                <a:cubicBezTo>
                  <a:pt x="16" y="4"/>
                  <a:pt x="15" y="3"/>
                  <a:pt x="14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1" y="0"/>
                  <a:pt x="10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7" y="3"/>
                  <a:pt x="6" y="3"/>
                </a:cubicBezTo>
                <a:cubicBezTo>
                  <a:pt x="5" y="4"/>
                  <a:pt x="4" y="4"/>
                  <a:pt x="3" y="4"/>
                </a:cubicBezTo>
                <a:cubicBezTo>
                  <a:pt x="2" y="5"/>
                  <a:pt x="2" y="6"/>
                  <a:pt x="1" y="6"/>
                </a:cubicBezTo>
                <a:cubicBezTo>
                  <a:pt x="1" y="7"/>
                  <a:pt x="0" y="8"/>
                  <a:pt x="0" y="9"/>
                </a:cubicBezTo>
                <a:cubicBezTo>
                  <a:pt x="0" y="10"/>
                  <a:pt x="1" y="11"/>
                  <a:pt x="1" y="11"/>
                </a:cubicBezTo>
                <a:cubicBezTo>
                  <a:pt x="1" y="12"/>
                  <a:pt x="2" y="12"/>
                  <a:pt x="2" y="13"/>
                </a:cubicBezTo>
                <a:cubicBezTo>
                  <a:pt x="3" y="13"/>
                  <a:pt x="3" y="14"/>
                  <a:pt x="4" y="14"/>
                </a:cubicBezTo>
                <a:cubicBezTo>
                  <a:pt x="5" y="14"/>
                  <a:pt x="6" y="15"/>
                  <a:pt x="7" y="15"/>
                </a:cubicBezTo>
                <a:cubicBezTo>
                  <a:pt x="8" y="15"/>
                  <a:pt x="9" y="15"/>
                  <a:pt x="10" y="15"/>
                </a:cubicBezTo>
                <a:cubicBezTo>
                  <a:pt x="11" y="16"/>
                  <a:pt x="12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19"/>
                  <a:pt x="15" y="20"/>
                  <a:pt x="15" y="20"/>
                </a:cubicBezTo>
                <a:cubicBezTo>
                  <a:pt x="15" y="21"/>
                  <a:pt x="14" y="21"/>
                  <a:pt x="14" y="21"/>
                </a:cubicBezTo>
                <a:cubicBezTo>
                  <a:pt x="13" y="21"/>
                  <a:pt x="13" y="22"/>
                  <a:pt x="12" y="22"/>
                </a:cubicBezTo>
                <a:cubicBezTo>
                  <a:pt x="12" y="22"/>
                  <a:pt x="11" y="22"/>
                  <a:pt x="10" y="22"/>
                </a:cubicBezTo>
                <a:cubicBezTo>
                  <a:pt x="9" y="22"/>
                  <a:pt x="9" y="22"/>
                  <a:pt x="8" y="22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1"/>
                  <a:pt x="4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1" y="22"/>
                  <a:pt x="1" y="23"/>
                </a:cubicBezTo>
                <a:cubicBezTo>
                  <a:pt x="2" y="23"/>
                  <a:pt x="2" y="24"/>
                  <a:pt x="3" y="24"/>
                </a:cubicBezTo>
                <a:cubicBezTo>
                  <a:pt x="4" y="24"/>
                  <a:pt x="5" y="25"/>
                  <a:pt x="6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8"/>
                  <a:pt x="10" y="28"/>
                </a:cubicBezTo>
                <a:cubicBezTo>
                  <a:pt x="11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9" y="22"/>
                  <a:pt x="20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9" name="Freeform 49"/>
          <p:cNvSpPr/>
          <p:nvPr/>
        </p:nvSpPr>
        <p:spPr bwMode="auto">
          <a:xfrm>
            <a:off x="5899150" y="3327401"/>
            <a:ext cx="52387" cy="74613"/>
          </a:xfrm>
          <a:custGeom>
            <a:avLst/>
            <a:gdLst>
              <a:gd name="T0" fmla="*/ 19 w 20"/>
              <a:gd name="T1" fmla="*/ 15 h 28"/>
              <a:gd name="T2" fmla="*/ 15 w 20"/>
              <a:gd name="T3" fmla="*/ 13 h 28"/>
              <a:gd name="T4" fmla="*/ 13 w 20"/>
              <a:gd name="T5" fmla="*/ 12 h 28"/>
              <a:gd name="T6" fmla="*/ 10 w 20"/>
              <a:gd name="T7" fmla="*/ 12 h 28"/>
              <a:gd name="T8" fmla="*/ 8 w 20"/>
              <a:gd name="T9" fmla="*/ 11 h 28"/>
              <a:gd name="T10" fmla="*/ 7 w 20"/>
              <a:gd name="T11" fmla="*/ 11 h 28"/>
              <a:gd name="T12" fmla="*/ 5 w 20"/>
              <a:gd name="T13" fmla="*/ 10 h 28"/>
              <a:gd name="T14" fmla="*/ 5 w 20"/>
              <a:gd name="T15" fmla="*/ 9 h 28"/>
              <a:gd name="T16" fmla="*/ 5 w 20"/>
              <a:gd name="T17" fmla="*/ 8 h 28"/>
              <a:gd name="T18" fmla="*/ 6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3 w 20"/>
              <a:gd name="T25" fmla="*/ 7 h 28"/>
              <a:gd name="T26" fmla="*/ 16 w 20"/>
              <a:gd name="T27" fmla="*/ 7 h 28"/>
              <a:gd name="T28" fmla="*/ 16 w 20"/>
              <a:gd name="T29" fmla="*/ 8 h 28"/>
              <a:gd name="T30" fmla="*/ 17 w 20"/>
              <a:gd name="T31" fmla="*/ 8 h 28"/>
              <a:gd name="T32" fmla="*/ 18 w 20"/>
              <a:gd name="T33" fmla="*/ 7 h 28"/>
              <a:gd name="T34" fmla="*/ 18 w 20"/>
              <a:gd name="T35" fmla="*/ 6 h 28"/>
              <a:gd name="T36" fmla="*/ 18 w 20"/>
              <a:gd name="T37" fmla="*/ 5 h 28"/>
              <a:gd name="T38" fmla="*/ 16 w 20"/>
              <a:gd name="T39" fmla="*/ 4 h 28"/>
              <a:gd name="T40" fmla="*/ 14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9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3 w 20"/>
              <a:gd name="T55" fmla="*/ 4 h 28"/>
              <a:gd name="T56" fmla="*/ 1 w 20"/>
              <a:gd name="T57" fmla="*/ 6 h 28"/>
              <a:gd name="T58" fmla="*/ 0 w 20"/>
              <a:gd name="T59" fmla="*/ 9 h 28"/>
              <a:gd name="T60" fmla="*/ 0 w 20"/>
              <a:gd name="T61" fmla="*/ 11 h 28"/>
              <a:gd name="T62" fmla="*/ 2 w 20"/>
              <a:gd name="T63" fmla="*/ 13 h 28"/>
              <a:gd name="T64" fmla="*/ 4 w 20"/>
              <a:gd name="T65" fmla="*/ 14 h 28"/>
              <a:gd name="T66" fmla="*/ 6 w 20"/>
              <a:gd name="T67" fmla="*/ 15 h 28"/>
              <a:gd name="T68" fmla="*/ 9 w 20"/>
              <a:gd name="T69" fmla="*/ 15 h 28"/>
              <a:gd name="T70" fmla="*/ 12 w 20"/>
              <a:gd name="T71" fmla="*/ 16 h 28"/>
              <a:gd name="T72" fmla="*/ 14 w 20"/>
              <a:gd name="T73" fmla="*/ 17 h 28"/>
              <a:gd name="T74" fmla="*/ 15 w 20"/>
              <a:gd name="T75" fmla="*/ 19 h 28"/>
              <a:gd name="T76" fmla="*/ 15 w 20"/>
              <a:gd name="T77" fmla="*/ 20 h 28"/>
              <a:gd name="T78" fmla="*/ 13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7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2 w 20"/>
              <a:gd name="T91" fmla="*/ 20 h 28"/>
              <a:gd name="T92" fmla="*/ 0 w 20"/>
              <a:gd name="T93" fmla="*/ 20 h 28"/>
              <a:gd name="T94" fmla="*/ 0 w 20"/>
              <a:gd name="T95" fmla="*/ 21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9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4 w 20"/>
              <a:gd name="T113" fmla="*/ 25 h 28"/>
              <a:gd name="T114" fmla="*/ 17 w 20"/>
              <a:gd name="T115" fmla="*/ 23 h 28"/>
              <a:gd name="T116" fmla="*/ 19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5" y="13"/>
                </a:cubicBezTo>
                <a:cubicBezTo>
                  <a:pt x="14" y="13"/>
                  <a:pt x="14" y="13"/>
                  <a:pt x="13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10" y="12"/>
                  <a:pt x="9" y="11"/>
                  <a:pt x="8" y="11"/>
                </a:cubicBezTo>
                <a:cubicBezTo>
                  <a:pt x="8" y="11"/>
                  <a:pt x="7" y="11"/>
                  <a:pt x="7" y="11"/>
                </a:cubicBezTo>
                <a:cubicBezTo>
                  <a:pt x="6" y="10"/>
                  <a:pt x="6" y="10"/>
                  <a:pt x="5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9"/>
                  <a:pt x="5" y="8"/>
                  <a:pt x="5" y="8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7"/>
                  <a:pt x="8" y="6"/>
                </a:cubicBezTo>
                <a:cubicBezTo>
                  <a:pt x="9" y="6"/>
                  <a:pt x="9" y="6"/>
                  <a:pt x="10" y="6"/>
                </a:cubicBezTo>
                <a:cubicBezTo>
                  <a:pt x="11" y="6"/>
                  <a:pt x="12" y="6"/>
                  <a:pt x="13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6" y="7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7"/>
                </a:cubicBezTo>
                <a:cubicBezTo>
                  <a:pt x="18" y="7"/>
                  <a:pt x="18" y="7"/>
                  <a:pt x="18" y="6"/>
                </a:cubicBezTo>
                <a:cubicBezTo>
                  <a:pt x="18" y="6"/>
                  <a:pt x="18" y="6"/>
                  <a:pt x="18" y="5"/>
                </a:cubicBezTo>
                <a:cubicBezTo>
                  <a:pt x="18" y="5"/>
                  <a:pt x="17" y="4"/>
                  <a:pt x="16" y="4"/>
                </a:cubicBezTo>
                <a:cubicBezTo>
                  <a:pt x="16" y="4"/>
                  <a:pt x="15" y="3"/>
                  <a:pt x="14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9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6" y="3"/>
                </a:cubicBezTo>
                <a:cubicBezTo>
                  <a:pt x="5" y="4"/>
                  <a:pt x="4" y="4"/>
                  <a:pt x="3" y="4"/>
                </a:cubicBezTo>
                <a:cubicBezTo>
                  <a:pt x="2" y="5"/>
                  <a:pt x="1" y="6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1" y="12"/>
                  <a:pt x="1" y="12"/>
                  <a:pt x="2" y="13"/>
                </a:cubicBezTo>
                <a:cubicBezTo>
                  <a:pt x="2" y="13"/>
                  <a:pt x="3" y="14"/>
                  <a:pt x="4" y="14"/>
                </a:cubicBezTo>
                <a:cubicBezTo>
                  <a:pt x="4" y="14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6"/>
                  <a:pt x="11" y="16"/>
                  <a:pt x="12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19"/>
                  <a:pt x="15" y="20"/>
                  <a:pt x="15" y="20"/>
                </a:cubicBezTo>
                <a:cubicBezTo>
                  <a:pt x="14" y="21"/>
                  <a:pt x="14" y="21"/>
                  <a:pt x="13" y="21"/>
                </a:cubicBezTo>
                <a:cubicBezTo>
                  <a:pt x="13" y="21"/>
                  <a:pt x="12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1"/>
                  <a:pt x="6" y="21"/>
                  <a:pt x="5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1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1" y="23"/>
                </a:cubicBezTo>
                <a:cubicBezTo>
                  <a:pt x="1" y="23"/>
                  <a:pt x="2" y="24"/>
                  <a:pt x="3" y="24"/>
                </a:cubicBezTo>
                <a:cubicBezTo>
                  <a:pt x="4" y="24"/>
                  <a:pt x="5" y="25"/>
                  <a:pt x="6" y="25"/>
                </a:cubicBezTo>
                <a:cubicBezTo>
                  <a:pt x="7" y="25"/>
                  <a:pt x="7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8"/>
                  <a:pt x="9" y="28"/>
                </a:cubicBezTo>
                <a:cubicBezTo>
                  <a:pt x="10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9" y="22"/>
                  <a:pt x="19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0" name="Freeform 50"/>
          <p:cNvSpPr/>
          <p:nvPr/>
        </p:nvSpPr>
        <p:spPr bwMode="auto">
          <a:xfrm>
            <a:off x="5822950" y="3327401"/>
            <a:ext cx="52387" cy="74613"/>
          </a:xfrm>
          <a:custGeom>
            <a:avLst/>
            <a:gdLst>
              <a:gd name="T0" fmla="*/ 19 w 20"/>
              <a:gd name="T1" fmla="*/ 15 h 28"/>
              <a:gd name="T2" fmla="*/ 15 w 20"/>
              <a:gd name="T3" fmla="*/ 13 h 28"/>
              <a:gd name="T4" fmla="*/ 13 w 20"/>
              <a:gd name="T5" fmla="*/ 12 h 28"/>
              <a:gd name="T6" fmla="*/ 11 w 20"/>
              <a:gd name="T7" fmla="*/ 12 h 28"/>
              <a:gd name="T8" fmla="*/ 8 w 20"/>
              <a:gd name="T9" fmla="*/ 11 h 28"/>
              <a:gd name="T10" fmla="*/ 7 w 20"/>
              <a:gd name="T11" fmla="*/ 11 h 28"/>
              <a:gd name="T12" fmla="*/ 6 w 20"/>
              <a:gd name="T13" fmla="*/ 10 h 28"/>
              <a:gd name="T14" fmla="*/ 5 w 20"/>
              <a:gd name="T15" fmla="*/ 9 h 28"/>
              <a:gd name="T16" fmla="*/ 6 w 20"/>
              <a:gd name="T17" fmla="*/ 8 h 28"/>
              <a:gd name="T18" fmla="*/ 7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4 w 20"/>
              <a:gd name="T25" fmla="*/ 7 h 28"/>
              <a:gd name="T26" fmla="*/ 16 w 20"/>
              <a:gd name="T27" fmla="*/ 7 h 28"/>
              <a:gd name="T28" fmla="*/ 16 w 20"/>
              <a:gd name="T29" fmla="*/ 8 h 28"/>
              <a:gd name="T30" fmla="*/ 17 w 20"/>
              <a:gd name="T31" fmla="*/ 8 h 28"/>
              <a:gd name="T32" fmla="*/ 18 w 20"/>
              <a:gd name="T33" fmla="*/ 7 h 28"/>
              <a:gd name="T34" fmla="*/ 19 w 20"/>
              <a:gd name="T35" fmla="*/ 6 h 28"/>
              <a:gd name="T36" fmla="*/ 18 w 20"/>
              <a:gd name="T37" fmla="*/ 5 h 28"/>
              <a:gd name="T38" fmla="*/ 16 w 20"/>
              <a:gd name="T39" fmla="*/ 4 h 28"/>
              <a:gd name="T40" fmla="*/ 14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10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3 w 20"/>
              <a:gd name="T55" fmla="*/ 4 h 28"/>
              <a:gd name="T56" fmla="*/ 1 w 20"/>
              <a:gd name="T57" fmla="*/ 6 h 28"/>
              <a:gd name="T58" fmla="*/ 0 w 20"/>
              <a:gd name="T59" fmla="*/ 9 h 28"/>
              <a:gd name="T60" fmla="*/ 1 w 20"/>
              <a:gd name="T61" fmla="*/ 11 h 28"/>
              <a:gd name="T62" fmla="*/ 2 w 20"/>
              <a:gd name="T63" fmla="*/ 13 h 28"/>
              <a:gd name="T64" fmla="*/ 4 w 20"/>
              <a:gd name="T65" fmla="*/ 14 h 28"/>
              <a:gd name="T66" fmla="*/ 6 w 20"/>
              <a:gd name="T67" fmla="*/ 15 h 28"/>
              <a:gd name="T68" fmla="*/ 9 w 20"/>
              <a:gd name="T69" fmla="*/ 15 h 28"/>
              <a:gd name="T70" fmla="*/ 12 w 20"/>
              <a:gd name="T71" fmla="*/ 16 h 28"/>
              <a:gd name="T72" fmla="*/ 14 w 20"/>
              <a:gd name="T73" fmla="*/ 17 h 28"/>
              <a:gd name="T74" fmla="*/ 15 w 20"/>
              <a:gd name="T75" fmla="*/ 19 h 28"/>
              <a:gd name="T76" fmla="*/ 15 w 20"/>
              <a:gd name="T77" fmla="*/ 20 h 28"/>
              <a:gd name="T78" fmla="*/ 14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7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2 w 20"/>
              <a:gd name="T91" fmla="*/ 20 h 28"/>
              <a:gd name="T92" fmla="*/ 1 w 20"/>
              <a:gd name="T93" fmla="*/ 20 h 28"/>
              <a:gd name="T94" fmla="*/ 0 w 20"/>
              <a:gd name="T95" fmla="*/ 21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10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4 w 20"/>
              <a:gd name="T113" fmla="*/ 25 h 28"/>
              <a:gd name="T114" fmla="*/ 17 w 20"/>
              <a:gd name="T115" fmla="*/ 23 h 28"/>
              <a:gd name="T116" fmla="*/ 19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5" y="13"/>
                </a:cubicBezTo>
                <a:cubicBezTo>
                  <a:pt x="15" y="13"/>
                  <a:pt x="14" y="13"/>
                  <a:pt x="13" y="12"/>
                </a:cubicBezTo>
                <a:cubicBezTo>
                  <a:pt x="12" y="12"/>
                  <a:pt x="11" y="12"/>
                  <a:pt x="11" y="12"/>
                </a:cubicBezTo>
                <a:cubicBezTo>
                  <a:pt x="10" y="12"/>
                  <a:pt x="9" y="11"/>
                  <a:pt x="8" y="11"/>
                </a:cubicBezTo>
                <a:cubicBezTo>
                  <a:pt x="8" y="11"/>
                  <a:pt x="7" y="11"/>
                  <a:pt x="7" y="11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9"/>
                  <a:pt x="5" y="8"/>
                  <a:pt x="6" y="8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8" y="7"/>
                  <a:pt x="8" y="6"/>
                </a:cubicBezTo>
                <a:cubicBezTo>
                  <a:pt x="9" y="6"/>
                  <a:pt x="9" y="6"/>
                  <a:pt x="10" y="6"/>
                </a:cubicBezTo>
                <a:cubicBezTo>
                  <a:pt x="11" y="6"/>
                  <a:pt x="13" y="6"/>
                  <a:pt x="14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6" y="7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8"/>
                  <a:pt x="18" y="7"/>
                </a:cubicBezTo>
                <a:cubicBezTo>
                  <a:pt x="18" y="7"/>
                  <a:pt x="19" y="7"/>
                  <a:pt x="19" y="6"/>
                </a:cubicBezTo>
                <a:cubicBezTo>
                  <a:pt x="19" y="6"/>
                  <a:pt x="18" y="6"/>
                  <a:pt x="18" y="5"/>
                </a:cubicBezTo>
                <a:cubicBezTo>
                  <a:pt x="18" y="5"/>
                  <a:pt x="17" y="4"/>
                  <a:pt x="16" y="4"/>
                </a:cubicBezTo>
                <a:cubicBezTo>
                  <a:pt x="16" y="4"/>
                  <a:pt x="15" y="3"/>
                  <a:pt x="14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10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6" y="3"/>
                </a:cubicBezTo>
                <a:cubicBezTo>
                  <a:pt x="5" y="4"/>
                  <a:pt x="4" y="4"/>
                  <a:pt x="3" y="4"/>
                </a:cubicBezTo>
                <a:cubicBezTo>
                  <a:pt x="2" y="5"/>
                  <a:pt x="1" y="6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1"/>
                </a:cubicBezTo>
                <a:cubicBezTo>
                  <a:pt x="1" y="12"/>
                  <a:pt x="1" y="12"/>
                  <a:pt x="2" y="13"/>
                </a:cubicBezTo>
                <a:cubicBezTo>
                  <a:pt x="2" y="13"/>
                  <a:pt x="3" y="14"/>
                  <a:pt x="4" y="14"/>
                </a:cubicBezTo>
                <a:cubicBezTo>
                  <a:pt x="5" y="14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6"/>
                  <a:pt x="11" y="16"/>
                  <a:pt x="12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19"/>
                  <a:pt x="15" y="20"/>
                  <a:pt x="15" y="20"/>
                </a:cubicBezTo>
                <a:cubicBezTo>
                  <a:pt x="14" y="21"/>
                  <a:pt x="14" y="21"/>
                  <a:pt x="14" y="21"/>
                </a:cubicBezTo>
                <a:cubicBezTo>
                  <a:pt x="13" y="21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7" y="21"/>
                  <a:pt x="6" y="21"/>
                  <a:pt x="5" y="21"/>
                </a:cubicBezTo>
                <a:cubicBezTo>
                  <a:pt x="4" y="21"/>
                  <a:pt x="4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1" y="23"/>
                </a:cubicBezTo>
                <a:cubicBezTo>
                  <a:pt x="1" y="23"/>
                  <a:pt x="2" y="24"/>
                  <a:pt x="3" y="24"/>
                </a:cubicBezTo>
                <a:cubicBezTo>
                  <a:pt x="4" y="24"/>
                  <a:pt x="5" y="25"/>
                  <a:pt x="6" y="25"/>
                </a:cubicBezTo>
                <a:cubicBezTo>
                  <a:pt x="7" y="25"/>
                  <a:pt x="7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8"/>
                  <a:pt x="10" y="28"/>
                </a:cubicBezTo>
                <a:cubicBezTo>
                  <a:pt x="10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9" y="22"/>
                  <a:pt x="19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1" name="Freeform 51"/>
          <p:cNvSpPr/>
          <p:nvPr/>
        </p:nvSpPr>
        <p:spPr bwMode="auto">
          <a:xfrm>
            <a:off x="5745163" y="3327401"/>
            <a:ext cx="53975" cy="74613"/>
          </a:xfrm>
          <a:custGeom>
            <a:avLst/>
            <a:gdLst>
              <a:gd name="T0" fmla="*/ 19 w 20"/>
              <a:gd name="T1" fmla="*/ 15 h 28"/>
              <a:gd name="T2" fmla="*/ 15 w 20"/>
              <a:gd name="T3" fmla="*/ 13 h 28"/>
              <a:gd name="T4" fmla="*/ 13 w 20"/>
              <a:gd name="T5" fmla="*/ 12 h 28"/>
              <a:gd name="T6" fmla="*/ 10 w 20"/>
              <a:gd name="T7" fmla="*/ 12 h 28"/>
              <a:gd name="T8" fmla="*/ 8 w 20"/>
              <a:gd name="T9" fmla="*/ 11 h 28"/>
              <a:gd name="T10" fmla="*/ 6 w 20"/>
              <a:gd name="T11" fmla="*/ 11 h 28"/>
              <a:gd name="T12" fmla="*/ 5 w 20"/>
              <a:gd name="T13" fmla="*/ 10 h 28"/>
              <a:gd name="T14" fmla="*/ 5 w 20"/>
              <a:gd name="T15" fmla="*/ 9 h 28"/>
              <a:gd name="T16" fmla="*/ 5 w 20"/>
              <a:gd name="T17" fmla="*/ 8 h 28"/>
              <a:gd name="T18" fmla="*/ 6 w 20"/>
              <a:gd name="T19" fmla="*/ 7 h 28"/>
              <a:gd name="T20" fmla="*/ 8 w 20"/>
              <a:gd name="T21" fmla="*/ 6 h 28"/>
              <a:gd name="T22" fmla="*/ 10 w 20"/>
              <a:gd name="T23" fmla="*/ 6 h 28"/>
              <a:gd name="T24" fmla="*/ 13 w 20"/>
              <a:gd name="T25" fmla="*/ 7 h 28"/>
              <a:gd name="T26" fmla="*/ 15 w 20"/>
              <a:gd name="T27" fmla="*/ 7 h 28"/>
              <a:gd name="T28" fmla="*/ 16 w 20"/>
              <a:gd name="T29" fmla="*/ 8 h 28"/>
              <a:gd name="T30" fmla="*/ 16 w 20"/>
              <a:gd name="T31" fmla="*/ 8 h 28"/>
              <a:gd name="T32" fmla="*/ 18 w 20"/>
              <a:gd name="T33" fmla="*/ 7 h 28"/>
              <a:gd name="T34" fmla="*/ 18 w 20"/>
              <a:gd name="T35" fmla="*/ 6 h 28"/>
              <a:gd name="T36" fmla="*/ 18 w 20"/>
              <a:gd name="T37" fmla="*/ 5 h 28"/>
              <a:gd name="T38" fmla="*/ 16 w 20"/>
              <a:gd name="T39" fmla="*/ 4 h 28"/>
              <a:gd name="T40" fmla="*/ 13 w 20"/>
              <a:gd name="T41" fmla="*/ 3 h 28"/>
              <a:gd name="T42" fmla="*/ 11 w 20"/>
              <a:gd name="T43" fmla="*/ 3 h 28"/>
              <a:gd name="T44" fmla="*/ 11 w 20"/>
              <a:gd name="T45" fmla="*/ 1 h 28"/>
              <a:gd name="T46" fmla="*/ 9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3 h 28"/>
              <a:gd name="T54" fmla="*/ 2 w 20"/>
              <a:gd name="T55" fmla="*/ 4 h 28"/>
              <a:gd name="T56" fmla="*/ 0 w 20"/>
              <a:gd name="T57" fmla="*/ 6 h 28"/>
              <a:gd name="T58" fmla="*/ 0 w 20"/>
              <a:gd name="T59" fmla="*/ 9 h 28"/>
              <a:gd name="T60" fmla="*/ 0 w 20"/>
              <a:gd name="T61" fmla="*/ 11 h 28"/>
              <a:gd name="T62" fmla="*/ 1 w 20"/>
              <a:gd name="T63" fmla="*/ 13 h 28"/>
              <a:gd name="T64" fmla="*/ 3 w 20"/>
              <a:gd name="T65" fmla="*/ 14 h 28"/>
              <a:gd name="T66" fmla="*/ 6 w 20"/>
              <a:gd name="T67" fmla="*/ 15 h 28"/>
              <a:gd name="T68" fmla="*/ 9 w 20"/>
              <a:gd name="T69" fmla="*/ 15 h 28"/>
              <a:gd name="T70" fmla="*/ 12 w 20"/>
              <a:gd name="T71" fmla="*/ 16 h 28"/>
              <a:gd name="T72" fmla="*/ 14 w 20"/>
              <a:gd name="T73" fmla="*/ 17 h 28"/>
              <a:gd name="T74" fmla="*/ 15 w 20"/>
              <a:gd name="T75" fmla="*/ 19 h 28"/>
              <a:gd name="T76" fmla="*/ 14 w 20"/>
              <a:gd name="T77" fmla="*/ 20 h 28"/>
              <a:gd name="T78" fmla="*/ 13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7 w 20"/>
              <a:gd name="T85" fmla="*/ 22 h 28"/>
              <a:gd name="T86" fmla="*/ 5 w 20"/>
              <a:gd name="T87" fmla="*/ 21 h 28"/>
              <a:gd name="T88" fmla="*/ 3 w 20"/>
              <a:gd name="T89" fmla="*/ 20 h 28"/>
              <a:gd name="T90" fmla="*/ 1 w 20"/>
              <a:gd name="T91" fmla="*/ 20 h 28"/>
              <a:gd name="T92" fmla="*/ 0 w 20"/>
              <a:gd name="T93" fmla="*/ 20 h 28"/>
              <a:gd name="T94" fmla="*/ 0 w 20"/>
              <a:gd name="T95" fmla="*/ 21 h 28"/>
              <a:gd name="T96" fmla="*/ 0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5 h 28"/>
              <a:gd name="T104" fmla="*/ 8 w 20"/>
              <a:gd name="T105" fmla="*/ 27 h 28"/>
              <a:gd name="T106" fmla="*/ 9 w 20"/>
              <a:gd name="T107" fmla="*/ 28 h 28"/>
              <a:gd name="T108" fmla="*/ 11 w 20"/>
              <a:gd name="T109" fmla="*/ 27 h 28"/>
              <a:gd name="T110" fmla="*/ 11 w 20"/>
              <a:gd name="T111" fmla="*/ 25 h 28"/>
              <a:gd name="T112" fmla="*/ 13 w 20"/>
              <a:gd name="T113" fmla="*/ 25 h 28"/>
              <a:gd name="T114" fmla="*/ 17 w 20"/>
              <a:gd name="T115" fmla="*/ 23 h 28"/>
              <a:gd name="T116" fmla="*/ 19 w 20"/>
              <a:gd name="T117" fmla="*/ 21 h 28"/>
              <a:gd name="T118" fmla="*/ 20 w 20"/>
              <a:gd name="T119" fmla="*/ 18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3"/>
                  <a:pt x="15" y="13"/>
                </a:cubicBezTo>
                <a:cubicBezTo>
                  <a:pt x="14" y="13"/>
                  <a:pt x="13" y="13"/>
                  <a:pt x="13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9" y="12"/>
                  <a:pt x="9" y="11"/>
                  <a:pt x="8" y="11"/>
                </a:cubicBezTo>
                <a:cubicBezTo>
                  <a:pt x="7" y="11"/>
                  <a:pt x="7" y="11"/>
                  <a:pt x="6" y="11"/>
                </a:cubicBezTo>
                <a:cubicBezTo>
                  <a:pt x="6" y="10"/>
                  <a:pt x="5" y="10"/>
                  <a:pt x="5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9"/>
                  <a:pt x="5" y="8"/>
                  <a:pt x="5" y="8"/>
                </a:cubicBezTo>
                <a:cubicBezTo>
                  <a:pt x="5" y="7"/>
                  <a:pt x="6" y="7"/>
                  <a:pt x="6" y="7"/>
                </a:cubicBezTo>
                <a:cubicBezTo>
                  <a:pt x="7" y="7"/>
                  <a:pt x="7" y="7"/>
                  <a:pt x="8" y="6"/>
                </a:cubicBezTo>
                <a:cubicBezTo>
                  <a:pt x="8" y="6"/>
                  <a:pt x="9" y="6"/>
                  <a:pt x="10" y="6"/>
                </a:cubicBezTo>
                <a:cubicBezTo>
                  <a:pt x="11" y="6"/>
                  <a:pt x="12" y="6"/>
                  <a:pt x="13" y="7"/>
                </a:cubicBezTo>
                <a:cubicBezTo>
                  <a:pt x="14" y="7"/>
                  <a:pt x="15" y="7"/>
                  <a:pt x="15" y="7"/>
                </a:cubicBezTo>
                <a:cubicBezTo>
                  <a:pt x="16" y="7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8" y="7"/>
                </a:cubicBezTo>
                <a:cubicBezTo>
                  <a:pt x="18" y="7"/>
                  <a:pt x="18" y="7"/>
                  <a:pt x="18" y="6"/>
                </a:cubicBezTo>
                <a:cubicBezTo>
                  <a:pt x="18" y="6"/>
                  <a:pt x="18" y="6"/>
                  <a:pt x="18" y="5"/>
                </a:cubicBezTo>
                <a:cubicBezTo>
                  <a:pt x="17" y="5"/>
                  <a:pt x="17" y="4"/>
                  <a:pt x="16" y="4"/>
                </a:cubicBezTo>
                <a:cubicBezTo>
                  <a:pt x="15" y="4"/>
                  <a:pt x="14" y="3"/>
                  <a:pt x="13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9" y="0"/>
                </a:cubicBezTo>
                <a:cubicBezTo>
                  <a:pt x="8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6" y="3"/>
                  <a:pt x="6" y="3"/>
                </a:cubicBezTo>
                <a:cubicBezTo>
                  <a:pt x="4" y="4"/>
                  <a:pt x="3" y="4"/>
                  <a:pt x="2" y="4"/>
                </a:cubicBezTo>
                <a:cubicBezTo>
                  <a:pt x="2" y="5"/>
                  <a:pt x="1" y="6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0" y="12"/>
                  <a:pt x="1" y="12"/>
                  <a:pt x="1" y="13"/>
                </a:cubicBezTo>
                <a:cubicBezTo>
                  <a:pt x="2" y="13"/>
                  <a:pt x="3" y="14"/>
                  <a:pt x="3" y="14"/>
                </a:cubicBezTo>
                <a:cubicBezTo>
                  <a:pt x="4" y="14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6"/>
                  <a:pt x="11" y="16"/>
                  <a:pt x="12" y="16"/>
                </a:cubicBezTo>
                <a:cubicBezTo>
                  <a:pt x="13" y="16"/>
                  <a:pt x="13" y="17"/>
                  <a:pt x="14" y="17"/>
                </a:cubicBezTo>
                <a:cubicBezTo>
                  <a:pt x="14" y="18"/>
                  <a:pt x="15" y="18"/>
                  <a:pt x="15" y="19"/>
                </a:cubicBezTo>
                <a:cubicBezTo>
                  <a:pt x="15" y="19"/>
                  <a:pt x="15" y="20"/>
                  <a:pt x="14" y="20"/>
                </a:cubicBezTo>
                <a:cubicBezTo>
                  <a:pt x="14" y="21"/>
                  <a:pt x="14" y="21"/>
                  <a:pt x="13" y="21"/>
                </a:cubicBezTo>
                <a:cubicBezTo>
                  <a:pt x="13" y="21"/>
                  <a:pt x="12" y="22"/>
                  <a:pt x="12" y="22"/>
                </a:cubicBezTo>
                <a:cubicBezTo>
                  <a:pt x="11" y="22"/>
                  <a:pt x="10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1"/>
                  <a:pt x="5" y="21"/>
                  <a:pt x="5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3"/>
                </a:cubicBezTo>
                <a:cubicBezTo>
                  <a:pt x="1" y="23"/>
                  <a:pt x="2" y="24"/>
                  <a:pt x="3" y="24"/>
                </a:cubicBezTo>
                <a:cubicBezTo>
                  <a:pt x="3" y="24"/>
                  <a:pt x="4" y="25"/>
                  <a:pt x="6" y="25"/>
                </a:cubicBezTo>
                <a:cubicBezTo>
                  <a:pt x="6" y="25"/>
                  <a:pt x="7" y="25"/>
                  <a:pt x="8" y="25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8"/>
                  <a:pt x="9" y="28"/>
                </a:cubicBezTo>
                <a:cubicBezTo>
                  <a:pt x="10" y="28"/>
                  <a:pt x="11" y="27"/>
                  <a:pt x="11" y="27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3" y="25"/>
                  <a:pt x="13" y="25"/>
                </a:cubicBezTo>
                <a:cubicBezTo>
                  <a:pt x="15" y="25"/>
                  <a:pt x="16" y="24"/>
                  <a:pt x="17" y="23"/>
                </a:cubicBezTo>
                <a:cubicBezTo>
                  <a:pt x="18" y="23"/>
                  <a:pt x="18" y="22"/>
                  <a:pt x="19" y="21"/>
                </a:cubicBezTo>
                <a:cubicBezTo>
                  <a:pt x="20" y="20"/>
                  <a:pt x="20" y="19"/>
                  <a:pt x="20" y="18"/>
                </a:cubicBezTo>
                <a:cubicBezTo>
                  <a:pt x="20" y="17"/>
                  <a:pt x="19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2" name="Freeform 52"/>
          <p:cNvSpPr/>
          <p:nvPr/>
        </p:nvSpPr>
        <p:spPr bwMode="auto">
          <a:xfrm>
            <a:off x="6092825" y="3243263"/>
            <a:ext cx="52387" cy="76200"/>
          </a:xfrm>
          <a:custGeom>
            <a:avLst/>
            <a:gdLst>
              <a:gd name="T0" fmla="*/ 19 w 20"/>
              <a:gd name="T1" fmla="*/ 15 h 29"/>
              <a:gd name="T2" fmla="*/ 15 w 20"/>
              <a:gd name="T3" fmla="*/ 14 h 29"/>
              <a:gd name="T4" fmla="*/ 13 w 20"/>
              <a:gd name="T5" fmla="*/ 13 h 29"/>
              <a:gd name="T6" fmla="*/ 11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6 w 20"/>
              <a:gd name="T13" fmla="*/ 10 h 29"/>
              <a:gd name="T14" fmla="*/ 5 w 20"/>
              <a:gd name="T15" fmla="*/ 9 h 29"/>
              <a:gd name="T16" fmla="*/ 6 w 20"/>
              <a:gd name="T17" fmla="*/ 8 h 29"/>
              <a:gd name="T18" fmla="*/ 7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6 w 20"/>
              <a:gd name="T39" fmla="*/ 4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10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1 w 20"/>
              <a:gd name="T61" fmla="*/ 12 h 29"/>
              <a:gd name="T62" fmla="*/ 2 w 20"/>
              <a:gd name="T63" fmla="*/ 13 h 29"/>
              <a:gd name="T64" fmla="*/ 4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2 w 20"/>
              <a:gd name="T91" fmla="*/ 20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5"/>
                </a:moveTo>
                <a:cubicBezTo>
                  <a:pt x="18" y="15"/>
                  <a:pt x="17" y="14"/>
                  <a:pt x="15" y="14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1" y="12"/>
                  <a:pt x="11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1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6" y="8"/>
                </a:cubicBezTo>
                <a:cubicBezTo>
                  <a:pt x="6" y="8"/>
                  <a:pt x="6" y="8"/>
                  <a:pt x="7" y="7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3" y="7"/>
                  <a:pt x="14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9" y="7"/>
                  <a:pt x="19" y="7"/>
                </a:cubicBezTo>
                <a:cubicBezTo>
                  <a:pt x="19" y="6"/>
                  <a:pt x="18" y="6"/>
                  <a:pt x="18" y="6"/>
                </a:cubicBezTo>
                <a:cubicBezTo>
                  <a:pt x="18" y="5"/>
                  <a:pt x="17" y="5"/>
                  <a:pt x="16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5"/>
                  <a:pt x="5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7" y="22"/>
                  <a:pt x="6" y="22"/>
                  <a:pt x="5" y="21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0"/>
                  <a:pt x="2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4" y="25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3" name="Freeform 53"/>
          <p:cNvSpPr/>
          <p:nvPr/>
        </p:nvSpPr>
        <p:spPr bwMode="auto">
          <a:xfrm>
            <a:off x="6015038" y="3243263"/>
            <a:ext cx="53975" cy="76200"/>
          </a:xfrm>
          <a:custGeom>
            <a:avLst/>
            <a:gdLst>
              <a:gd name="T0" fmla="*/ 19 w 20"/>
              <a:gd name="T1" fmla="*/ 15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6 w 20"/>
              <a:gd name="T11" fmla="*/ 11 h 29"/>
              <a:gd name="T12" fmla="*/ 5 w 20"/>
              <a:gd name="T13" fmla="*/ 10 h 29"/>
              <a:gd name="T14" fmla="*/ 5 w 20"/>
              <a:gd name="T15" fmla="*/ 9 h 29"/>
              <a:gd name="T16" fmla="*/ 5 w 20"/>
              <a:gd name="T17" fmla="*/ 8 h 29"/>
              <a:gd name="T18" fmla="*/ 6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5 w 20"/>
              <a:gd name="T27" fmla="*/ 8 h 29"/>
              <a:gd name="T28" fmla="*/ 16 w 20"/>
              <a:gd name="T29" fmla="*/ 8 h 29"/>
              <a:gd name="T30" fmla="*/ 16 w 20"/>
              <a:gd name="T31" fmla="*/ 8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4 h 29"/>
              <a:gd name="T40" fmla="*/ 13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9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2 w 20"/>
              <a:gd name="T55" fmla="*/ 5 h 29"/>
              <a:gd name="T56" fmla="*/ 0 w 20"/>
              <a:gd name="T57" fmla="*/ 7 h 29"/>
              <a:gd name="T58" fmla="*/ 0 w 20"/>
              <a:gd name="T59" fmla="*/ 9 h 29"/>
              <a:gd name="T60" fmla="*/ 0 w 20"/>
              <a:gd name="T61" fmla="*/ 12 h 29"/>
              <a:gd name="T62" fmla="*/ 1 w 20"/>
              <a:gd name="T63" fmla="*/ 13 h 29"/>
              <a:gd name="T64" fmla="*/ 3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4 w 20"/>
              <a:gd name="T77" fmla="*/ 21 h 29"/>
              <a:gd name="T78" fmla="*/ 13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1 w 20"/>
              <a:gd name="T91" fmla="*/ 20 h 29"/>
              <a:gd name="T92" fmla="*/ 0 w 20"/>
              <a:gd name="T93" fmla="*/ 21 h 29"/>
              <a:gd name="T94" fmla="*/ 0 w 20"/>
              <a:gd name="T95" fmla="*/ 22 h 29"/>
              <a:gd name="T96" fmla="*/ 0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9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3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5"/>
                </a:moveTo>
                <a:cubicBezTo>
                  <a:pt x="18" y="15"/>
                  <a:pt x="17" y="14"/>
                  <a:pt x="15" y="14"/>
                </a:cubicBezTo>
                <a:cubicBezTo>
                  <a:pt x="14" y="13"/>
                  <a:pt x="13" y="13"/>
                  <a:pt x="13" y="13"/>
                </a:cubicBezTo>
                <a:cubicBezTo>
                  <a:pt x="12" y="13"/>
                  <a:pt x="11" y="12"/>
                  <a:pt x="10" y="12"/>
                </a:cubicBezTo>
                <a:cubicBezTo>
                  <a:pt x="9" y="12"/>
                  <a:pt x="9" y="12"/>
                  <a:pt x="8" y="12"/>
                </a:cubicBezTo>
                <a:cubicBezTo>
                  <a:pt x="7" y="12"/>
                  <a:pt x="7" y="11"/>
                  <a:pt x="6" y="11"/>
                </a:cubicBezTo>
                <a:cubicBezTo>
                  <a:pt x="6" y="11"/>
                  <a:pt x="5" y="11"/>
                  <a:pt x="5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5" y="8"/>
                  <a:pt x="6" y="8"/>
                  <a:pt x="6" y="7"/>
                </a:cubicBezTo>
                <a:cubicBezTo>
                  <a:pt x="7" y="7"/>
                  <a:pt x="7" y="7"/>
                  <a:pt x="8" y="7"/>
                </a:cubicBezTo>
                <a:cubicBezTo>
                  <a:pt x="8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7"/>
                  <a:pt x="15" y="8"/>
                  <a:pt x="15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8" y="8"/>
                </a:cubicBezTo>
                <a:cubicBezTo>
                  <a:pt x="18" y="8"/>
                  <a:pt x="18" y="7"/>
                  <a:pt x="18" y="7"/>
                </a:cubicBezTo>
                <a:cubicBezTo>
                  <a:pt x="18" y="6"/>
                  <a:pt x="18" y="6"/>
                  <a:pt x="18" y="6"/>
                </a:cubicBezTo>
                <a:cubicBezTo>
                  <a:pt x="17" y="5"/>
                  <a:pt x="17" y="5"/>
                  <a:pt x="16" y="4"/>
                </a:cubicBezTo>
                <a:cubicBezTo>
                  <a:pt x="15" y="4"/>
                  <a:pt x="14" y="4"/>
                  <a:pt x="13" y="4"/>
                </a:cubicBezTo>
                <a:cubicBezTo>
                  <a:pt x="13" y="4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9" y="0"/>
                </a:cubicBezTo>
                <a:cubicBezTo>
                  <a:pt x="8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4"/>
                  <a:pt x="6" y="4"/>
                  <a:pt x="6" y="4"/>
                </a:cubicBezTo>
                <a:cubicBezTo>
                  <a:pt x="4" y="4"/>
                  <a:pt x="3" y="4"/>
                  <a:pt x="2" y="5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2"/>
                  <a:pt x="1" y="13"/>
                  <a:pt x="1" y="13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3" y="17"/>
                  <a:pt x="14" y="18"/>
                </a:cubicBezTo>
                <a:cubicBezTo>
                  <a:pt x="14" y="18"/>
                  <a:pt x="15" y="19"/>
                  <a:pt x="15" y="19"/>
                </a:cubicBezTo>
                <a:cubicBezTo>
                  <a:pt x="15" y="20"/>
                  <a:pt x="15" y="20"/>
                  <a:pt x="14" y="21"/>
                </a:cubicBezTo>
                <a:cubicBezTo>
                  <a:pt x="14" y="21"/>
                  <a:pt x="14" y="21"/>
                  <a:pt x="13" y="22"/>
                </a:cubicBezTo>
                <a:cubicBezTo>
                  <a:pt x="13" y="22"/>
                  <a:pt x="12" y="22"/>
                  <a:pt x="12" y="22"/>
                </a:cubicBezTo>
                <a:cubicBezTo>
                  <a:pt x="11" y="22"/>
                  <a:pt x="10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2"/>
                  <a:pt x="5" y="22"/>
                  <a:pt x="5" y="21"/>
                </a:cubicBezTo>
                <a:cubicBezTo>
                  <a:pt x="4" y="21"/>
                  <a:pt x="3" y="21"/>
                  <a:pt x="3" y="21"/>
                </a:cubicBezTo>
                <a:cubicBezTo>
                  <a:pt x="2" y="21"/>
                  <a:pt x="2" y="20"/>
                  <a:pt x="1" y="20"/>
                </a:cubicBezTo>
                <a:cubicBezTo>
                  <a:pt x="1" y="20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3" y="25"/>
                  <a:pt x="4" y="25"/>
                  <a:pt x="6" y="25"/>
                </a:cubicBezTo>
                <a:cubicBezTo>
                  <a:pt x="6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8" y="29"/>
                  <a:pt x="9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3" y="25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3"/>
                  <a:pt x="18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19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4" name="Freeform 54"/>
          <p:cNvSpPr/>
          <p:nvPr/>
        </p:nvSpPr>
        <p:spPr bwMode="auto">
          <a:xfrm>
            <a:off x="5935663" y="3243263"/>
            <a:ext cx="53975" cy="76200"/>
          </a:xfrm>
          <a:custGeom>
            <a:avLst/>
            <a:gdLst>
              <a:gd name="T0" fmla="*/ 19 w 20"/>
              <a:gd name="T1" fmla="*/ 15 h 29"/>
              <a:gd name="T2" fmla="*/ 16 w 20"/>
              <a:gd name="T3" fmla="*/ 14 h 29"/>
              <a:gd name="T4" fmla="*/ 13 w 20"/>
              <a:gd name="T5" fmla="*/ 13 h 29"/>
              <a:gd name="T6" fmla="*/ 11 w 20"/>
              <a:gd name="T7" fmla="*/ 12 h 29"/>
              <a:gd name="T8" fmla="*/ 9 w 20"/>
              <a:gd name="T9" fmla="*/ 12 h 29"/>
              <a:gd name="T10" fmla="*/ 7 w 20"/>
              <a:gd name="T11" fmla="*/ 11 h 29"/>
              <a:gd name="T12" fmla="*/ 6 w 20"/>
              <a:gd name="T13" fmla="*/ 10 h 29"/>
              <a:gd name="T14" fmla="*/ 5 w 20"/>
              <a:gd name="T15" fmla="*/ 9 h 29"/>
              <a:gd name="T16" fmla="*/ 6 w 20"/>
              <a:gd name="T17" fmla="*/ 8 h 29"/>
              <a:gd name="T18" fmla="*/ 7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4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10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1 w 20"/>
              <a:gd name="T61" fmla="*/ 12 h 29"/>
              <a:gd name="T62" fmla="*/ 2 w 20"/>
              <a:gd name="T63" fmla="*/ 13 h 29"/>
              <a:gd name="T64" fmla="*/ 4 w 20"/>
              <a:gd name="T65" fmla="*/ 14 h 29"/>
              <a:gd name="T66" fmla="*/ 7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5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8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2 w 20"/>
              <a:gd name="T91" fmla="*/ 20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20 w 20"/>
              <a:gd name="T117" fmla="*/ 22 h 29"/>
              <a:gd name="T118" fmla="*/ 20 w 20"/>
              <a:gd name="T119" fmla="*/ 19 h 29"/>
              <a:gd name="T120" fmla="*/ 19 w 20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5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1" y="12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7" y="11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6" y="8"/>
                </a:cubicBezTo>
                <a:cubicBezTo>
                  <a:pt x="6" y="8"/>
                  <a:pt x="6" y="8"/>
                  <a:pt x="7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10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8"/>
                  <a:pt x="19" y="7"/>
                  <a:pt x="19" y="7"/>
                </a:cubicBezTo>
                <a:cubicBezTo>
                  <a:pt x="19" y="6"/>
                  <a:pt x="19" y="6"/>
                  <a:pt x="18" y="6"/>
                </a:cubicBezTo>
                <a:cubicBezTo>
                  <a:pt x="18" y="5"/>
                  <a:pt x="17" y="5"/>
                  <a:pt x="17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3" y="14"/>
                  <a:pt x="3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5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5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2" y="22"/>
                  <a:pt x="11" y="22"/>
                  <a:pt x="10" y="22"/>
                </a:cubicBezTo>
                <a:cubicBezTo>
                  <a:pt x="9" y="22"/>
                  <a:pt x="8" y="22"/>
                  <a:pt x="8" y="22"/>
                </a:cubicBezTo>
                <a:cubicBezTo>
                  <a:pt x="7" y="22"/>
                  <a:pt x="6" y="22"/>
                  <a:pt x="5" y="21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0"/>
                  <a:pt x="2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1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4" y="25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3"/>
                  <a:pt x="19" y="23"/>
                  <a:pt x="20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5" name="Freeform 55"/>
          <p:cNvSpPr/>
          <p:nvPr/>
        </p:nvSpPr>
        <p:spPr bwMode="auto">
          <a:xfrm>
            <a:off x="5862638" y="3243263"/>
            <a:ext cx="55562" cy="76200"/>
          </a:xfrm>
          <a:custGeom>
            <a:avLst/>
            <a:gdLst>
              <a:gd name="T0" fmla="*/ 19 w 21"/>
              <a:gd name="T1" fmla="*/ 15 h 29"/>
              <a:gd name="T2" fmla="*/ 16 w 21"/>
              <a:gd name="T3" fmla="*/ 14 h 29"/>
              <a:gd name="T4" fmla="*/ 13 w 21"/>
              <a:gd name="T5" fmla="*/ 13 h 29"/>
              <a:gd name="T6" fmla="*/ 11 w 21"/>
              <a:gd name="T7" fmla="*/ 12 h 29"/>
              <a:gd name="T8" fmla="*/ 9 w 21"/>
              <a:gd name="T9" fmla="*/ 12 h 29"/>
              <a:gd name="T10" fmla="*/ 7 w 21"/>
              <a:gd name="T11" fmla="*/ 11 h 29"/>
              <a:gd name="T12" fmla="*/ 6 w 21"/>
              <a:gd name="T13" fmla="*/ 10 h 29"/>
              <a:gd name="T14" fmla="*/ 6 w 21"/>
              <a:gd name="T15" fmla="*/ 9 h 29"/>
              <a:gd name="T16" fmla="*/ 6 w 21"/>
              <a:gd name="T17" fmla="*/ 8 h 29"/>
              <a:gd name="T18" fmla="*/ 7 w 21"/>
              <a:gd name="T19" fmla="*/ 7 h 29"/>
              <a:gd name="T20" fmla="*/ 9 w 21"/>
              <a:gd name="T21" fmla="*/ 7 h 29"/>
              <a:gd name="T22" fmla="*/ 11 w 21"/>
              <a:gd name="T23" fmla="*/ 7 h 29"/>
              <a:gd name="T24" fmla="*/ 14 w 21"/>
              <a:gd name="T25" fmla="*/ 7 h 29"/>
              <a:gd name="T26" fmla="*/ 16 w 21"/>
              <a:gd name="T27" fmla="*/ 8 h 29"/>
              <a:gd name="T28" fmla="*/ 17 w 21"/>
              <a:gd name="T29" fmla="*/ 8 h 29"/>
              <a:gd name="T30" fmla="*/ 17 w 21"/>
              <a:gd name="T31" fmla="*/ 8 h 29"/>
              <a:gd name="T32" fmla="*/ 19 w 21"/>
              <a:gd name="T33" fmla="*/ 8 h 29"/>
              <a:gd name="T34" fmla="*/ 19 w 21"/>
              <a:gd name="T35" fmla="*/ 7 h 29"/>
              <a:gd name="T36" fmla="*/ 19 w 21"/>
              <a:gd name="T37" fmla="*/ 6 h 29"/>
              <a:gd name="T38" fmla="*/ 17 w 21"/>
              <a:gd name="T39" fmla="*/ 4 h 29"/>
              <a:gd name="T40" fmla="*/ 14 w 21"/>
              <a:gd name="T41" fmla="*/ 4 h 29"/>
              <a:gd name="T42" fmla="*/ 11 w 21"/>
              <a:gd name="T43" fmla="*/ 3 h 29"/>
              <a:gd name="T44" fmla="*/ 11 w 21"/>
              <a:gd name="T45" fmla="*/ 1 h 29"/>
              <a:gd name="T46" fmla="*/ 10 w 21"/>
              <a:gd name="T47" fmla="*/ 0 h 29"/>
              <a:gd name="T48" fmla="*/ 9 w 21"/>
              <a:gd name="T49" fmla="*/ 1 h 29"/>
              <a:gd name="T50" fmla="*/ 9 w 21"/>
              <a:gd name="T51" fmla="*/ 3 h 29"/>
              <a:gd name="T52" fmla="*/ 6 w 21"/>
              <a:gd name="T53" fmla="*/ 4 h 29"/>
              <a:gd name="T54" fmla="*/ 3 w 21"/>
              <a:gd name="T55" fmla="*/ 5 h 29"/>
              <a:gd name="T56" fmla="*/ 1 w 21"/>
              <a:gd name="T57" fmla="*/ 7 h 29"/>
              <a:gd name="T58" fmla="*/ 0 w 21"/>
              <a:gd name="T59" fmla="*/ 9 h 29"/>
              <a:gd name="T60" fmla="*/ 1 w 21"/>
              <a:gd name="T61" fmla="*/ 12 h 29"/>
              <a:gd name="T62" fmla="*/ 2 w 21"/>
              <a:gd name="T63" fmla="*/ 13 h 29"/>
              <a:gd name="T64" fmla="*/ 4 w 21"/>
              <a:gd name="T65" fmla="*/ 14 h 29"/>
              <a:gd name="T66" fmla="*/ 7 w 21"/>
              <a:gd name="T67" fmla="*/ 15 h 29"/>
              <a:gd name="T68" fmla="*/ 10 w 21"/>
              <a:gd name="T69" fmla="*/ 16 h 29"/>
              <a:gd name="T70" fmla="*/ 13 w 21"/>
              <a:gd name="T71" fmla="*/ 17 h 29"/>
              <a:gd name="T72" fmla="*/ 15 w 21"/>
              <a:gd name="T73" fmla="*/ 18 h 29"/>
              <a:gd name="T74" fmla="*/ 16 w 21"/>
              <a:gd name="T75" fmla="*/ 19 h 29"/>
              <a:gd name="T76" fmla="*/ 15 w 21"/>
              <a:gd name="T77" fmla="*/ 21 h 29"/>
              <a:gd name="T78" fmla="*/ 14 w 21"/>
              <a:gd name="T79" fmla="*/ 22 h 29"/>
              <a:gd name="T80" fmla="*/ 12 w 21"/>
              <a:gd name="T81" fmla="*/ 22 h 29"/>
              <a:gd name="T82" fmla="*/ 11 w 21"/>
              <a:gd name="T83" fmla="*/ 22 h 29"/>
              <a:gd name="T84" fmla="*/ 8 w 21"/>
              <a:gd name="T85" fmla="*/ 22 h 29"/>
              <a:gd name="T86" fmla="*/ 5 w 21"/>
              <a:gd name="T87" fmla="*/ 21 h 29"/>
              <a:gd name="T88" fmla="*/ 4 w 21"/>
              <a:gd name="T89" fmla="*/ 21 h 29"/>
              <a:gd name="T90" fmla="*/ 2 w 21"/>
              <a:gd name="T91" fmla="*/ 20 h 29"/>
              <a:gd name="T92" fmla="*/ 1 w 21"/>
              <a:gd name="T93" fmla="*/ 21 h 29"/>
              <a:gd name="T94" fmla="*/ 0 w 21"/>
              <a:gd name="T95" fmla="*/ 22 h 29"/>
              <a:gd name="T96" fmla="*/ 1 w 21"/>
              <a:gd name="T97" fmla="*/ 23 h 29"/>
              <a:gd name="T98" fmla="*/ 3 w 21"/>
              <a:gd name="T99" fmla="*/ 25 h 29"/>
              <a:gd name="T100" fmla="*/ 6 w 21"/>
              <a:gd name="T101" fmla="*/ 25 h 29"/>
              <a:gd name="T102" fmla="*/ 9 w 21"/>
              <a:gd name="T103" fmla="*/ 26 h 29"/>
              <a:gd name="T104" fmla="*/ 9 w 21"/>
              <a:gd name="T105" fmla="*/ 27 h 29"/>
              <a:gd name="T106" fmla="*/ 10 w 21"/>
              <a:gd name="T107" fmla="*/ 29 h 29"/>
              <a:gd name="T108" fmla="*/ 11 w 21"/>
              <a:gd name="T109" fmla="*/ 27 h 29"/>
              <a:gd name="T110" fmla="*/ 11 w 21"/>
              <a:gd name="T111" fmla="*/ 26 h 29"/>
              <a:gd name="T112" fmla="*/ 14 w 21"/>
              <a:gd name="T113" fmla="*/ 25 h 29"/>
              <a:gd name="T114" fmla="*/ 18 w 21"/>
              <a:gd name="T115" fmla="*/ 24 h 29"/>
              <a:gd name="T116" fmla="*/ 20 w 21"/>
              <a:gd name="T117" fmla="*/ 22 h 29"/>
              <a:gd name="T118" fmla="*/ 21 w 21"/>
              <a:gd name="T119" fmla="*/ 19 h 29"/>
              <a:gd name="T120" fmla="*/ 19 w 21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" h="29">
                <a:moveTo>
                  <a:pt x="19" y="15"/>
                </a:moveTo>
                <a:cubicBezTo>
                  <a:pt x="19" y="15"/>
                  <a:pt x="17" y="14"/>
                  <a:pt x="16" y="14"/>
                </a:cubicBezTo>
                <a:cubicBezTo>
                  <a:pt x="15" y="13"/>
                  <a:pt x="14" y="13"/>
                  <a:pt x="13" y="13"/>
                </a:cubicBezTo>
                <a:cubicBezTo>
                  <a:pt x="13" y="13"/>
                  <a:pt x="12" y="12"/>
                  <a:pt x="11" y="12"/>
                </a:cubicBezTo>
                <a:cubicBezTo>
                  <a:pt x="10" y="12"/>
                  <a:pt x="10" y="12"/>
                  <a:pt x="9" y="12"/>
                </a:cubicBezTo>
                <a:cubicBezTo>
                  <a:pt x="8" y="12"/>
                  <a:pt x="8" y="11"/>
                  <a:pt x="7" y="11"/>
                </a:cubicBezTo>
                <a:cubicBezTo>
                  <a:pt x="7" y="11"/>
                  <a:pt x="6" y="11"/>
                  <a:pt x="6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8"/>
                </a:cubicBezTo>
                <a:cubicBezTo>
                  <a:pt x="6" y="8"/>
                  <a:pt x="7" y="8"/>
                  <a:pt x="7" y="7"/>
                </a:cubicBezTo>
                <a:cubicBezTo>
                  <a:pt x="7" y="7"/>
                  <a:pt x="8" y="7"/>
                  <a:pt x="9" y="7"/>
                </a:cubicBezTo>
                <a:cubicBezTo>
                  <a:pt x="9" y="7"/>
                  <a:pt x="10" y="7"/>
                  <a:pt x="11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7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9" y="8"/>
                </a:cubicBezTo>
                <a:cubicBezTo>
                  <a:pt x="19" y="8"/>
                  <a:pt x="19" y="7"/>
                  <a:pt x="19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8" y="5"/>
                  <a:pt x="18" y="5"/>
                  <a:pt x="17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9" y="1"/>
                  <a:pt x="9" y="1"/>
                </a:cubicBezTo>
                <a:cubicBezTo>
                  <a:pt x="9" y="3"/>
                  <a:pt x="9" y="3"/>
                  <a:pt x="9" y="3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2" y="6"/>
                  <a:pt x="1" y="7"/>
                </a:cubicBezTo>
                <a:cubicBezTo>
                  <a:pt x="1" y="8"/>
                  <a:pt x="0" y="9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1" y="12"/>
                  <a:pt x="2" y="13"/>
                  <a:pt x="2" y="13"/>
                </a:cubicBezTo>
                <a:cubicBezTo>
                  <a:pt x="3" y="14"/>
                  <a:pt x="3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9" y="16"/>
                  <a:pt x="10" y="16"/>
                </a:cubicBezTo>
                <a:cubicBezTo>
                  <a:pt x="11" y="16"/>
                  <a:pt x="12" y="16"/>
                  <a:pt x="13" y="17"/>
                </a:cubicBezTo>
                <a:cubicBezTo>
                  <a:pt x="14" y="17"/>
                  <a:pt x="14" y="17"/>
                  <a:pt x="15" y="18"/>
                </a:cubicBezTo>
                <a:cubicBezTo>
                  <a:pt x="15" y="18"/>
                  <a:pt x="16" y="19"/>
                  <a:pt x="16" y="19"/>
                </a:cubicBezTo>
                <a:cubicBezTo>
                  <a:pt x="16" y="20"/>
                  <a:pt x="15" y="20"/>
                  <a:pt x="15" y="21"/>
                </a:cubicBezTo>
                <a:cubicBezTo>
                  <a:pt x="15" y="21"/>
                  <a:pt x="14" y="21"/>
                  <a:pt x="14" y="22"/>
                </a:cubicBezTo>
                <a:cubicBezTo>
                  <a:pt x="14" y="22"/>
                  <a:pt x="13" y="22"/>
                  <a:pt x="12" y="22"/>
                </a:cubicBezTo>
                <a:cubicBezTo>
                  <a:pt x="12" y="22"/>
                  <a:pt x="11" y="22"/>
                  <a:pt x="11" y="22"/>
                </a:cubicBezTo>
                <a:cubicBezTo>
                  <a:pt x="10" y="22"/>
                  <a:pt x="9" y="22"/>
                  <a:pt x="8" y="22"/>
                </a:cubicBezTo>
                <a:cubicBezTo>
                  <a:pt x="7" y="22"/>
                  <a:pt x="6" y="22"/>
                  <a:pt x="5" y="21"/>
                </a:cubicBezTo>
                <a:cubicBezTo>
                  <a:pt x="5" y="21"/>
                  <a:pt x="4" y="21"/>
                  <a:pt x="4" y="21"/>
                </a:cubicBezTo>
                <a:cubicBezTo>
                  <a:pt x="3" y="21"/>
                  <a:pt x="3" y="20"/>
                  <a:pt x="2" y="20"/>
                </a:cubicBezTo>
                <a:cubicBezTo>
                  <a:pt x="2" y="20"/>
                  <a:pt x="1" y="21"/>
                  <a:pt x="1" y="21"/>
                </a:cubicBezTo>
                <a:cubicBezTo>
                  <a:pt x="1" y="21"/>
                  <a:pt x="0" y="21"/>
                  <a:pt x="0" y="22"/>
                </a:cubicBezTo>
                <a:cubicBezTo>
                  <a:pt x="0" y="22"/>
                  <a:pt x="1" y="23"/>
                  <a:pt x="1" y="23"/>
                </a:cubicBezTo>
                <a:cubicBezTo>
                  <a:pt x="2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8" y="26"/>
                  <a:pt x="9" y="26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8"/>
                  <a:pt x="9" y="29"/>
                  <a:pt x="10" y="29"/>
                </a:cubicBezTo>
                <a:cubicBezTo>
                  <a:pt x="11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4" y="25"/>
                </a:cubicBezTo>
                <a:cubicBezTo>
                  <a:pt x="16" y="25"/>
                  <a:pt x="17" y="25"/>
                  <a:pt x="18" y="24"/>
                </a:cubicBezTo>
                <a:cubicBezTo>
                  <a:pt x="19" y="23"/>
                  <a:pt x="19" y="23"/>
                  <a:pt x="20" y="22"/>
                </a:cubicBezTo>
                <a:cubicBezTo>
                  <a:pt x="20" y="21"/>
                  <a:pt x="21" y="20"/>
                  <a:pt x="21" y="19"/>
                </a:cubicBezTo>
                <a:cubicBezTo>
                  <a:pt x="21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6" name="Freeform 56"/>
          <p:cNvSpPr/>
          <p:nvPr/>
        </p:nvSpPr>
        <p:spPr bwMode="auto">
          <a:xfrm>
            <a:off x="5784850" y="3243263"/>
            <a:ext cx="53975" cy="76200"/>
          </a:xfrm>
          <a:custGeom>
            <a:avLst/>
            <a:gdLst>
              <a:gd name="T0" fmla="*/ 19 w 20"/>
              <a:gd name="T1" fmla="*/ 15 h 29"/>
              <a:gd name="T2" fmla="*/ 15 w 20"/>
              <a:gd name="T3" fmla="*/ 14 h 29"/>
              <a:gd name="T4" fmla="*/ 13 w 20"/>
              <a:gd name="T5" fmla="*/ 13 h 29"/>
              <a:gd name="T6" fmla="*/ 11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6 w 20"/>
              <a:gd name="T13" fmla="*/ 10 h 29"/>
              <a:gd name="T14" fmla="*/ 5 w 20"/>
              <a:gd name="T15" fmla="*/ 9 h 29"/>
              <a:gd name="T16" fmla="*/ 6 w 20"/>
              <a:gd name="T17" fmla="*/ 8 h 29"/>
              <a:gd name="T18" fmla="*/ 7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6 w 20"/>
              <a:gd name="T39" fmla="*/ 4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10 w 20"/>
              <a:gd name="T47" fmla="*/ 0 h 29"/>
              <a:gd name="T48" fmla="*/ 8 w 20"/>
              <a:gd name="T49" fmla="*/ 1 h 29"/>
              <a:gd name="T50" fmla="*/ 8 w 20"/>
              <a:gd name="T51" fmla="*/ 3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1 w 20"/>
              <a:gd name="T61" fmla="*/ 12 h 29"/>
              <a:gd name="T62" fmla="*/ 2 w 20"/>
              <a:gd name="T63" fmla="*/ 13 h 29"/>
              <a:gd name="T64" fmla="*/ 4 w 20"/>
              <a:gd name="T65" fmla="*/ 14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1 h 29"/>
              <a:gd name="T88" fmla="*/ 3 w 20"/>
              <a:gd name="T89" fmla="*/ 21 h 29"/>
              <a:gd name="T90" fmla="*/ 2 w 20"/>
              <a:gd name="T91" fmla="*/ 20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5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5"/>
                </a:moveTo>
                <a:cubicBezTo>
                  <a:pt x="18" y="15"/>
                  <a:pt x="17" y="14"/>
                  <a:pt x="15" y="14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1" y="12"/>
                  <a:pt x="11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1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6" y="8"/>
                </a:cubicBezTo>
                <a:cubicBezTo>
                  <a:pt x="6" y="8"/>
                  <a:pt x="6" y="8"/>
                  <a:pt x="7" y="7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3" y="7"/>
                  <a:pt x="13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9" y="7"/>
                  <a:pt x="19" y="7"/>
                </a:cubicBezTo>
                <a:cubicBezTo>
                  <a:pt x="19" y="6"/>
                  <a:pt x="18" y="6"/>
                  <a:pt x="18" y="6"/>
                </a:cubicBezTo>
                <a:cubicBezTo>
                  <a:pt x="18" y="5"/>
                  <a:pt x="17" y="5"/>
                  <a:pt x="16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5"/>
                  <a:pt x="5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2"/>
                  <a:pt x="6" y="22"/>
                  <a:pt x="5" y="21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0"/>
                  <a:pt x="2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5"/>
                  <a:pt x="14" y="25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7" name="Freeform 57"/>
          <p:cNvSpPr/>
          <p:nvPr/>
        </p:nvSpPr>
        <p:spPr bwMode="auto">
          <a:xfrm>
            <a:off x="6132513" y="3160713"/>
            <a:ext cx="52387" cy="76200"/>
          </a:xfrm>
          <a:custGeom>
            <a:avLst/>
            <a:gdLst>
              <a:gd name="T0" fmla="*/ 19 w 20"/>
              <a:gd name="T1" fmla="*/ 16 h 29"/>
              <a:gd name="T2" fmla="*/ 16 w 20"/>
              <a:gd name="T3" fmla="*/ 14 h 29"/>
              <a:gd name="T4" fmla="*/ 13 w 20"/>
              <a:gd name="T5" fmla="*/ 13 h 29"/>
              <a:gd name="T6" fmla="*/ 11 w 20"/>
              <a:gd name="T7" fmla="*/ 13 h 29"/>
              <a:gd name="T8" fmla="*/ 9 w 20"/>
              <a:gd name="T9" fmla="*/ 12 h 29"/>
              <a:gd name="T10" fmla="*/ 7 w 20"/>
              <a:gd name="T11" fmla="*/ 12 h 29"/>
              <a:gd name="T12" fmla="*/ 6 w 20"/>
              <a:gd name="T13" fmla="*/ 11 h 29"/>
              <a:gd name="T14" fmla="*/ 5 w 20"/>
              <a:gd name="T15" fmla="*/ 10 h 29"/>
              <a:gd name="T16" fmla="*/ 6 w 20"/>
              <a:gd name="T17" fmla="*/ 9 h 29"/>
              <a:gd name="T18" fmla="*/ 7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10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1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7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5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8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10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20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2" y="13"/>
                  <a:pt x="11" y="13"/>
                  <a:pt x="11" y="13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7" y="12"/>
                  <a:pt x="7" y="12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9"/>
                  <a:pt x="6" y="9"/>
                </a:cubicBezTo>
                <a:cubicBezTo>
                  <a:pt x="6" y="8"/>
                  <a:pt x="6" y="8"/>
                  <a:pt x="7" y="8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10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8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6"/>
                  <a:pt x="18" y="6"/>
                </a:cubicBezTo>
                <a:cubicBezTo>
                  <a:pt x="18" y="5"/>
                  <a:pt x="17" y="5"/>
                  <a:pt x="17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3" y="14"/>
                  <a:pt x="3" y="14"/>
                  <a:pt x="4" y="15"/>
                </a:cubicBezTo>
                <a:cubicBezTo>
                  <a:pt x="5" y="15"/>
                  <a:pt x="6" y="15"/>
                  <a:pt x="7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4" y="17"/>
                  <a:pt x="15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5" y="21"/>
                  <a:pt x="14" y="22"/>
                  <a:pt x="14" y="22"/>
                </a:cubicBezTo>
                <a:cubicBezTo>
                  <a:pt x="13" y="22"/>
                  <a:pt x="13" y="22"/>
                  <a:pt x="12" y="23"/>
                </a:cubicBezTo>
                <a:cubicBezTo>
                  <a:pt x="12" y="23"/>
                  <a:pt x="11" y="23"/>
                  <a:pt x="10" y="23"/>
                </a:cubicBezTo>
                <a:cubicBezTo>
                  <a:pt x="9" y="23"/>
                  <a:pt x="8" y="23"/>
                  <a:pt x="8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8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10" y="29"/>
                </a:cubicBezTo>
                <a:cubicBezTo>
                  <a:pt x="11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20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8" name="Freeform 58"/>
          <p:cNvSpPr/>
          <p:nvPr/>
        </p:nvSpPr>
        <p:spPr bwMode="auto">
          <a:xfrm>
            <a:off x="6054725" y="3160713"/>
            <a:ext cx="53975" cy="76200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3 h 29"/>
              <a:gd name="T8" fmla="*/ 8 w 20"/>
              <a:gd name="T9" fmla="*/ 12 h 29"/>
              <a:gd name="T10" fmla="*/ 6 w 20"/>
              <a:gd name="T11" fmla="*/ 12 h 29"/>
              <a:gd name="T12" fmla="*/ 5 w 20"/>
              <a:gd name="T13" fmla="*/ 11 h 29"/>
              <a:gd name="T14" fmla="*/ 5 w 20"/>
              <a:gd name="T15" fmla="*/ 10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3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9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4 w 20"/>
              <a:gd name="T77" fmla="*/ 21 h 29"/>
              <a:gd name="T78" fmla="*/ 13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9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4" y="14"/>
                  <a:pt x="14" y="13"/>
                  <a:pt x="13" y="13"/>
                </a:cubicBezTo>
                <a:cubicBezTo>
                  <a:pt x="12" y="13"/>
                  <a:pt x="11" y="13"/>
                  <a:pt x="10" y="13"/>
                </a:cubicBezTo>
                <a:cubicBezTo>
                  <a:pt x="10" y="12"/>
                  <a:pt x="9" y="12"/>
                  <a:pt x="8" y="12"/>
                </a:cubicBezTo>
                <a:cubicBezTo>
                  <a:pt x="7" y="12"/>
                  <a:pt x="7" y="12"/>
                  <a:pt x="6" y="12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6" y="8"/>
                  <a:pt x="6" y="8"/>
                </a:cubicBezTo>
                <a:cubicBezTo>
                  <a:pt x="7" y="7"/>
                  <a:pt x="7" y="7"/>
                  <a:pt x="8" y="7"/>
                </a:cubicBezTo>
                <a:cubicBezTo>
                  <a:pt x="8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7" y="8"/>
                  <a:pt x="17" y="8"/>
                  <a:pt x="18" y="8"/>
                </a:cubicBezTo>
                <a:cubicBezTo>
                  <a:pt x="18" y="8"/>
                  <a:pt x="18" y="8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7" y="5"/>
                  <a:pt x="17" y="5"/>
                  <a:pt x="16" y="5"/>
                </a:cubicBezTo>
                <a:cubicBezTo>
                  <a:pt x="15" y="4"/>
                  <a:pt x="15" y="4"/>
                  <a:pt x="13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6" y="4"/>
                </a:cubicBezTo>
                <a:cubicBezTo>
                  <a:pt x="5" y="4"/>
                  <a:pt x="3" y="5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4"/>
                  <a:pt x="4" y="15"/>
                </a:cubicBezTo>
                <a:cubicBezTo>
                  <a:pt x="4" y="15"/>
                  <a:pt x="5" y="15"/>
                  <a:pt x="6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4" y="21"/>
                </a:cubicBezTo>
                <a:cubicBezTo>
                  <a:pt x="14" y="21"/>
                  <a:pt x="14" y="22"/>
                  <a:pt x="13" y="22"/>
                </a:cubicBezTo>
                <a:cubicBezTo>
                  <a:pt x="13" y="22"/>
                  <a:pt x="12" y="22"/>
                  <a:pt x="12" y="23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2"/>
                </a:cubicBezTo>
                <a:cubicBezTo>
                  <a:pt x="6" y="22"/>
                  <a:pt x="5" y="22"/>
                  <a:pt x="5" y="22"/>
                </a:cubicBezTo>
                <a:cubicBezTo>
                  <a:pt x="4" y="21"/>
                  <a:pt x="3" y="21"/>
                  <a:pt x="3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6" y="26"/>
                  <a:pt x="7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9" y="29"/>
                </a:cubicBezTo>
                <a:cubicBezTo>
                  <a:pt x="10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9" name="Freeform 59"/>
          <p:cNvSpPr/>
          <p:nvPr/>
        </p:nvSpPr>
        <p:spPr bwMode="auto">
          <a:xfrm>
            <a:off x="5975350" y="3160713"/>
            <a:ext cx="53975" cy="76200"/>
          </a:xfrm>
          <a:custGeom>
            <a:avLst/>
            <a:gdLst>
              <a:gd name="T0" fmla="*/ 19 w 20"/>
              <a:gd name="T1" fmla="*/ 16 h 29"/>
              <a:gd name="T2" fmla="*/ 16 w 20"/>
              <a:gd name="T3" fmla="*/ 14 h 29"/>
              <a:gd name="T4" fmla="*/ 13 w 20"/>
              <a:gd name="T5" fmla="*/ 13 h 29"/>
              <a:gd name="T6" fmla="*/ 11 w 20"/>
              <a:gd name="T7" fmla="*/ 13 h 29"/>
              <a:gd name="T8" fmla="*/ 9 w 20"/>
              <a:gd name="T9" fmla="*/ 12 h 29"/>
              <a:gd name="T10" fmla="*/ 7 w 20"/>
              <a:gd name="T11" fmla="*/ 12 h 29"/>
              <a:gd name="T12" fmla="*/ 6 w 20"/>
              <a:gd name="T13" fmla="*/ 11 h 29"/>
              <a:gd name="T14" fmla="*/ 5 w 20"/>
              <a:gd name="T15" fmla="*/ 10 h 29"/>
              <a:gd name="T16" fmla="*/ 6 w 20"/>
              <a:gd name="T17" fmla="*/ 9 h 29"/>
              <a:gd name="T18" fmla="*/ 7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7 h 29"/>
              <a:gd name="T26" fmla="*/ 16 w 20"/>
              <a:gd name="T27" fmla="*/ 8 h 29"/>
              <a:gd name="T28" fmla="*/ 17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10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1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7 w 20"/>
              <a:gd name="T67" fmla="*/ 16 h 29"/>
              <a:gd name="T68" fmla="*/ 10 w 20"/>
              <a:gd name="T69" fmla="*/ 16 h 29"/>
              <a:gd name="T70" fmla="*/ 13 w 20"/>
              <a:gd name="T71" fmla="*/ 17 h 29"/>
              <a:gd name="T72" fmla="*/ 15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8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10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20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2" y="13"/>
                  <a:pt x="12" y="13"/>
                  <a:pt x="11" y="13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7" y="12"/>
                  <a:pt x="7" y="12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0"/>
                  <a:pt x="5" y="10"/>
                  <a:pt x="5" y="10"/>
                </a:cubicBezTo>
                <a:cubicBezTo>
                  <a:pt x="5" y="9"/>
                  <a:pt x="6" y="9"/>
                  <a:pt x="6" y="9"/>
                </a:cubicBezTo>
                <a:cubicBezTo>
                  <a:pt x="6" y="8"/>
                  <a:pt x="6" y="8"/>
                  <a:pt x="7" y="8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10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8"/>
                  <a:pt x="15" y="8"/>
                  <a:pt x="16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6"/>
                  <a:pt x="18" y="6"/>
                </a:cubicBezTo>
                <a:cubicBezTo>
                  <a:pt x="18" y="5"/>
                  <a:pt x="17" y="5"/>
                  <a:pt x="17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2" y="6"/>
                  <a:pt x="1" y="7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1"/>
                  <a:pt x="1" y="12"/>
                </a:cubicBezTo>
                <a:cubicBezTo>
                  <a:pt x="1" y="13"/>
                  <a:pt x="2" y="13"/>
                  <a:pt x="2" y="14"/>
                </a:cubicBezTo>
                <a:cubicBezTo>
                  <a:pt x="3" y="14"/>
                  <a:pt x="3" y="14"/>
                  <a:pt x="4" y="15"/>
                </a:cubicBezTo>
                <a:cubicBezTo>
                  <a:pt x="5" y="15"/>
                  <a:pt x="6" y="15"/>
                  <a:pt x="7" y="16"/>
                </a:cubicBezTo>
                <a:cubicBezTo>
                  <a:pt x="8" y="16"/>
                  <a:pt x="9" y="16"/>
                  <a:pt x="10" y="16"/>
                </a:cubicBezTo>
                <a:cubicBezTo>
                  <a:pt x="11" y="16"/>
                  <a:pt x="12" y="17"/>
                  <a:pt x="13" y="17"/>
                </a:cubicBezTo>
                <a:cubicBezTo>
                  <a:pt x="13" y="17"/>
                  <a:pt x="14" y="17"/>
                  <a:pt x="15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5" y="21"/>
                  <a:pt x="14" y="22"/>
                  <a:pt x="14" y="22"/>
                </a:cubicBezTo>
                <a:cubicBezTo>
                  <a:pt x="13" y="22"/>
                  <a:pt x="13" y="22"/>
                  <a:pt x="12" y="23"/>
                </a:cubicBezTo>
                <a:cubicBezTo>
                  <a:pt x="12" y="23"/>
                  <a:pt x="11" y="23"/>
                  <a:pt x="10" y="23"/>
                </a:cubicBezTo>
                <a:cubicBezTo>
                  <a:pt x="9" y="23"/>
                  <a:pt x="9" y="23"/>
                  <a:pt x="8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5" y="21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1" y="21"/>
                  <a:pt x="1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1" y="23"/>
                  <a:pt x="1" y="24"/>
                </a:cubicBezTo>
                <a:cubicBezTo>
                  <a:pt x="2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8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10" y="29"/>
                </a:cubicBezTo>
                <a:cubicBezTo>
                  <a:pt x="11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20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0" name="Freeform 60"/>
          <p:cNvSpPr/>
          <p:nvPr/>
        </p:nvSpPr>
        <p:spPr bwMode="auto">
          <a:xfrm>
            <a:off x="5899150" y="3160713"/>
            <a:ext cx="52387" cy="76200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3 h 29"/>
              <a:gd name="T8" fmla="*/ 8 w 20"/>
              <a:gd name="T9" fmla="*/ 12 h 29"/>
              <a:gd name="T10" fmla="*/ 7 w 20"/>
              <a:gd name="T11" fmla="*/ 12 h 29"/>
              <a:gd name="T12" fmla="*/ 5 w 20"/>
              <a:gd name="T13" fmla="*/ 11 h 29"/>
              <a:gd name="T14" fmla="*/ 5 w 20"/>
              <a:gd name="T15" fmla="*/ 10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9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3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9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4" y="14"/>
                  <a:pt x="14" y="13"/>
                  <a:pt x="13" y="13"/>
                </a:cubicBezTo>
                <a:cubicBezTo>
                  <a:pt x="12" y="13"/>
                  <a:pt x="11" y="13"/>
                  <a:pt x="10" y="13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2"/>
                  <a:pt x="7" y="12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9"/>
                  <a:pt x="5" y="9"/>
                </a:cubicBezTo>
                <a:cubicBezTo>
                  <a:pt x="6" y="8"/>
                  <a:pt x="6" y="8"/>
                  <a:pt x="6" y="8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8" y="8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8" y="5"/>
                  <a:pt x="17" y="5"/>
                  <a:pt x="16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4"/>
                  <a:pt x="4" y="15"/>
                </a:cubicBezTo>
                <a:cubicBezTo>
                  <a:pt x="4" y="15"/>
                  <a:pt x="5" y="15"/>
                  <a:pt x="6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2"/>
                  <a:pt x="13" y="22"/>
                </a:cubicBezTo>
                <a:cubicBezTo>
                  <a:pt x="13" y="22"/>
                  <a:pt x="12" y="22"/>
                  <a:pt x="12" y="23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2"/>
                </a:cubicBezTo>
                <a:cubicBezTo>
                  <a:pt x="6" y="22"/>
                  <a:pt x="6" y="22"/>
                  <a:pt x="5" y="22"/>
                </a:cubicBezTo>
                <a:cubicBezTo>
                  <a:pt x="4" y="21"/>
                  <a:pt x="3" y="21"/>
                  <a:pt x="3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9" y="29"/>
                </a:cubicBezTo>
                <a:cubicBezTo>
                  <a:pt x="10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1" name="Freeform 61"/>
          <p:cNvSpPr/>
          <p:nvPr/>
        </p:nvSpPr>
        <p:spPr bwMode="auto">
          <a:xfrm>
            <a:off x="6172200" y="3086101"/>
            <a:ext cx="55562" cy="77788"/>
          </a:xfrm>
          <a:custGeom>
            <a:avLst/>
            <a:gdLst>
              <a:gd name="T0" fmla="*/ 19 w 21"/>
              <a:gd name="T1" fmla="*/ 16 h 29"/>
              <a:gd name="T2" fmla="*/ 16 w 21"/>
              <a:gd name="T3" fmla="*/ 14 h 29"/>
              <a:gd name="T4" fmla="*/ 13 w 21"/>
              <a:gd name="T5" fmla="*/ 13 h 29"/>
              <a:gd name="T6" fmla="*/ 11 w 21"/>
              <a:gd name="T7" fmla="*/ 12 h 29"/>
              <a:gd name="T8" fmla="*/ 9 w 21"/>
              <a:gd name="T9" fmla="*/ 12 h 29"/>
              <a:gd name="T10" fmla="*/ 7 w 21"/>
              <a:gd name="T11" fmla="*/ 11 h 29"/>
              <a:gd name="T12" fmla="*/ 6 w 21"/>
              <a:gd name="T13" fmla="*/ 10 h 29"/>
              <a:gd name="T14" fmla="*/ 6 w 21"/>
              <a:gd name="T15" fmla="*/ 9 h 29"/>
              <a:gd name="T16" fmla="*/ 6 w 21"/>
              <a:gd name="T17" fmla="*/ 8 h 29"/>
              <a:gd name="T18" fmla="*/ 7 w 21"/>
              <a:gd name="T19" fmla="*/ 7 h 29"/>
              <a:gd name="T20" fmla="*/ 8 w 21"/>
              <a:gd name="T21" fmla="*/ 7 h 29"/>
              <a:gd name="T22" fmla="*/ 11 w 21"/>
              <a:gd name="T23" fmla="*/ 7 h 29"/>
              <a:gd name="T24" fmla="*/ 14 w 21"/>
              <a:gd name="T25" fmla="*/ 7 h 29"/>
              <a:gd name="T26" fmla="*/ 16 w 21"/>
              <a:gd name="T27" fmla="*/ 8 h 29"/>
              <a:gd name="T28" fmla="*/ 17 w 21"/>
              <a:gd name="T29" fmla="*/ 8 h 29"/>
              <a:gd name="T30" fmla="*/ 17 w 21"/>
              <a:gd name="T31" fmla="*/ 8 h 29"/>
              <a:gd name="T32" fmla="*/ 18 w 21"/>
              <a:gd name="T33" fmla="*/ 8 h 29"/>
              <a:gd name="T34" fmla="*/ 19 w 21"/>
              <a:gd name="T35" fmla="*/ 7 h 29"/>
              <a:gd name="T36" fmla="*/ 18 w 21"/>
              <a:gd name="T37" fmla="*/ 6 h 29"/>
              <a:gd name="T38" fmla="*/ 17 w 21"/>
              <a:gd name="T39" fmla="*/ 5 h 29"/>
              <a:gd name="T40" fmla="*/ 14 w 21"/>
              <a:gd name="T41" fmla="*/ 4 h 29"/>
              <a:gd name="T42" fmla="*/ 11 w 21"/>
              <a:gd name="T43" fmla="*/ 3 h 29"/>
              <a:gd name="T44" fmla="*/ 11 w 21"/>
              <a:gd name="T45" fmla="*/ 1 h 29"/>
              <a:gd name="T46" fmla="*/ 10 w 21"/>
              <a:gd name="T47" fmla="*/ 0 h 29"/>
              <a:gd name="T48" fmla="*/ 9 w 21"/>
              <a:gd name="T49" fmla="*/ 1 h 29"/>
              <a:gd name="T50" fmla="*/ 9 w 21"/>
              <a:gd name="T51" fmla="*/ 4 h 29"/>
              <a:gd name="T52" fmla="*/ 6 w 21"/>
              <a:gd name="T53" fmla="*/ 4 h 29"/>
              <a:gd name="T54" fmla="*/ 3 w 21"/>
              <a:gd name="T55" fmla="*/ 5 h 29"/>
              <a:gd name="T56" fmla="*/ 1 w 21"/>
              <a:gd name="T57" fmla="*/ 7 h 29"/>
              <a:gd name="T58" fmla="*/ 0 w 21"/>
              <a:gd name="T59" fmla="*/ 9 h 29"/>
              <a:gd name="T60" fmla="*/ 1 w 21"/>
              <a:gd name="T61" fmla="*/ 12 h 29"/>
              <a:gd name="T62" fmla="*/ 2 w 21"/>
              <a:gd name="T63" fmla="*/ 13 h 29"/>
              <a:gd name="T64" fmla="*/ 4 w 21"/>
              <a:gd name="T65" fmla="*/ 15 h 29"/>
              <a:gd name="T66" fmla="*/ 7 w 21"/>
              <a:gd name="T67" fmla="*/ 15 h 29"/>
              <a:gd name="T68" fmla="*/ 10 w 21"/>
              <a:gd name="T69" fmla="*/ 16 h 29"/>
              <a:gd name="T70" fmla="*/ 13 w 21"/>
              <a:gd name="T71" fmla="*/ 17 h 29"/>
              <a:gd name="T72" fmla="*/ 15 w 21"/>
              <a:gd name="T73" fmla="*/ 18 h 29"/>
              <a:gd name="T74" fmla="*/ 15 w 21"/>
              <a:gd name="T75" fmla="*/ 19 h 29"/>
              <a:gd name="T76" fmla="*/ 15 w 21"/>
              <a:gd name="T77" fmla="*/ 21 h 29"/>
              <a:gd name="T78" fmla="*/ 14 w 21"/>
              <a:gd name="T79" fmla="*/ 22 h 29"/>
              <a:gd name="T80" fmla="*/ 12 w 21"/>
              <a:gd name="T81" fmla="*/ 22 h 29"/>
              <a:gd name="T82" fmla="*/ 11 w 21"/>
              <a:gd name="T83" fmla="*/ 22 h 29"/>
              <a:gd name="T84" fmla="*/ 8 w 21"/>
              <a:gd name="T85" fmla="*/ 22 h 29"/>
              <a:gd name="T86" fmla="*/ 5 w 21"/>
              <a:gd name="T87" fmla="*/ 22 h 29"/>
              <a:gd name="T88" fmla="*/ 3 w 21"/>
              <a:gd name="T89" fmla="*/ 21 h 29"/>
              <a:gd name="T90" fmla="*/ 2 w 21"/>
              <a:gd name="T91" fmla="*/ 21 h 29"/>
              <a:gd name="T92" fmla="*/ 1 w 21"/>
              <a:gd name="T93" fmla="*/ 21 h 29"/>
              <a:gd name="T94" fmla="*/ 0 w 21"/>
              <a:gd name="T95" fmla="*/ 22 h 29"/>
              <a:gd name="T96" fmla="*/ 1 w 21"/>
              <a:gd name="T97" fmla="*/ 23 h 29"/>
              <a:gd name="T98" fmla="*/ 3 w 21"/>
              <a:gd name="T99" fmla="*/ 25 h 29"/>
              <a:gd name="T100" fmla="*/ 6 w 21"/>
              <a:gd name="T101" fmla="*/ 26 h 29"/>
              <a:gd name="T102" fmla="*/ 9 w 21"/>
              <a:gd name="T103" fmla="*/ 26 h 29"/>
              <a:gd name="T104" fmla="*/ 9 w 21"/>
              <a:gd name="T105" fmla="*/ 27 h 29"/>
              <a:gd name="T106" fmla="*/ 10 w 21"/>
              <a:gd name="T107" fmla="*/ 29 h 29"/>
              <a:gd name="T108" fmla="*/ 11 w 21"/>
              <a:gd name="T109" fmla="*/ 27 h 29"/>
              <a:gd name="T110" fmla="*/ 11 w 21"/>
              <a:gd name="T111" fmla="*/ 26 h 29"/>
              <a:gd name="T112" fmla="*/ 14 w 21"/>
              <a:gd name="T113" fmla="*/ 25 h 29"/>
              <a:gd name="T114" fmla="*/ 18 w 21"/>
              <a:gd name="T115" fmla="*/ 24 h 29"/>
              <a:gd name="T116" fmla="*/ 20 w 21"/>
              <a:gd name="T117" fmla="*/ 22 h 29"/>
              <a:gd name="T118" fmla="*/ 21 w 21"/>
              <a:gd name="T119" fmla="*/ 19 h 29"/>
              <a:gd name="T120" fmla="*/ 19 w 21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8" y="12"/>
                  <a:pt x="7" y="11"/>
                </a:cubicBezTo>
                <a:cubicBezTo>
                  <a:pt x="7" y="11"/>
                  <a:pt x="6" y="11"/>
                  <a:pt x="6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8"/>
                </a:cubicBezTo>
                <a:cubicBezTo>
                  <a:pt x="6" y="8"/>
                  <a:pt x="6" y="8"/>
                  <a:pt x="7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10" y="7"/>
                  <a:pt x="11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7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8"/>
                  <a:pt x="19" y="7"/>
                  <a:pt x="19" y="7"/>
                </a:cubicBezTo>
                <a:cubicBezTo>
                  <a:pt x="19" y="7"/>
                  <a:pt x="19" y="6"/>
                  <a:pt x="18" y="6"/>
                </a:cubicBezTo>
                <a:cubicBezTo>
                  <a:pt x="18" y="5"/>
                  <a:pt x="18" y="5"/>
                  <a:pt x="17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9" y="1"/>
                  <a:pt x="9" y="1"/>
                </a:cubicBezTo>
                <a:cubicBezTo>
                  <a:pt x="9" y="4"/>
                  <a:pt x="9" y="4"/>
                  <a:pt x="9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6"/>
                  <a:pt x="2" y="6"/>
                  <a:pt x="1" y="7"/>
                </a:cubicBezTo>
                <a:cubicBezTo>
                  <a:pt x="1" y="8"/>
                  <a:pt x="0" y="9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1" y="12"/>
                  <a:pt x="2" y="13"/>
                  <a:pt x="2" y="13"/>
                </a:cubicBezTo>
                <a:cubicBezTo>
                  <a:pt x="3" y="14"/>
                  <a:pt x="3" y="14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6"/>
                  <a:pt x="9" y="16"/>
                  <a:pt x="10" y="16"/>
                </a:cubicBezTo>
                <a:cubicBezTo>
                  <a:pt x="11" y="16"/>
                  <a:pt x="12" y="16"/>
                  <a:pt x="13" y="17"/>
                </a:cubicBezTo>
                <a:cubicBezTo>
                  <a:pt x="14" y="17"/>
                  <a:pt x="14" y="17"/>
                  <a:pt x="15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5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2" y="22"/>
                  <a:pt x="11" y="22"/>
                  <a:pt x="11" y="22"/>
                </a:cubicBezTo>
                <a:cubicBezTo>
                  <a:pt x="10" y="22"/>
                  <a:pt x="9" y="22"/>
                  <a:pt x="8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5" y="21"/>
                  <a:pt x="4" y="21"/>
                  <a:pt x="3" y="21"/>
                </a:cubicBezTo>
                <a:cubicBezTo>
                  <a:pt x="3" y="21"/>
                  <a:pt x="3" y="21"/>
                  <a:pt x="2" y="21"/>
                </a:cubicBezTo>
                <a:cubicBezTo>
                  <a:pt x="2" y="21"/>
                  <a:pt x="1" y="21"/>
                  <a:pt x="1" y="21"/>
                </a:cubicBezTo>
                <a:cubicBezTo>
                  <a:pt x="1" y="21"/>
                  <a:pt x="0" y="22"/>
                  <a:pt x="0" y="22"/>
                </a:cubicBezTo>
                <a:cubicBezTo>
                  <a:pt x="0" y="23"/>
                  <a:pt x="1" y="23"/>
                  <a:pt x="1" y="23"/>
                </a:cubicBezTo>
                <a:cubicBezTo>
                  <a:pt x="2" y="24"/>
                  <a:pt x="2" y="24"/>
                  <a:pt x="3" y="25"/>
                </a:cubicBezTo>
                <a:cubicBezTo>
                  <a:pt x="4" y="25"/>
                  <a:pt x="5" y="25"/>
                  <a:pt x="6" y="26"/>
                </a:cubicBezTo>
                <a:cubicBezTo>
                  <a:pt x="7" y="26"/>
                  <a:pt x="8" y="26"/>
                  <a:pt x="9" y="26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8"/>
                  <a:pt x="9" y="29"/>
                  <a:pt x="10" y="29"/>
                </a:cubicBezTo>
                <a:cubicBezTo>
                  <a:pt x="11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5"/>
                </a:cubicBezTo>
                <a:cubicBezTo>
                  <a:pt x="15" y="25"/>
                  <a:pt x="17" y="25"/>
                  <a:pt x="18" y="24"/>
                </a:cubicBezTo>
                <a:cubicBezTo>
                  <a:pt x="18" y="23"/>
                  <a:pt x="19" y="23"/>
                  <a:pt x="20" y="22"/>
                </a:cubicBezTo>
                <a:cubicBezTo>
                  <a:pt x="20" y="21"/>
                  <a:pt x="21" y="20"/>
                  <a:pt x="21" y="19"/>
                </a:cubicBezTo>
                <a:cubicBezTo>
                  <a:pt x="21" y="18"/>
                  <a:pt x="20" y="16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2" name="Freeform 62"/>
          <p:cNvSpPr/>
          <p:nvPr/>
        </p:nvSpPr>
        <p:spPr bwMode="auto">
          <a:xfrm>
            <a:off x="6094413" y="3086101"/>
            <a:ext cx="53975" cy="77788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7 w 20"/>
              <a:gd name="T11" fmla="*/ 11 h 29"/>
              <a:gd name="T12" fmla="*/ 6 w 20"/>
              <a:gd name="T13" fmla="*/ 10 h 29"/>
              <a:gd name="T14" fmla="*/ 5 w 20"/>
              <a:gd name="T15" fmla="*/ 9 h 29"/>
              <a:gd name="T16" fmla="*/ 5 w 20"/>
              <a:gd name="T17" fmla="*/ 8 h 29"/>
              <a:gd name="T18" fmla="*/ 6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10 w 20"/>
              <a:gd name="T47" fmla="*/ 0 h 29"/>
              <a:gd name="T48" fmla="*/ 8 w 20"/>
              <a:gd name="T49" fmla="*/ 1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0 w 20"/>
              <a:gd name="T61" fmla="*/ 12 h 29"/>
              <a:gd name="T62" fmla="*/ 2 w 20"/>
              <a:gd name="T63" fmla="*/ 13 h 29"/>
              <a:gd name="T64" fmla="*/ 4 w 20"/>
              <a:gd name="T65" fmla="*/ 15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1" y="12"/>
                  <a:pt x="10" y="12"/>
                </a:cubicBezTo>
                <a:cubicBezTo>
                  <a:pt x="10" y="12"/>
                  <a:pt x="9" y="12"/>
                  <a:pt x="8" y="12"/>
                </a:cubicBezTo>
                <a:cubicBezTo>
                  <a:pt x="8" y="12"/>
                  <a:pt x="7" y="12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6" y="8"/>
                  <a:pt x="6" y="8"/>
                  <a:pt x="6" y="7"/>
                </a:cubicBezTo>
                <a:cubicBezTo>
                  <a:pt x="7" y="7"/>
                  <a:pt x="7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1" y="7"/>
                  <a:pt x="13" y="7"/>
                  <a:pt x="13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8" y="8"/>
                  <a:pt x="19" y="7"/>
                  <a:pt x="19" y="7"/>
                </a:cubicBezTo>
                <a:cubicBezTo>
                  <a:pt x="19" y="7"/>
                  <a:pt x="18" y="6"/>
                  <a:pt x="18" y="6"/>
                </a:cubicBezTo>
                <a:cubicBezTo>
                  <a:pt x="18" y="5"/>
                  <a:pt x="17" y="5"/>
                  <a:pt x="16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5"/>
                </a:cubicBezTo>
                <a:cubicBezTo>
                  <a:pt x="5" y="15"/>
                  <a:pt x="5" y="15"/>
                  <a:pt x="6" y="15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2"/>
                  <a:pt x="6" y="22"/>
                  <a:pt x="5" y="22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6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5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6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3" name="Freeform 63"/>
          <p:cNvSpPr/>
          <p:nvPr/>
        </p:nvSpPr>
        <p:spPr bwMode="auto">
          <a:xfrm>
            <a:off x="6018213" y="3086101"/>
            <a:ext cx="52387" cy="77788"/>
          </a:xfrm>
          <a:custGeom>
            <a:avLst/>
            <a:gdLst>
              <a:gd name="T0" fmla="*/ 18 w 20"/>
              <a:gd name="T1" fmla="*/ 16 h 29"/>
              <a:gd name="T2" fmla="*/ 15 w 20"/>
              <a:gd name="T3" fmla="*/ 14 h 29"/>
              <a:gd name="T4" fmla="*/ 12 w 20"/>
              <a:gd name="T5" fmla="*/ 13 h 29"/>
              <a:gd name="T6" fmla="*/ 10 w 20"/>
              <a:gd name="T7" fmla="*/ 12 h 29"/>
              <a:gd name="T8" fmla="*/ 8 w 20"/>
              <a:gd name="T9" fmla="*/ 12 h 29"/>
              <a:gd name="T10" fmla="*/ 6 w 20"/>
              <a:gd name="T11" fmla="*/ 11 h 29"/>
              <a:gd name="T12" fmla="*/ 5 w 20"/>
              <a:gd name="T13" fmla="*/ 10 h 29"/>
              <a:gd name="T14" fmla="*/ 5 w 20"/>
              <a:gd name="T15" fmla="*/ 9 h 29"/>
              <a:gd name="T16" fmla="*/ 5 w 20"/>
              <a:gd name="T17" fmla="*/ 8 h 29"/>
              <a:gd name="T18" fmla="*/ 6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5 w 20"/>
              <a:gd name="T27" fmla="*/ 8 h 29"/>
              <a:gd name="T28" fmla="*/ 16 w 20"/>
              <a:gd name="T29" fmla="*/ 8 h 29"/>
              <a:gd name="T30" fmla="*/ 16 w 20"/>
              <a:gd name="T31" fmla="*/ 8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3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9 w 20"/>
              <a:gd name="T47" fmla="*/ 0 h 29"/>
              <a:gd name="T48" fmla="*/ 8 w 20"/>
              <a:gd name="T49" fmla="*/ 1 h 29"/>
              <a:gd name="T50" fmla="*/ 8 w 20"/>
              <a:gd name="T51" fmla="*/ 4 h 29"/>
              <a:gd name="T52" fmla="*/ 6 w 20"/>
              <a:gd name="T53" fmla="*/ 4 h 29"/>
              <a:gd name="T54" fmla="*/ 2 w 20"/>
              <a:gd name="T55" fmla="*/ 5 h 29"/>
              <a:gd name="T56" fmla="*/ 0 w 20"/>
              <a:gd name="T57" fmla="*/ 7 h 29"/>
              <a:gd name="T58" fmla="*/ 0 w 20"/>
              <a:gd name="T59" fmla="*/ 9 h 29"/>
              <a:gd name="T60" fmla="*/ 0 w 20"/>
              <a:gd name="T61" fmla="*/ 12 h 29"/>
              <a:gd name="T62" fmla="*/ 1 w 20"/>
              <a:gd name="T63" fmla="*/ 13 h 29"/>
              <a:gd name="T64" fmla="*/ 3 w 20"/>
              <a:gd name="T65" fmla="*/ 15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4 w 20"/>
              <a:gd name="T77" fmla="*/ 21 h 29"/>
              <a:gd name="T78" fmla="*/ 13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4 w 20"/>
              <a:gd name="T87" fmla="*/ 22 h 29"/>
              <a:gd name="T88" fmla="*/ 3 w 20"/>
              <a:gd name="T89" fmla="*/ 21 h 29"/>
              <a:gd name="T90" fmla="*/ 1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0 w 20"/>
              <a:gd name="T97" fmla="*/ 23 h 29"/>
              <a:gd name="T98" fmla="*/ 2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7 h 29"/>
              <a:gd name="T106" fmla="*/ 9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3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8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8" y="16"/>
                </a:moveTo>
                <a:cubicBezTo>
                  <a:pt x="18" y="15"/>
                  <a:pt x="16" y="14"/>
                  <a:pt x="15" y="14"/>
                </a:cubicBezTo>
                <a:cubicBezTo>
                  <a:pt x="14" y="13"/>
                  <a:pt x="13" y="13"/>
                  <a:pt x="12" y="13"/>
                </a:cubicBezTo>
                <a:cubicBezTo>
                  <a:pt x="12" y="13"/>
                  <a:pt x="11" y="12"/>
                  <a:pt x="10" y="12"/>
                </a:cubicBezTo>
                <a:cubicBezTo>
                  <a:pt x="9" y="12"/>
                  <a:pt x="9" y="12"/>
                  <a:pt x="8" y="12"/>
                </a:cubicBezTo>
                <a:cubicBezTo>
                  <a:pt x="7" y="12"/>
                  <a:pt x="7" y="12"/>
                  <a:pt x="6" y="11"/>
                </a:cubicBezTo>
                <a:cubicBezTo>
                  <a:pt x="6" y="11"/>
                  <a:pt x="5" y="11"/>
                  <a:pt x="5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5" y="8"/>
                  <a:pt x="6" y="8"/>
                  <a:pt x="6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7"/>
                  <a:pt x="15" y="8"/>
                  <a:pt x="15" y="8"/>
                </a:cubicBezTo>
                <a:cubicBezTo>
                  <a:pt x="15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8" y="8"/>
                </a:cubicBezTo>
                <a:cubicBezTo>
                  <a:pt x="18" y="8"/>
                  <a:pt x="18" y="7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7" y="5"/>
                  <a:pt x="17" y="5"/>
                  <a:pt x="16" y="5"/>
                </a:cubicBezTo>
                <a:cubicBezTo>
                  <a:pt x="15" y="4"/>
                  <a:pt x="14" y="4"/>
                  <a:pt x="13" y="4"/>
                </a:cubicBezTo>
                <a:cubicBezTo>
                  <a:pt x="12" y="4"/>
                  <a:pt x="12" y="4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9" y="0"/>
                </a:cubicBezTo>
                <a:cubicBezTo>
                  <a:pt x="8" y="0"/>
                  <a:pt x="8" y="1"/>
                  <a:pt x="8" y="1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6" y="4"/>
                </a:cubicBezTo>
                <a:cubicBezTo>
                  <a:pt x="4" y="4"/>
                  <a:pt x="3" y="4"/>
                  <a:pt x="2" y="5"/>
                </a:cubicBezTo>
                <a:cubicBezTo>
                  <a:pt x="2" y="6"/>
                  <a:pt x="1" y="6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2"/>
                  <a:pt x="1" y="13"/>
                  <a:pt x="1" y="13"/>
                </a:cubicBezTo>
                <a:cubicBezTo>
                  <a:pt x="2" y="14"/>
                  <a:pt x="3" y="14"/>
                  <a:pt x="3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3" y="17"/>
                  <a:pt x="14" y="18"/>
                </a:cubicBezTo>
                <a:cubicBezTo>
                  <a:pt x="14" y="18"/>
                  <a:pt x="15" y="19"/>
                  <a:pt x="15" y="19"/>
                </a:cubicBezTo>
                <a:cubicBezTo>
                  <a:pt x="15" y="20"/>
                  <a:pt x="14" y="20"/>
                  <a:pt x="14" y="21"/>
                </a:cubicBezTo>
                <a:cubicBezTo>
                  <a:pt x="14" y="21"/>
                  <a:pt x="14" y="21"/>
                  <a:pt x="13" y="22"/>
                </a:cubicBezTo>
                <a:cubicBezTo>
                  <a:pt x="13" y="22"/>
                  <a:pt x="12" y="22"/>
                  <a:pt x="12" y="22"/>
                </a:cubicBezTo>
                <a:cubicBezTo>
                  <a:pt x="11" y="22"/>
                  <a:pt x="10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6" y="22"/>
                  <a:pt x="5" y="22"/>
                  <a:pt x="4" y="22"/>
                </a:cubicBezTo>
                <a:cubicBezTo>
                  <a:pt x="4" y="21"/>
                  <a:pt x="3" y="21"/>
                  <a:pt x="3" y="21"/>
                </a:cubicBezTo>
                <a:cubicBezTo>
                  <a:pt x="2" y="21"/>
                  <a:pt x="2" y="21"/>
                  <a:pt x="1" y="21"/>
                </a:cubicBezTo>
                <a:cubicBezTo>
                  <a:pt x="1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4"/>
                  <a:pt x="2" y="24"/>
                  <a:pt x="2" y="25"/>
                </a:cubicBezTo>
                <a:cubicBezTo>
                  <a:pt x="3" y="25"/>
                  <a:pt x="4" y="25"/>
                  <a:pt x="6" y="26"/>
                </a:cubicBezTo>
                <a:cubicBezTo>
                  <a:pt x="6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8" y="29"/>
                  <a:pt x="9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2" y="26"/>
                  <a:pt x="13" y="25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3"/>
                  <a:pt x="18" y="23"/>
                  <a:pt x="19" y="22"/>
                </a:cubicBezTo>
                <a:cubicBezTo>
                  <a:pt x="19" y="21"/>
                  <a:pt x="20" y="20"/>
                  <a:pt x="20" y="19"/>
                </a:cubicBezTo>
                <a:cubicBezTo>
                  <a:pt x="20" y="18"/>
                  <a:pt x="19" y="16"/>
                  <a:pt x="18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4" name="Freeform 64"/>
          <p:cNvSpPr/>
          <p:nvPr/>
        </p:nvSpPr>
        <p:spPr bwMode="auto">
          <a:xfrm>
            <a:off x="5938838" y="3086101"/>
            <a:ext cx="52387" cy="77788"/>
          </a:xfrm>
          <a:custGeom>
            <a:avLst/>
            <a:gdLst>
              <a:gd name="T0" fmla="*/ 19 w 20"/>
              <a:gd name="T1" fmla="*/ 16 h 29"/>
              <a:gd name="T2" fmla="*/ 16 w 20"/>
              <a:gd name="T3" fmla="*/ 14 h 29"/>
              <a:gd name="T4" fmla="*/ 13 w 20"/>
              <a:gd name="T5" fmla="*/ 13 h 29"/>
              <a:gd name="T6" fmla="*/ 11 w 20"/>
              <a:gd name="T7" fmla="*/ 12 h 29"/>
              <a:gd name="T8" fmla="*/ 9 w 20"/>
              <a:gd name="T9" fmla="*/ 12 h 29"/>
              <a:gd name="T10" fmla="*/ 7 w 20"/>
              <a:gd name="T11" fmla="*/ 11 h 29"/>
              <a:gd name="T12" fmla="*/ 6 w 20"/>
              <a:gd name="T13" fmla="*/ 10 h 29"/>
              <a:gd name="T14" fmla="*/ 5 w 20"/>
              <a:gd name="T15" fmla="*/ 9 h 29"/>
              <a:gd name="T16" fmla="*/ 6 w 20"/>
              <a:gd name="T17" fmla="*/ 8 h 29"/>
              <a:gd name="T18" fmla="*/ 7 w 20"/>
              <a:gd name="T19" fmla="*/ 7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8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5 h 29"/>
              <a:gd name="T40" fmla="*/ 14 w 20"/>
              <a:gd name="T41" fmla="*/ 4 h 29"/>
              <a:gd name="T42" fmla="*/ 11 w 20"/>
              <a:gd name="T43" fmla="*/ 3 h 29"/>
              <a:gd name="T44" fmla="*/ 11 w 20"/>
              <a:gd name="T45" fmla="*/ 1 h 29"/>
              <a:gd name="T46" fmla="*/ 10 w 20"/>
              <a:gd name="T47" fmla="*/ 0 h 29"/>
              <a:gd name="T48" fmla="*/ 8 w 20"/>
              <a:gd name="T49" fmla="*/ 1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9 h 29"/>
              <a:gd name="T60" fmla="*/ 1 w 20"/>
              <a:gd name="T61" fmla="*/ 12 h 29"/>
              <a:gd name="T62" fmla="*/ 2 w 20"/>
              <a:gd name="T63" fmla="*/ 13 h 29"/>
              <a:gd name="T64" fmla="*/ 4 w 20"/>
              <a:gd name="T65" fmla="*/ 15 h 29"/>
              <a:gd name="T66" fmla="*/ 6 w 20"/>
              <a:gd name="T67" fmla="*/ 15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2 h 29"/>
              <a:gd name="T82" fmla="*/ 10 w 20"/>
              <a:gd name="T83" fmla="*/ 22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3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7 h 29"/>
              <a:gd name="T106" fmla="*/ 10 w 20"/>
              <a:gd name="T107" fmla="*/ 29 h 29"/>
              <a:gd name="T108" fmla="*/ 11 w 20"/>
              <a:gd name="T109" fmla="*/ 27 h 29"/>
              <a:gd name="T110" fmla="*/ 11 w 20"/>
              <a:gd name="T111" fmla="*/ 26 h 29"/>
              <a:gd name="T112" fmla="*/ 14 w 20"/>
              <a:gd name="T113" fmla="*/ 25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3"/>
                  <a:pt x="11" y="12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7" y="12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6" y="8"/>
                </a:cubicBezTo>
                <a:cubicBezTo>
                  <a:pt x="6" y="8"/>
                  <a:pt x="6" y="8"/>
                  <a:pt x="7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4" y="7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9" y="8"/>
                  <a:pt x="19" y="7"/>
                  <a:pt x="19" y="7"/>
                </a:cubicBezTo>
                <a:cubicBezTo>
                  <a:pt x="19" y="7"/>
                  <a:pt x="19" y="6"/>
                  <a:pt x="18" y="6"/>
                </a:cubicBezTo>
                <a:cubicBezTo>
                  <a:pt x="18" y="5"/>
                  <a:pt x="17" y="5"/>
                  <a:pt x="17" y="5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2" y="4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1"/>
                  <a:pt x="8" y="1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5"/>
                </a:cubicBezTo>
                <a:cubicBezTo>
                  <a:pt x="5" y="15"/>
                  <a:pt x="6" y="15"/>
                  <a:pt x="6" y="15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6"/>
                  <a:pt x="12" y="17"/>
                </a:cubicBezTo>
                <a:cubicBezTo>
                  <a:pt x="13" y="17"/>
                  <a:pt x="14" y="17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0"/>
                  <a:pt x="15" y="21"/>
                </a:cubicBezTo>
                <a:cubicBezTo>
                  <a:pt x="14" y="21"/>
                  <a:pt x="14" y="21"/>
                  <a:pt x="14" y="22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4"/>
                  <a:pt x="2" y="24"/>
                  <a:pt x="3" y="25"/>
                </a:cubicBezTo>
                <a:cubicBezTo>
                  <a:pt x="4" y="25"/>
                  <a:pt x="5" y="25"/>
                  <a:pt x="6" y="26"/>
                </a:cubicBezTo>
                <a:cubicBezTo>
                  <a:pt x="7" y="26"/>
                  <a:pt x="7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10" y="29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5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3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6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5" name="Freeform 65"/>
          <p:cNvSpPr/>
          <p:nvPr/>
        </p:nvSpPr>
        <p:spPr bwMode="auto">
          <a:xfrm>
            <a:off x="6211888" y="3005138"/>
            <a:ext cx="52387" cy="76200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3 h 29"/>
              <a:gd name="T8" fmla="*/ 8 w 20"/>
              <a:gd name="T9" fmla="*/ 12 h 29"/>
              <a:gd name="T10" fmla="*/ 6 w 20"/>
              <a:gd name="T11" fmla="*/ 12 h 29"/>
              <a:gd name="T12" fmla="*/ 5 w 20"/>
              <a:gd name="T13" fmla="*/ 11 h 29"/>
              <a:gd name="T14" fmla="*/ 5 w 20"/>
              <a:gd name="T15" fmla="*/ 10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5 w 20"/>
              <a:gd name="T27" fmla="*/ 8 h 29"/>
              <a:gd name="T28" fmla="*/ 16 w 20"/>
              <a:gd name="T29" fmla="*/ 8 h 29"/>
              <a:gd name="T30" fmla="*/ 16 w 20"/>
              <a:gd name="T31" fmla="*/ 9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3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9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2 w 20"/>
              <a:gd name="T55" fmla="*/ 5 h 29"/>
              <a:gd name="T56" fmla="*/ 0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1 w 20"/>
              <a:gd name="T63" fmla="*/ 14 h 29"/>
              <a:gd name="T64" fmla="*/ 3 w 20"/>
              <a:gd name="T65" fmla="*/ 15 h 29"/>
              <a:gd name="T66" fmla="*/ 6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4 w 20"/>
              <a:gd name="T77" fmla="*/ 21 h 29"/>
              <a:gd name="T78" fmla="*/ 13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1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0 w 20"/>
              <a:gd name="T97" fmla="*/ 24 h 29"/>
              <a:gd name="T98" fmla="*/ 2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9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3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4" y="14"/>
                  <a:pt x="13" y="13"/>
                  <a:pt x="13" y="13"/>
                </a:cubicBezTo>
                <a:cubicBezTo>
                  <a:pt x="12" y="13"/>
                  <a:pt x="11" y="13"/>
                  <a:pt x="10" y="13"/>
                </a:cubicBezTo>
                <a:cubicBezTo>
                  <a:pt x="9" y="12"/>
                  <a:pt x="9" y="12"/>
                  <a:pt x="8" y="12"/>
                </a:cubicBezTo>
                <a:cubicBezTo>
                  <a:pt x="7" y="12"/>
                  <a:pt x="7" y="12"/>
                  <a:pt x="6" y="12"/>
                </a:cubicBezTo>
                <a:cubicBezTo>
                  <a:pt x="6" y="11"/>
                  <a:pt x="5" y="11"/>
                  <a:pt x="5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6" y="8"/>
                  <a:pt x="6" y="8"/>
                </a:cubicBezTo>
                <a:cubicBezTo>
                  <a:pt x="7" y="8"/>
                  <a:pt x="7" y="7"/>
                  <a:pt x="8" y="7"/>
                </a:cubicBezTo>
                <a:cubicBezTo>
                  <a:pt x="8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8"/>
                  <a:pt x="15" y="8"/>
                  <a:pt x="15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9"/>
                  <a:pt x="16" y="9"/>
                </a:cubicBezTo>
                <a:cubicBezTo>
                  <a:pt x="17" y="9"/>
                  <a:pt x="17" y="8"/>
                  <a:pt x="18" y="8"/>
                </a:cubicBezTo>
                <a:cubicBezTo>
                  <a:pt x="18" y="8"/>
                  <a:pt x="18" y="8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7" y="6"/>
                  <a:pt x="17" y="5"/>
                  <a:pt x="16" y="5"/>
                </a:cubicBezTo>
                <a:cubicBezTo>
                  <a:pt x="15" y="5"/>
                  <a:pt x="14" y="4"/>
                  <a:pt x="13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8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6" y="4"/>
                </a:cubicBezTo>
                <a:cubicBezTo>
                  <a:pt x="4" y="4"/>
                  <a:pt x="3" y="5"/>
                  <a:pt x="2" y="5"/>
                </a:cubicBezTo>
                <a:cubicBezTo>
                  <a:pt x="2" y="6"/>
                  <a:pt x="1" y="6"/>
                  <a:pt x="0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3"/>
                  <a:pt x="1" y="13"/>
                  <a:pt x="1" y="14"/>
                </a:cubicBezTo>
                <a:cubicBezTo>
                  <a:pt x="2" y="14"/>
                  <a:pt x="3" y="15"/>
                  <a:pt x="3" y="15"/>
                </a:cubicBezTo>
                <a:cubicBezTo>
                  <a:pt x="4" y="15"/>
                  <a:pt x="5" y="15"/>
                  <a:pt x="6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3" y="18"/>
                  <a:pt x="14" y="18"/>
                </a:cubicBezTo>
                <a:cubicBezTo>
                  <a:pt x="14" y="18"/>
                  <a:pt x="15" y="19"/>
                  <a:pt x="15" y="19"/>
                </a:cubicBezTo>
                <a:cubicBezTo>
                  <a:pt x="15" y="20"/>
                  <a:pt x="15" y="21"/>
                  <a:pt x="14" y="21"/>
                </a:cubicBezTo>
                <a:cubicBezTo>
                  <a:pt x="14" y="21"/>
                  <a:pt x="14" y="22"/>
                  <a:pt x="13" y="22"/>
                </a:cubicBezTo>
                <a:cubicBezTo>
                  <a:pt x="13" y="22"/>
                  <a:pt x="12" y="22"/>
                  <a:pt x="12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9" y="23"/>
                  <a:pt x="8" y="23"/>
                  <a:pt x="7" y="22"/>
                </a:cubicBezTo>
                <a:cubicBezTo>
                  <a:pt x="6" y="22"/>
                  <a:pt x="5" y="22"/>
                  <a:pt x="5" y="22"/>
                </a:cubicBezTo>
                <a:cubicBezTo>
                  <a:pt x="4" y="22"/>
                  <a:pt x="3" y="21"/>
                  <a:pt x="3" y="21"/>
                </a:cubicBezTo>
                <a:cubicBezTo>
                  <a:pt x="2" y="21"/>
                  <a:pt x="2" y="21"/>
                  <a:pt x="1" y="21"/>
                </a:cubicBezTo>
                <a:cubicBezTo>
                  <a:pt x="1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4"/>
                </a:cubicBezTo>
                <a:cubicBezTo>
                  <a:pt x="1" y="24"/>
                  <a:pt x="2" y="25"/>
                  <a:pt x="2" y="25"/>
                </a:cubicBezTo>
                <a:cubicBezTo>
                  <a:pt x="3" y="25"/>
                  <a:pt x="4" y="26"/>
                  <a:pt x="6" y="26"/>
                </a:cubicBezTo>
                <a:cubicBezTo>
                  <a:pt x="6" y="26"/>
                  <a:pt x="7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9"/>
                  <a:pt x="9" y="29"/>
                </a:cubicBezTo>
                <a:cubicBezTo>
                  <a:pt x="10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3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8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19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6" name="Freeform 66"/>
          <p:cNvSpPr/>
          <p:nvPr/>
        </p:nvSpPr>
        <p:spPr bwMode="auto">
          <a:xfrm>
            <a:off x="6132513" y="3005138"/>
            <a:ext cx="52387" cy="76200"/>
          </a:xfrm>
          <a:custGeom>
            <a:avLst/>
            <a:gdLst>
              <a:gd name="T0" fmla="*/ 19 w 20"/>
              <a:gd name="T1" fmla="*/ 16 h 29"/>
              <a:gd name="T2" fmla="*/ 16 w 20"/>
              <a:gd name="T3" fmla="*/ 14 h 29"/>
              <a:gd name="T4" fmla="*/ 13 w 20"/>
              <a:gd name="T5" fmla="*/ 13 h 29"/>
              <a:gd name="T6" fmla="*/ 11 w 20"/>
              <a:gd name="T7" fmla="*/ 13 h 29"/>
              <a:gd name="T8" fmla="*/ 9 w 20"/>
              <a:gd name="T9" fmla="*/ 12 h 29"/>
              <a:gd name="T10" fmla="*/ 7 w 20"/>
              <a:gd name="T11" fmla="*/ 12 h 29"/>
              <a:gd name="T12" fmla="*/ 6 w 20"/>
              <a:gd name="T13" fmla="*/ 11 h 29"/>
              <a:gd name="T14" fmla="*/ 5 w 20"/>
              <a:gd name="T15" fmla="*/ 10 h 29"/>
              <a:gd name="T16" fmla="*/ 6 w 20"/>
              <a:gd name="T17" fmla="*/ 9 h 29"/>
              <a:gd name="T18" fmla="*/ 7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4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9 h 29"/>
              <a:gd name="T32" fmla="*/ 18 w 20"/>
              <a:gd name="T33" fmla="*/ 8 h 29"/>
              <a:gd name="T34" fmla="*/ 19 w 20"/>
              <a:gd name="T35" fmla="*/ 7 h 29"/>
              <a:gd name="T36" fmla="*/ 18 w 20"/>
              <a:gd name="T37" fmla="*/ 6 h 29"/>
              <a:gd name="T38" fmla="*/ 17 w 20"/>
              <a:gd name="T39" fmla="*/ 5 h 29"/>
              <a:gd name="T40" fmla="*/ 14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10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1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7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5 w 20"/>
              <a:gd name="T73" fmla="*/ 18 h 29"/>
              <a:gd name="T74" fmla="*/ 15 w 20"/>
              <a:gd name="T75" fmla="*/ 19 h 29"/>
              <a:gd name="T76" fmla="*/ 15 w 20"/>
              <a:gd name="T77" fmla="*/ 21 h 29"/>
              <a:gd name="T78" fmla="*/ 14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8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1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10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20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6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2" y="13"/>
                  <a:pt x="11" y="13"/>
                  <a:pt x="11" y="13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7" y="12"/>
                  <a:pt x="7" y="12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9"/>
                  <a:pt x="6" y="9"/>
                </a:cubicBezTo>
                <a:cubicBezTo>
                  <a:pt x="6" y="8"/>
                  <a:pt x="6" y="8"/>
                  <a:pt x="7" y="8"/>
                </a:cubicBezTo>
                <a:cubicBezTo>
                  <a:pt x="7" y="8"/>
                  <a:pt x="8" y="7"/>
                  <a:pt x="8" y="7"/>
                </a:cubicBezTo>
                <a:cubicBezTo>
                  <a:pt x="9" y="7"/>
                  <a:pt x="10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8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9"/>
                  <a:pt x="17" y="9"/>
                </a:cubicBezTo>
                <a:cubicBezTo>
                  <a:pt x="17" y="9"/>
                  <a:pt x="18" y="8"/>
                  <a:pt x="18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6"/>
                  <a:pt x="18" y="6"/>
                </a:cubicBezTo>
                <a:cubicBezTo>
                  <a:pt x="18" y="6"/>
                  <a:pt x="17" y="5"/>
                  <a:pt x="17" y="5"/>
                </a:cubicBezTo>
                <a:cubicBezTo>
                  <a:pt x="16" y="5"/>
                  <a:pt x="15" y="4"/>
                  <a:pt x="14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3" y="14"/>
                  <a:pt x="3" y="15"/>
                  <a:pt x="4" y="15"/>
                </a:cubicBezTo>
                <a:cubicBezTo>
                  <a:pt x="5" y="15"/>
                  <a:pt x="6" y="15"/>
                  <a:pt x="7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4" y="18"/>
                  <a:pt x="15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1"/>
                  <a:pt x="15" y="21"/>
                </a:cubicBezTo>
                <a:cubicBezTo>
                  <a:pt x="15" y="21"/>
                  <a:pt x="14" y="22"/>
                  <a:pt x="14" y="22"/>
                </a:cubicBezTo>
                <a:cubicBezTo>
                  <a:pt x="13" y="22"/>
                  <a:pt x="13" y="22"/>
                  <a:pt x="12" y="23"/>
                </a:cubicBezTo>
                <a:cubicBezTo>
                  <a:pt x="12" y="23"/>
                  <a:pt x="11" y="23"/>
                  <a:pt x="10" y="23"/>
                </a:cubicBezTo>
                <a:cubicBezTo>
                  <a:pt x="9" y="23"/>
                  <a:pt x="8" y="23"/>
                  <a:pt x="8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4" y="22"/>
                  <a:pt x="4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8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10" y="29"/>
                </a:cubicBezTo>
                <a:cubicBezTo>
                  <a:pt x="11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20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7" name="Freeform 67"/>
          <p:cNvSpPr/>
          <p:nvPr/>
        </p:nvSpPr>
        <p:spPr bwMode="auto">
          <a:xfrm>
            <a:off x="6054725" y="3005138"/>
            <a:ext cx="53975" cy="76200"/>
          </a:xfrm>
          <a:custGeom>
            <a:avLst/>
            <a:gdLst>
              <a:gd name="T0" fmla="*/ 19 w 20"/>
              <a:gd name="T1" fmla="*/ 16 h 29"/>
              <a:gd name="T2" fmla="*/ 15 w 20"/>
              <a:gd name="T3" fmla="*/ 14 h 29"/>
              <a:gd name="T4" fmla="*/ 13 w 20"/>
              <a:gd name="T5" fmla="*/ 13 h 29"/>
              <a:gd name="T6" fmla="*/ 10 w 20"/>
              <a:gd name="T7" fmla="*/ 13 h 29"/>
              <a:gd name="T8" fmla="*/ 8 w 20"/>
              <a:gd name="T9" fmla="*/ 12 h 29"/>
              <a:gd name="T10" fmla="*/ 6 w 20"/>
              <a:gd name="T11" fmla="*/ 12 h 29"/>
              <a:gd name="T12" fmla="*/ 5 w 20"/>
              <a:gd name="T13" fmla="*/ 11 h 29"/>
              <a:gd name="T14" fmla="*/ 5 w 20"/>
              <a:gd name="T15" fmla="*/ 10 h 29"/>
              <a:gd name="T16" fmla="*/ 5 w 20"/>
              <a:gd name="T17" fmla="*/ 9 h 29"/>
              <a:gd name="T18" fmla="*/ 6 w 20"/>
              <a:gd name="T19" fmla="*/ 8 h 29"/>
              <a:gd name="T20" fmla="*/ 8 w 20"/>
              <a:gd name="T21" fmla="*/ 7 h 29"/>
              <a:gd name="T22" fmla="*/ 10 w 20"/>
              <a:gd name="T23" fmla="*/ 7 h 29"/>
              <a:gd name="T24" fmla="*/ 13 w 20"/>
              <a:gd name="T25" fmla="*/ 7 h 29"/>
              <a:gd name="T26" fmla="*/ 16 w 20"/>
              <a:gd name="T27" fmla="*/ 8 h 29"/>
              <a:gd name="T28" fmla="*/ 16 w 20"/>
              <a:gd name="T29" fmla="*/ 8 h 29"/>
              <a:gd name="T30" fmla="*/ 17 w 20"/>
              <a:gd name="T31" fmla="*/ 9 h 29"/>
              <a:gd name="T32" fmla="*/ 18 w 20"/>
              <a:gd name="T33" fmla="*/ 8 h 29"/>
              <a:gd name="T34" fmla="*/ 18 w 20"/>
              <a:gd name="T35" fmla="*/ 7 h 29"/>
              <a:gd name="T36" fmla="*/ 18 w 20"/>
              <a:gd name="T37" fmla="*/ 6 h 29"/>
              <a:gd name="T38" fmla="*/ 16 w 20"/>
              <a:gd name="T39" fmla="*/ 5 h 29"/>
              <a:gd name="T40" fmla="*/ 13 w 20"/>
              <a:gd name="T41" fmla="*/ 4 h 29"/>
              <a:gd name="T42" fmla="*/ 11 w 20"/>
              <a:gd name="T43" fmla="*/ 4 h 29"/>
              <a:gd name="T44" fmla="*/ 11 w 20"/>
              <a:gd name="T45" fmla="*/ 2 h 29"/>
              <a:gd name="T46" fmla="*/ 9 w 20"/>
              <a:gd name="T47" fmla="*/ 0 h 29"/>
              <a:gd name="T48" fmla="*/ 8 w 20"/>
              <a:gd name="T49" fmla="*/ 2 h 29"/>
              <a:gd name="T50" fmla="*/ 8 w 20"/>
              <a:gd name="T51" fmla="*/ 4 h 29"/>
              <a:gd name="T52" fmla="*/ 6 w 20"/>
              <a:gd name="T53" fmla="*/ 4 h 29"/>
              <a:gd name="T54" fmla="*/ 3 w 20"/>
              <a:gd name="T55" fmla="*/ 5 h 29"/>
              <a:gd name="T56" fmla="*/ 1 w 20"/>
              <a:gd name="T57" fmla="*/ 7 h 29"/>
              <a:gd name="T58" fmla="*/ 0 w 20"/>
              <a:gd name="T59" fmla="*/ 10 h 29"/>
              <a:gd name="T60" fmla="*/ 0 w 20"/>
              <a:gd name="T61" fmla="*/ 12 h 29"/>
              <a:gd name="T62" fmla="*/ 2 w 20"/>
              <a:gd name="T63" fmla="*/ 14 h 29"/>
              <a:gd name="T64" fmla="*/ 4 w 20"/>
              <a:gd name="T65" fmla="*/ 15 h 29"/>
              <a:gd name="T66" fmla="*/ 6 w 20"/>
              <a:gd name="T67" fmla="*/ 16 h 29"/>
              <a:gd name="T68" fmla="*/ 9 w 20"/>
              <a:gd name="T69" fmla="*/ 16 h 29"/>
              <a:gd name="T70" fmla="*/ 12 w 20"/>
              <a:gd name="T71" fmla="*/ 17 h 29"/>
              <a:gd name="T72" fmla="*/ 14 w 20"/>
              <a:gd name="T73" fmla="*/ 18 h 29"/>
              <a:gd name="T74" fmla="*/ 15 w 20"/>
              <a:gd name="T75" fmla="*/ 19 h 29"/>
              <a:gd name="T76" fmla="*/ 14 w 20"/>
              <a:gd name="T77" fmla="*/ 21 h 29"/>
              <a:gd name="T78" fmla="*/ 13 w 20"/>
              <a:gd name="T79" fmla="*/ 22 h 29"/>
              <a:gd name="T80" fmla="*/ 12 w 20"/>
              <a:gd name="T81" fmla="*/ 23 h 29"/>
              <a:gd name="T82" fmla="*/ 10 w 20"/>
              <a:gd name="T83" fmla="*/ 23 h 29"/>
              <a:gd name="T84" fmla="*/ 7 w 20"/>
              <a:gd name="T85" fmla="*/ 22 h 29"/>
              <a:gd name="T86" fmla="*/ 5 w 20"/>
              <a:gd name="T87" fmla="*/ 22 h 29"/>
              <a:gd name="T88" fmla="*/ 3 w 20"/>
              <a:gd name="T89" fmla="*/ 21 h 29"/>
              <a:gd name="T90" fmla="*/ 2 w 20"/>
              <a:gd name="T91" fmla="*/ 21 h 29"/>
              <a:gd name="T92" fmla="*/ 0 w 20"/>
              <a:gd name="T93" fmla="*/ 21 h 29"/>
              <a:gd name="T94" fmla="*/ 0 w 20"/>
              <a:gd name="T95" fmla="*/ 22 h 29"/>
              <a:gd name="T96" fmla="*/ 1 w 20"/>
              <a:gd name="T97" fmla="*/ 24 h 29"/>
              <a:gd name="T98" fmla="*/ 3 w 20"/>
              <a:gd name="T99" fmla="*/ 25 h 29"/>
              <a:gd name="T100" fmla="*/ 6 w 20"/>
              <a:gd name="T101" fmla="*/ 26 h 29"/>
              <a:gd name="T102" fmla="*/ 8 w 20"/>
              <a:gd name="T103" fmla="*/ 26 h 29"/>
              <a:gd name="T104" fmla="*/ 8 w 20"/>
              <a:gd name="T105" fmla="*/ 28 h 29"/>
              <a:gd name="T106" fmla="*/ 9 w 20"/>
              <a:gd name="T107" fmla="*/ 29 h 29"/>
              <a:gd name="T108" fmla="*/ 11 w 20"/>
              <a:gd name="T109" fmla="*/ 28 h 29"/>
              <a:gd name="T110" fmla="*/ 11 w 20"/>
              <a:gd name="T111" fmla="*/ 26 h 29"/>
              <a:gd name="T112" fmla="*/ 14 w 20"/>
              <a:gd name="T113" fmla="*/ 26 h 29"/>
              <a:gd name="T114" fmla="*/ 17 w 20"/>
              <a:gd name="T115" fmla="*/ 24 h 29"/>
              <a:gd name="T116" fmla="*/ 19 w 20"/>
              <a:gd name="T117" fmla="*/ 22 h 29"/>
              <a:gd name="T118" fmla="*/ 20 w 20"/>
              <a:gd name="T119" fmla="*/ 19 h 29"/>
              <a:gd name="T120" fmla="*/ 19 w 20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9">
                <a:moveTo>
                  <a:pt x="19" y="16"/>
                </a:moveTo>
                <a:cubicBezTo>
                  <a:pt x="18" y="15"/>
                  <a:pt x="17" y="14"/>
                  <a:pt x="15" y="14"/>
                </a:cubicBezTo>
                <a:cubicBezTo>
                  <a:pt x="14" y="14"/>
                  <a:pt x="14" y="13"/>
                  <a:pt x="13" y="13"/>
                </a:cubicBezTo>
                <a:cubicBezTo>
                  <a:pt x="12" y="13"/>
                  <a:pt x="11" y="13"/>
                  <a:pt x="10" y="13"/>
                </a:cubicBezTo>
                <a:cubicBezTo>
                  <a:pt x="10" y="12"/>
                  <a:pt x="9" y="12"/>
                  <a:pt x="8" y="12"/>
                </a:cubicBezTo>
                <a:cubicBezTo>
                  <a:pt x="7" y="12"/>
                  <a:pt x="7" y="12"/>
                  <a:pt x="6" y="12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6" y="8"/>
                  <a:pt x="6" y="8"/>
                </a:cubicBezTo>
                <a:cubicBezTo>
                  <a:pt x="7" y="8"/>
                  <a:pt x="7" y="7"/>
                  <a:pt x="8" y="7"/>
                </a:cubicBezTo>
                <a:cubicBezTo>
                  <a:pt x="8" y="7"/>
                  <a:pt x="9" y="7"/>
                  <a:pt x="10" y="7"/>
                </a:cubicBezTo>
                <a:cubicBezTo>
                  <a:pt x="11" y="7"/>
                  <a:pt x="12" y="7"/>
                  <a:pt x="13" y="7"/>
                </a:cubicBezTo>
                <a:cubicBezTo>
                  <a:pt x="14" y="8"/>
                  <a:pt x="15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9"/>
                  <a:pt x="17" y="9"/>
                </a:cubicBezTo>
                <a:cubicBezTo>
                  <a:pt x="17" y="9"/>
                  <a:pt x="17" y="8"/>
                  <a:pt x="18" y="8"/>
                </a:cubicBezTo>
                <a:cubicBezTo>
                  <a:pt x="18" y="8"/>
                  <a:pt x="18" y="8"/>
                  <a:pt x="18" y="7"/>
                </a:cubicBezTo>
                <a:cubicBezTo>
                  <a:pt x="18" y="7"/>
                  <a:pt x="18" y="6"/>
                  <a:pt x="18" y="6"/>
                </a:cubicBezTo>
                <a:cubicBezTo>
                  <a:pt x="17" y="6"/>
                  <a:pt x="17" y="5"/>
                  <a:pt x="16" y="5"/>
                </a:cubicBezTo>
                <a:cubicBezTo>
                  <a:pt x="15" y="5"/>
                  <a:pt x="15" y="4"/>
                  <a:pt x="13" y="4"/>
                </a:cubicBezTo>
                <a:cubicBezTo>
                  <a:pt x="13" y="4"/>
                  <a:pt x="12" y="4"/>
                  <a:pt x="11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6" y="4"/>
                </a:cubicBezTo>
                <a:cubicBezTo>
                  <a:pt x="5" y="4"/>
                  <a:pt x="3" y="5"/>
                  <a:pt x="3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2" y="14"/>
                  <a:pt x="3" y="15"/>
                  <a:pt x="4" y="15"/>
                </a:cubicBezTo>
                <a:cubicBezTo>
                  <a:pt x="4" y="15"/>
                  <a:pt x="5" y="15"/>
                  <a:pt x="6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7"/>
                  <a:pt x="12" y="17"/>
                </a:cubicBezTo>
                <a:cubicBezTo>
                  <a:pt x="13" y="17"/>
                  <a:pt x="14" y="18"/>
                  <a:pt x="14" y="18"/>
                </a:cubicBezTo>
                <a:cubicBezTo>
                  <a:pt x="15" y="18"/>
                  <a:pt x="15" y="19"/>
                  <a:pt x="15" y="19"/>
                </a:cubicBezTo>
                <a:cubicBezTo>
                  <a:pt x="15" y="20"/>
                  <a:pt x="15" y="21"/>
                  <a:pt x="14" y="21"/>
                </a:cubicBezTo>
                <a:cubicBezTo>
                  <a:pt x="14" y="21"/>
                  <a:pt x="14" y="22"/>
                  <a:pt x="13" y="22"/>
                </a:cubicBezTo>
                <a:cubicBezTo>
                  <a:pt x="13" y="22"/>
                  <a:pt x="12" y="22"/>
                  <a:pt x="12" y="23"/>
                </a:cubicBezTo>
                <a:cubicBezTo>
                  <a:pt x="11" y="23"/>
                  <a:pt x="11" y="23"/>
                  <a:pt x="10" y="23"/>
                </a:cubicBezTo>
                <a:cubicBezTo>
                  <a:pt x="9" y="23"/>
                  <a:pt x="8" y="23"/>
                  <a:pt x="7" y="22"/>
                </a:cubicBezTo>
                <a:cubicBezTo>
                  <a:pt x="6" y="22"/>
                  <a:pt x="5" y="22"/>
                  <a:pt x="5" y="22"/>
                </a:cubicBezTo>
                <a:cubicBezTo>
                  <a:pt x="4" y="22"/>
                  <a:pt x="3" y="21"/>
                  <a:pt x="3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1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6" y="26"/>
                  <a:pt x="7" y="26"/>
                  <a:pt x="8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9"/>
                  <a:pt x="9" y="29"/>
                </a:cubicBezTo>
                <a:cubicBezTo>
                  <a:pt x="10" y="29"/>
                  <a:pt x="11" y="28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3" y="26"/>
                  <a:pt x="14" y="26"/>
                </a:cubicBezTo>
                <a:cubicBezTo>
                  <a:pt x="15" y="25"/>
                  <a:pt x="16" y="25"/>
                  <a:pt x="17" y="24"/>
                </a:cubicBezTo>
                <a:cubicBezTo>
                  <a:pt x="18" y="24"/>
                  <a:pt x="19" y="23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8" name="Freeform 68"/>
          <p:cNvSpPr/>
          <p:nvPr/>
        </p:nvSpPr>
        <p:spPr bwMode="auto">
          <a:xfrm>
            <a:off x="5978525" y="3005138"/>
            <a:ext cx="55562" cy="76200"/>
          </a:xfrm>
          <a:custGeom>
            <a:avLst/>
            <a:gdLst>
              <a:gd name="T0" fmla="*/ 19 w 21"/>
              <a:gd name="T1" fmla="*/ 16 h 29"/>
              <a:gd name="T2" fmla="*/ 16 w 21"/>
              <a:gd name="T3" fmla="*/ 14 h 29"/>
              <a:gd name="T4" fmla="*/ 13 w 21"/>
              <a:gd name="T5" fmla="*/ 13 h 29"/>
              <a:gd name="T6" fmla="*/ 11 w 21"/>
              <a:gd name="T7" fmla="*/ 13 h 29"/>
              <a:gd name="T8" fmla="*/ 9 w 21"/>
              <a:gd name="T9" fmla="*/ 12 h 29"/>
              <a:gd name="T10" fmla="*/ 7 w 21"/>
              <a:gd name="T11" fmla="*/ 12 h 29"/>
              <a:gd name="T12" fmla="*/ 6 w 21"/>
              <a:gd name="T13" fmla="*/ 11 h 29"/>
              <a:gd name="T14" fmla="*/ 6 w 21"/>
              <a:gd name="T15" fmla="*/ 10 h 29"/>
              <a:gd name="T16" fmla="*/ 6 w 21"/>
              <a:gd name="T17" fmla="*/ 9 h 29"/>
              <a:gd name="T18" fmla="*/ 7 w 21"/>
              <a:gd name="T19" fmla="*/ 8 h 29"/>
              <a:gd name="T20" fmla="*/ 9 w 21"/>
              <a:gd name="T21" fmla="*/ 7 h 29"/>
              <a:gd name="T22" fmla="*/ 11 w 21"/>
              <a:gd name="T23" fmla="*/ 7 h 29"/>
              <a:gd name="T24" fmla="*/ 14 w 21"/>
              <a:gd name="T25" fmla="*/ 7 h 29"/>
              <a:gd name="T26" fmla="*/ 16 w 21"/>
              <a:gd name="T27" fmla="*/ 8 h 29"/>
              <a:gd name="T28" fmla="*/ 17 w 21"/>
              <a:gd name="T29" fmla="*/ 8 h 29"/>
              <a:gd name="T30" fmla="*/ 17 w 21"/>
              <a:gd name="T31" fmla="*/ 9 h 29"/>
              <a:gd name="T32" fmla="*/ 19 w 21"/>
              <a:gd name="T33" fmla="*/ 8 h 29"/>
              <a:gd name="T34" fmla="*/ 19 w 21"/>
              <a:gd name="T35" fmla="*/ 7 h 29"/>
              <a:gd name="T36" fmla="*/ 19 w 21"/>
              <a:gd name="T37" fmla="*/ 6 h 29"/>
              <a:gd name="T38" fmla="*/ 17 w 21"/>
              <a:gd name="T39" fmla="*/ 5 h 29"/>
              <a:gd name="T40" fmla="*/ 14 w 21"/>
              <a:gd name="T41" fmla="*/ 4 h 29"/>
              <a:gd name="T42" fmla="*/ 12 w 21"/>
              <a:gd name="T43" fmla="*/ 4 h 29"/>
              <a:gd name="T44" fmla="*/ 12 w 21"/>
              <a:gd name="T45" fmla="*/ 2 h 29"/>
              <a:gd name="T46" fmla="*/ 10 w 21"/>
              <a:gd name="T47" fmla="*/ 0 h 29"/>
              <a:gd name="T48" fmla="*/ 9 w 21"/>
              <a:gd name="T49" fmla="*/ 2 h 29"/>
              <a:gd name="T50" fmla="*/ 9 w 21"/>
              <a:gd name="T51" fmla="*/ 4 h 29"/>
              <a:gd name="T52" fmla="*/ 6 w 21"/>
              <a:gd name="T53" fmla="*/ 4 h 29"/>
              <a:gd name="T54" fmla="*/ 3 w 21"/>
              <a:gd name="T55" fmla="*/ 5 h 29"/>
              <a:gd name="T56" fmla="*/ 1 w 21"/>
              <a:gd name="T57" fmla="*/ 7 h 29"/>
              <a:gd name="T58" fmla="*/ 1 w 21"/>
              <a:gd name="T59" fmla="*/ 10 h 29"/>
              <a:gd name="T60" fmla="*/ 1 w 21"/>
              <a:gd name="T61" fmla="*/ 12 h 29"/>
              <a:gd name="T62" fmla="*/ 2 w 21"/>
              <a:gd name="T63" fmla="*/ 14 h 29"/>
              <a:gd name="T64" fmla="*/ 4 w 21"/>
              <a:gd name="T65" fmla="*/ 15 h 29"/>
              <a:gd name="T66" fmla="*/ 7 w 21"/>
              <a:gd name="T67" fmla="*/ 16 h 29"/>
              <a:gd name="T68" fmla="*/ 10 w 21"/>
              <a:gd name="T69" fmla="*/ 16 h 29"/>
              <a:gd name="T70" fmla="*/ 13 w 21"/>
              <a:gd name="T71" fmla="*/ 17 h 29"/>
              <a:gd name="T72" fmla="*/ 15 w 21"/>
              <a:gd name="T73" fmla="*/ 18 h 29"/>
              <a:gd name="T74" fmla="*/ 16 w 21"/>
              <a:gd name="T75" fmla="*/ 19 h 29"/>
              <a:gd name="T76" fmla="*/ 15 w 21"/>
              <a:gd name="T77" fmla="*/ 21 h 29"/>
              <a:gd name="T78" fmla="*/ 14 w 21"/>
              <a:gd name="T79" fmla="*/ 22 h 29"/>
              <a:gd name="T80" fmla="*/ 12 w 21"/>
              <a:gd name="T81" fmla="*/ 23 h 29"/>
              <a:gd name="T82" fmla="*/ 11 w 21"/>
              <a:gd name="T83" fmla="*/ 23 h 29"/>
              <a:gd name="T84" fmla="*/ 8 w 21"/>
              <a:gd name="T85" fmla="*/ 22 h 29"/>
              <a:gd name="T86" fmla="*/ 5 w 21"/>
              <a:gd name="T87" fmla="*/ 22 h 29"/>
              <a:gd name="T88" fmla="*/ 4 w 21"/>
              <a:gd name="T89" fmla="*/ 21 h 29"/>
              <a:gd name="T90" fmla="*/ 2 w 21"/>
              <a:gd name="T91" fmla="*/ 21 h 29"/>
              <a:gd name="T92" fmla="*/ 1 w 21"/>
              <a:gd name="T93" fmla="*/ 21 h 29"/>
              <a:gd name="T94" fmla="*/ 0 w 21"/>
              <a:gd name="T95" fmla="*/ 22 h 29"/>
              <a:gd name="T96" fmla="*/ 1 w 21"/>
              <a:gd name="T97" fmla="*/ 24 h 29"/>
              <a:gd name="T98" fmla="*/ 3 w 21"/>
              <a:gd name="T99" fmla="*/ 25 h 29"/>
              <a:gd name="T100" fmla="*/ 6 w 21"/>
              <a:gd name="T101" fmla="*/ 26 h 29"/>
              <a:gd name="T102" fmla="*/ 9 w 21"/>
              <a:gd name="T103" fmla="*/ 26 h 29"/>
              <a:gd name="T104" fmla="*/ 9 w 21"/>
              <a:gd name="T105" fmla="*/ 28 h 29"/>
              <a:gd name="T106" fmla="*/ 10 w 21"/>
              <a:gd name="T107" fmla="*/ 29 h 29"/>
              <a:gd name="T108" fmla="*/ 12 w 21"/>
              <a:gd name="T109" fmla="*/ 28 h 29"/>
              <a:gd name="T110" fmla="*/ 12 w 21"/>
              <a:gd name="T111" fmla="*/ 26 h 29"/>
              <a:gd name="T112" fmla="*/ 14 w 21"/>
              <a:gd name="T113" fmla="*/ 26 h 29"/>
              <a:gd name="T114" fmla="*/ 18 w 21"/>
              <a:gd name="T115" fmla="*/ 24 h 29"/>
              <a:gd name="T116" fmla="*/ 20 w 21"/>
              <a:gd name="T117" fmla="*/ 22 h 29"/>
              <a:gd name="T118" fmla="*/ 21 w 21"/>
              <a:gd name="T119" fmla="*/ 19 h 29"/>
              <a:gd name="T120" fmla="*/ 19 w 21"/>
              <a:gd name="T121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" h="29">
                <a:moveTo>
                  <a:pt x="19" y="16"/>
                </a:moveTo>
                <a:cubicBezTo>
                  <a:pt x="19" y="15"/>
                  <a:pt x="17" y="14"/>
                  <a:pt x="16" y="14"/>
                </a:cubicBezTo>
                <a:cubicBezTo>
                  <a:pt x="15" y="14"/>
                  <a:pt x="14" y="13"/>
                  <a:pt x="13" y="13"/>
                </a:cubicBezTo>
                <a:cubicBezTo>
                  <a:pt x="13" y="13"/>
                  <a:pt x="12" y="13"/>
                  <a:pt x="11" y="13"/>
                </a:cubicBezTo>
                <a:cubicBezTo>
                  <a:pt x="10" y="12"/>
                  <a:pt x="10" y="12"/>
                  <a:pt x="9" y="12"/>
                </a:cubicBezTo>
                <a:cubicBezTo>
                  <a:pt x="8" y="12"/>
                  <a:pt x="8" y="12"/>
                  <a:pt x="7" y="12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7" y="8"/>
                  <a:pt x="7" y="8"/>
                </a:cubicBezTo>
                <a:cubicBezTo>
                  <a:pt x="7" y="8"/>
                  <a:pt x="8" y="7"/>
                  <a:pt x="9" y="7"/>
                </a:cubicBezTo>
                <a:cubicBezTo>
                  <a:pt x="9" y="7"/>
                  <a:pt x="10" y="7"/>
                  <a:pt x="11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8"/>
                  <a:pt x="16" y="8"/>
                  <a:pt x="16" y="8"/>
                </a:cubicBezTo>
                <a:cubicBezTo>
                  <a:pt x="16" y="8"/>
                  <a:pt x="17" y="8"/>
                  <a:pt x="17" y="8"/>
                </a:cubicBezTo>
                <a:cubicBezTo>
                  <a:pt x="17" y="8"/>
                  <a:pt x="17" y="9"/>
                  <a:pt x="17" y="9"/>
                </a:cubicBezTo>
                <a:cubicBezTo>
                  <a:pt x="18" y="9"/>
                  <a:pt x="18" y="8"/>
                  <a:pt x="19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8" y="6"/>
                  <a:pt x="18" y="5"/>
                  <a:pt x="17" y="5"/>
                </a:cubicBezTo>
                <a:cubicBezTo>
                  <a:pt x="16" y="5"/>
                  <a:pt x="15" y="4"/>
                  <a:pt x="14" y="4"/>
                </a:cubicBezTo>
                <a:cubicBezTo>
                  <a:pt x="13" y="4"/>
                  <a:pt x="13" y="4"/>
                  <a:pt x="12" y="4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"/>
                  <a:pt x="11" y="0"/>
                  <a:pt x="10" y="0"/>
                </a:cubicBezTo>
                <a:cubicBezTo>
                  <a:pt x="9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2" y="6"/>
                  <a:pt x="2" y="6"/>
                  <a:pt x="1" y="7"/>
                </a:cubicBezTo>
                <a:cubicBezTo>
                  <a:pt x="1" y="8"/>
                  <a:pt x="1" y="9"/>
                  <a:pt x="1" y="10"/>
                </a:cubicBezTo>
                <a:cubicBezTo>
                  <a:pt x="1" y="11"/>
                  <a:pt x="1" y="11"/>
                  <a:pt x="1" y="12"/>
                </a:cubicBezTo>
                <a:cubicBezTo>
                  <a:pt x="1" y="13"/>
                  <a:pt x="2" y="13"/>
                  <a:pt x="2" y="14"/>
                </a:cubicBezTo>
                <a:cubicBezTo>
                  <a:pt x="3" y="14"/>
                  <a:pt x="4" y="15"/>
                  <a:pt x="4" y="15"/>
                </a:cubicBezTo>
                <a:cubicBezTo>
                  <a:pt x="5" y="15"/>
                  <a:pt x="6" y="15"/>
                  <a:pt x="7" y="16"/>
                </a:cubicBezTo>
                <a:cubicBezTo>
                  <a:pt x="8" y="16"/>
                  <a:pt x="9" y="16"/>
                  <a:pt x="10" y="16"/>
                </a:cubicBezTo>
                <a:cubicBezTo>
                  <a:pt x="11" y="16"/>
                  <a:pt x="12" y="17"/>
                  <a:pt x="13" y="17"/>
                </a:cubicBezTo>
                <a:cubicBezTo>
                  <a:pt x="14" y="17"/>
                  <a:pt x="14" y="18"/>
                  <a:pt x="15" y="18"/>
                </a:cubicBezTo>
                <a:cubicBezTo>
                  <a:pt x="15" y="18"/>
                  <a:pt x="16" y="19"/>
                  <a:pt x="16" y="19"/>
                </a:cubicBezTo>
                <a:cubicBezTo>
                  <a:pt x="16" y="20"/>
                  <a:pt x="15" y="21"/>
                  <a:pt x="15" y="21"/>
                </a:cubicBezTo>
                <a:cubicBezTo>
                  <a:pt x="15" y="21"/>
                  <a:pt x="15" y="22"/>
                  <a:pt x="14" y="22"/>
                </a:cubicBezTo>
                <a:cubicBezTo>
                  <a:pt x="14" y="22"/>
                  <a:pt x="13" y="22"/>
                  <a:pt x="12" y="23"/>
                </a:cubicBezTo>
                <a:cubicBezTo>
                  <a:pt x="12" y="23"/>
                  <a:pt x="11" y="23"/>
                  <a:pt x="11" y="23"/>
                </a:cubicBezTo>
                <a:cubicBezTo>
                  <a:pt x="10" y="23"/>
                  <a:pt x="9" y="23"/>
                  <a:pt x="8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5" y="22"/>
                  <a:pt x="4" y="21"/>
                  <a:pt x="4" y="21"/>
                </a:cubicBezTo>
                <a:cubicBezTo>
                  <a:pt x="3" y="21"/>
                  <a:pt x="3" y="21"/>
                  <a:pt x="2" y="21"/>
                </a:cubicBezTo>
                <a:cubicBezTo>
                  <a:pt x="2" y="21"/>
                  <a:pt x="1" y="21"/>
                  <a:pt x="1" y="21"/>
                </a:cubicBezTo>
                <a:cubicBezTo>
                  <a:pt x="1" y="22"/>
                  <a:pt x="0" y="22"/>
                  <a:pt x="0" y="22"/>
                </a:cubicBezTo>
                <a:cubicBezTo>
                  <a:pt x="0" y="23"/>
                  <a:pt x="1" y="23"/>
                  <a:pt x="1" y="24"/>
                </a:cubicBezTo>
                <a:cubicBezTo>
                  <a:pt x="2" y="24"/>
                  <a:pt x="3" y="25"/>
                  <a:pt x="3" y="25"/>
                </a:cubicBezTo>
                <a:cubicBezTo>
                  <a:pt x="4" y="25"/>
                  <a:pt x="5" y="26"/>
                  <a:pt x="6" y="26"/>
                </a:cubicBezTo>
                <a:cubicBezTo>
                  <a:pt x="7" y="26"/>
                  <a:pt x="8" y="26"/>
                  <a:pt x="9" y="26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9"/>
                  <a:pt x="10" y="29"/>
                </a:cubicBezTo>
                <a:cubicBezTo>
                  <a:pt x="11" y="29"/>
                  <a:pt x="12" y="28"/>
                  <a:pt x="12" y="28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6"/>
                  <a:pt x="13" y="26"/>
                  <a:pt x="14" y="26"/>
                </a:cubicBezTo>
                <a:cubicBezTo>
                  <a:pt x="16" y="25"/>
                  <a:pt x="17" y="25"/>
                  <a:pt x="18" y="24"/>
                </a:cubicBezTo>
                <a:cubicBezTo>
                  <a:pt x="19" y="24"/>
                  <a:pt x="19" y="23"/>
                  <a:pt x="20" y="22"/>
                </a:cubicBezTo>
                <a:cubicBezTo>
                  <a:pt x="20" y="21"/>
                  <a:pt x="21" y="20"/>
                  <a:pt x="21" y="19"/>
                </a:cubicBezTo>
                <a:cubicBezTo>
                  <a:pt x="21" y="18"/>
                  <a:pt x="20" y="17"/>
                  <a:pt x="19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9" name="Freeform 69"/>
          <p:cNvSpPr/>
          <p:nvPr/>
        </p:nvSpPr>
        <p:spPr bwMode="auto">
          <a:xfrm>
            <a:off x="6161088" y="2922588"/>
            <a:ext cx="52387" cy="74613"/>
          </a:xfrm>
          <a:custGeom>
            <a:avLst/>
            <a:gdLst>
              <a:gd name="T0" fmla="*/ 19 w 20"/>
              <a:gd name="T1" fmla="*/ 15 h 28"/>
              <a:gd name="T2" fmla="*/ 16 w 20"/>
              <a:gd name="T3" fmla="*/ 13 h 28"/>
              <a:gd name="T4" fmla="*/ 13 w 20"/>
              <a:gd name="T5" fmla="*/ 13 h 28"/>
              <a:gd name="T6" fmla="*/ 11 w 20"/>
              <a:gd name="T7" fmla="*/ 12 h 28"/>
              <a:gd name="T8" fmla="*/ 9 w 20"/>
              <a:gd name="T9" fmla="*/ 12 h 28"/>
              <a:gd name="T10" fmla="*/ 7 w 20"/>
              <a:gd name="T11" fmla="*/ 11 h 28"/>
              <a:gd name="T12" fmla="*/ 6 w 20"/>
              <a:gd name="T13" fmla="*/ 10 h 28"/>
              <a:gd name="T14" fmla="*/ 5 w 20"/>
              <a:gd name="T15" fmla="*/ 9 h 28"/>
              <a:gd name="T16" fmla="*/ 6 w 20"/>
              <a:gd name="T17" fmla="*/ 8 h 28"/>
              <a:gd name="T18" fmla="*/ 7 w 20"/>
              <a:gd name="T19" fmla="*/ 7 h 28"/>
              <a:gd name="T20" fmla="*/ 8 w 20"/>
              <a:gd name="T21" fmla="*/ 7 h 28"/>
              <a:gd name="T22" fmla="*/ 10 w 20"/>
              <a:gd name="T23" fmla="*/ 7 h 28"/>
              <a:gd name="T24" fmla="*/ 14 w 20"/>
              <a:gd name="T25" fmla="*/ 7 h 28"/>
              <a:gd name="T26" fmla="*/ 16 w 20"/>
              <a:gd name="T27" fmla="*/ 8 h 28"/>
              <a:gd name="T28" fmla="*/ 16 w 20"/>
              <a:gd name="T29" fmla="*/ 8 h 28"/>
              <a:gd name="T30" fmla="*/ 17 w 20"/>
              <a:gd name="T31" fmla="*/ 8 h 28"/>
              <a:gd name="T32" fmla="*/ 18 w 20"/>
              <a:gd name="T33" fmla="*/ 8 h 28"/>
              <a:gd name="T34" fmla="*/ 19 w 20"/>
              <a:gd name="T35" fmla="*/ 7 h 28"/>
              <a:gd name="T36" fmla="*/ 18 w 20"/>
              <a:gd name="T37" fmla="*/ 5 h 28"/>
              <a:gd name="T38" fmla="*/ 17 w 20"/>
              <a:gd name="T39" fmla="*/ 4 h 28"/>
              <a:gd name="T40" fmla="*/ 14 w 20"/>
              <a:gd name="T41" fmla="*/ 4 h 28"/>
              <a:gd name="T42" fmla="*/ 11 w 20"/>
              <a:gd name="T43" fmla="*/ 3 h 28"/>
              <a:gd name="T44" fmla="*/ 11 w 20"/>
              <a:gd name="T45" fmla="*/ 1 h 28"/>
              <a:gd name="T46" fmla="*/ 10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4 h 28"/>
              <a:gd name="T54" fmla="*/ 3 w 20"/>
              <a:gd name="T55" fmla="*/ 5 h 28"/>
              <a:gd name="T56" fmla="*/ 1 w 20"/>
              <a:gd name="T57" fmla="*/ 7 h 28"/>
              <a:gd name="T58" fmla="*/ 0 w 20"/>
              <a:gd name="T59" fmla="*/ 9 h 28"/>
              <a:gd name="T60" fmla="*/ 1 w 20"/>
              <a:gd name="T61" fmla="*/ 12 h 28"/>
              <a:gd name="T62" fmla="*/ 2 w 20"/>
              <a:gd name="T63" fmla="*/ 13 h 28"/>
              <a:gd name="T64" fmla="*/ 4 w 20"/>
              <a:gd name="T65" fmla="*/ 14 h 28"/>
              <a:gd name="T66" fmla="*/ 6 w 20"/>
              <a:gd name="T67" fmla="*/ 15 h 28"/>
              <a:gd name="T68" fmla="*/ 9 w 20"/>
              <a:gd name="T69" fmla="*/ 16 h 28"/>
              <a:gd name="T70" fmla="*/ 12 w 20"/>
              <a:gd name="T71" fmla="*/ 16 h 28"/>
              <a:gd name="T72" fmla="*/ 14 w 20"/>
              <a:gd name="T73" fmla="*/ 17 h 28"/>
              <a:gd name="T74" fmla="*/ 15 w 20"/>
              <a:gd name="T75" fmla="*/ 19 h 28"/>
              <a:gd name="T76" fmla="*/ 15 w 20"/>
              <a:gd name="T77" fmla="*/ 20 h 28"/>
              <a:gd name="T78" fmla="*/ 14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7 w 20"/>
              <a:gd name="T85" fmla="*/ 22 h 28"/>
              <a:gd name="T86" fmla="*/ 5 w 20"/>
              <a:gd name="T87" fmla="*/ 21 h 28"/>
              <a:gd name="T88" fmla="*/ 3 w 20"/>
              <a:gd name="T89" fmla="*/ 21 h 28"/>
              <a:gd name="T90" fmla="*/ 2 w 20"/>
              <a:gd name="T91" fmla="*/ 20 h 28"/>
              <a:gd name="T92" fmla="*/ 1 w 20"/>
              <a:gd name="T93" fmla="*/ 21 h 28"/>
              <a:gd name="T94" fmla="*/ 0 w 20"/>
              <a:gd name="T95" fmla="*/ 22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6 h 28"/>
              <a:gd name="T104" fmla="*/ 8 w 20"/>
              <a:gd name="T105" fmla="*/ 27 h 28"/>
              <a:gd name="T106" fmla="*/ 10 w 20"/>
              <a:gd name="T107" fmla="*/ 28 h 28"/>
              <a:gd name="T108" fmla="*/ 11 w 20"/>
              <a:gd name="T109" fmla="*/ 27 h 28"/>
              <a:gd name="T110" fmla="*/ 11 w 20"/>
              <a:gd name="T111" fmla="*/ 26 h 28"/>
              <a:gd name="T112" fmla="*/ 14 w 20"/>
              <a:gd name="T113" fmla="*/ 25 h 28"/>
              <a:gd name="T114" fmla="*/ 17 w 20"/>
              <a:gd name="T115" fmla="*/ 24 h 28"/>
              <a:gd name="T116" fmla="*/ 19 w 20"/>
              <a:gd name="T117" fmla="*/ 22 h 28"/>
              <a:gd name="T118" fmla="*/ 20 w 20"/>
              <a:gd name="T119" fmla="*/ 19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4"/>
                  <a:pt x="16" y="13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2"/>
                  <a:pt x="11" y="12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1"/>
                  <a:pt x="7" y="11"/>
                  <a:pt x="7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5" y="10"/>
                  <a:pt x="5" y="10"/>
                  <a:pt x="5" y="9"/>
                </a:cubicBezTo>
                <a:cubicBezTo>
                  <a:pt x="5" y="9"/>
                  <a:pt x="5" y="9"/>
                  <a:pt x="6" y="8"/>
                </a:cubicBezTo>
                <a:cubicBezTo>
                  <a:pt x="6" y="8"/>
                  <a:pt x="6" y="7"/>
                  <a:pt x="7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9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4" y="7"/>
                  <a:pt x="15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8"/>
                  <a:pt x="18" y="8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6"/>
                  <a:pt x="19" y="6"/>
                  <a:pt x="18" y="5"/>
                </a:cubicBezTo>
                <a:cubicBezTo>
                  <a:pt x="18" y="5"/>
                  <a:pt x="17" y="5"/>
                  <a:pt x="17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10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5"/>
                  <a:pt x="6" y="15"/>
                  <a:pt x="6" y="15"/>
                </a:cubicBezTo>
                <a:cubicBezTo>
                  <a:pt x="7" y="15"/>
                  <a:pt x="8" y="16"/>
                  <a:pt x="9" y="16"/>
                </a:cubicBezTo>
                <a:cubicBezTo>
                  <a:pt x="10" y="16"/>
                  <a:pt x="11" y="16"/>
                  <a:pt x="12" y="16"/>
                </a:cubicBezTo>
                <a:cubicBezTo>
                  <a:pt x="13" y="17"/>
                  <a:pt x="14" y="17"/>
                  <a:pt x="14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4" y="21"/>
                  <a:pt x="14" y="21"/>
                  <a:pt x="14" y="21"/>
                </a:cubicBezTo>
                <a:cubicBezTo>
                  <a:pt x="13" y="22"/>
                  <a:pt x="13" y="22"/>
                  <a:pt x="12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7" y="22"/>
                  <a:pt x="6" y="22"/>
                  <a:pt x="5" y="21"/>
                </a:cubicBezTo>
                <a:cubicBezTo>
                  <a:pt x="4" y="21"/>
                  <a:pt x="4" y="21"/>
                  <a:pt x="3" y="21"/>
                </a:cubicBezTo>
                <a:cubicBezTo>
                  <a:pt x="3" y="20"/>
                  <a:pt x="2" y="20"/>
                  <a:pt x="2" y="20"/>
                </a:cubicBezTo>
                <a:cubicBezTo>
                  <a:pt x="1" y="20"/>
                  <a:pt x="1" y="20"/>
                  <a:pt x="1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4"/>
                  <a:pt x="2" y="24"/>
                  <a:pt x="3" y="24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5"/>
                  <a:pt x="7" y="25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8"/>
                  <a:pt x="10" y="28"/>
                </a:cubicBezTo>
                <a:cubicBezTo>
                  <a:pt x="10" y="28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4"/>
                </a:cubicBezTo>
                <a:cubicBezTo>
                  <a:pt x="18" y="23"/>
                  <a:pt x="19" y="22"/>
                  <a:pt x="19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0" name="Freeform 70"/>
          <p:cNvSpPr/>
          <p:nvPr/>
        </p:nvSpPr>
        <p:spPr bwMode="auto">
          <a:xfrm>
            <a:off x="6081713" y="2922588"/>
            <a:ext cx="52387" cy="74613"/>
          </a:xfrm>
          <a:custGeom>
            <a:avLst/>
            <a:gdLst>
              <a:gd name="T0" fmla="*/ 19 w 20"/>
              <a:gd name="T1" fmla="*/ 15 h 28"/>
              <a:gd name="T2" fmla="*/ 16 w 20"/>
              <a:gd name="T3" fmla="*/ 13 h 28"/>
              <a:gd name="T4" fmla="*/ 13 w 20"/>
              <a:gd name="T5" fmla="*/ 13 h 28"/>
              <a:gd name="T6" fmla="*/ 11 w 20"/>
              <a:gd name="T7" fmla="*/ 12 h 28"/>
              <a:gd name="T8" fmla="*/ 9 w 20"/>
              <a:gd name="T9" fmla="*/ 12 h 28"/>
              <a:gd name="T10" fmla="*/ 7 w 20"/>
              <a:gd name="T11" fmla="*/ 11 h 28"/>
              <a:gd name="T12" fmla="*/ 6 w 20"/>
              <a:gd name="T13" fmla="*/ 10 h 28"/>
              <a:gd name="T14" fmla="*/ 5 w 20"/>
              <a:gd name="T15" fmla="*/ 9 h 28"/>
              <a:gd name="T16" fmla="*/ 6 w 20"/>
              <a:gd name="T17" fmla="*/ 8 h 28"/>
              <a:gd name="T18" fmla="*/ 7 w 20"/>
              <a:gd name="T19" fmla="*/ 7 h 28"/>
              <a:gd name="T20" fmla="*/ 8 w 20"/>
              <a:gd name="T21" fmla="*/ 7 h 28"/>
              <a:gd name="T22" fmla="*/ 10 w 20"/>
              <a:gd name="T23" fmla="*/ 7 h 28"/>
              <a:gd name="T24" fmla="*/ 14 w 20"/>
              <a:gd name="T25" fmla="*/ 7 h 28"/>
              <a:gd name="T26" fmla="*/ 16 w 20"/>
              <a:gd name="T27" fmla="*/ 8 h 28"/>
              <a:gd name="T28" fmla="*/ 17 w 20"/>
              <a:gd name="T29" fmla="*/ 8 h 28"/>
              <a:gd name="T30" fmla="*/ 17 w 20"/>
              <a:gd name="T31" fmla="*/ 8 h 28"/>
              <a:gd name="T32" fmla="*/ 18 w 20"/>
              <a:gd name="T33" fmla="*/ 8 h 28"/>
              <a:gd name="T34" fmla="*/ 19 w 20"/>
              <a:gd name="T35" fmla="*/ 7 h 28"/>
              <a:gd name="T36" fmla="*/ 18 w 20"/>
              <a:gd name="T37" fmla="*/ 5 h 28"/>
              <a:gd name="T38" fmla="*/ 17 w 20"/>
              <a:gd name="T39" fmla="*/ 4 h 28"/>
              <a:gd name="T40" fmla="*/ 14 w 20"/>
              <a:gd name="T41" fmla="*/ 4 h 28"/>
              <a:gd name="T42" fmla="*/ 11 w 20"/>
              <a:gd name="T43" fmla="*/ 3 h 28"/>
              <a:gd name="T44" fmla="*/ 11 w 20"/>
              <a:gd name="T45" fmla="*/ 1 h 28"/>
              <a:gd name="T46" fmla="*/ 10 w 20"/>
              <a:gd name="T47" fmla="*/ 0 h 28"/>
              <a:gd name="T48" fmla="*/ 8 w 20"/>
              <a:gd name="T49" fmla="*/ 1 h 28"/>
              <a:gd name="T50" fmla="*/ 8 w 20"/>
              <a:gd name="T51" fmla="*/ 3 h 28"/>
              <a:gd name="T52" fmla="*/ 6 w 20"/>
              <a:gd name="T53" fmla="*/ 4 h 28"/>
              <a:gd name="T54" fmla="*/ 3 w 20"/>
              <a:gd name="T55" fmla="*/ 5 h 28"/>
              <a:gd name="T56" fmla="*/ 1 w 20"/>
              <a:gd name="T57" fmla="*/ 7 h 28"/>
              <a:gd name="T58" fmla="*/ 0 w 20"/>
              <a:gd name="T59" fmla="*/ 9 h 28"/>
              <a:gd name="T60" fmla="*/ 1 w 20"/>
              <a:gd name="T61" fmla="*/ 12 h 28"/>
              <a:gd name="T62" fmla="*/ 2 w 20"/>
              <a:gd name="T63" fmla="*/ 13 h 28"/>
              <a:gd name="T64" fmla="*/ 4 w 20"/>
              <a:gd name="T65" fmla="*/ 14 h 28"/>
              <a:gd name="T66" fmla="*/ 7 w 20"/>
              <a:gd name="T67" fmla="*/ 15 h 28"/>
              <a:gd name="T68" fmla="*/ 10 w 20"/>
              <a:gd name="T69" fmla="*/ 16 h 28"/>
              <a:gd name="T70" fmla="*/ 13 w 20"/>
              <a:gd name="T71" fmla="*/ 16 h 28"/>
              <a:gd name="T72" fmla="*/ 15 w 20"/>
              <a:gd name="T73" fmla="*/ 17 h 28"/>
              <a:gd name="T74" fmla="*/ 15 w 20"/>
              <a:gd name="T75" fmla="*/ 19 h 28"/>
              <a:gd name="T76" fmla="*/ 15 w 20"/>
              <a:gd name="T77" fmla="*/ 20 h 28"/>
              <a:gd name="T78" fmla="*/ 14 w 20"/>
              <a:gd name="T79" fmla="*/ 21 h 28"/>
              <a:gd name="T80" fmla="*/ 12 w 20"/>
              <a:gd name="T81" fmla="*/ 22 h 28"/>
              <a:gd name="T82" fmla="*/ 10 w 20"/>
              <a:gd name="T83" fmla="*/ 22 h 28"/>
              <a:gd name="T84" fmla="*/ 8 w 20"/>
              <a:gd name="T85" fmla="*/ 22 h 28"/>
              <a:gd name="T86" fmla="*/ 5 w 20"/>
              <a:gd name="T87" fmla="*/ 21 h 28"/>
              <a:gd name="T88" fmla="*/ 3 w 20"/>
              <a:gd name="T89" fmla="*/ 21 h 28"/>
              <a:gd name="T90" fmla="*/ 2 w 20"/>
              <a:gd name="T91" fmla="*/ 20 h 28"/>
              <a:gd name="T92" fmla="*/ 1 w 20"/>
              <a:gd name="T93" fmla="*/ 21 h 28"/>
              <a:gd name="T94" fmla="*/ 0 w 20"/>
              <a:gd name="T95" fmla="*/ 22 h 28"/>
              <a:gd name="T96" fmla="*/ 1 w 20"/>
              <a:gd name="T97" fmla="*/ 23 h 28"/>
              <a:gd name="T98" fmla="*/ 3 w 20"/>
              <a:gd name="T99" fmla="*/ 24 h 28"/>
              <a:gd name="T100" fmla="*/ 6 w 20"/>
              <a:gd name="T101" fmla="*/ 25 h 28"/>
              <a:gd name="T102" fmla="*/ 8 w 20"/>
              <a:gd name="T103" fmla="*/ 26 h 28"/>
              <a:gd name="T104" fmla="*/ 8 w 20"/>
              <a:gd name="T105" fmla="*/ 27 h 28"/>
              <a:gd name="T106" fmla="*/ 10 w 20"/>
              <a:gd name="T107" fmla="*/ 28 h 28"/>
              <a:gd name="T108" fmla="*/ 11 w 20"/>
              <a:gd name="T109" fmla="*/ 27 h 28"/>
              <a:gd name="T110" fmla="*/ 11 w 20"/>
              <a:gd name="T111" fmla="*/ 26 h 28"/>
              <a:gd name="T112" fmla="*/ 14 w 20"/>
              <a:gd name="T113" fmla="*/ 25 h 28"/>
              <a:gd name="T114" fmla="*/ 17 w 20"/>
              <a:gd name="T115" fmla="*/ 24 h 28"/>
              <a:gd name="T116" fmla="*/ 20 w 20"/>
              <a:gd name="T117" fmla="*/ 22 h 28"/>
              <a:gd name="T118" fmla="*/ 20 w 20"/>
              <a:gd name="T119" fmla="*/ 19 h 28"/>
              <a:gd name="T120" fmla="*/ 19 w 20"/>
              <a:gd name="T121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" h="28">
                <a:moveTo>
                  <a:pt x="19" y="15"/>
                </a:moveTo>
                <a:cubicBezTo>
                  <a:pt x="18" y="14"/>
                  <a:pt x="17" y="14"/>
                  <a:pt x="16" y="13"/>
                </a:cubicBezTo>
                <a:cubicBezTo>
                  <a:pt x="15" y="13"/>
                  <a:pt x="14" y="13"/>
                  <a:pt x="13" y="13"/>
                </a:cubicBezTo>
                <a:cubicBezTo>
                  <a:pt x="12" y="12"/>
                  <a:pt x="12" y="12"/>
                  <a:pt x="11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1"/>
                  <a:pt x="7" y="11"/>
                  <a:pt x="7" y="11"/>
                </a:cubicBezTo>
                <a:cubicBezTo>
                  <a:pt x="7" y="11"/>
                  <a:pt x="6" y="11"/>
                  <a:pt x="6" y="10"/>
                </a:cubicBezTo>
                <a:cubicBezTo>
                  <a:pt x="6" y="10"/>
                  <a:pt x="5" y="10"/>
                  <a:pt x="5" y="9"/>
                </a:cubicBezTo>
                <a:cubicBezTo>
                  <a:pt x="5" y="9"/>
                  <a:pt x="6" y="9"/>
                  <a:pt x="6" y="8"/>
                </a:cubicBezTo>
                <a:cubicBezTo>
                  <a:pt x="6" y="8"/>
                  <a:pt x="6" y="7"/>
                  <a:pt x="7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10" y="7"/>
                  <a:pt x="10" y="7"/>
                </a:cubicBezTo>
                <a:cubicBezTo>
                  <a:pt x="12" y="7"/>
                  <a:pt x="13" y="7"/>
                  <a:pt x="14" y="7"/>
                </a:cubicBezTo>
                <a:cubicBezTo>
                  <a:pt x="15" y="7"/>
                  <a:pt x="15" y="7"/>
                  <a:pt x="16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6"/>
                  <a:pt x="19" y="6"/>
                  <a:pt x="18" y="5"/>
                </a:cubicBezTo>
                <a:cubicBezTo>
                  <a:pt x="18" y="5"/>
                  <a:pt x="17" y="5"/>
                  <a:pt x="17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1" y="0"/>
                  <a:pt x="10" y="0"/>
                </a:cubicBezTo>
                <a:cubicBezTo>
                  <a:pt x="9" y="0"/>
                  <a:pt x="8" y="0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7" y="3"/>
                  <a:pt x="6" y="4"/>
                </a:cubicBezTo>
                <a:cubicBezTo>
                  <a:pt x="5" y="4"/>
                  <a:pt x="4" y="4"/>
                  <a:pt x="3" y="5"/>
                </a:cubicBezTo>
                <a:cubicBezTo>
                  <a:pt x="2" y="5"/>
                  <a:pt x="2" y="6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1" y="12"/>
                  <a:pt x="2" y="13"/>
                  <a:pt x="2" y="13"/>
                </a:cubicBezTo>
                <a:cubicBezTo>
                  <a:pt x="3" y="14"/>
                  <a:pt x="3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9" y="16"/>
                  <a:pt x="10" y="16"/>
                </a:cubicBezTo>
                <a:cubicBezTo>
                  <a:pt x="11" y="16"/>
                  <a:pt x="12" y="16"/>
                  <a:pt x="13" y="16"/>
                </a:cubicBezTo>
                <a:cubicBezTo>
                  <a:pt x="13" y="17"/>
                  <a:pt x="14" y="17"/>
                  <a:pt x="15" y="17"/>
                </a:cubicBezTo>
                <a:cubicBezTo>
                  <a:pt x="15" y="18"/>
                  <a:pt x="15" y="18"/>
                  <a:pt x="15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4" y="21"/>
                  <a:pt x="14" y="21"/>
                </a:cubicBezTo>
                <a:cubicBezTo>
                  <a:pt x="13" y="22"/>
                  <a:pt x="13" y="22"/>
                  <a:pt x="12" y="22"/>
                </a:cubicBezTo>
                <a:cubicBezTo>
                  <a:pt x="12" y="22"/>
                  <a:pt x="11" y="22"/>
                  <a:pt x="10" y="22"/>
                </a:cubicBezTo>
                <a:cubicBezTo>
                  <a:pt x="9" y="22"/>
                  <a:pt x="9" y="22"/>
                  <a:pt x="8" y="22"/>
                </a:cubicBezTo>
                <a:cubicBezTo>
                  <a:pt x="7" y="22"/>
                  <a:pt x="6" y="22"/>
                  <a:pt x="5" y="21"/>
                </a:cubicBezTo>
                <a:cubicBezTo>
                  <a:pt x="5" y="21"/>
                  <a:pt x="4" y="21"/>
                  <a:pt x="3" y="21"/>
                </a:cubicBezTo>
                <a:cubicBezTo>
                  <a:pt x="3" y="20"/>
                  <a:pt x="2" y="20"/>
                  <a:pt x="2" y="20"/>
                </a:cubicBezTo>
                <a:cubicBezTo>
                  <a:pt x="2" y="20"/>
                  <a:pt x="1" y="20"/>
                  <a:pt x="1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1" y="23"/>
                  <a:pt x="1" y="23"/>
                </a:cubicBezTo>
                <a:cubicBezTo>
                  <a:pt x="2" y="24"/>
                  <a:pt x="2" y="24"/>
                  <a:pt x="3" y="24"/>
                </a:cubicBezTo>
                <a:cubicBezTo>
                  <a:pt x="4" y="25"/>
                  <a:pt x="5" y="25"/>
                  <a:pt x="6" y="25"/>
                </a:cubicBezTo>
                <a:cubicBezTo>
                  <a:pt x="7" y="25"/>
                  <a:pt x="8" y="25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8"/>
                  <a:pt x="10" y="28"/>
                </a:cubicBezTo>
                <a:cubicBezTo>
                  <a:pt x="11" y="28"/>
                  <a:pt x="11" y="28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5"/>
                  <a:pt x="13" y="25"/>
                  <a:pt x="14" y="25"/>
                </a:cubicBezTo>
                <a:cubicBezTo>
                  <a:pt x="15" y="25"/>
                  <a:pt x="16" y="24"/>
                  <a:pt x="17" y="24"/>
                </a:cubicBezTo>
                <a:cubicBezTo>
                  <a:pt x="18" y="23"/>
                  <a:pt x="19" y="22"/>
                  <a:pt x="20" y="22"/>
                </a:cubicBezTo>
                <a:cubicBezTo>
                  <a:pt x="20" y="21"/>
                  <a:pt x="20" y="20"/>
                  <a:pt x="20" y="19"/>
                </a:cubicBezTo>
                <a:cubicBezTo>
                  <a:pt x="20" y="17"/>
                  <a:pt x="20" y="16"/>
                  <a:pt x="1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1" name="Freeform 71"/>
          <p:cNvSpPr>
            <a:spLocks noEditPoints="1"/>
          </p:cNvSpPr>
          <p:nvPr/>
        </p:nvSpPr>
        <p:spPr bwMode="auto">
          <a:xfrm>
            <a:off x="8826500" y="2206626"/>
            <a:ext cx="1473200" cy="1474788"/>
          </a:xfrm>
          <a:custGeom>
            <a:avLst/>
            <a:gdLst>
              <a:gd name="T0" fmla="*/ 0 w 557"/>
              <a:gd name="T1" fmla="*/ 279 h 558"/>
              <a:gd name="T2" fmla="*/ 278 w 557"/>
              <a:gd name="T3" fmla="*/ 0 h 558"/>
              <a:gd name="T4" fmla="*/ 557 w 557"/>
              <a:gd name="T5" fmla="*/ 279 h 558"/>
              <a:gd name="T6" fmla="*/ 278 w 557"/>
              <a:gd name="T7" fmla="*/ 558 h 558"/>
              <a:gd name="T8" fmla="*/ 0 w 557"/>
              <a:gd name="T9" fmla="*/ 279 h 558"/>
              <a:gd name="T10" fmla="*/ 24 w 557"/>
              <a:gd name="T11" fmla="*/ 279 h 558"/>
              <a:gd name="T12" fmla="*/ 278 w 557"/>
              <a:gd name="T13" fmla="*/ 533 h 558"/>
              <a:gd name="T14" fmla="*/ 533 w 557"/>
              <a:gd name="T15" fmla="*/ 279 h 558"/>
              <a:gd name="T16" fmla="*/ 278 w 557"/>
              <a:gd name="T17" fmla="*/ 24 h 558"/>
              <a:gd name="T18" fmla="*/ 24 w 557"/>
              <a:gd name="T19" fmla="*/ 279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7" h="558">
                <a:moveTo>
                  <a:pt x="0" y="279"/>
                </a:moveTo>
                <a:cubicBezTo>
                  <a:pt x="0" y="125"/>
                  <a:pt x="125" y="0"/>
                  <a:pt x="278" y="0"/>
                </a:cubicBezTo>
                <a:cubicBezTo>
                  <a:pt x="432" y="0"/>
                  <a:pt x="557" y="125"/>
                  <a:pt x="557" y="279"/>
                </a:cubicBezTo>
                <a:cubicBezTo>
                  <a:pt x="557" y="433"/>
                  <a:pt x="432" y="558"/>
                  <a:pt x="278" y="558"/>
                </a:cubicBezTo>
                <a:cubicBezTo>
                  <a:pt x="125" y="558"/>
                  <a:pt x="0" y="433"/>
                  <a:pt x="0" y="279"/>
                </a:cubicBezTo>
                <a:close/>
                <a:moveTo>
                  <a:pt x="24" y="279"/>
                </a:moveTo>
                <a:cubicBezTo>
                  <a:pt x="24" y="419"/>
                  <a:pt x="138" y="533"/>
                  <a:pt x="278" y="533"/>
                </a:cubicBezTo>
                <a:cubicBezTo>
                  <a:pt x="419" y="533"/>
                  <a:pt x="533" y="419"/>
                  <a:pt x="533" y="279"/>
                </a:cubicBezTo>
                <a:cubicBezTo>
                  <a:pt x="533" y="139"/>
                  <a:pt x="419" y="24"/>
                  <a:pt x="278" y="24"/>
                </a:cubicBezTo>
                <a:cubicBezTo>
                  <a:pt x="138" y="24"/>
                  <a:pt x="24" y="139"/>
                  <a:pt x="24" y="279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2" name="Freeform 72"/>
          <p:cNvSpPr>
            <a:spLocks noEditPoints="1"/>
          </p:cNvSpPr>
          <p:nvPr/>
        </p:nvSpPr>
        <p:spPr bwMode="auto">
          <a:xfrm>
            <a:off x="8951913" y="2333626"/>
            <a:ext cx="1223962" cy="1220788"/>
          </a:xfrm>
          <a:custGeom>
            <a:avLst/>
            <a:gdLst>
              <a:gd name="T0" fmla="*/ 0 w 463"/>
              <a:gd name="T1" fmla="*/ 231 h 462"/>
              <a:gd name="T2" fmla="*/ 231 w 463"/>
              <a:gd name="T3" fmla="*/ 0 h 462"/>
              <a:gd name="T4" fmla="*/ 463 w 463"/>
              <a:gd name="T5" fmla="*/ 231 h 462"/>
              <a:gd name="T6" fmla="*/ 231 w 463"/>
              <a:gd name="T7" fmla="*/ 462 h 462"/>
              <a:gd name="T8" fmla="*/ 0 w 463"/>
              <a:gd name="T9" fmla="*/ 231 h 462"/>
              <a:gd name="T10" fmla="*/ 24 w 463"/>
              <a:gd name="T11" fmla="*/ 231 h 462"/>
              <a:gd name="T12" fmla="*/ 231 w 463"/>
              <a:gd name="T13" fmla="*/ 438 h 462"/>
              <a:gd name="T14" fmla="*/ 438 w 463"/>
              <a:gd name="T15" fmla="*/ 231 h 462"/>
              <a:gd name="T16" fmla="*/ 231 w 463"/>
              <a:gd name="T17" fmla="*/ 24 h 462"/>
              <a:gd name="T18" fmla="*/ 24 w 463"/>
              <a:gd name="T19" fmla="*/ 23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3" h="462">
                <a:moveTo>
                  <a:pt x="0" y="231"/>
                </a:moveTo>
                <a:cubicBezTo>
                  <a:pt x="0" y="103"/>
                  <a:pt x="104" y="0"/>
                  <a:pt x="231" y="0"/>
                </a:cubicBezTo>
                <a:cubicBezTo>
                  <a:pt x="359" y="0"/>
                  <a:pt x="463" y="103"/>
                  <a:pt x="463" y="231"/>
                </a:cubicBezTo>
                <a:cubicBezTo>
                  <a:pt x="463" y="359"/>
                  <a:pt x="359" y="462"/>
                  <a:pt x="231" y="462"/>
                </a:cubicBezTo>
                <a:cubicBezTo>
                  <a:pt x="104" y="462"/>
                  <a:pt x="0" y="359"/>
                  <a:pt x="0" y="231"/>
                </a:cubicBezTo>
                <a:close/>
                <a:moveTo>
                  <a:pt x="24" y="231"/>
                </a:moveTo>
                <a:cubicBezTo>
                  <a:pt x="24" y="345"/>
                  <a:pt x="117" y="438"/>
                  <a:pt x="231" y="438"/>
                </a:cubicBezTo>
                <a:cubicBezTo>
                  <a:pt x="346" y="438"/>
                  <a:pt x="438" y="345"/>
                  <a:pt x="438" y="231"/>
                </a:cubicBezTo>
                <a:cubicBezTo>
                  <a:pt x="438" y="117"/>
                  <a:pt x="346" y="24"/>
                  <a:pt x="231" y="24"/>
                </a:cubicBezTo>
                <a:cubicBezTo>
                  <a:pt x="117" y="24"/>
                  <a:pt x="24" y="117"/>
                  <a:pt x="24" y="231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3" name="Freeform 73"/>
          <p:cNvSpPr>
            <a:spLocks noEditPoints="1"/>
          </p:cNvSpPr>
          <p:nvPr/>
        </p:nvSpPr>
        <p:spPr bwMode="auto">
          <a:xfrm>
            <a:off x="9075738" y="2457451"/>
            <a:ext cx="973137" cy="973138"/>
          </a:xfrm>
          <a:custGeom>
            <a:avLst/>
            <a:gdLst>
              <a:gd name="T0" fmla="*/ 0 w 368"/>
              <a:gd name="T1" fmla="*/ 184 h 368"/>
              <a:gd name="T2" fmla="*/ 184 w 368"/>
              <a:gd name="T3" fmla="*/ 0 h 368"/>
              <a:gd name="T4" fmla="*/ 368 w 368"/>
              <a:gd name="T5" fmla="*/ 184 h 368"/>
              <a:gd name="T6" fmla="*/ 184 w 368"/>
              <a:gd name="T7" fmla="*/ 368 h 368"/>
              <a:gd name="T8" fmla="*/ 0 w 368"/>
              <a:gd name="T9" fmla="*/ 184 h 368"/>
              <a:gd name="T10" fmla="*/ 25 w 368"/>
              <a:gd name="T11" fmla="*/ 184 h 368"/>
              <a:gd name="T12" fmla="*/ 184 w 368"/>
              <a:gd name="T13" fmla="*/ 343 h 368"/>
              <a:gd name="T14" fmla="*/ 344 w 368"/>
              <a:gd name="T15" fmla="*/ 184 h 368"/>
              <a:gd name="T16" fmla="*/ 184 w 368"/>
              <a:gd name="T17" fmla="*/ 24 h 368"/>
              <a:gd name="T18" fmla="*/ 25 w 368"/>
              <a:gd name="T19" fmla="*/ 184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8" h="368">
                <a:moveTo>
                  <a:pt x="0" y="184"/>
                </a:moveTo>
                <a:cubicBezTo>
                  <a:pt x="0" y="82"/>
                  <a:pt x="83" y="0"/>
                  <a:pt x="184" y="0"/>
                </a:cubicBezTo>
                <a:cubicBezTo>
                  <a:pt x="286" y="0"/>
                  <a:pt x="368" y="82"/>
                  <a:pt x="368" y="184"/>
                </a:cubicBezTo>
                <a:cubicBezTo>
                  <a:pt x="368" y="285"/>
                  <a:pt x="286" y="368"/>
                  <a:pt x="184" y="368"/>
                </a:cubicBezTo>
                <a:cubicBezTo>
                  <a:pt x="83" y="368"/>
                  <a:pt x="0" y="285"/>
                  <a:pt x="0" y="184"/>
                </a:cubicBezTo>
                <a:close/>
                <a:moveTo>
                  <a:pt x="25" y="184"/>
                </a:moveTo>
                <a:cubicBezTo>
                  <a:pt x="25" y="272"/>
                  <a:pt x="96" y="343"/>
                  <a:pt x="184" y="343"/>
                </a:cubicBezTo>
                <a:cubicBezTo>
                  <a:pt x="272" y="343"/>
                  <a:pt x="344" y="272"/>
                  <a:pt x="344" y="184"/>
                </a:cubicBezTo>
                <a:cubicBezTo>
                  <a:pt x="344" y="96"/>
                  <a:pt x="272" y="24"/>
                  <a:pt x="184" y="24"/>
                </a:cubicBezTo>
                <a:cubicBezTo>
                  <a:pt x="96" y="24"/>
                  <a:pt x="25" y="96"/>
                  <a:pt x="25" y="184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4" name="Freeform 74"/>
          <p:cNvSpPr>
            <a:spLocks noEditPoints="1"/>
          </p:cNvSpPr>
          <p:nvPr/>
        </p:nvSpPr>
        <p:spPr bwMode="auto">
          <a:xfrm>
            <a:off x="9080500" y="4749801"/>
            <a:ext cx="1476375" cy="1474788"/>
          </a:xfrm>
          <a:custGeom>
            <a:avLst/>
            <a:gdLst>
              <a:gd name="T0" fmla="*/ 0 w 558"/>
              <a:gd name="T1" fmla="*/ 279 h 558"/>
              <a:gd name="T2" fmla="*/ 279 w 558"/>
              <a:gd name="T3" fmla="*/ 0 h 558"/>
              <a:gd name="T4" fmla="*/ 558 w 558"/>
              <a:gd name="T5" fmla="*/ 279 h 558"/>
              <a:gd name="T6" fmla="*/ 279 w 558"/>
              <a:gd name="T7" fmla="*/ 558 h 558"/>
              <a:gd name="T8" fmla="*/ 0 w 558"/>
              <a:gd name="T9" fmla="*/ 279 h 558"/>
              <a:gd name="T10" fmla="*/ 24 w 558"/>
              <a:gd name="T11" fmla="*/ 279 h 558"/>
              <a:gd name="T12" fmla="*/ 279 w 558"/>
              <a:gd name="T13" fmla="*/ 533 h 558"/>
              <a:gd name="T14" fmla="*/ 533 w 558"/>
              <a:gd name="T15" fmla="*/ 279 h 558"/>
              <a:gd name="T16" fmla="*/ 279 w 558"/>
              <a:gd name="T17" fmla="*/ 25 h 558"/>
              <a:gd name="T18" fmla="*/ 24 w 558"/>
              <a:gd name="T19" fmla="*/ 279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8" h="558">
                <a:moveTo>
                  <a:pt x="0" y="279"/>
                </a:moveTo>
                <a:cubicBezTo>
                  <a:pt x="0" y="125"/>
                  <a:pt x="125" y="0"/>
                  <a:pt x="279" y="0"/>
                </a:cubicBezTo>
                <a:cubicBezTo>
                  <a:pt x="433" y="0"/>
                  <a:pt x="558" y="125"/>
                  <a:pt x="558" y="279"/>
                </a:cubicBezTo>
                <a:cubicBezTo>
                  <a:pt x="558" y="433"/>
                  <a:pt x="433" y="558"/>
                  <a:pt x="279" y="558"/>
                </a:cubicBezTo>
                <a:cubicBezTo>
                  <a:pt x="125" y="558"/>
                  <a:pt x="0" y="433"/>
                  <a:pt x="0" y="279"/>
                </a:cubicBezTo>
                <a:close/>
                <a:moveTo>
                  <a:pt x="24" y="279"/>
                </a:moveTo>
                <a:cubicBezTo>
                  <a:pt x="24" y="419"/>
                  <a:pt x="138" y="533"/>
                  <a:pt x="279" y="533"/>
                </a:cubicBezTo>
                <a:cubicBezTo>
                  <a:pt x="419" y="533"/>
                  <a:pt x="533" y="419"/>
                  <a:pt x="533" y="279"/>
                </a:cubicBezTo>
                <a:cubicBezTo>
                  <a:pt x="533" y="139"/>
                  <a:pt x="419" y="25"/>
                  <a:pt x="279" y="25"/>
                </a:cubicBezTo>
                <a:cubicBezTo>
                  <a:pt x="138" y="25"/>
                  <a:pt x="24" y="139"/>
                  <a:pt x="24" y="279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5" name="Freeform 75"/>
          <p:cNvSpPr>
            <a:spLocks noEditPoints="1"/>
          </p:cNvSpPr>
          <p:nvPr/>
        </p:nvSpPr>
        <p:spPr bwMode="auto">
          <a:xfrm>
            <a:off x="9205913" y="4876801"/>
            <a:ext cx="1223962" cy="1220788"/>
          </a:xfrm>
          <a:custGeom>
            <a:avLst/>
            <a:gdLst>
              <a:gd name="T0" fmla="*/ 0 w 463"/>
              <a:gd name="T1" fmla="*/ 231 h 462"/>
              <a:gd name="T2" fmla="*/ 232 w 463"/>
              <a:gd name="T3" fmla="*/ 0 h 462"/>
              <a:gd name="T4" fmla="*/ 463 w 463"/>
              <a:gd name="T5" fmla="*/ 231 h 462"/>
              <a:gd name="T6" fmla="*/ 232 w 463"/>
              <a:gd name="T7" fmla="*/ 462 h 462"/>
              <a:gd name="T8" fmla="*/ 0 w 463"/>
              <a:gd name="T9" fmla="*/ 231 h 462"/>
              <a:gd name="T10" fmla="*/ 25 w 463"/>
              <a:gd name="T11" fmla="*/ 231 h 462"/>
              <a:gd name="T12" fmla="*/ 232 w 463"/>
              <a:gd name="T13" fmla="*/ 438 h 462"/>
              <a:gd name="T14" fmla="*/ 439 w 463"/>
              <a:gd name="T15" fmla="*/ 231 h 462"/>
              <a:gd name="T16" fmla="*/ 232 w 463"/>
              <a:gd name="T17" fmla="*/ 24 h 462"/>
              <a:gd name="T18" fmla="*/ 25 w 463"/>
              <a:gd name="T19" fmla="*/ 23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3" h="462">
                <a:moveTo>
                  <a:pt x="0" y="231"/>
                </a:moveTo>
                <a:cubicBezTo>
                  <a:pt x="0" y="103"/>
                  <a:pt x="104" y="0"/>
                  <a:pt x="232" y="0"/>
                </a:cubicBezTo>
                <a:cubicBezTo>
                  <a:pt x="359" y="0"/>
                  <a:pt x="463" y="103"/>
                  <a:pt x="463" y="231"/>
                </a:cubicBezTo>
                <a:cubicBezTo>
                  <a:pt x="463" y="359"/>
                  <a:pt x="359" y="462"/>
                  <a:pt x="232" y="462"/>
                </a:cubicBezTo>
                <a:cubicBezTo>
                  <a:pt x="104" y="462"/>
                  <a:pt x="0" y="359"/>
                  <a:pt x="0" y="231"/>
                </a:cubicBezTo>
                <a:close/>
                <a:moveTo>
                  <a:pt x="25" y="231"/>
                </a:moveTo>
                <a:cubicBezTo>
                  <a:pt x="25" y="345"/>
                  <a:pt x="118" y="438"/>
                  <a:pt x="232" y="438"/>
                </a:cubicBezTo>
                <a:cubicBezTo>
                  <a:pt x="346" y="438"/>
                  <a:pt x="439" y="345"/>
                  <a:pt x="439" y="231"/>
                </a:cubicBezTo>
                <a:cubicBezTo>
                  <a:pt x="439" y="117"/>
                  <a:pt x="346" y="24"/>
                  <a:pt x="232" y="24"/>
                </a:cubicBezTo>
                <a:cubicBezTo>
                  <a:pt x="118" y="24"/>
                  <a:pt x="25" y="117"/>
                  <a:pt x="25" y="231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6" name="Freeform 76"/>
          <p:cNvSpPr>
            <a:spLocks noEditPoints="1"/>
          </p:cNvSpPr>
          <p:nvPr/>
        </p:nvSpPr>
        <p:spPr bwMode="auto">
          <a:xfrm>
            <a:off x="9332913" y="5000626"/>
            <a:ext cx="973137" cy="973138"/>
          </a:xfrm>
          <a:custGeom>
            <a:avLst/>
            <a:gdLst>
              <a:gd name="T0" fmla="*/ 0 w 368"/>
              <a:gd name="T1" fmla="*/ 184 h 368"/>
              <a:gd name="T2" fmla="*/ 184 w 368"/>
              <a:gd name="T3" fmla="*/ 0 h 368"/>
              <a:gd name="T4" fmla="*/ 368 w 368"/>
              <a:gd name="T5" fmla="*/ 184 h 368"/>
              <a:gd name="T6" fmla="*/ 184 w 368"/>
              <a:gd name="T7" fmla="*/ 368 h 368"/>
              <a:gd name="T8" fmla="*/ 0 w 368"/>
              <a:gd name="T9" fmla="*/ 184 h 368"/>
              <a:gd name="T10" fmla="*/ 24 w 368"/>
              <a:gd name="T11" fmla="*/ 184 h 368"/>
              <a:gd name="T12" fmla="*/ 184 w 368"/>
              <a:gd name="T13" fmla="*/ 344 h 368"/>
              <a:gd name="T14" fmla="*/ 343 w 368"/>
              <a:gd name="T15" fmla="*/ 184 h 368"/>
              <a:gd name="T16" fmla="*/ 184 w 368"/>
              <a:gd name="T17" fmla="*/ 24 h 368"/>
              <a:gd name="T18" fmla="*/ 24 w 368"/>
              <a:gd name="T19" fmla="*/ 184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8" h="368">
                <a:moveTo>
                  <a:pt x="0" y="184"/>
                </a:moveTo>
                <a:cubicBezTo>
                  <a:pt x="0" y="83"/>
                  <a:pt x="82" y="0"/>
                  <a:pt x="184" y="0"/>
                </a:cubicBezTo>
                <a:cubicBezTo>
                  <a:pt x="285" y="0"/>
                  <a:pt x="368" y="83"/>
                  <a:pt x="368" y="184"/>
                </a:cubicBezTo>
                <a:cubicBezTo>
                  <a:pt x="368" y="285"/>
                  <a:pt x="285" y="368"/>
                  <a:pt x="184" y="368"/>
                </a:cubicBezTo>
                <a:cubicBezTo>
                  <a:pt x="82" y="368"/>
                  <a:pt x="0" y="285"/>
                  <a:pt x="0" y="184"/>
                </a:cubicBezTo>
                <a:close/>
                <a:moveTo>
                  <a:pt x="24" y="184"/>
                </a:moveTo>
                <a:cubicBezTo>
                  <a:pt x="24" y="272"/>
                  <a:pt x="96" y="344"/>
                  <a:pt x="184" y="344"/>
                </a:cubicBezTo>
                <a:cubicBezTo>
                  <a:pt x="272" y="344"/>
                  <a:pt x="343" y="272"/>
                  <a:pt x="343" y="184"/>
                </a:cubicBezTo>
                <a:cubicBezTo>
                  <a:pt x="343" y="96"/>
                  <a:pt x="272" y="24"/>
                  <a:pt x="184" y="24"/>
                </a:cubicBezTo>
                <a:cubicBezTo>
                  <a:pt x="96" y="24"/>
                  <a:pt x="24" y="96"/>
                  <a:pt x="24" y="184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7" name="Freeform 77"/>
          <p:cNvSpPr/>
          <p:nvPr/>
        </p:nvSpPr>
        <p:spPr bwMode="auto">
          <a:xfrm>
            <a:off x="6994525" y="852488"/>
            <a:ext cx="1562100" cy="1343025"/>
          </a:xfrm>
          <a:custGeom>
            <a:avLst/>
            <a:gdLst>
              <a:gd name="T0" fmla="*/ 31 w 591"/>
              <a:gd name="T1" fmla="*/ 260 h 508"/>
              <a:gd name="T2" fmla="*/ 159 w 591"/>
              <a:gd name="T3" fmla="*/ 149 h 508"/>
              <a:gd name="T4" fmla="*/ 164 w 591"/>
              <a:gd name="T5" fmla="*/ 128 h 508"/>
              <a:gd name="T6" fmla="*/ 300 w 591"/>
              <a:gd name="T7" fmla="*/ 62 h 508"/>
              <a:gd name="T8" fmla="*/ 327 w 591"/>
              <a:gd name="T9" fmla="*/ 75 h 508"/>
              <a:gd name="T10" fmla="*/ 484 w 591"/>
              <a:gd name="T11" fmla="*/ 21 h 508"/>
              <a:gd name="T12" fmla="*/ 567 w 591"/>
              <a:gd name="T13" fmla="*/ 192 h 508"/>
              <a:gd name="T14" fmla="*/ 396 w 591"/>
              <a:gd name="T15" fmla="*/ 275 h 508"/>
              <a:gd name="T16" fmla="*/ 347 w 591"/>
              <a:gd name="T17" fmla="*/ 245 h 508"/>
              <a:gd name="T18" fmla="*/ 353 w 591"/>
              <a:gd name="T19" fmla="*/ 372 h 508"/>
              <a:gd name="T20" fmla="*/ 136 w 591"/>
              <a:gd name="T21" fmla="*/ 477 h 508"/>
              <a:gd name="T22" fmla="*/ 31 w 591"/>
              <a:gd name="T23" fmla="*/ 26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08">
                <a:moveTo>
                  <a:pt x="31" y="260"/>
                </a:moveTo>
                <a:cubicBezTo>
                  <a:pt x="52" y="201"/>
                  <a:pt x="101" y="161"/>
                  <a:pt x="159" y="149"/>
                </a:cubicBezTo>
                <a:cubicBezTo>
                  <a:pt x="160" y="142"/>
                  <a:pt x="161" y="135"/>
                  <a:pt x="164" y="128"/>
                </a:cubicBezTo>
                <a:cubicBezTo>
                  <a:pt x="183" y="72"/>
                  <a:pt x="244" y="42"/>
                  <a:pt x="300" y="62"/>
                </a:cubicBezTo>
                <a:cubicBezTo>
                  <a:pt x="310" y="65"/>
                  <a:pt x="319" y="70"/>
                  <a:pt x="327" y="75"/>
                </a:cubicBezTo>
                <a:cubicBezTo>
                  <a:pt x="359" y="24"/>
                  <a:pt x="424" y="0"/>
                  <a:pt x="484" y="21"/>
                </a:cubicBezTo>
                <a:cubicBezTo>
                  <a:pt x="554" y="45"/>
                  <a:pt x="591" y="122"/>
                  <a:pt x="567" y="192"/>
                </a:cubicBezTo>
                <a:cubicBezTo>
                  <a:pt x="542" y="262"/>
                  <a:pt x="466" y="299"/>
                  <a:pt x="396" y="275"/>
                </a:cubicBezTo>
                <a:cubicBezTo>
                  <a:pt x="377" y="268"/>
                  <a:pt x="360" y="258"/>
                  <a:pt x="347" y="245"/>
                </a:cubicBezTo>
                <a:cubicBezTo>
                  <a:pt x="365" y="284"/>
                  <a:pt x="368" y="329"/>
                  <a:pt x="353" y="372"/>
                </a:cubicBezTo>
                <a:cubicBezTo>
                  <a:pt x="322" y="461"/>
                  <a:pt x="225" y="508"/>
                  <a:pt x="136" y="477"/>
                </a:cubicBezTo>
                <a:cubicBezTo>
                  <a:pt x="47" y="446"/>
                  <a:pt x="0" y="349"/>
                  <a:pt x="31" y="26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8" name="Freeform 78"/>
          <p:cNvSpPr/>
          <p:nvPr/>
        </p:nvSpPr>
        <p:spPr bwMode="auto">
          <a:xfrm>
            <a:off x="7486650" y="792163"/>
            <a:ext cx="2747962" cy="3282950"/>
          </a:xfrm>
          <a:custGeom>
            <a:avLst/>
            <a:gdLst>
              <a:gd name="T0" fmla="*/ 519 w 1039"/>
              <a:gd name="T1" fmla="*/ 0 h 1242"/>
              <a:gd name="T2" fmla="*/ 1039 w 1039"/>
              <a:gd name="T3" fmla="*/ 520 h 1242"/>
              <a:gd name="T4" fmla="*/ 968 w 1039"/>
              <a:gd name="T5" fmla="*/ 781 h 1242"/>
              <a:gd name="T6" fmla="*/ 798 w 1039"/>
              <a:gd name="T7" fmla="*/ 958 h 1242"/>
              <a:gd name="T8" fmla="*/ 798 w 1039"/>
              <a:gd name="T9" fmla="*/ 1044 h 1242"/>
              <a:gd name="T10" fmla="*/ 638 w 1039"/>
              <a:gd name="T11" fmla="*/ 1242 h 1242"/>
              <a:gd name="T12" fmla="*/ 405 w 1039"/>
              <a:gd name="T13" fmla="*/ 1242 h 1242"/>
              <a:gd name="T14" fmla="*/ 240 w 1039"/>
              <a:gd name="T15" fmla="*/ 1044 h 1242"/>
              <a:gd name="T16" fmla="*/ 240 w 1039"/>
              <a:gd name="T17" fmla="*/ 958 h 1242"/>
              <a:gd name="T18" fmla="*/ 70 w 1039"/>
              <a:gd name="T19" fmla="*/ 781 h 1242"/>
              <a:gd name="T20" fmla="*/ 0 w 1039"/>
              <a:gd name="T21" fmla="*/ 520 h 1242"/>
              <a:gd name="T22" fmla="*/ 519 w 1039"/>
              <a:gd name="T23" fmla="*/ 0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9" h="1242">
                <a:moveTo>
                  <a:pt x="519" y="0"/>
                </a:moveTo>
                <a:cubicBezTo>
                  <a:pt x="806" y="0"/>
                  <a:pt x="1039" y="233"/>
                  <a:pt x="1039" y="520"/>
                </a:cubicBezTo>
                <a:cubicBezTo>
                  <a:pt x="1039" y="612"/>
                  <a:pt x="1015" y="702"/>
                  <a:pt x="968" y="781"/>
                </a:cubicBezTo>
                <a:cubicBezTo>
                  <a:pt x="927" y="853"/>
                  <a:pt x="868" y="914"/>
                  <a:pt x="798" y="958"/>
                </a:cubicBezTo>
                <a:cubicBezTo>
                  <a:pt x="798" y="1044"/>
                  <a:pt x="798" y="1044"/>
                  <a:pt x="798" y="1044"/>
                </a:cubicBezTo>
                <a:cubicBezTo>
                  <a:pt x="798" y="1168"/>
                  <a:pt x="738" y="1242"/>
                  <a:pt x="638" y="1242"/>
                </a:cubicBezTo>
                <a:cubicBezTo>
                  <a:pt x="405" y="1242"/>
                  <a:pt x="405" y="1242"/>
                  <a:pt x="405" y="1242"/>
                </a:cubicBezTo>
                <a:cubicBezTo>
                  <a:pt x="303" y="1242"/>
                  <a:pt x="240" y="1166"/>
                  <a:pt x="240" y="1044"/>
                </a:cubicBezTo>
                <a:cubicBezTo>
                  <a:pt x="240" y="958"/>
                  <a:pt x="240" y="958"/>
                  <a:pt x="240" y="958"/>
                </a:cubicBezTo>
                <a:cubicBezTo>
                  <a:pt x="171" y="914"/>
                  <a:pt x="112" y="853"/>
                  <a:pt x="70" y="781"/>
                </a:cubicBezTo>
                <a:cubicBezTo>
                  <a:pt x="24" y="702"/>
                  <a:pt x="0" y="612"/>
                  <a:pt x="0" y="520"/>
                </a:cubicBezTo>
                <a:cubicBezTo>
                  <a:pt x="0" y="233"/>
                  <a:pt x="233" y="0"/>
                  <a:pt x="51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9" name="Freeform 79"/>
          <p:cNvSpPr/>
          <p:nvPr/>
        </p:nvSpPr>
        <p:spPr bwMode="auto">
          <a:xfrm>
            <a:off x="8405813" y="4078288"/>
            <a:ext cx="904875" cy="242888"/>
          </a:xfrm>
          <a:custGeom>
            <a:avLst/>
            <a:gdLst>
              <a:gd name="T0" fmla="*/ 297 w 342"/>
              <a:gd name="T1" fmla="*/ 92 h 92"/>
              <a:gd name="T2" fmla="*/ 46 w 342"/>
              <a:gd name="T3" fmla="*/ 92 h 92"/>
              <a:gd name="T4" fmla="*/ 0 w 342"/>
              <a:gd name="T5" fmla="*/ 46 h 92"/>
              <a:gd name="T6" fmla="*/ 46 w 342"/>
              <a:gd name="T7" fmla="*/ 0 h 92"/>
              <a:gd name="T8" fmla="*/ 297 w 342"/>
              <a:gd name="T9" fmla="*/ 0 h 92"/>
              <a:gd name="T10" fmla="*/ 342 w 342"/>
              <a:gd name="T11" fmla="*/ 46 h 92"/>
              <a:gd name="T12" fmla="*/ 297 w 342"/>
              <a:gd name="T13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2" h="92">
                <a:moveTo>
                  <a:pt x="297" y="92"/>
                </a:moveTo>
                <a:cubicBezTo>
                  <a:pt x="46" y="92"/>
                  <a:pt x="46" y="92"/>
                  <a:pt x="46" y="92"/>
                </a:cubicBezTo>
                <a:cubicBezTo>
                  <a:pt x="21" y="92"/>
                  <a:pt x="0" y="71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2" y="0"/>
                  <a:pt x="342" y="21"/>
                  <a:pt x="342" y="46"/>
                </a:cubicBezTo>
                <a:cubicBezTo>
                  <a:pt x="342" y="71"/>
                  <a:pt x="322" y="92"/>
                  <a:pt x="297" y="92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0" name="Freeform 80"/>
          <p:cNvSpPr/>
          <p:nvPr/>
        </p:nvSpPr>
        <p:spPr bwMode="auto">
          <a:xfrm>
            <a:off x="8389938" y="4403726"/>
            <a:ext cx="936625" cy="239713"/>
          </a:xfrm>
          <a:custGeom>
            <a:avLst/>
            <a:gdLst>
              <a:gd name="T0" fmla="*/ 46 w 354"/>
              <a:gd name="T1" fmla="*/ 0 h 91"/>
              <a:gd name="T2" fmla="*/ 309 w 354"/>
              <a:gd name="T3" fmla="*/ 0 h 91"/>
              <a:gd name="T4" fmla="*/ 354 w 354"/>
              <a:gd name="T5" fmla="*/ 46 h 91"/>
              <a:gd name="T6" fmla="*/ 309 w 354"/>
              <a:gd name="T7" fmla="*/ 91 h 91"/>
              <a:gd name="T8" fmla="*/ 46 w 354"/>
              <a:gd name="T9" fmla="*/ 91 h 91"/>
              <a:gd name="T10" fmla="*/ 0 w 354"/>
              <a:gd name="T11" fmla="*/ 46 h 91"/>
              <a:gd name="T12" fmla="*/ 46 w 354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4" h="91">
                <a:moveTo>
                  <a:pt x="46" y="0"/>
                </a:moveTo>
                <a:cubicBezTo>
                  <a:pt x="309" y="0"/>
                  <a:pt x="309" y="0"/>
                  <a:pt x="309" y="0"/>
                </a:cubicBezTo>
                <a:cubicBezTo>
                  <a:pt x="334" y="0"/>
                  <a:pt x="354" y="21"/>
                  <a:pt x="354" y="46"/>
                </a:cubicBezTo>
                <a:cubicBezTo>
                  <a:pt x="354" y="71"/>
                  <a:pt x="334" y="91"/>
                  <a:pt x="309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21" y="91"/>
                  <a:pt x="0" y="71"/>
                  <a:pt x="0" y="46"/>
                </a:cubicBezTo>
                <a:cubicBezTo>
                  <a:pt x="0" y="21"/>
                  <a:pt x="21" y="0"/>
                  <a:pt x="46" y="0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1" name="Freeform 81"/>
          <p:cNvSpPr/>
          <p:nvPr/>
        </p:nvSpPr>
        <p:spPr bwMode="auto">
          <a:xfrm>
            <a:off x="8572500" y="4718051"/>
            <a:ext cx="574675" cy="182563"/>
          </a:xfrm>
          <a:custGeom>
            <a:avLst/>
            <a:gdLst>
              <a:gd name="T0" fmla="*/ 21 w 217"/>
              <a:gd name="T1" fmla="*/ 0 h 69"/>
              <a:gd name="T2" fmla="*/ 196 w 217"/>
              <a:gd name="T3" fmla="*/ 0 h 69"/>
              <a:gd name="T4" fmla="*/ 217 w 217"/>
              <a:gd name="T5" fmla="*/ 21 h 69"/>
              <a:gd name="T6" fmla="*/ 174 w 217"/>
              <a:gd name="T7" fmla="*/ 69 h 69"/>
              <a:gd name="T8" fmla="*/ 43 w 217"/>
              <a:gd name="T9" fmla="*/ 69 h 69"/>
              <a:gd name="T10" fmla="*/ 0 w 217"/>
              <a:gd name="T11" fmla="*/ 21 h 69"/>
              <a:gd name="T12" fmla="*/ 21 w 217"/>
              <a:gd name="T13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7" h="69">
                <a:moveTo>
                  <a:pt x="21" y="0"/>
                </a:moveTo>
                <a:cubicBezTo>
                  <a:pt x="196" y="0"/>
                  <a:pt x="196" y="0"/>
                  <a:pt x="196" y="0"/>
                </a:cubicBezTo>
                <a:cubicBezTo>
                  <a:pt x="208" y="0"/>
                  <a:pt x="217" y="9"/>
                  <a:pt x="217" y="21"/>
                </a:cubicBezTo>
                <a:cubicBezTo>
                  <a:pt x="217" y="32"/>
                  <a:pt x="196" y="69"/>
                  <a:pt x="174" y="69"/>
                </a:cubicBezTo>
                <a:cubicBezTo>
                  <a:pt x="152" y="69"/>
                  <a:pt x="60" y="69"/>
                  <a:pt x="43" y="69"/>
                </a:cubicBezTo>
                <a:cubicBezTo>
                  <a:pt x="25" y="69"/>
                  <a:pt x="0" y="32"/>
                  <a:pt x="0" y="21"/>
                </a:cubicBezTo>
                <a:cubicBezTo>
                  <a:pt x="0" y="9"/>
                  <a:pt x="9" y="0"/>
                  <a:pt x="21" y="0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2" name="Rectangle 82"/>
          <p:cNvSpPr>
            <a:spLocks noChangeArrowheads="1"/>
          </p:cNvSpPr>
          <p:nvPr/>
        </p:nvSpPr>
        <p:spPr bwMode="auto">
          <a:xfrm>
            <a:off x="7070725" y="4468813"/>
            <a:ext cx="735012" cy="63500"/>
          </a:xfrm>
          <a:prstGeom prst="rect">
            <a:avLst/>
          </a:pr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3" name="Rectangle 83"/>
          <p:cNvSpPr>
            <a:spLocks noChangeArrowheads="1"/>
          </p:cNvSpPr>
          <p:nvPr/>
        </p:nvSpPr>
        <p:spPr bwMode="auto">
          <a:xfrm>
            <a:off x="7070725" y="4360863"/>
            <a:ext cx="735012" cy="63500"/>
          </a:xfrm>
          <a:prstGeom prst="rect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4" name="Rectangle 84"/>
          <p:cNvSpPr>
            <a:spLocks noChangeArrowheads="1"/>
          </p:cNvSpPr>
          <p:nvPr/>
        </p:nvSpPr>
        <p:spPr bwMode="auto">
          <a:xfrm>
            <a:off x="7070725" y="4254501"/>
            <a:ext cx="735012" cy="63500"/>
          </a:xfrm>
          <a:prstGeom prst="rect">
            <a:avLst/>
          </a:pr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5" name="Freeform 85"/>
          <p:cNvSpPr/>
          <p:nvPr/>
        </p:nvSpPr>
        <p:spPr bwMode="auto">
          <a:xfrm>
            <a:off x="6300788" y="1624013"/>
            <a:ext cx="3621087" cy="4381500"/>
          </a:xfrm>
          <a:custGeom>
            <a:avLst/>
            <a:gdLst>
              <a:gd name="T0" fmla="*/ 0 w 1369"/>
              <a:gd name="T1" fmla="*/ 645 h 1657"/>
              <a:gd name="T2" fmla="*/ 0 w 1369"/>
              <a:gd name="T3" fmla="*/ 173 h 1657"/>
              <a:gd name="T4" fmla="*/ 167 w 1369"/>
              <a:gd name="T5" fmla="*/ 0 h 1657"/>
              <a:gd name="T6" fmla="*/ 333 w 1369"/>
              <a:gd name="T7" fmla="*/ 173 h 1657"/>
              <a:gd name="T8" fmla="*/ 333 w 1369"/>
              <a:gd name="T9" fmla="*/ 1131 h 1657"/>
              <a:gd name="T10" fmla="*/ 427 w 1369"/>
              <a:gd name="T11" fmla="*/ 1219 h 1657"/>
              <a:gd name="T12" fmla="*/ 523 w 1369"/>
              <a:gd name="T13" fmla="*/ 1145 h 1657"/>
              <a:gd name="T14" fmla="*/ 523 w 1369"/>
              <a:gd name="T15" fmla="*/ 1012 h 1657"/>
              <a:gd name="T16" fmla="*/ 689 w 1369"/>
              <a:gd name="T17" fmla="*/ 845 h 1657"/>
              <a:gd name="T18" fmla="*/ 856 w 1369"/>
              <a:gd name="T19" fmla="*/ 1012 h 1657"/>
              <a:gd name="T20" fmla="*/ 856 w 1369"/>
              <a:gd name="T21" fmla="*/ 1316 h 1657"/>
              <a:gd name="T22" fmla="*/ 945 w 1369"/>
              <a:gd name="T23" fmla="*/ 1379 h 1657"/>
              <a:gd name="T24" fmla="*/ 1036 w 1369"/>
              <a:gd name="T25" fmla="*/ 1321 h 1657"/>
              <a:gd name="T26" fmla="*/ 1036 w 1369"/>
              <a:gd name="T27" fmla="*/ 1223 h 1657"/>
              <a:gd name="T28" fmla="*/ 1202 w 1369"/>
              <a:gd name="T29" fmla="*/ 1057 h 1657"/>
              <a:gd name="T30" fmla="*/ 1369 w 1369"/>
              <a:gd name="T31" fmla="*/ 1223 h 1657"/>
              <a:gd name="T32" fmla="*/ 1369 w 1369"/>
              <a:gd name="T33" fmla="*/ 1657 h 1657"/>
              <a:gd name="T34" fmla="*/ 0 w 1369"/>
              <a:gd name="T35" fmla="*/ 1657 h 1657"/>
              <a:gd name="T36" fmla="*/ 0 w 1369"/>
              <a:gd name="T37" fmla="*/ 645 h 1657"/>
              <a:gd name="T38" fmla="*/ 0 w 1369"/>
              <a:gd name="T39" fmla="*/ 645 h 1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9" h="1657">
                <a:moveTo>
                  <a:pt x="0" y="645"/>
                </a:moveTo>
                <a:cubicBezTo>
                  <a:pt x="0" y="173"/>
                  <a:pt x="0" y="173"/>
                  <a:pt x="0" y="173"/>
                </a:cubicBezTo>
                <a:cubicBezTo>
                  <a:pt x="167" y="0"/>
                  <a:pt x="167" y="0"/>
                  <a:pt x="167" y="0"/>
                </a:cubicBezTo>
                <a:cubicBezTo>
                  <a:pt x="333" y="173"/>
                  <a:pt x="333" y="173"/>
                  <a:pt x="333" y="173"/>
                </a:cubicBezTo>
                <a:cubicBezTo>
                  <a:pt x="333" y="1131"/>
                  <a:pt x="333" y="1131"/>
                  <a:pt x="333" y="1131"/>
                </a:cubicBezTo>
                <a:cubicBezTo>
                  <a:pt x="335" y="1180"/>
                  <a:pt x="378" y="1219"/>
                  <a:pt x="427" y="1219"/>
                </a:cubicBezTo>
                <a:cubicBezTo>
                  <a:pt x="471" y="1219"/>
                  <a:pt x="514" y="1187"/>
                  <a:pt x="523" y="1145"/>
                </a:cubicBezTo>
                <a:cubicBezTo>
                  <a:pt x="523" y="1012"/>
                  <a:pt x="523" y="1012"/>
                  <a:pt x="523" y="1012"/>
                </a:cubicBezTo>
                <a:cubicBezTo>
                  <a:pt x="523" y="920"/>
                  <a:pt x="597" y="845"/>
                  <a:pt x="689" y="845"/>
                </a:cubicBezTo>
                <a:cubicBezTo>
                  <a:pt x="781" y="845"/>
                  <a:pt x="856" y="920"/>
                  <a:pt x="856" y="1012"/>
                </a:cubicBezTo>
                <a:cubicBezTo>
                  <a:pt x="856" y="1316"/>
                  <a:pt x="856" y="1316"/>
                  <a:pt x="856" y="1316"/>
                </a:cubicBezTo>
                <a:cubicBezTo>
                  <a:pt x="869" y="1353"/>
                  <a:pt x="905" y="1379"/>
                  <a:pt x="945" y="1379"/>
                </a:cubicBezTo>
                <a:cubicBezTo>
                  <a:pt x="983" y="1379"/>
                  <a:pt x="1021" y="1355"/>
                  <a:pt x="1036" y="1321"/>
                </a:cubicBezTo>
                <a:cubicBezTo>
                  <a:pt x="1036" y="1223"/>
                  <a:pt x="1036" y="1223"/>
                  <a:pt x="1036" y="1223"/>
                </a:cubicBezTo>
                <a:cubicBezTo>
                  <a:pt x="1036" y="1131"/>
                  <a:pt x="1110" y="1057"/>
                  <a:pt x="1202" y="1057"/>
                </a:cubicBezTo>
                <a:cubicBezTo>
                  <a:pt x="1294" y="1057"/>
                  <a:pt x="1369" y="1131"/>
                  <a:pt x="1369" y="1223"/>
                </a:cubicBezTo>
                <a:cubicBezTo>
                  <a:pt x="1369" y="1657"/>
                  <a:pt x="1369" y="1657"/>
                  <a:pt x="1369" y="1657"/>
                </a:cubicBezTo>
                <a:cubicBezTo>
                  <a:pt x="0" y="1657"/>
                  <a:pt x="0" y="1657"/>
                  <a:pt x="0" y="1657"/>
                </a:cubicBezTo>
                <a:cubicBezTo>
                  <a:pt x="0" y="645"/>
                  <a:pt x="0" y="645"/>
                  <a:pt x="0" y="645"/>
                </a:cubicBezTo>
                <a:cubicBezTo>
                  <a:pt x="0" y="645"/>
                  <a:pt x="0" y="645"/>
                  <a:pt x="0" y="6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6" name="Freeform 86"/>
          <p:cNvSpPr/>
          <p:nvPr/>
        </p:nvSpPr>
        <p:spPr bwMode="auto">
          <a:xfrm>
            <a:off x="6386513" y="2974976"/>
            <a:ext cx="3451225" cy="2946400"/>
          </a:xfrm>
          <a:custGeom>
            <a:avLst/>
            <a:gdLst>
              <a:gd name="T0" fmla="*/ 16 w 1305"/>
              <a:gd name="T1" fmla="*/ 1114 h 1114"/>
              <a:gd name="T2" fmla="*/ 32 w 1305"/>
              <a:gd name="T3" fmla="*/ 1098 h 1114"/>
              <a:gd name="T4" fmla="*/ 32 w 1305"/>
              <a:gd name="T5" fmla="*/ 134 h 1114"/>
              <a:gd name="T6" fmla="*/ 135 w 1305"/>
              <a:gd name="T7" fmla="*/ 32 h 1114"/>
              <a:gd name="T8" fmla="*/ 237 w 1305"/>
              <a:gd name="T9" fmla="*/ 134 h 1114"/>
              <a:gd name="T10" fmla="*/ 237 w 1305"/>
              <a:gd name="T11" fmla="*/ 622 h 1114"/>
              <a:gd name="T12" fmla="*/ 395 w 1305"/>
              <a:gd name="T13" fmla="*/ 772 h 1114"/>
              <a:gd name="T14" fmla="*/ 555 w 1305"/>
              <a:gd name="T15" fmla="*/ 640 h 1114"/>
              <a:gd name="T16" fmla="*/ 555 w 1305"/>
              <a:gd name="T17" fmla="*/ 501 h 1114"/>
              <a:gd name="T18" fmla="*/ 657 w 1305"/>
              <a:gd name="T19" fmla="*/ 398 h 1114"/>
              <a:gd name="T20" fmla="*/ 760 w 1305"/>
              <a:gd name="T21" fmla="*/ 501 h 1114"/>
              <a:gd name="T22" fmla="*/ 760 w 1305"/>
              <a:gd name="T23" fmla="*/ 803 h 1114"/>
              <a:gd name="T24" fmla="*/ 913 w 1305"/>
              <a:gd name="T25" fmla="*/ 932 h 1114"/>
              <a:gd name="T26" fmla="*/ 1068 w 1305"/>
              <a:gd name="T27" fmla="*/ 811 h 1114"/>
              <a:gd name="T28" fmla="*/ 1068 w 1305"/>
              <a:gd name="T29" fmla="*/ 712 h 1114"/>
              <a:gd name="T30" fmla="*/ 1170 w 1305"/>
              <a:gd name="T31" fmla="*/ 610 h 1114"/>
              <a:gd name="T32" fmla="*/ 1273 w 1305"/>
              <a:gd name="T33" fmla="*/ 712 h 1114"/>
              <a:gd name="T34" fmla="*/ 1273 w 1305"/>
              <a:gd name="T35" fmla="*/ 1098 h 1114"/>
              <a:gd name="T36" fmla="*/ 1289 w 1305"/>
              <a:gd name="T37" fmla="*/ 1114 h 1114"/>
              <a:gd name="T38" fmla="*/ 1305 w 1305"/>
              <a:gd name="T39" fmla="*/ 1098 h 1114"/>
              <a:gd name="T40" fmla="*/ 1305 w 1305"/>
              <a:gd name="T41" fmla="*/ 712 h 1114"/>
              <a:gd name="T42" fmla="*/ 1170 w 1305"/>
              <a:gd name="T43" fmla="*/ 578 h 1114"/>
              <a:gd name="T44" fmla="*/ 1036 w 1305"/>
              <a:gd name="T45" fmla="*/ 712 h 1114"/>
              <a:gd name="T46" fmla="*/ 1036 w 1305"/>
              <a:gd name="T47" fmla="*/ 808 h 1114"/>
              <a:gd name="T48" fmla="*/ 913 w 1305"/>
              <a:gd name="T49" fmla="*/ 900 h 1114"/>
              <a:gd name="T50" fmla="*/ 792 w 1305"/>
              <a:gd name="T51" fmla="*/ 801 h 1114"/>
              <a:gd name="T52" fmla="*/ 792 w 1305"/>
              <a:gd name="T53" fmla="*/ 501 h 1114"/>
              <a:gd name="T54" fmla="*/ 657 w 1305"/>
              <a:gd name="T55" fmla="*/ 366 h 1114"/>
              <a:gd name="T56" fmla="*/ 523 w 1305"/>
              <a:gd name="T57" fmla="*/ 501 h 1114"/>
              <a:gd name="T58" fmla="*/ 523 w 1305"/>
              <a:gd name="T59" fmla="*/ 637 h 1114"/>
              <a:gd name="T60" fmla="*/ 395 w 1305"/>
              <a:gd name="T61" fmla="*/ 740 h 1114"/>
              <a:gd name="T62" fmla="*/ 269 w 1305"/>
              <a:gd name="T63" fmla="*/ 621 h 1114"/>
              <a:gd name="T64" fmla="*/ 269 w 1305"/>
              <a:gd name="T65" fmla="*/ 620 h 1114"/>
              <a:gd name="T66" fmla="*/ 269 w 1305"/>
              <a:gd name="T67" fmla="*/ 134 h 1114"/>
              <a:gd name="T68" fmla="*/ 135 w 1305"/>
              <a:gd name="T69" fmla="*/ 0 h 1114"/>
              <a:gd name="T70" fmla="*/ 0 w 1305"/>
              <a:gd name="T71" fmla="*/ 134 h 1114"/>
              <a:gd name="T72" fmla="*/ 0 w 1305"/>
              <a:gd name="T73" fmla="*/ 1098 h 1114"/>
              <a:gd name="T74" fmla="*/ 16 w 1305"/>
              <a:gd name="T75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05" h="1114">
                <a:moveTo>
                  <a:pt x="16" y="1114"/>
                </a:moveTo>
                <a:cubicBezTo>
                  <a:pt x="25" y="1114"/>
                  <a:pt x="32" y="1107"/>
                  <a:pt x="32" y="1098"/>
                </a:cubicBezTo>
                <a:cubicBezTo>
                  <a:pt x="32" y="134"/>
                  <a:pt x="32" y="134"/>
                  <a:pt x="32" y="134"/>
                </a:cubicBezTo>
                <a:cubicBezTo>
                  <a:pt x="32" y="78"/>
                  <a:pt x="78" y="32"/>
                  <a:pt x="135" y="32"/>
                </a:cubicBezTo>
                <a:cubicBezTo>
                  <a:pt x="191" y="32"/>
                  <a:pt x="237" y="78"/>
                  <a:pt x="237" y="134"/>
                </a:cubicBezTo>
                <a:cubicBezTo>
                  <a:pt x="237" y="134"/>
                  <a:pt x="237" y="540"/>
                  <a:pt x="237" y="622"/>
                </a:cubicBezTo>
                <a:cubicBezTo>
                  <a:pt x="237" y="705"/>
                  <a:pt x="310" y="772"/>
                  <a:pt x="395" y="772"/>
                </a:cubicBezTo>
                <a:cubicBezTo>
                  <a:pt x="471" y="772"/>
                  <a:pt x="555" y="705"/>
                  <a:pt x="555" y="640"/>
                </a:cubicBezTo>
                <a:cubicBezTo>
                  <a:pt x="555" y="576"/>
                  <a:pt x="555" y="501"/>
                  <a:pt x="555" y="501"/>
                </a:cubicBezTo>
                <a:cubicBezTo>
                  <a:pt x="555" y="444"/>
                  <a:pt x="601" y="398"/>
                  <a:pt x="657" y="398"/>
                </a:cubicBezTo>
                <a:cubicBezTo>
                  <a:pt x="714" y="398"/>
                  <a:pt x="760" y="444"/>
                  <a:pt x="760" y="501"/>
                </a:cubicBezTo>
                <a:cubicBezTo>
                  <a:pt x="760" y="501"/>
                  <a:pt x="760" y="724"/>
                  <a:pt x="760" y="803"/>
                </a:cubicBezTo>
                <a:cubicBezTo>
                  <a:pt x="760" y="881"/>
                  <a:pt x="846" y="932"/>
                  <a:pt x="913" y="932"/>
                </a:cubicBezTo>
                <a:cubicBezTo>
                  <a:pt x="977" y="932"/>
                  <a:pt x="1068" y="889"/>
                  <a:pt x="1068" y="811"/>
                </a:cubicBezTo>
                <a:cubicBezTo>
                  <a:pt x="1068" y="800"/>
                  <a:pt x="1068" y="712"/>
                  <a:pt x="1068" y="712"/>
                </a:cubicBezTo>
                <a:cubicBezTo>
                  <a:pt x="1068" y="656"/>
                  <a:pt x="1114" y="610"/>
                  <a:pt x="1170" y="610"/>
                </a:cubicBezTo>
                <a:cubicBezTo>
                  <a:pt x="1227" y="610"/>
                  <a:pt x="1273" y="656"/>
                  <a:pt x="1273" y="712"/>
                </a:cubicBezTo>
                <a:cubicBezTo>
                  <a:pt x="1273" y="1098"/>
                  <a:pt x="1273" y="1098"/>
                  <a:pt x="1273" y="1098"/>
                </a:cubicBezTo>
                <a:cubicBezTo>
                  <a:pt x="1273" y="1107"/>
                  <a:pt x="1280" y="1114"/>
                  <a:pt x="1289" y="1114"/>
                </a:cubicBezTo>
                <a:cubicBezTo>
                  <a:pt x="1298" y="1114"/>
                  <a:pt x="1305" y="1107"/>
                  <a:pt x="1305" y="1098"/>
                </a:cubicBezTo>
                <a:cubicBezTo>
                  <a:pt x="1305" y="712"/>
                  <a:pt x="1305" y="712"/>
                  <a:pt x="1305" y="712"/>
                </a:cubicBezTo>
                <a:cubicBezTo>
                  <a:pt x="1305" y="638"/>
                  <a:pt x="1245" y="578"/>
                  <a:pt x="1170" y="578"/>
                </a:cubicBezTo>
                <a:cubicBezTo>
                  <a:pt x="1096" y="578"/>
                  <a:pt x="1036" y="638"/>
                  <a:pt x="1036" y="712"/>
                </a:cubicBezTo>
                <a:cubicBezTo>
                  <a:pt x="1036" y="712"/>
                  <a:pt x="1036" y="795"/>
                  <a:pt x="1036" y="808"/>
                </a:cubicBezTo>
                <a:cubicBezTo>
                  <a:pt x="1036" y="859"/>
                  <a:pt x="964" y="900"/>
                  <a:pt x="913" y="900"/>
                </a:cubicBezTo>
                <a:cubicBezTo>
                  <a:pt x="860" y="900"/>
                  <a:pt x="792" y="858"/>
                  <a:pt x="792" y="801"/>
                </a:cubicBezTo>
                <a:cubicBezTo>
                  <a:pt x="792" y="745"/>
                  <a:pt x="792" y="501"/>
                  <a:pt x="792" y="501"/>
                </a:cubicBezTo>
                <a:cubicBezTo>
                  <a:pt x="792" y="427"/>
                  <a:pt x="732" y="366"/>
                  <a:pt x="657" y="366"/>
                </a:cubicBezTo>
                <a:cubicBezTo>
                  <a:pt x="583" y="366"/>
                  <a:pt x="523" y="427"/>
                  <a:pt x="523" y="501"/>
                </a:cubicBezTo>
                <a:cubicBezTo>
                  <a:pt x="523" y="501"/>
                  <a:pt x="523" y="589"/>
                  <a:pt x="523" y="637"/>
                </a:cubicBezTo>
                <a:cubicBezTo>
                  <a:pt x="523" y="685"/>
                  <a:pt x="456" y="740"/>
                  <a:pt x="395" y="740"/>
                </a:cubicBezTo>
                <a:cubicBezTo>
                  <a:pt x="327" y="740"/>
                  <a:pt x="271" y="687"/>
                  <a:pt x="269" y="621"/>
                </a:cubicBezTo>
                <a:cubicBezTo>
                  <a:pt x="269" y="620"/>
                  <a:pt x="269" y="620"/>
                  <a:pt x="269" y="620"/>
                </a:cubicBezTo>
                <a:cubicBezTo>
                  <a:pt x="269" y="134"/>
                  <a:pt x="269" y="134"/>
                  <a:pt x="269" y="134"/>
                </a:cubicBezTo>
                <a:cubicBezTo>
                  <a:pt x="269" y="60"/>
                  <a:pt x="209" y="0"/>
                  <a:pt x="135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1098"/>
                  <a:pt x="0" y="1098"/>
                  <a:pt x="0" y="1098"/>
                </a:cubicBezTo>
                <a:cubicBezTo>
                  <a:pt x="0" y="1107"/>
                  <a:pt x="7" y="1114"/>
                  <a:pt x="16" y="1114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7" name="Freeform 87"/>
          <p:cNvSpPr>
            <a:spLocks noEditPoints="1"/>
          </p:cNvSpPr>
          <p:nvPr/>
        </p:nvSpPr>
        <p:spPr bwMode="auto">
          <a:xfrm>
            <a:off x="6538913" y="3128963"/>
            <a:ext cx="3144837" cy="2697163"/>
          </a:xfrm>
          <a:custGeom>
            <a:avLst/>
            <a:gdLst>
              <a:gd name="T0" fmla="*/ 1189 w 1189"/>
              <a:gd name="T1" fmla="*/ 974 h 1020"/>
              <a:gd name="T2" fmla="*/ 867 w 1189"/>
              <a:gd name="T3" fmla="*/ 899 h 1020"/>
              <a:gd name="T4" fmla="*/ 812 w 1189"/>
              <a:gd name="T5" fmla="*/ 907 h 1020"/>
              <a:gd name="T6" fmla="*/ 790 w 1189"/>
              <a:gd name="T7" fmla="*/ 888 h 1020"/>
              <a:gd name="T8" fmla="*/ 1177 w 1189"/>
              <a:gd name="T9" fmla="*/ 889 h 1020"/>
              <a:gd name="T10" fmla="*/ 1189 w 1189"/>
              <a:gd name="T11" fmla="*/ 882 h 1020"/>
              <a:gd name="T12" fmla="*/ 979 w 1189"/>
              <a:gd name="T13" fmla="*/ 854 h 1020"/>
              <a:gd name="T14" fmla="*/ 1177 w 1189"/>
              <a:gd name="T15" fmla="*/ 847 h 1020"/>
              <a:gd name="T16" fmla="*/ 1011 w 1189"/>
              <a:gd name="T17" fmla="*/ 818 h 1020"/>
              <a:gd name="T18" fmla="*/ 1177 w 1189"/>
              <a:gd name="T19" fmla="*/ 808 h 1020"/>
              <a:gd name="T20" fmla="*/ 1039 w 1189"/>
              <a:gd name="T21" fmla="*/ 794 h 1020"/>
              <a:gd name="T22" fmla="*/ 667 w 1189"/>
              <a:gd name="T23" fmla="*/ 774 h 1020"/>
              <a:gd name="T24" fmla="*/ 1189 w 1189"/>
              <a:gd name="T25" fmla="*/ 762 h 1020"/>
              <a:gd name="T26" fmla="*/ 345 w 1189"/>
              <a:gd name="T27" fmla="*/ 752 h 1020"/>
              <a:gd name="T28" fmla="*/ 300 w 1189"/>
              <a:gd name="T29" fmla="*/ 736 h 1020"/>
              <a:gd name="T30" fmla="*/ 274 w 1189"/>
              <a:gd name="T31" fmla="*/ 742 h 1020"/>
              <a:gd name="T32" fmla="*/ 261 w 1189"/>
              <a:gd name="T33" fmla="*/ 723 h 1020"/>
              <a:gd name="T34" fmla="*/ 1036 w 1189"/>
              <a:gd name="T35" fmla="*/ 724 h 1020"/>
              <a:gd name="T36" fmla="*/ 446 w 1189"/>
              <a:gd name="T37" fmla="*/ 720 h 1020"/>
              <a:gd name="T38" fmla="*/ 220 w 1189"/>
              <a:gd name="T39" fmla="*/ 698 h 1020"/>
              <a:gd name="T40" fmla="*/ 203 w 1189"/>
              <a:gd name="T41" fmla="*/ 699 h 1020"/>
              <a:gd name="T42" fmla="*/ 1189 w 1189"/>
              <a:gd name="T43" fmla="*/ 685 h 1020"/>
              <a:gd name="T44" fmla="*/ 1177 w 1189"/>
              <a:gd name="T45" fmla="*/ 670 h 1020"/>
              <a:gd name="T46" fmla="*/ 175 w 1189"/>
              <a:gd name="T47" fmla="*/ 667 h 1020"/>
              <a:gd name="T48" fmla="*/ 177 w 1189"/>
              <a:gd name="T49" fmla="*/ 647 h 1020"/>
              <a:gd name="T50" fmla="*/ 1036 w 1189"/>
              <a:gd name="T51" fmla="*/ 647 h 1020"/>
              <a:gd name="T52" fmla="*/ 1051 w 1189"/>
              <a:gd name="T53" fmla="*/ 634 h 1020"/>
              <a:gd name="T54" fmla="*/ 664 w 1189"/>
              <a:gd name="T55" fmla="*/ 622 h 1020"/>
              <a:gd name="T56" fmla="*/ 1059 w 1189"/>
              <a:gd name="T57" fmla="*/ 618 h 1020"/>
              <a:gd name="T58" fmla="*/ 519 w 1189"/>
              <a:gd name="T59" fmla="*/ 601 h 1020"/>
              <a:gd name="T60" fmla="*/ 145 w 1189"/>
              <a:gd name="T61" fmla="*/ 598 h 1020"/>
              <a:gd name="T62" fmla="*/ 1095 w 1189"/>
              <a:gd name="T63" fmla="*/ 592 h 1020"/>
              <a:gd name="T64" fmla="*/ 523 w 1189"/>
              <a:gd name="T65" fmla="*/ 580 h 1020"/>
              <a:gd name="T66" fmla="*/ 523 w 1189"/>
              <a:gd name="T67" fmla="*/ 573 h 1020"/>
              <a:gd name="T68" fmla="*/ 523 w 1189"/>
              <a:gd name="T69" fmla="*/ 546 h 1020"/>
              <a:gd name="T70" fmla="*/ 141 w 1189"/>
              <a:gd name="T71" fmla="*/ 531 h 1020"/>
              <a:gd name="T72" fmla="*/ 12 w 1189"/>
              <a:gd name="T73" fmla="*/ 507 h 1020"/>
              <a:gd name="T74" fmla="*/ 664 w 1189"/>
              <a:gd name="T75" fmla="*/ 495 h 1020"/>
              <a:gd name="T76" fmla="*/ 153 w 1189"/>
              <a:gd name="T77" fmla="*/ 485 h 1020"/>
              <a:gd name="T78" fmla="*/ 523 w 1189"/>
              <a:gd name="T79" fmla="*/ 465 h 1020"/>
              <a:gd name="T80" fmla="*/ 523 w 1189"/>
              <a:gd name="T81" fmla="*/ 457 h 1020"/>
              <a:gd name="T82" fmla="*/ 676 w 1189"/>
              <a:gd name="T83" fmla="*/ 437 h 1020"/>
              <a:gd name="T84" fmla="*/ 662 w 1189"/>
              <a:gd name="T85" fmla="*/ 428 h 1020"/>
              <a:gd name="T86" fmla="*/ 12 w 1189"/>
              <a:gd name="T87" fmla="*/ 419 h 1020"/>
              <a:gd name="T88" fmla="*/ 537 w 1189"/>
              <a:gd name="T89" fmla="*/ 399 h 1020"/>
              <a:gd name="T90" fmla="*/ 634 w 1189"/>
              <a:gd name="T91" fmla="*/ 389 h 1020"/>
              <a:gd name="T92" fmla="*/ 593 w 1189"/>
              <a:gd name="T93" fmla="*/ 367 h 1020"/>
              <a:gd name="T94" fmla="*/ 0 w 1189"/>
              <a:gd name="T95" fmla="*/ 357 h 1020"/>
              <a:gd name="T96" fmla="*/ 153 w 1189"/>
              <a:gd name="T97" fmla="*/ 335 h 1020"/>
              <a:gd name="T98" fmla="*/ 0 w 1189"/>
              <a:gd name="T99" fmla="*/ 299 h 1020"/>
              <a:gd name="T100" fmla="*/ 0 w 1189"/>
              <a:gd name="T101" fmla="*/ 280 h 1020"/>
              <a:gd name="T102" fmla="*/ 153 w 1189"/>
              <a:gd name="T103" fmla="*/ 251 h 1020"/>
              <a:gd name="T104" fmla="*/ 141 w 1189"/>
              <a:gd name="T105" fmla="*/ 228 h 1020"/>
              <a:gd name="T106" fmla="*/ 12 w 1189"/>
              <a:gd name="T107" fmla="*/ 199 h 1020"/>
              <a:gd name="T108" fmla="*/ 141 w 1189"/>
              <a:gd name="T109" fmla="*/ 170 h 1020"/>
              <a:gd name="T110" fmla="*/ 141 w 1189"/>
              <a:gd name="T111" fmla="*/ 151 h 1020"/>
              <a:gd name="T112" fmla="*/ 12 w 1189"/>
              <a:gd name="T113" fmla="*/ 115 h 1020"/>
              <a:gd name="T114" fmla="*/ 0 w 1189"/>
              <a:gd name="T115" fmla="*/ 92 h 1020"/>
              <a:gd name="T116" fmla="*/ 153 w 1189"/>
              <a:gd name="T117" fmla="*/ 69 h 1020"/>
              <a:gd name="T118" fmla="*/ 11 w 1189"/>
              <a:gd name="T119" fmla="*/ 37 h 1020"/>
              <a:gd name="T120" fmla="*/ 35 w 1189"/>
              <a:gd name="T121" fmla="*/ 27 h 1020"/>
              <a:gd name="T122" fmla="*/ 98 w 1189"/>
              <a:gd name="T123" fmla="*/ 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9" h="1020">
                <a:moveTo>
                  <a:pt x="1177" y="1016"/>
                </a:moveTo>
                <a:cubicBezTo>
                  <a:pt x="1189" y="1016"/>
                  <a:pt x="1189" y="1016"/>
                  <a:pt x="1189" y="1016"/>
                </a:cubicBezTo>
                <a:cubicBezTo>
                  <a:pt x="1189" y="1020"/>
                  <a:pt x="1189" y="1020"/>
                  <a:pt x="1189" y="1020"/>
                </a:cubicBezTo>
                <a:cubicBezTo>
                  <a:pt x="1177" y="1020"/>
                  <a:pt x="1177" y="1020"/>
                  <a:pt x="1177" y="1020"/>
                </a:cubicBezTo>
                <a:lnTo>
                  <a:pt x="1177" y="1016"/>
                </a:lnTo>
                <a:close/>
                <a:moveTo>
                  <a:pt x="1177" y="1005"/>
                </a:moveTo>
                <a:cubicBezTo>
                  <a:pt x="1189" y="1005"/>
                  <a:pt x="1189" y="1005"/>
                  <a:pt x="1189" y="1005"/>
                </a:cubicBezTo>
                <a:cubicBezTo>
                  <a:pt x="1189" y="1008"/>
                  <a:pt x="1189" y="1008"/>
                  <a:pt x="1189" y="1008"/>
                </a:cubicBezTo>
                <a:cubicBezTo>
                  <a:pt x="1177" y="1008"/>
                  <a:pt x="1177" y="1008"/>
                  <a:pt x="1177" y="1008"/>
                </a:cubicBezTo>
                <a:lnTo>
                  <a:pt x="1177" y="1005"/>
                </a:lnTo>
                <a:close/>
                <a:moveTo>
                  <a:pt x="1177" y="993"/>
                </a:moveTo>
                <a:cubicBezTo>
                  <a:pt x="1189" y="993"/>
                  <a:pt x="1189" y="993"/>
                  <a:pt x="1189" y="993"/>
                </a:cubicBezTo>
                <a:cubicBezTo>
                  <a:pt x="1189" y="997"/>
                  <a:pt x="1189" y="997"/>
                  <a:pt x="1189" y="997"/>
                </a:cubicBezTo>
                <a:cubicBezTo>
                  <a:pt x="1177" y="997"/>
                  <a:pt x="1177" y="997"/>
                  <a:pt x="1177" y="997"/>
                </a:cubicBezTo>
                <a:lnTo>
                  <a:pt x="1177" y="993"/>
                </a:lnTo>
                <a:close/>
                <a:moveTo>
                  <a:pt x="1177" y="982"/>
                </a:moveTo>
                <a:cubicBezTo>
                  <a:pt x="1189" y="982"/>
                  <a:pt x="1189" y="982"/>
                  <a:pt x="1189" y="982"/>
                </a:cubicBezTo>
                <a:cubicBezTo>
                  <a:pt x="1189" y="985"/>
                  <a:pt x="1189" y="985"/>
                  <a:pt x="1189" y="985"/>
                </a:cubicBezTo>
                <a:cubicBezTo>
                  <a:pt x="1177" y="985"/>
                  <a:pt x="1177" y="985"/>
                  <a:pt x="1177" y="985"/>
                </a:cubicBezTo>
                <a:lnTo>
                  <a:pt x="1177" y="982"/>
                </a:lnTo>
                <a:close/>
                <a:moveTo>
                  <a:pt x="1177" y="970"/>
                </a:moveTo>
                <a:cubicBezTo>
                  <a:pt x="1189" y="970"/>
                  <a:pt x="1189" y="970"/>
                  <a:pt x="1189" y="970"/>
                </a:cubicBezTo>
                <a:cubicBezTo>
                  <a:pt x="1189" y="974"/>
                  <a:pt x="1189" y="974"/>
                  <a:pt x="1189" y="974"/>
                </a:cubicBezTo>
                <a:cubicBezTo>
                  <a:pt x="1177" y="974"/>
                  <a:pt x="1177" y="974"/>
                  <a:pt x="1177" y="974"/>
                </a:cubicBezTo>
                <a:lnTo>
                  <a:pt x="1177" y="970"/>
                </a:lnTo>
                <a:close/>
                <a:moveTo>
                  <a:pt x="1177" y="958"/>
                </a:moveTo>
                <a:cubicBezTo>
                  <a:pt x="1189" y="958"/>
                  <a:pt x="1189" y="958"/>
                  <a:pt x="1189" y="958"/>
                </a:cubicBezTo>
                <a:cubicBezTo>
                  <a:pt x="1189" y="962"/>
                  <a:pt x="1189" y="962"/>
                  <a:pt x="1189" y="962"/>
                </a:cubicBezTo>
                <a:cubicBezTo>
                  <a:pt x="1177" y="962"/>
                  <a:pt x="1177" y="962"/>
                  <a:pt x="1177" y="962"/>
                </a:cubicBezTo>
                <a:lnTo>
                  <a:pt x="1177" y="958"/>
                </a:lnTo>
                <a:close/>
                <a:moveTo>
                  <a:pt x="1177" y="924"/>
                </a:moveTo>
                <a:cubicBezTo>
                  <a:pt x="1189" y="924"/>
                  <a:pt x="1189" y="924"/>
                  <a:pt x="1189" y="924"/>
                </a:cubicBezTo>
                <a:cubicBezTo>
                  <a:pt x="1189" y="928"/>
                  <a:pt x="1189" y="928"/>
                  <a:pt x="1189" y="928"/>
                </a:cubicBezTo>
                <a:cubicBezTo>
                  <a:pt x="1177" y="928"/>
                  <a:pt x="1177" y="928"/>
                  <a:pt x="1177" y="928"/>
                </a:cubicBezTo>
                <a:lnTo>
                  <a:pt x="1177" y="924"/>
                </a:lnTo>
                <a:close/>
                <a:moveTo>
                  <a:pt x="1177" y="912"/>
                </a:moveTo>
                <a:cubicBezTo>
                  <a:pt x="1189" y="912"/>
                  <a:pt x="1189" y="912"/>
                  <a:pt x="1189" y="912"/>
                </a:cubicBezTo>
                <a:cubicBezTo>
                  <a:pt x="1189" y="916"/>
                  <a:pt x="1189" y="916"/>
                  <a:pt x="1189" y="916"/>
                </a:cubicBezTo>
                <a:cubicBezTo>
                  <a:pt x="1177" y="916"/>
                  <a:pt x="1177" y="916"/>
                  <a:pt x="1177" y="916"/>
                </a:cubicBezTo>
                <a:lnTo>
                  <a:pt x="1177" y="912"/>
                </a:lnTo>
                <a:close/>
                <a:moveTo>
                  <a:pt x="856" y="900"/>
                </a:moveTo>
                <a:cubicBezTo>
                  <a:pt x="857" y="900"/>
                  <a:pt x="858" y="900"/>
                  <a:pt x="859" y="900"/>
                </a:cubicBezTo>
                <a:cubicBezTo>
                  <a:pt x="860" y="912"/>
                  <a:pt x="860" y="912"/>
                  <a:pt x="860" y="912"/>
                </a:cubicBezTo>
                <a:cubicBezTo>
                  <a:pt x="858" y="912"/>
                  <a:pt x="857" y="912"/>
                  <a:pt x="856" y="912"/>
                </a:cubicBezTo>
                <a:lnTo>
                  <a:pt x="856" y="900"/>
                </a:lnTo>
                <a:close/>
                <a:moveTo>
                  <a:pt x="867" y="899"/>
                </a:moveTo>
                <a:cubicBezTo>
                  <a:pt x="868" y="899"/>
                  <a:pt x="869" y="899"/>
                  <a:pt x="870" y="899"/>
                </a:cubicBezTo>
                <a:cubicBezTo>
                  <a:pt x="871" y="911"/>
                  <a:pt x="871" y="911"/>
                  <a:pt x="871" y="911"/>
                </a:cubicBezTo>
                <a:cubicBezTo>
                  <a:pt x="870" y="911"/>
                  <a:pt x="869" y="911"/>
                  <a:pt x="868" y="911"/>
                </a:cubicBezTo>
                <a:lnTo>
                  <a:pt x="867" y="899"/>
                </a:lnTo>
                <a:close/>
                <a:moveTo>
                  <a:pt x="878" y="898"/>
                </a:moveTo>
                <a:cubicBezTo>
                  <a:pt x="879" y="898"/>
                  <a:pt x="880" y="898"/>
                  <a:pt x="882" y="898"/>
                </a:cubicBezTo>
                <a:cubicBezTo>
                  <a:pt x="883" y="910"/>
                  <a:pt x="883" y="910"/>
                  <a:pt x="883" y="910"/>
                </a:cubicBezTo>
                <a:cubicBezTo>
                  <a:pt x="882" y="910"/>
                  <a:pt x="881" y="910"/>
                  <a:pt x="879" y="910"/>
                </a:cubicBezTo>
                <a:lnTo>
                  <a:pt x="878" y="898"/>
                </a:lnTo>
                <a:close/>
                <a:moveTo>
                  <a:pt x="820" y="909"/>
                </a:moveTo>
                <a:cubicBezTo>
                  <a:pt x="822" y="897"/>
                  <a:pt x="822" y="897"/>
                  <a:pt x="822" y="897"/>
                </a:cubicBezTo>
                <a:cubicBezTo>
                  <a:pt x="823" y="897"/>
                  <a:pt x="825" y="897"/>
                  <a:pt x="826" y="897"/>
                </a:cubicBezTo>
                <a:cubicBezTo>
                  <a:pt x="824" y="909"/>
                  <a:pt x="824" y="909"/>
                  <a:pt x="824" y="909"/>
                </a:cubicBezTo>
                <a:cubicBezTo>
                  <a:pt x="823" y="909"/>
                  <a:pt x="821" y="909"/>
                  <a:pt x="820" y="909"/>
                </a:cubicBezTo>
                <a:close/>
                <a:moveTo>
                  <a:pt x="889" y="897"/>
                </a:moveTo>
                <a:cubicBezTo>
                  <a:pt x="890" y="896"/>
                  <a:pt x="891" y="896"/>
                  <a:pt x="893" y="896"/>
                </a:cubicBezTo>
                <a:cubicBezTo>
                  <a:pt x="895" y="908"/>
                  <a:pt x="895" y="908"/>
                  <a:pt x="895" y="908"/>
                </a:cubicBezTo>
                <a:cubicBezTo>
                  <a:pt x="894" y="908"/>
                  <a:pt x="892" y="908"/>
                  <a:pt x="891" y="908"/>
                </a:cubicBezTo>
                <a:lnTo>
                  <a:pt x="889" y="897"/>
                </a:lnTo>
                <a:close/>
                <a:moveTo>
                  <a:pt x="808" y="906"/>
                </a:moveTo>
                <a:cubicBezTo>
                  <a:pt x="811" y="894"/>
                  <a:pt x="811" y="894"/>
                  <a:pt x="811" y="894"/>
                </a:cubicBezTo>
                <a:cubicBezTo>
                  <a:pt x="813" y="895"/>
                  <a:pt x="814" y="895"/>
                  <a:pt x="815" y="895"/>
                </a:cubicBezTo>
                <a:cubicBezTo>
                  <a:pt x="812" y="907"/>
                  <a:pt x="812" y="907"/>
                  <a:pt x="812" y="907"/>
                </a:cubicBezTo>
                <a:cubicBezTo>
                  <a:pt x="811" y="907"/>
                  <a:pt x="810" y="906"/>
                  <a:pt x="808" y="906"/>
                </a:cubicBezTo>
                <a:close/>
                <a:moveTo>
                  <a:pt x="900" y="894"/>
                </a:moveTo>
                <a:cubicBezTo>
                  <a:pt x="901" y="894"/>
                  <a:pt x="902" y="894"/>
                  <a:pt x="903" y="893"/>
                </a:cubicBezTo>
                <a:cubicBezTo>
                  <a:pt x="907" y="905"/>
                  <a:pt x="907" y="905"/>
                  <a:pt x="907" y="905"/>
                </a:cubicBezTo>
                <a:cubicBezTo>
                  <a:pt x="905" y="905"/>
                  <a:pt x="904" y="906"/>
                  <a:pt x="903" y="906"/>
                </a:cubicBezTo>
                <a:lnTo>
                  <a:pt x="900" y="894"/>
                </a:lnTo>
                <a:close/>
                <a:moveTo>
                  <a:pt x="1177" y="901"/>
                </a:moveTo>
                <a:cubicBezTo>
                  <a:pt x="1189" y="901"/>
                  <a:pt x="1189" y="901"/>
                  <a:pt x="1189" y="901"/>
                </a:cubicBezTo>
                <a:cubicBezTo>
                  <a:pt x="1189" y="905"/>
                  <a:pt x="1189" y="905"/>
                  <a:pt x="1189" y="905"/>
                </a:cubicBezTo>
                <a:cubicBezTo>
                  <a:pt x="1177" y="905"/>
                  <a:pt x="1177" y="905"/>
                  <a:pt x="1177" y="905"/>
                </a:cubicBezTo>
                <a:lnTo>
                  <a:pt x="1177" y="901"/>
                </a:lnTo>
                <a:close/>
                <a:moveTo>
                  <a:pt x="797" y="903"/>
                </a:moveTo>
                <a:cubicBezTo>
                  <a:pt x="801" y="891"/>
                  <a:pt x="801" y="891"/>
                  <a:pt x="801" y="891"/>
                </a:cubicBezTo>
                <a:cubicBezTo>
                  <a:pt x="802" y="892"/>
                  <a:pt x="803" y="892"/>
                  <a:pt x="804" y="892"/>
                </a:cubicBezTo>
                <a:cubicBezTo>
                  <a:pt x="801" y="904"/>
                  <a:pt x="801" y="904"/>
                  <a:pt x="801" y="904"/>
                </a:cubicBezTo>
                <a:cubicBezTo>
                  <a:pt x="799" y="904"/>
                  <a:pt x="798" y="903"/>
                  <a:pt x="797" y="903"/>
                </a:cubicBezTo>
                <a:close/>
                <a:moveTo>
                  <a:pt x="911" y="891"/>
                </a:moveTo>
                <a:cubicBezTo>
                  <a:pt x="912" y="891"/>
                  <a:pt x="913" y="891"/>
                  <a:pt x="914" y="890"/>
                </a:cubicBezTo>
                <a:cubicBezTo>
                  <a:pt x="918" y="902"/>
                  <a:pt x="918" y="902"/>
                  <a:pt x="918" y="902"/>
                </a:cubicBezTo>
                <a:cubicBezTo>
                  <a:pt x="917" y="902"/>
                  <a:pt x="915" y="902"/>
                  <a:pt x="914" y="903"/>
                </a:cubicBezTo>
                <a:lnTo>
                  <a:pt x="911" y="891"/>
                </a:lnTo>
                <a:close/>
                <a:moveTo>
                  <a:pt x="786" y="899"/>
                </a:moveTo>
                <a:cubicBezTo>
                  <a:pt x="790" y="888"/>
                  <a:pt x="790" y="888"/>
                  <a:pt x="790" y="888"/>
                </a:cubicBezTo>
                <a:cubicBezTo>
                  <a:pt x="791" y="888"/>
                  <a:pt x="792" y="889"/>
                  <a:pt x="793" y="889"/>
                </a:cubicBezTo>
                <a:cubicBezTo>
                  <a:pt x="789" y="900"/>
                  <a:pt x="789" y="900"/>
                  <a:pt x="789" y="900"/>
                </a:cubicBezTo>
                <a:cubicBezTo>
                  <a:pt x="788" y="900"/>
                  <a:pt x="787" y="899"/>
                  <a:pt x="786" y="899"/>
                </a:cubicBezTo>
                <a:close/>
                <a:moveTo>
                  <a:pt x="921" y="888"/>
                </a:moveTo>
                <a:cubicBezTo>
                  <a:pt x="922" y="887"/>
                  <a:pt x="923" y="887"/>
                  <a:pt x="925" y="886"/>
                </a:cubicBezTo>
                <a:cubicBezTo>
                  <a:pt x="929" y="897"/>
                  <a:pt x="929" y="897"/>
                  <a:pt x="929" y="897"/>
                </a:cubicBezTo>
                <a:cubicBezTo>
                  <a:pt x="928" y="898"/>
                  <a:pt x="927" y="898"/>
                  <a:pt x="925" y="899"/>
                </a:cubicBezTo>
                <a:lnTo>
                  <a:pt x="921" y="888"/>
                </a:lnTo>
                <a:close/>
                <a:moveTo>
                  <a:pt x="775" y="894"/>
                </a:moveTo>
                <a:cubicBezTo>
                  <a:pt x="780" y="883"/>
                  <a:pt x="780" y="883"/>
                  <a:pt x="780" y="883"/>
                </a:cubicBezTo>
                <a:cubicBezTo>
                  <a:pt x="781" y="884"/>
                  <a:pt x="782" y="884"/>
                  <a:pt x="783" y="885"/>
                </a:cubicBezTo>
                <a:cubicBezTo>
                  <a:pt x="778" y="896"/>
                  <a:pt x="778" y="896"/>
                  <a:pt x="778" y="896"/>
                </a:cubicBezTo>
                <a:cubicBezTo>
                  <a:pt x="777" y="895"/>
                  <a:pt x="776" y="895"/>
                  <a:pt x="775" y="894"/>
                </a:cubicBezTo>
                <a:close/>
                <a:moveTo>
                  <a:pt x="932" y="883"/>
                </a:moveTo>
                <a:cubicBezTo>
                  <a:pt x="933" y="883"/>
                  <a:pt x="934" y="882"/>
                  <a:pt x="935" y="882"/>
                </a:cubicBezTo>
                <a:cubicBezTo>
                  <a:pt x="940" y="893"/>
                  <a:pt x="940" y="893"/>
                  <a:pt x="940" y="893"/>
                </a:cubicBezTo>
                <a:cubicBezTo>
                  <a:pt x="939" y="893"/>
                  <a:pt x="938" y="894"/>
                  <a:pt x="936" y="894"/>
                </a:cubicBezTo>
                <a:lnTo>
                  <a:pt x="932" y="883"/>
                </a:lnTo>
                <a:close/>
                <a:moveTo>
                  <a:pt x="1177" y="889"/>
                </a:moveTo>
                <a:cubicBezTo>
                  <a:pt x="1189" y="889"/>
                  <a:pt x="1189" y="889"/>
                  <a:pt x="1189" y="889"/>
                </a:cubicBezTo>
                <a:cubicBezTo>
                  <a:pt x="1189" y="893"/>
                  <a:pt x="1189" y="893"/>
                  <a:pt x="1189" y="893"/>
                </a:cubicBezTo>
                <a:cubicBezTo>
                  <a:pt x="1177" y="893"/>
                  <a:pt x="1177" y="893"/>
                  <a:pt x="1177" y="893"/>
                </a:cubicBezTo>
                <a:lnTo>
                  <a:pt x="1177" y="889"/>
                </a:lnTo>
                <a:close/>
                <a:moveTo>
                  <a:pt x="764" y="889"/>
                </a:moveTo>
                <a:cubicBezTo>
                  <a:pt x="770" y="878"/>
                  <a:pt x="770" y="878"/>
                  <a:pt x="770" y="878"/>
                </a:cubicBezTo>
                <a:cubicBezTo>
                  <a:pt x="771" y="879"/>
                  <a:pt x="772" y="880"/>
                  <a:pt x="773" y="880"/>
                </a:cubicBezTo>
                <a:cubicBezTo>
                  <a:pt x="768" y="891"/>
                  <a:pt x="768" y="891"/>
                  <a:pt x="768" y="891"/>
                </a:cubicBezTo>
                <a:cubicBezTo>
                  <a:pt x="766" y="890"/>
                  <a:pt x="765" y="890"/>
                  <a:pt x="764" y="889"/>
                </a:cubicBezTo>
                <a:close/>
                <a:moveTo>
                  <a:pt x="942" y="879"/>
                </a:moveTo>
                <a:cubicBezTo>
                  <a:pt x="943" y="878"/>
                  <a:pt x="944" y="877"/>
                  <a:pt x="945" y="877"/>
                </a:cubicBezTo>
                <a:cubicBezTo>
                  <a:pt x="951" y="887"/>
                  <a:pt x="951" y="887"/>
                  <a:pt x="951" y="887"/>
                </a:cubicBezTo>
                <a:cubicBezTo>
                  <a:pt x="949" y="888"/>
                  <a:pt x="948" y="889"/>
                  <a:pt x="947" y="889"/>
                </a:cubicBezTo>
                <a:lnTo>
                  <a:pt x="942" y="879"/>
                </a:lnTo>
                <a:close/>
                <a:moveTo>
                  <a:pt x="754" y="883"/>
                </a:moveTo>
                <a:cubicBezTo>
                  <a:pt x="760" y="873"/>
                  <a:pt x="760" y="873"/>
                  <a:pt x="760" y="873"/>
                </a:cubicBezTo>
                <a:cubicBezTo>
                  <a:pt x="761" y="874"/>
                  <a:pt x="762" y="874"/>
                  <a:pt x="763" y="875"/>
                </a:cubicBezTo>
                <a:cubicBezTo>
                  <a:pt x="757" y="885"/>
                  <a:pt x="757" y="885"/>
                  <a:pt x="757" y="885"/>
                </a:cubicBezTo>
                <a:cubicBezTo>
                  <a:pt x="756" y="885"/>
                  <a:pt x="755" y="884"/>
                  <a:pt x="754" y="883"/>
                </a:cubicBezTo>
                <a:close/>
                <a:moveTo>
                  <a:pt x="951" y="873"/>
                </a:moveTo>
                <a:cubicBezTo>
                  <a:pt x="952" y="873"/>
                  <a:pt x="954" y="872"/>
                  <a:pt x="955" y="871"/>
                </a:cubicBezTo>
                <a:cubicBezTo>
                  <a:pt x="961" y="882"/>
                  <a:pt x="961" y="882"/>
                  <a:pt x="961" y="882"/>
                </a:cubicBezTo>
                <a:cubicBezTo>
                  <a:pt x="960" y="882"/>
                  <a:pt x="959" y="883"/>
                  <a:pt x="958" y="884"/>
                </a:cubicBezTo>
                <a:lnTo>
                  <a:pt x="951" y="873"/>
                </a:lnTo>
                <a:close/>
                <a:moveTo>
                  <a:pt x="1177" y="878"/>
                </a:moveTo>
                <a:cubicBezTo>
                  <a:pt x="1189" y="878"/>
                  <a:pt x="1189" y="878"/>
                  <a:pt x="1189" y="878"/>
                </a:cubicBezTo>
                <a:cubicBezTo>
                  <a:pt x="1189" y="882"/>
                  <a:pt x="1189" y="882"/>
                  <a:pt x="1189" y="882"/>
                </a:cubicBezTo>
                <a:cubicBezTo>
                  <a:pt x="1177" y="882"/>
                  <a:pt x="1177" y="882"/>
                  <a:pt x="1177" y="882"/>
                </a:cubicBezTo>
                <a:lnTo>
                  <a:pt x="1177" y="878"/>
                </a:lnTo>
                <a:close/>
                <a:moveTo>
                  <a:pt x="744" y="877"/>
                </a:moveTo>
                <a:cubicBezTo>
                  <a:pt x="750" y="867"/>
                  <a:pt x="750" y="867"/>
                  <a:pt x="750" y="867"/>
                </a:cubicBezTo>
                <a:cubicBezTo>
                  <a:pt x="752" y="868"/>
                  <a:pt x="753" y="868"/>
                  <a:pt x="754" y="869"/>
                </a:cubicBezTo>
                <a:cubicBezTo>
                  <a:pt x="747" y="879"/>
                  <a:pt x="747" y="879"/>
                  <a:pt x="747" y="879"/>
                </a:cubicBezTo>
                <a:cubicBezTo>
                  <a:pt x="746" y="878"/>
                  <a:pt x="745" y="878"/>
                  <a:pt x="744" y="877"/>
                </a:cubicBezTo>
                <a:close/>
                <a:moveTo>
                  <a:pt x="734" y="870"/>
                </a:moveTo>
                <a:cubicBezTo>
                  <a:pt x="741" y="860"/>
                  <a:pt x="741" y="860"/>
                  <a:pt x="741" y="860"/>
                </a:cubicBezTo>
                <a:cubicBezTo>
                  <a:pt x="742" y="861"/>
                  <a:pt x="743" y="862"/>
                  <a:pt x="744" y="863"/>
                </a:cubicBezTo>
                <a:cubicBezTo>
                  <a:pt x="737" y="872"/>
                  <a:pt x="737" y="872"/>
                  <a:pt x="737" y="872"/>
                </a:cubicBezTo>
                <a:cubicBezTo>
                  <a:pt x="736" y="871"/>
                  <a:pt x="735" y="871"/>
                  <a:pt x="734" y="870"/>
                </a:cubicBezTo>
                <a:close/>
                <a:moveTo>
                  <a:pt x="1177" y="866"/>
                </a:moveTo>
                <a:cubicBezTo>
                  <a:pt x="1189" y="866"/>
                  <a:pt x="1189" y="866"/>
                  <a:pt x="1189" y="866"/>
                </a:cubicBezTo>
                <a:cubicBezTo>
                  <a:pt x="1189" y="870"/>
                  <a:pt x="1189" y="870"/>
                  <a:pt x="1189" y="870"/>
                </a:cubicBezTo>
                <a:cubicBezTo>
                  <a:pt x="1177" y="870"/>
                  <a:pt x="1177" y="870"/>
                  <a:pt x="1177" y="870"/>
                </a:cubicBezTo>
                <a:lnTo>
                  <a:pt x="1177" y="866"/>
                </a:lnTo>
                <a:close/>
                <a:moveTo>
                  <a:pt x="725" y="862"/>
                </a:moveTo>
                <a:cubicBezTo>
                  <a:pt x="733" y="853"/>
                  <a:pt x="733" y="853"/>
                  <a:pt x="733" y="853"/>
                </a:cubicBezTo>
                <a:cubicBezTo>
                  <a:pt x="734" y="854"/>
                  <a:pt x="735" y="855"/>
                  <a:pt x="736" y="856"/>
                </a:cubicBezTo>
                <a:cubicBezTo>
                  <a:pt x="728" y="865"/>
                  <a:pt x="728" y="865"/>
                  <a:pt x="728" y="865"/>
                </a:cubicBezTo>
                <a:cubicBezTo>
                  <a:pt x="727" y="864"/>
                  <a:pt x="726" y="863"/>
                  <a:pt x="725" y="862"/>
                </a:cubicBezTo>
                <a:close/>
                <a:moveTo>
                  <a:pt x="979" y="854"/>
                </a:moveTo>
                <a:cubicBezTo>
                  <a:pt x="980" y="853"/>
                  <a:pt x="981" y="852"/>
                  <a:pt x="982" y="851"/>
                </a:cubicBezTo>
                <a:cubicBezTo>
                  <a:pt x="990" y="860"/>
                  <a:pt x="990" y="860"/>
                  <a:pt x="990" y="860"/>
                </a:cubicBezTo>
                <a:cubicBezTo>
                  <a:pt x="989" y="861"/>
                  <a:pt x="988" y="862"/>
                  <a:pt x="987" y="863"/>
                </a:cubicBezTo>
                <a:lnTo>
                  <a:pt x="979" y="854"/>
                </a:lnTo>
                <a:close/>
                <a:moveTo>
                  <a:pt x="1177" y="855"/>
                </a:moveTo>
                <a:cubicBezTo>
                  <a:pt x="1189" y="855"/>
                  <a:pt x="1189" y="855"/>
                  <a:pt x="1189" y="855"/>
                </a:cubicBezTo>
                <a:cubicBezTo>
                  <a:pt x="1189" y="858"/>
                  <a:pt x="1189" y="858"/>
                  <a:pt x="1189" y="858"/>
                </a:cubicBezTo>
                <a:cubicBezTo>
                  <a:pt x="1177" y="858"/>
                  <a:pt x="1177" y="858"/>
                  <a:pt x="1177" y="858"/>
                </a:cubicBezTo>
                <a:lnTo>
                  <a:pt x="1177" y="855"/>
                </a:lnTo>
                <a:close/>
                <a:moveTo>
                  <a:pt x="716" y="854"/>
                </a:moveTo>
                <a:cubicBezTo>
                  <a:pt x="725" y="846"/>
                  <a:pt x="725" y="846"/>
                  <a:pt x="725" y="846"/>
                </a:cubicBezTo>
                <a:cubicBezTo>
                  <a:pt x="726" y="846"/>
                  <a:pt x="726" y="847"/>
                  <a:pt x="727" y="848"/>
                </a:cubicBezTo>
                <a:cubicBezTo>
                  <a:pt x="719" y="857"/>
                  <a:pt x="719" y="857"/>
                  <a:pt x="719" y="857"/>
                </a:cubicBezTo>
                <a:cubicBezTo>
                  <a:pt x="718" y="856"/>
                  <a:pt x="717" y="855"/>
                  <a:pt x="716" y="854"/>
                </a:cubicBezTo>
                <a:close/>
                <a:moveTo>
                  <a:pt x="987" y="846"/>
                </a:moveTo>
                <a:cubicBezTo>
                  <a:pt x="988" y="846"/>
                  <a:pt x="989" y="845"/>
                  <a:pt x="990" y="844"/>
                </a:cubicBezTo>
                <a:cubicBezTo>
                  <a:pt x="998" y="852"/>
                  <a:pt x="998" y="852"/>
                  <a:pt x="998" y="852"/>
                </a:cubicBezTo>
                <a:cubicBezTo>
                  <a:pt x="997" y="853"/>
                  <a:pt x="996" y="854"/>
                  <a:pt x="995" y="855"/>
                </a:cubicBezTo>
                <a:lnTo>
                  <a:pt x="987" y="846"/>
                </a:lnTo>
                <a:close/>
                <a:moveTo>
                  <a:pt x="1177" y="843"/>
                </a:moveTo>
                <a:cubicBezTo>
                  <a:pt x="1189" y="843"/>
                  <a:pt x="1189" y="843"/>
                  <a:pt x="1189" y="843"/>
                </a:cubicBezTo>
                <a:cubicBezTo>
                  <a:pt x="1189" y="847"/>
                  <a:pt x="1189" y="847"/>
                  <a:pt x="1189" y="847"/>
                </a:cubicBezTo>
                <a:cubicBezTo>
                  <a:pt x="1177" y="847"/>
                  <a:pt x="1177" y="847"/>
                  <a:pt x="1177" y="847"/>
                </a:cubicBezTo>
                <a:lnTo>
                  <a:pt x="1177" y="843"/>
                </a:lnTo>
                <a:close/>
                <a:moveTo>
                  <a:pt x="995" y="838"/>
                </a:moveTo>
                <a:cubicBezTo>
                  <a:pt x="996" y="837"/>
                  <a:pt x="997" y="837"/>
                  <a:pt x="997" y="836"/>
                </a:cubicBezTo>
                <a:cubicBezTo>
                  <a:pt x="1006" y="844"/>
                  <a:pt x="1006" y="844"/>
                  <a:pt x="1006" y="844"/>
                </a:cubicBezTo>
                <a:cubicBezTo>
                  <a:pt x="1005" y="845"/>
                  <a:pt x="1005" y="846"/>
                  <a:pt x="1004" y="847"/>
                </a:cubicBezTo>
                <a:lnTo>
                  <a:pt x="995" y="838"/>
                </a:lnTo>
                <a:close/>
                <a:moveTo>
                  <a:pt x="1002" y="830"/>
                </a:moveTo>
                <a:cubicBezTo>
                  <a:pt x="1003" y="829"/>
                  <a:pt x="1004" y="828"/>
                  <a:pt x="1005" y="827"/>
                </a:cubicBezTo>
                <a:cubicBezTo>
                  <a:pt x="1014" y="835"/>
                  <a:pt x="1014" y="835"/>
                  <a:pt x="1014" y="835"/>
                </a:cubicBezTo>
                <a:cubicBezTo>
                  <a:pt x="1013" y="836"/>
                  <a:pt x="1012" y="837"/>
                  <a:pt x="1012" y="838"/>
                </a:cubicBezTo>
                <a:lnTo>
                  <a:pt x="1002" y="830"/>
                </a:lnTo>
                <a:close/>
                <a:moveTo>
                  <a:pt x="1177" y="832"/>
                </a:moveTo>
                <a:cubicBezTo>
                  <a:pt x="1189" y="832"/>
                  <a:pt x="1189" y="832"/>
                  <a:pt x="1189" y="832"/>
                </a:cubicBezTo>
                <a:cubicBezTo>
                  <a:pt x="1189" y="835"/>
                  <a:pt x="1189" y="835"/>
                  <a:pt x="1189" y="835"/>
                </a:cubicBezTo>
                <a:cubicBezTo>
                  <a:pt x="1177" y="835"/>
                  <a:pt x="1177" y="835"/>
                  <a:pt x="1177" y="835"/>
                </a:cubicBezTo>
                <a:lnTo>
                  <a:pt x="1177" y="832"/>
                </a:lnTo>
                <a:close/>
                <a:moveTo>
                  <a:pt x="693" y="827"/>
                </a:moveTo>
                <a:cubicBezTo>
                  <a:pt x="703" y="820"/>
                  <a:pt x="703" y="820"/>
                  <a:pt x="703" y="820"/>
                </a:cubicBezTo>
                <a:cubicBezTo>
                  <a:pt x="704" y="821"/>
                  <a:pt x="705" y="822"/>
                  <a:pt x="705" y="823"/>
                </a:cubicBezTo>
                <a:cubicBezTo>
                  <a:pt x="696" y="830"/>
                  <a:pt x="696" y="830"/>
                  <a:pt x="696" y="830"/>
                </a:cubicBezTo>
                <a:cubicBezTo>
                  <a:pt x="695" y="829"/>
                  <a:pt x="694" y="828"/>
                  <a:pt x="693" y="827"/>
                </a:cubicBezTo>
                <a:close/>
                <a:moveTo>
                  <a:pt x="1009" y="821"/>
                </a:moveTo>
                <a:cubicBezTo>
                  <a:pt x="1010" y="820"/>
                  <a:pt x="1011" y="819"/>
                  <a:pt x="1011" y="818"/>
                </a:cubicBezTo>
                <a:cubicBezTo>
                  <a:pt x="1021" y="825"/>
                  <a:pt x="1021" y="825"/>
                  <a:pt x="1021" y="825"/>
                </a:cubicBezTo>
                <a:cubicBezTo>
                  <a:pt x="1020" y="826"/>
                  <a:pt x="1020" y="827"/>
                  <a:pt x="1019" y="828"/>
                </a:cubicBezTo>
                <a:lnTo>
                  <a:pt x="1009" y="821"/>
                </a:lnTo>
                <a:close/>
                <a:moveTo>
                  <a:pt x="1177" y="820"/>
                </a:moveTo>
                <a:cubicBezTo>
                  <a:pt x="1189" y="820"/>
                  <a:pt x="1189" y="820"/>
                  <a:pt x="1189" y="820"/>
                </a:cubicBezTo>
                <a:cubicBezTo>
                  <a:pt x="1189" y="824"/>
                  <a:pt x="1189" y="824"/>
                  <a:pt x="1189" y="824"/>
                </a:cubicBezTo>
                <a:cubicBezTo>
                  <a:pt x="1177" y="824"/>
                  <a:pt x="1177" y="824"/>
                  <a:pt x="1177" y="824"/>
                </a:cubicBezTo>
                <a:lnTo>
                  <a:pt x="1177" y="820"/>
                </a:lnTo>
                <a:close/>
                <a:moveTo>
                  <a:pt x="687" y="817"/>
                </a:moveTo>
                <a:cubicBezTo>
                  <a:pt x="697" y="811"/>
                  <a:pt x="697" y="811"/>
                  <a:pt x="697" y="811"/>
                </a:cubicBezTo>
                <a:cubicBezTo>
                  <a:pt x="698" y="812"/>
                  <a:pt x="698" y="813"/>
                  <a:pt x="699" y="814"/>
                </a:cubicBezTo>
                <a:cubicBezTo>
                  <a:pt x="689" y="820"/>
                  <a:pt x="689" y="820"/>
                  <a:pt x="689" y="820"/>
                </a:cubicBezTo>
                <a:cubicBezTo>
                  <a:pt x="688" y="819"/>
                  <a:pt x="687" y="818"/>
                  <a:pt x="687" y="817"/>
                </a:cubicBezTo>
                <a:close/>
                <a:moveTo>
                  <a:pt x="1015" y="812"/>
                </a:moveTo>
                <a:cubicBezTo>
                  <a:pt x="1016" y="811"/>
                  <a:pt x="1017" y="810"/>
                  <a:pt x="1017" y="809"/>
                </a:cubicBezTo>
                <a:cubicBezTo>
                  <a:pt x="1028" y="815"/>
                  <a:pt x="1028" y="815"/>
                  <a:pt x="1028" y="815"/>
                </a:cubicBezTo>
                <a:cubicBezTo>
                  <a:pt x="1027" y="816"/>
                  <a:pt x="1026" y="817"/>
                  <a:pt x="1026" y="818"/>
                </a:cubicBezTo>
                <a:lnTo>
                  <a:pt x="1015" y="812"/>
                </a:lnTo>
                <a:close/>
                <a:moveTo>
                  <a:pt x="1177" y="808"/>
                </a:moveTo>
                <a:cubicBezTo>
                  <a:pt x="1189" y="808"/>
                  <a:pt x="1189" y="808"/>
                  <a:pt x="1189" y="808"/>
                </a:cubicBezTo>
                <a:cubicBezTo>
                  <a:pt x="1189" y="812"/>
                  <a:pt x="1189" y="812"/>
                  <a:pt x="1189" y="812"/>
                </a:cubicBezTo>
                <a:cubicBezTo>
                  <a:pt x="1177" y="812"/>
                  <a:pt x="1177" y="812"/>
                  <a:pt x="1177" y="812"/>
                </a:cubicBezTo>
                <a:lnTo>
                  <a:pt x="1177" y="808"/>
                </a:lnTo>
                <a:close/>
                <a:moveTo>
                  <a:pt x="681" y="806"/>
                </a:moveTo>
                <a:cubicBezTo>
                  <a:pt x="692" y="801"/>
                  <a:pt x="692" y="801"/>
                  <a:pt x="692" y="801"/>
                </a:cubicBezTo>
                <a:cubicBezTo>
                  <a:pt x="692" y="802"/>
                  <a:pt x="693" y="803"/>
                  <a:pt x="693" y="804"/>
                </a:cubicBezTo>
                <a:cubicBezTo>
                  <a:pt x="683" y="810"/>
                  <a:pt x="683" y="810"/>
                  <a:pt x="683" y="810"/>
                </a:cubicBezTo>
                <a:cubicBezTo>
                  <a:pt x="682" y="809"/>
                  <a:pt x="682" y="808"/>
                  <a:pt x="681" y="806"/>
                </a:cubicBezTo>
                <a:close/>
                <a:moveTo>
                  <a:pt x="1021" y="802"/>
                </a:moveTo>
                <a:cubicBezTo>
                  <a:pt x="1022" y="801"/>
                  <a:pt x="1022" y="800"/>
                  <a:pt x="1023" y="799"/>
                </a:cubicBezTo>
                <a:cubicBezTo>
                  <a:pt x="1034" y="805"/>
                  <a:pt x="1034" y="805"/>
                  <a:pt x="1034" y="805"/>
                </a:cubicBezTo>
                <a:cubicBezTo>
                  <a:pt x="1033" y="806"/>
                  <a:pt x="1032" y="807"/>
                  <a:pt x="1032" y="808"/>
                </a:cubicBezTo>
                <a:lnTo>
                  <a:pt x="1021" y="802"/>
                </a:lnTo>
                <a:close/>
                <a:moveTo>
                  <a:pt x="1177" y="797"/>
                </a:moveTo>
                <a:cubicBezTo>
                  <a:pt x="1189" y="797"/>
                  <a:pt x="1189" y="797"/>
                  <a:pt x="1189" y="797"/>
                </a:cubicBezTo>
                <a:cubicBezTo>
                  <a:pt x="1189" y="801"/>
                  <a:pt x="1189" y="801"/>
                  <a:pt x="1189" y="801"/>
                </a:cubicBezTo>
                <a:cubicBezTo>
                  <a:pt x="1177" y="801"/>
                  <a:pt x="1177" y="801"/>
                  <a:pt x="1177" y="801"/>
                </a:cubicBezTo>
                <a:lnTo>
                  <a:pt x="1177" y="797"/>
                </a:lnTo>
                <a:close/>
                <a:moveTo>
                  <a:pt x="676" y="796"/>
                </a:moveTo>
                <a:cubicBezTo>
                  <a:pt x="687" y="791"/>
                  <a:pt x="687" y="791"/>
                  <a:pt x="687" y="791"/>
                </a:cubicBezTo>
                <a:cubicBezTo>
                  <a:pt x="687" y="792"/>
                  <a:pt x="688" y="793"/>
                  <a:pt x="688" y="794"/>
                </a:cubicBezTo>
                <a:cubicBezTo>
                  <a:pt x="677" y="799"/>
                  <a:pt x="677" y="799"/>
                  <a:pt x="677" y="799"/>
                </a:cubicBezTo>
                <a:cubicBezTo>
                  <a:pt x="677" y="798"/>
                  <a:pt x="676" y="797"/>
                  <a:pt x="676" y="796"/>
                </a:cubicBezTo>
                <a:close/>
                <a:moveTo>
                  <a:pt x="1026" y="792"/>
                </a:moveTo>
                <a:cubicBezTo>
                  <a:pt x="1027" y="791"/>
                  <a:pt x="1027" y="790"/>
                  <a:pt x="1028" y="789"/>
                </a:cubicBezTo>
                <a:cubicBezTo>
                  <a:pt x="1039" y="794"/>
                  <a:pt x="1039" y="794"/>
                  <a:pt x="1039" y="794"/>
                </a:cubicBezTo>
                <a:cubicBezTo>
                  <a:pt x="1038" y="795"/>
                  <a:pt x="1038" y="796"/>
                  <a:pt x="1037" y="798"/>
                </a:cubicBezTo>
                <a:lnTo>
                  <a:pt x="1026" y="792"/>
                </a:lnTo>
                <a:close/>
                <a:moveTo>
                  <a:pt x="1177" y="785"/>
                </a:moveTo>
                <a:cubicBezTo>
                  <a:pt x="1189" y="785"/>
                  <a:pt x="1189" y="785"/>
                  <a:pt x="1189" y="785"/>
                </a:cubicBezTo>
                <a:cubicBezTo>
                  <a:pt x="1189" y="789"/>
                  <a:pt x="1189" y="789"/>
                  <a:pt x="1189" y="789"/>
                </a:cubicBezTo>
                <a:cubicBezTo>
                  <a:pt x="1177" y="789"/>
                  <a:pt x="1177" y="789"/>
                  <a:pt x="1177" y="789"/>
                </a:cubicBezTo>
                <a:lnTo>
                  <a:pt x="1177" y="785"/>
                </a:lnTo>
                <a:close/>
                <a:moveTo>
                  <a:pt x="671" y="785"/>
                </a:moveTo>
                <a:cubicBezTo>
                  <a:pt x="682" y="781"/>
                  <a:pt x="682" y="781"/>
                  <a:pt x="682" y="781"/>
                </a:cubicBezTo>
                <a:cubicBezTo>
                  <a:pt x="683" y="782"/>
                  <a:pt x="683" y="783"/>
                  <a:pt x="684" y="784"/>
                </a:cubicBezTo>
                <a:cubicBezTo>
                  <a:pt x="673" y="788"/>
                  <a:pt x="673" y="788"/>
                  <a:pt x="673" y="788"/>
                </a:cubicBezTo>
                <a:cubicBezTo>
                  <a:pt x="672" y="787"/>
                  <a:pt x="672" y="786"/>
                  <a:pt x="671" y="785"/>
                </a:cubicBezTo>
                <a:close/>
                <a:moveTo>
                  <a:pt x="1031" y="782"/>
                </a:moveTo>
                <a:cubicBezTo>
                  <a:pt x="1032" y="778"/>
                  <a:pt x="1032" y="778"/>
                  <a:pt x="1032" y="778"/>
                </a:cubicBezTo>
                <a:cubicBezTo>
                  <a:pt x="1043" y="783"/>
                  <a:pt x="1043" y="783"/>
                  <a:pt x="1043" y="783"/>
                </a:cubicBezTo>
                <a:cubicBezTo>
                  <a:pt x="1042" y="787"/>
                  <a:pt x="1042" y="787"/>
                  <a:pt x="1042" y="787"/>
                </a:cubicBezTo>
                <a:lnTo>
                  <a:pt x="1031" y="782"/>
                </a:lnTo>
                <a:close/>
                <a:moveTo>
                  <a:pt x="1177" y="774"/>
                </a:moveTo>
                <a:cubicBezTo>
                  <a:pt x="1189" y="774"/>
                  <a:pt x="1189" y="774"/>
                  <a:pt x="1189" y="774"/>
                </a:cubicBezTo>
                <a:cubicBezTo>
                  <a:pt x="1189" y="778"/>
                  <a:pt x="1189" y="778"/>
                  <a:pt x="1189" y="778"/>
                </a:cubicBezTo>
                <a:cubicBezTo>
                  <a:pt x="1177" y="778"/>
                  <a:pt x="1177" y="778"/>
                  <a:pt x="1177" y="778"/>
                </a:cubicBezTo>
                <a:lnTo>
                  <a:pt x="1177" y="774"/>
                </a:lnTo>
                <a:close/>
                <a:moveTo>
                  <a:pt x="667" y="774"/>
                </a:moveTo>
                <a:cubicBezTo>
                  <a:pt x="679" y="770"/>
                  <a:pt x="679" y="770"/>
                  <a:pt x="679" y="770"/>
                </a:cubicBezTo>
                <a:cubicBezTo>
                  <a:pt x="680" y="773"/>
                  <a:pt x="680" y="773"/>
                  <a:pt x="680" y="773"/>
                </a:cubicBezTo>
                <a:cubicBezTo>
                  <a:pt x="669" y="777"/>
                  <a:pt x="669" y="777"/>
                  <a:pt x="669" y="777"/>
                </a:cubicBezTo>
                <a:lnTo>
                  <a:pt x="667" y="774"/>
                </a:lnTo>
                <a:close/>
                <a:moveTo>
                  <a:pt x="1038" y="772"/>
                </a:moveTo>
                <a:cubicBezTo>
                  <a:pt x="1036" y="772"/>
                  <a:pt x="1036" y="772"/>
                  <a:pt x="1036" y="772"/>
                </a:cubicBezTo>
                <a:cubicBezTo>
                  <a:pt x="1036" y="770"/>
                  <a:pt x="1036" y="770"/>
                  <a:pt x="1036" y="770"/>
                </a:cubicBezTo>
                <a:cubicBezTo>
                  <a:pt x="1036" y="770"/>
                  <a:pt x="1036" y="770"/>
                  <a:pt x="1036" y="770"/>
                </a:cubicBezTo>
                <a:cubicBezTo>
                  <a:pt x="1036" y="770"/>
                  <a:pt x="1036" y="770"/>
                  <a:pt x="1036" y="770"/>
                </a:cubicBezTo>
                <a:cubicBezTo>
                  <a:pt x="1037" y="770"/>
                  <a:pt x="1037" y="770"/>
                  <a:pt x="1037" y="770"/>
                </a:cubicBezTo>
                <a:cubicBezTo>
                  <a:pt x="1048" y="770"/>
                  <a:pt x="1048" y="770"/>
                  <a:pt x="1048" y="770"/>
                </a:cubicBezTo>
                <a:cubicBezTo>
                  <a:pt x="1048" y="774"/>
                  <a:pt x="1048" y="774"/>
                  <a:pt x="1048" y="774"/>
                </a:cubicBezTo>
                <a:cubicBezTo>
                  <a:pt x="1047" y="776"/>
                  <a:pt x="1047" y="776"/>
                  <a:pt x="1047" y="776"/>
                </a:cubicBezTo>
                <a:lnTo>
                  <a:pt x="1038" y="772"/>
                </a:lnTo>
                <a:close/>
                <a:moveTo>
                  <a:pt x="664" y="764"/>
                </a:moveTo>
                <a:cubicBezTo>
                  <a:pt x="664" y="761"/>
                  <a:pt x="664" y="761"/>
                  <a:pt x="664" y="761"/>
                </a:cubicBezTo>
                <a:cubicBezTo>
                  <a:pt x="676" y="761"/>
                  <a:pt x="676" y="761"/>
                  <a:pt x="676" y="761"/>
                </a:cubicBezTo>
                <a:cubicBezTo>
                  <a:pt x="676" y="763"/>
                  <a:pt x="676" y="763"/>
                  <a:pt x="676" y="763"/>
                </a:cubicBezTo>
                <a:cubicBezTo>
                  <a:pt x="674" y="763"/>
                  <a:pt x="674" y="763"/>
                  <a:pt x="674" y="763"/>
                </a:cubicBezTo>
                <a:cubicBezTo>
                  <a:pt x="665" y="766"/>
                  <a:pt x="665" y="766"/>
                  <a:pt x="665" y="766"/>
                </a:cubicBezTo>
                <a:lnTo>
                  <a:pt x="664" y="764"/>
                </a:lnTo>
                <a:close/>
                <a:moveTo>
                  <a:pt x="1177" y="762"/>
                </a:moveTo>
                <a:cubicBezTo>
                  <a:pt x="1189" y="762"/>
                  <a:pt x="1189" y="762"/>
                  <a:pt x="1189" y="762"/>
                </a:cubicBezTo>
                <a:cubicBezTo>
                  <a:pt x="1189" y="766"/>
                  <a:pt x="1189" y="766"/>
                  <a:pt x="1189" y="766"/>
                </a:cubicBezTo>
                <a:cubicBezTo>
                  <a:pt x="1177" y="766"/>
                  <a:pt x="1177" y="766"/>
                  <a:pt x="1177" y="766"/>
                </a:cubicBezTo>
                <a:lnTo>
                  <a:pt x="1177" y="762"/>
                </a:lnTo>
                <a:close/>
                <a:moveTo>
                  <a:pt x="1036" y="762"/>
                </a:moveTo>
                <a:cubicBezTo>
                  <a:pt x="1036" y="759"/>
                  <a:pt x="1036" y="759"/>
                  <a:pt x="1036" y="759"/>
                </a:cubicBezTo>
                <a:cubicBezTo>
                  <a:pt x="1048" y="759"/>
                  <a:pt x="1048" y="759"/>
                  <a:pt x="1048" y="759"/>
                </a:cubicBezTo>
                <a:cubicBezTo>
                  <a:pt x="1048" y="762"/>
                  <a:pt x="1048" y="762"/>
                  <a:pt x="1048" y="762"/>
                </a:cubicBezTo>
                <a:lnTo>
                  <a:pt x="1036" y="762"/>
                </a:lnTo>
                <a:close/>
                <a:moveTo>
                  <a:pt x="664" y="749"/>
                </a:moveTo>
                <a:cubicBezTo>
                  <a:pt x="676" y="749"/>
                  <a:pt x="676" y="749"/>
                  <a:pt x="676" y="749"/>
                </a:cubicBezTo>
                <a:cubicBezTo>
                  <a:pt x="676" y="753"/>
                  <a:pt x="676" y="753"/>
                  <a:pt x="676" y="753"/>
                </a:cubicBezTo>
                <a:cubicBezTo>
                  <a:pt x="664" y="753"/>
                  <a:pt x="664" y="753"/>
                  <a:pt x="664" y="753"/>
                </a:cubicBezTo>
                <a:lnTo>
                  <a:pt x="664" y="749"/>
                </a:lnTo>
                <a:close/>
                <a:moveTo>
                  <a:pt x="333" y="752"/>
                </a:moveTo>
                <a:cubicBezTo>
                  <a:pt x="333" y="740"/>
                  <a:pt x="333" y="740"/>
                  <a:pt x="333" y="740"/>
                </a:cubicBezTo>
                <a:cubicBezTo>
                  <a:pt x="334" y="740"/>
                  <a:pt x="336" y="740"/>
                  <a:pt x="337" y="740"/>
                </a:cubicBezTo>
                <a:cubicBezTo>
                  <a:pt x="337" y="740"/>
                  <a:pt x="337" y="740"/>
                  <a:pt x="337" y="740"/>
                </a:cubicBezTo>
                <a:cubicBezTo>
                  <a:pt x="337" y="752"/>
                  <a:pt x="337" y="752"/>
                  <a:pt x="337" y="752"/>
                </a:cubicBezTo>
                <a:cubicBezTo>
                  <a:pt x="336" y="752"/>
                  <a:pt x="334" y="752"/>
                  <a:pt x="333" y="752"/>
                </a:cubicBezTo>
                <a:close/>
                <a:moveTo>
                  <a:pt x="344" y="740"/>
                </a:moveTo>
                <a:cubicBezTo>
                  <a:pt x="346" y="740"/>
                  <a:pt x="347" y="740"/>
                  <a:pt x="348" y="739"/>
                </a:cubicBezTo>
                <a:cubicBezTo>
                  <a:pt x="349" y="751"/>
                  <a:pt x="349" y="751"/>
                  <a:pt x="349" y="751"/>
                </a:cubicBezTo>
                <a:cubicBezTo>
                  <a:pt x="347" y="752"/>
                  <a:pt x="346" y="752"/>
                  <a:pt x="345" y="752"/>
                </a:cubicBezTo>
                <a:lnTo>
                  <a:pt x="344" y="740"/>
                </a:lnTo>
                <a:close/>
                <a:moveTo>
                  <a:pt x="321" y="751"/>
                </a:moveTo>
                <a:cubicBezTo>
                  <a:pt x="322" y="739"/>
                  <a:pt x="322" y="739"/>
                  <a:pt x="322" y="739"/>
                </a:cubicBezTo>
                <a:cubicBezTo>
                  <a:pt x="323" y="739"/>
                  <a:pt x="324" y="739"/>
                  <a:pt x="326" y="739"/>
                </a:cubicBezTo>
                <a:cubicBezTo>
                  <a:pt x="325" y="751"/>
                  <a:pt x="325" y="751"/>
                  <a:pt x="325" y="751"/>
                </a:cubicBezTo>
                <a:cubicBezTo>
                  <a:pt x="324" y="751"/>
                  <a:pt x="322" y="751"/>
                  <a:pt x="321" y="751"/>
                </a:cubicBezTo>
                <a:close/>
                <a:moveTo>
                  <a:pt x="355" y="739"/>
                </a:moveTo>
                <a:cubicBezTo>
                  <a:pt x="357" y="739"/>
                  <a:pt x="358" y="739"/>
                  <a:pt x="359" y="738"/>
                </a:cubicBezTo>
                <a:cubicBezTo>
                  <a:pt x="361" y="750"/>
                  <a:pt x="361" y="750"/>
                  <a:pt x="361" y="750"/>
                </a:cubicBezTo>
                <a:cubicBezTo>
                  <a:pt x="359" y="751"/>
                  <a:pt x="358" y="751"/>
                  <a:pt x="357" y="751"/>
                </a:cubicBezTo>
                <a:lnTo>
                  <a:pt x="355" y="739"/>
                </a:lnTo>
                <a:close/>
                <a:moveTo>
                  <a:pt x="309" y="750"/>
                </a:moveTo>
                <a:cubicBezTo>
                  <a:pt x="311" y="738"/>
                  <a:pt x="311" y="738"/>
                  <a:pt x="311" y="738"/>
                </a:cubicBezTo>
                <a:cubicBezTo>
                  <a:pt x="312" y="738"/>
                  <a:pt x="313" y="738"/>
                  <a:pt x="315" y="738"/>
                </a:cubicBezTo>
                <a:cubicBezTo>
                  <a:pt x="313" y="750"/>
                  <a:pt x="313" y="750"/>
                  <a:pt x="313" y="750"/>
                </a:cubicBezTo>
                <a:cubicBezTo>
                  <a:pt x="312" y="750"/>
                  <a:pt x="311" y="750"/>
                  <a:pt x="309" y="750"/>
                </a:cubicBezTo>
                <a:close/>
                <a:moveTo>
                  <a:pt x="367" y="737"/>
                </a:moveTo>
                <a:cubicBezTo>
                  <a:pt x="368" y="737"/>
                  <a:pt x="369" y="737"/>
                  <a:pt x="370" y="737"/>
                </a:cubicBezTo>
                <a:cubicBezTo>
                  <a:pt x="372" y="749"/>
                  <a:pt x="372" y="749"/>
                  <a:pt x="372" y="749"/>
                </a:cubicBezTo>
                <a:cubicBezTo>
                  <a:pt x="371" y="749"/>
                  <a:pt x="370" y="749"/>
                  <a:pt x="368" y="749"/>
                </a:cubicBezTo>
                <a:lnTo>
                  <a:pt x="367" y="737"/>
                </a:lnTo>
                <a:close/>
                <a:moveTo>
                  <a:pt x="298" y="748"/>
                </a:moveTo>
                <a:cubicBezTo>
                  <a:pt x="300" y="736"/>
                  <a:pt x="300" y="736"/>
                  <a:pt x="300" y="736"/>
                </a:cubicBezTo>
                <a:cubicBezTo>
                  <a:pt x="301" y="736"/>
                  <a:pt x="302" y="737"/>
                  <a:pt x="304" y="737"/>
                </a:cubicBezTo>
                <a:cubicBezTo>
                  <a:pt x="301" y="749"/>
                  <a:pt x="301" y="749"/>
                  <a:pt x="301" y="749"/>
                </a:cubicBezTo>
                <a:cubicBezTo>
                  <a:pt x="300" y="748"/>
                  <a:pt x="299" y="748"/>
                  <a:pt x="298" y="748"/>
                </a:cubicBezTo>
                <a:close/>
                <a:moveTo>
                  <a:pt x="377" y="735"/>
                </a:moveTo>
                <a:cubicBezTo>
                  <a:pt x="379" y="735"/>
                  <a:pt x="380" y="735"/>
                  <a:pt x="381" y="734"/>
                </a:cubicBezTo>
                <a:cubicBezTo>
                  <a:pt x="384" y="746"/>
                  <a:pt x="384" y="746"/>
                  <a:pt x="384" y="746"/>
                </a:cubicBezTo>
                <a:cubicBezTo>
                  <a:pt x="383" y="746"/>
                  <a:pt x="381" y="747"/>
                  <a:pt x="380" y="747"/>
                </a:cubicBezTo>
                <a:lnTo>
                  <a:pt x="377" y="735"/>
                </a:lnTo>
                <a:close/>
                <a:moveTo>
                  <a:pt x="286" y="745"/>
                </a:moveTo>
                <a:cubicBezTo>
                  <a:pt x="289" y="733"/>
                  <a:pt x="289" y="733"/>
                  <a:pt x="289" y="733"/>
                </a:cubicBezTo>
                <a:cubicBezTo>
                  <a:pt x="290" y="734"/>
                  <a:pt x="291" y="734"/>
                  <a:pt x="293" y="734"/>
                </a:cubicBezTo>
                <a:cubicBezTo>
                  <a:pt x="290" y="746"/>
                  <a:pt x="290" y="746"/>
                  <a:pt x="290" y="746"/>
                </a:cubicBezTo>
                <a:cubicBezTo>
                  <a:pt x="288" y="746"/>
                  <a:pt x="287" y="745"/>
                  <a:pt x="286" y="745"/>
                </a:cubicBezTo>
                <a:close/>
                <a:moveTo>
                  <a:pt x="388" y="733"/>
                </a:moveTo>
                <a:cubicBezTo>
                  <a:pt x="389" y="732"/>
                  <a:pt x="391" y="732"/>
                  <a:pt x="392" y="731"/>
                </a:cubicBezTo>
                <a:cubicBezTo>
                  <a:pt x="395" y="743"/>
                  <a:pt x="395" y="743"/>
                  <a:pt x="395" y="743"/>
                </a:cubicBezTo>
                <a:cubicBezTo>
                  <a:pt x="394" y="743"/>
                  <a:pt x="393" y="744"/>
                  <a:pt x="392" y="744"/>
                </a:cubicBezTo>
                <a:lnTo>
                  <a:pt x="388" y="733"/>
                </a:lnTo>
                <a:close/>
                <a:moveTo>
                  <a:pt x="274" y="742"/>
                </a:moveTo>
                <a:cubicBezTo>
                  <a:pt x="278" y="730"/>
                  <a:pt x="278" y="730"/>
                  <a:pt x="278" y="730"/>
                </a:cubicBezTo>
                <a:cubicBezTo>
                  <a:pt x="279" y="731"/>
                  <a:pt x="281" y="731"/>
                  <a:pt x="282" y="731"/>
                </a:cubicBezTo>
                <a:cubicBezTo>
                  <a:pt x="278" y="743"/>
                  <a:pt x="278" y="743"/>
                  <a:pt x="278" y="743"/>
                </a:cubicBezTo>
                <a:cubicBezTo>
                  <a:pt x="277" y="742"/>
                  <a:pt x="276" y="742"/>
                  <a:pt x="274" y="742"/>
                </a:cubicBezTo>
                <a:close/>
                <a:moveTo>
                  <a:pt x="664" y="738"/>
                </a:moveTo>
                <a:cubicBezTo>
                  <a:pt x="676" y="738"/>
                  <a:pt x="676" y="738"/>
                  <a:pt x="676" y="738"/>
                </a:cubicBezTo>
                <a:cubicBezTo>
                  <a:pt x="676" y="742"/>
                  <a:pt x="676" y="742"/>
                  <a:pt x="676" y="742"/>
                </a:cubicBezTo>
                <a:cubicBezTo>
                  <a:pt x="664" y="742"/>
                  <a:pt x="664" y="742"/>
                  <a:pt x="664" y="742"/>
                </a:cubicBezTo>
                <a:lnTo>
                  <a:pt x="664" y="738"/>
                </a:lnTo>
                <a:close/>
                <a:moveTo>
                  <a:pt x="399" y="729"/>
                </a:moveTo>
                <a:cubicBezTo>
                  <a:pt x="400" y="729"/>
                  <a:pt x="401" y="728"/>
                  <a:pt x="402" y="728"/>
                </a:cubicBezTo>
                <a:cubicBezTo>
                  <a:pt x="407" y="739"/>
                  <a:pt x="407" y="739"/>
                  <a:pt x="407" y="739"/>
                </a:cubicBezTo>
                <a:cubicBezTo>
                  <a:pt x="405" y="740"/>
                  <a:pt x="404" y="740"/>
                  <a:pt x="403" y="740"/>
                </a:cubicBezTo>
                <a:lnTo>
                  <a:pt x="399" y="729"/>
                </a:lnTo>
                <a:close/>
                <a:moveTo>
                  <a:pt x="263" y="737"/>
                </a:moveTo>
                <a:cubicBezTo>
                  <a:pt x="268" y="726"/>
                  <a:pt x="268" y="726"/>
                  <a:pt x="268" y="726"/>
                </a:cubicBezTo>
                <a:cubicBezTo>
                  <a:pt x="269" y="727"/>
                  <a:pt x="270" y="727"/>
                  <a:pt x="271" y="728"/>
                </a:cubicBezTo>
                <a:cubicBezTo>
                  <a:pt x="267" y="739"/>
                  <a:pt x="267" y="739"/>
                  <a:pt x="267" y="739"/>
                </a:cubicBezTo>
                <a:cubicBezTo>
                  <a:pt x="266" y="738"/>
                  <a:pt x="265" y="738"/>
                  <a:pt x="263" y="737"/>
                </a:cubicBezTo>
                <a:close/>
                <a:moveTo>
                  <a:pt x="409" y="725"/>
                </a:moveTo>
                <a:cubicBezTo>
                  <a:pt x="411" y="725"/>
                  <a:pt x="412" y="724"/>
                  <a:pt x="413" y="724"/>
                </a:cubicBezTo>
                <a:cubicBezTo>
                  <a:pt x="418" y="735"/>
                  <a:pt x="418" y="735"/>
                  <a:pt x="418" y="735"/>
                </a:cubicBezTo>
                <a:cubicBezTo>
                  <a:pt x="416" y="735"/>
                  <a:pt x="415" y="736"/>
                  <a:pt x="414" y="736"/>
                </a:cubicBezTo>
                <a:lnTo>
                  <a:pt x="409" y="725"/>
                </a:lnTo>
                <a:close/>
                <a:moveTo>
                  <a:pt x="252" y="733"/>
                </a:moveTo>
                <a:cubicBezTo>
                  <a:pt x="258" y="722"/>
                  <a:pt x="258" y="722"/>
                  <a:pt x="258" y="722"/>
                </a:cubicBezTo>
                <a:cubicBezTo>
                  <a:pt x="259" y="722"/>
                  <a:pt x="260" y="723"/>
                  <a:pt x="261" y="723"/>
                </a:cubicBezTo>
                <a:cubicBezTo>
                  <a:pt x="256" y="734"/>
                  <a:pt x="256" y="734"/>
                  <a:pt x="256" y="734"/>
                </a:cubicBezTo>
                <a:cubicBezTo>
                  <a:pt x="255" y="734"/>
                  <a:pt x="254" y="733"/>
                  <a:pt x="252" y="733"/>
                </a:cubicBezTo>
                <a:close/>
                <a:moveTo>
                  <a:pt x="1177" y="728"/>
                </a:moveTo>
                <a:cubicBezTo>
                  <a:pt x="1189" y="728"/>
                  <a:pt x="1189" y="728"/>
                  <a:pt x="1189" y="728"/>
                </a:cubicBezTo>
                <a:cubicBezTo>
                  <a:pt x="1189" y="732"/>
                  <a:pt x="1189" y="732"/>
                  <a:pt x="1189" y="732"/>
                </a:cubicBezTo>
                <a:cubicBezTo>
                  <a:pt x="1177" y="732"/>
                  <a:pt x="1177" y="732"/>
                  <a:pt x="1177" y="732"/>
                </a:cubicBezTo>
                <a:lnTo>
                  <a:pt x="1177" y="728"/>
                </a:lnTo>
                <a:close/>
                <a:moveTo>
                  <a:pt x="420" y="721"/>
                </a:moveTo>
                <a:cubicBezTo>
                  <a:pt x="421" y="720"/>
                  <a:pt x="422" y="719"/>
                  <a:pt x="423" y="719"/>
                </a:cubicBezTo>
                <a:cubicBezTo>
                  <a:pt x="428" y="730"/>
                  <a:pt x="428" y="730"/>
                  <a:pt x="428" y="730"/>
                </a:cubicBezTo>
                <a:cubicBezTo>
                  <a:pt x="427" y="730"/>
                  <a:pt x="426" y="731"/>
                  <a:pt x="425" y="731"/>
                </a:cubicBezTo>
                <a:lnTo>
                  <a:pt x="420" y="721"/>
                </a:lnTo>
                <a:close/>
                <a:moveTo>
                  <a:pt x="664" y="726"/>
                </a:moveTo>
                <a:cubicBezTo>
                  <a:pt x="676" y="726"/>
                  <a:pt x="676" y="726"/>
                  <a:pt x="676" y="726"/>
                </a:cubicBezTo>
                <a:cubicBezTo>
                  <a:pt x="676" y="730"/>
                  <a:pt x="676" y="730"/>
                  <a:pt x="676" y="730"/>
                </a:cubicBezTo>
                <a:cubicBezTo>
                  <a:pt x="664" y="730"/>
                  <a:pt x="664" y="730"/>
                  <a:pt x="664" y="730"/>
                </a:cubicBezTo>
                <a:lnTo>
                  <a:pt x="664" y="726"/>
                </a:lnTo>
                <a:close/>
                <a:moveTo>
                  <a:pt x="242" y="727"/>
                </a:moveTo>
                <a:cubicBezTo>
                  <a:pt x="248" y="717"/>
                  <a:pt x="248" y="717"/>
                  <a:pt x="248" y="717"/>
                </a:cubicBezTo>
                <a:cubicBezTo>
                  <a:pt x="249" y="717"/>
                  <a:pt x="250" y="718"/>
                  <a:pt x="251" y="719"/>
                </a:cubicBezTo>
                <a:cubicBezTo>
                  <a:pt x="245" y="729"/>
                  <a:pt x="245" y="729"/>
                  <a:pt x="245" y="729"/>
                </a:cubicBezTo>
                <a:cubicBezTo>
                  <a:pt x="244" y="729"/>
                  <a:pt x="243" y="728"/>
                  <a:pt x="242" y="727"/>
                </a:cubicBezTo>
                <a:close/>
                <a:moveTo>
                  <a:pt x="1036" y="724"/>
                </a:moveTo>
                <a:cubicBezTo>
                  <a:pt x="1048" y="724"/>
                  <a:pt x="1048" y="724"/>
                  <a:pt x="1048" y="724"/>
                </a:cubicBezTo>
                <a:cubicBezTo>
                  <a:pt x="1048" y="728"/>
                  <a:pt x="1048" y="728"/>
                  <a:pt x="1048" y="728"/>
                </a:cubicBezTo>
                <a:cubicBezTo>
                  <a:pt x="1036" y="728"/>
                  <a:pt x="1036" y="728"/>
                  <a:pt x="1036" y="728"/>
                </a:cubicBezTo>
                <a:lnTo>
                  <a:pt x="1036" y="724"/>
                </a:lnTo>
                <a:close/>
                <a:moveTo>
                  <a:pt x="429" y="715"/>
                </a:moveTo>
                <a:cubicBezTo>
                  <a:pt x="431" y="715"/>
                  <a:pt x="432" y="714"/>
                  <a:pt x="433" y="714"/>
                </a:cubicBezTo>
                <a:cubicBezTo>
                  <a:pt x="439" y="724"/>
                  <a:pt x="439" y="724"/>
                  <a:pt x="439" y="724"/>
                </a:cubicBezTo>
                <a:cubicBezTo>
                  <a:pt x="438" y="725"/>
                  <a:pt x="436" y="725"/>
                  <a:pt x="435" y="726"/>
                </a:cubicBezTo>
                <a:lnTo>
                  <a:pt x="429" y="715"/>
                </a:lnTo>
                <a:close/>
                <a:moveTo>
                  <a:pt x="232" y="721"/>
                </a:moveTo>
                <a:cubicBezTo>
                  <a:pt x="238" y="711"/>
                  <a:pt x="238" y="711"/>
                  <a:pt x="238" y="711"/>
                </a:cubicBezTo>
                <a:cubicBezTo>
                  <a:pt x="239" y="712"/>
                  <a:pt x="240" y="712"/>
                  <a:pt x="241" y="713"/>
                </a:cubicBezTo>
                <a:cubicBezTo>
                  <a:pt x="235" y="723"/>
                  <a:pt x="235" y="723"/>
                  <a:pt x="235" y="723"/>
                </a:cubicBezTo>
                <a:cubicBezTo>
                  <a:pt x="234" y="723"/>
                  <a:pt x="233" y="722"/>
                  <a:pt x="232" y="721"/>
                </a:cubicBezTo>
                <a:close/>
                <a:moveTo>
                  <a:pt x="1177" y="716"/>
                </a:moveTo>
                <a:cubicBezTo>
                  <a:pt x="1189" y="716"/>
                  <a:pt x="1189" y="716"/>
                  <a:pt x="1189" y="716"/>
                </a:cubicBezTo>
                <a:cubicBezTo>
                  <a:pt x="1189" y="720"/>
                  <a:pt x="1189" y="720"/>
                  <a:pt x="1189" y="720"/>
                </a:cubicBezTo>
                <a:cubicBezTo>
                  <a:pt x="1177" y="720"/>
                  <a:pt x="1177" y="720"/>
                  <a:pt x="1177" y="720"/>
                </a:cubicBezTo>
                <a:lnTo>
                  <a:pt x="1177" y="716"/>
                </a:lnTo>
                <a:close/>
                <a:moveTo>
                  <a:pt x="439" y="710"/>
                </a:moveTo>
                <a:cubicBezTo>
                  <a:pt x="440" y="709"/>
                  <a:pt x="441" y="708"/>
                  <a:pt x="442" y="708"/>
                </a:cubicBezTo>
                <a:cubicBezTo>
                  <a:pt x="449" y="718"/>
                  <a:pt x="449" y="718"/>
                  <a:pt x="449" y="718"/>
                </a:cubicBezTo>
                <a:cubicBezTo>
                  <a:pt x="448" y="718"/>
                  <a:pt x="447" y="719"/>
                  <a:pt x="446" y="720"/>
                </a:cubicBezTo>
                <a:lnTo>
                  <a:pt x="439" y="710"/>
                </a:lnTo>
                <a:close/>
                <a:moveTo>
                  <a:pt x="664" y="715"/>
                </a:moveTo>
                <a:cubicBezTo>
                  <a:pt x="676" y="715"/>
                  <a:pt x="676" y="715"/>
                  <a:pt x="676" y="715"/>
                </a:cubicBezTo>
                <a:cubicBezTo>
                  <a:pt x="676" y="718"/>
                  <a:pt x="676" y="718"/>
                  <a:pt x="676" y="718"/>
                </a:cubicBezTo>
                <a:cubicBezTo>
                  <a:pt x="664" y="718"/>
                  <a:pt x="664" y="718"/>
                  <a:pt x="664" y="718"/>
                </a:cubicBezTo>
                <a:lnTo>
                  <a:pt x="664" y="715"/>
                </a:lnTo>
                <a:close/>
                <a:moveTo>
                  <a:pt x="222" y="715"/>
                </a:moveTo>
                <a:cubicBezTo>
                  <a:pt x="229" y="705"/>
                  <a:pt x="229" y="705"/>
                  <a:pt x="229" y="705"/>
                </a:cubicBezTo>
                <a:cubicBezTo>
                  <a:pt x="230" y="705"/>
                  <a:pt x="231" y="706"/>
                  <a:pt x="232" y="707"/>
                </a:cubicBezTo>
                <a:cubicBezTo>
                  <a:pt x="225" y="717"/>
                  <a:pt x="225" y="717"/>
                  <a:pt x="225" y="717"/>
                </a:cubicBezTo>
                <a:cubicBezTo>
                  <a:pt x="224" y="716"/>
                  <a:pt x="223" y="715"/>
                  <a:pt x="222" y="715"/>
                </a:cubicBezTo>
                <a:close/>
                <a:moveTo>
                  <a:pt x="1036" y="712"/>
                </a:moveTo>
                <a:cubicBezTo>
                  <a:pt x="1048" y="712"/>
                  <a:pt x="1048" y="712"/>
                  <a:pt x="1048" y="712"/>
                </a:cubicBezTo>
                <a:cubicBezTo>
                  <a:pt x="1048" y="716"/>
                  <a:pt x="1048" y="716"/>
                  <a:pt x="1048" y="716"/>
                </a:cubicBezTo>
                <a:cubicBezTo>
                  <a:pt x="1036" y="716"/>
                  <a:pt x="1036" y="716"/>
                  <a:pt x="1036" y="716"/>
                </a:cubicBezTo>
                <a:lnTo>
                  <a:pt x="1036" y="712"/>
                </a:lnTo>
                <a:close/>
                <a:moveTo>
                  <a:pt x="448" y="703"/>
                </a:moveTo>
                <a:cubicBezTo>
                  <a:pt x="449" y="703"/>
                  <a:pt x="450" y="702"/>
                  <a:pt x="451" y="701"/>
                </a:cubicBezTo>
                <a:cubicBezTo>
                  <a:pt x="459" y="711"/>
                  <a:pt x="459" y="711"/>
                  <a:pt x="459" y="711"/>
                </a:cubicBezTo>
                <a:cubicBezTo>
                  <a:pt x="457" y="712"/>
                  <a:pt x="456" y="712"/>
                  <a:pt x="455" y="713"/>
                </a:cubicBezTo>
                <a:lnTo>
                  <a:pt x="448" y="703"/>
                </a:lnTo>
                <a:close/>
                <a:moveTo>
                  <a:pt x="212" y="707"/>
                </a:moveTo>
                <a:cubicBezTo>
                  <a:pt x="220" y="698"/>
                  <a:pt x="220" y="698"/>
                  <a:pt x="220" y="698"/>
                </a:cubicBezTo>
                <a:cubicBezTo>
                  <a:pt x="221" y="699"/>
                  <a:pt x="222" y="700"/>
                  <a:pt x="223" y="700"/>
                </a:cubicBezTo>
                <a:cubicBezTo>
                  <a:pt x="215" y="710"/>
                  <a:pt x="215" y="710"/>
                  <a:pt x="215" y="710"/>
                </a:cubicBezTo>
                <a:cubicBezTo>
                  <a:pt x="214" y="709"/>
                  <a:pt x="213" y="708"/>
                  <a:pt x="212" y="707"/>
                </a:cubicBezTo>
                <a:close/>
                <a:moveTo>
                  <a:pt x="1177" y="705"/>
                </a:moveTo>
                <a:cubicBezTo>
                  <a:pt x="1189" y="705"/>
                  <a:pt x="1189" y="705"/>
                  <a:pt x="1189" y="705"/>
                </a:cubicBezTo>
                <a:cubicBezTo>
                  <a:pt x="1189" y="708"/>
                  <a:pt x="1189" y="708"/>
                  <a:pt x="1189" y="708"/>
                </a:cubicBezTo>
                <a:cubicBezTo>
                  <a:pt x="1177" y="708"/>
                  <a:pt x="1177" y="708"/>
                  <a:pt x="1177" y="708"/>
                </a:cubicBezTo>
                <a:lnTo>
                  <a:pt x="1177" y="705"/>
                </a:lnTo>
                <a:close/>
                <a:moveTo>
                  <a:pt x="457" y="697"/>
                </a:moveTo>
                <a:cubicBezTo>
                  <a:pt x="458" y="696"/>
                  <a:pt x="459" y="695"/>
                  <a:pt x="460" y="694"/>
                </a:cubicBezTo>
                <a:cubicBezTo>
                  <a:pt x="468" y="703"/>
                  <a:pt x="468" y="703"/>
                  <a:pt x="468" y="703"/>
                </a:cubicBezTo>
                <a:cubicBezTo>
                  <a:pt x="467" y="704"/>
                  <a:pt x="466" y="705"/>
                  <a:pt x="465" y="706"/>
                </a:cubicBezTo>
                <a:lnTo>
                  <a:pt x="457" y="697"/>
                </a:lnTo>
                <a:close/>
                <a:moveTo>
                  <a:pt x="1036" y="701"/>
                </a:moveTo>
                <a:cubicBezTo>
                  <a:pt x="1048" y="701"/>
                  <a:pt x="1048" y="701"/>
                  <a:pt x="1048" y="701"/>
                </a:cubicBezTo>
                <a:cubicBezTo>
                  <a:pt x="1048" y="705"/>
                  <a:pt x="1048" y="705"/>
                  <a:pt x="1048" y="705"/>
                </a:cubicBezTo>
                <a:cubicBezTo>
                  <a:pt x="1036" y="705"/>
                  <a:pt x="1036" y="705"/>
                  <a:pt x="1036" y="705"/>
                </a:cubicBezTo>
                <a:lnTo>
                  <a:pt x="1036" y="701"/>
                </a:lnTo>
                <a:close/>
                <a:moveTo>
                  <a:pt x="203" y="699"/>
                </a:moveTo>
                <a:cubicBezTo>
                  <a:pt x="211" y="691"/>
                  <a:pt x="211" y="691"/>
                  <a:pt x="211" y="691"/>
                </a:cubicBezTo>
                <a:cubicBezTo>
                  <a:pt x="212" y="691"/>
                  <a:pt x="213" y="692"/>
                  <a:pt x="214" y="693"/>
                </a:cubicBezTo>
                <a:cubicBezTo>
                  <a:pt x="206" y="702"/>
                  <a:pt x="206" y="702"/>
                  <a:pt x="206" y="702"/>
                </a:cubicBezTo>
                <a:cubicBezTo>
                  <a:pt x="205" y="701"/>
                  <a:pt x="204" y="700"/>
                  <a:pt x="203" y="699"/>
                </a:cubicBezTo>
                <a:close/>
                <a:moveTo>
                  <a:pt x="466" y="689"/>
                </a:moveTo>
                <a:cubicBezTo>
                  <a:pt x="467" y="688"/>
                  <a:pt x="467" y="688"/>
                  <a:pt x="468" y="687"/>
                </a:cubicBezTo>
                <a:cubicBezTo>
                  <a:pt x="477" y="695"/>
                  <a:pt x="477" y="695"/>
                  <a:pt x="477" y="695"/>
                </a:cubicBezTo>
                <a:cubicBezTo>
                  <a:pt x="476" y="696"/>
                  <a:pt x="475" y="697"/>
                  <a:pt x="474" y="698"/>
                </a:cubicBezTo>
                <a:lnTo>
                  <a:pt x="466" y="689"/>
                </a:lnTo>
                <a:close/>
                <a:moveTo>
                  <a:pt x="1177" y="693"/>
                </a:moveTo>
                <a:cubicBezTo>
                  <a:pt x="1189" y="693"/>
                  <a:pt x="1189" y="693"/>
                  <a:pt x="1189" y="693"/>
                </a:cubicBezTo>
                <a:cubicBezTo>
                  <a:pt x="1189" y="697"/>
                  <a:pt x="1189" y="697"/>
                  <a:pt x="1189" y="697"/>
                </a:cubicBezTo>
                <a:cubicBezTo>
                  <a:pt x="1177" y="697"/>
                  <a:pt x="1177" y="697"/>
                  <a:pt x="1177" y="697"/>
                </a:cubicBezTo>
                <a:lnTo>
                  <a:pt x="1177" y="693"/>
                </a:lnTo>
                <a:close/>
                <a:moveTo>
                  <a:pt x="195" y="691"/>
                </a:moveTo>
                <a:cubicBezTo>
                  <a:pt x="203" y="683"/>
                  <a:pt x="203" y="683"/>
                  <a:pt x="203" y="683"/>
                </a:cubicBezTo>
                <a:cubicBezTo>
                  <a:pt x="204" y="684"/>
                  <a:pt x="205" y="685"/>
                  <a:pt x="206" y="685"/>
                </a:cubicBezTo>
                <a:cubicBezTo>
                  <a:pt x="198" y="694"/>
                  <a:pt x="198" y="694"/>
                  <a:pt x="198" y="694"/>
                </a:cubicBezTo>
                <a:cubicBezTo>
                  <a:pt x="197" y="693"/>
                  <a:pt x="196" y="692"/>
                  <a:pt x="195" y="691"/>
                </a:cubicBezTo>
                <a:close/>
                <a:moveTo>
                  <a:pt x="1036" y="689"/>
                </a:moveTo>
                <a:cubicBezTo>
                  <a:pt x="1048" y="689"/>
                  <a:pt x="1048" y="689"/>
                  <a:pt x="1048" y="689"/>
                </a:cubicBezTo>
                <a:cubicBezTo>
                  <a:pt x="1048" y="693"/>
                  <a:pt x="1048" y="693"/>
                  <a:pt x="1048" y="693"/>
                </a:cubicBezTo>
                <a:cubicBezTo>
                  <a:pt x="1036" y="693"/>
                  <a:pt x="1036" y="693"/>
                  <a:pt x="1036" y="693"/>
                </a:cubicBezTo>
                <a:lnTo>
                  <a:pt x="1036" y="689"/>
                </a:lnTo>
                <a:close/>
                <a:moveTo>
                  <a:pt x="1177" y="682"/>
                </a:moveTo>
                <a:cubicBezTo>
                  <a:pt x="1189" y="682"/>
                  <a:pt x="1189" y="682"/>
                  <a:pt x="1189" y="682"/>
                </a:cubicBezTo>
                <a:cubicBezTo>
                  <a:pt x="1189" y="685"/>
                  <a:pt x="1189" y="685"/>
                  <a:pt x="1189" y="685"/>
                </a:cubicBezTo>
                <a:cubicBezTo>
                  <a:pt x="1177" y="685"/>
                  <a:pt x="1177" y="685"/>
                  <a:pt x="1177" y="685"/>
                </a:cubicBezTo>
                <a:lnTo>
                  <a:pt x="1177" y="682"/>
                </a:lnTo>
                <a:close/>
                <a:moveTo>
                  <a:pt x="187" y="682"/>
                </a:moveTo>
                <a:cubicBezTo>
                  <a:pt x="196" y="675"/>
                  <a:pt x="196" y="675"/>
                  <a:pt x="196" y="675"/>
                </a:cubicBezTo>
                <a:cubicBezTo>
                  <a:pt x="197" y="675"/>
                  <a:pt x="198" y="676"/>
                  <a:pt x="198" y="677"/>
                </a:cubicBezTo>
                <a:cubicBezTo>
                  <a:pt x="189" y="685"/>
                  <a:pt x="189" y="685"/>
                  <a:pt x="189" y="685"/>
                </a:cubicBezTo>
                <a:cubicBezTo>
                  <a:pt x="189" y="684"/>
                  <a:pt x="188" y="683"/>
                  <a:pt x="187" y="682"/>
                </a:cubicBezTo>
                <a:close/>
                <a:moveTo>
                  <a:pt x="664" y="680"/>
                </a:moveTo>
                <a:cubicBezTo>
                  <a:pt x="676" y="680"/>
                  <a:pt x="676" y="680"/>
                  <a:pt x="676" y="680"/>
                </a:cubicBezTo>
                <a:cubicBezTo>
                  <a:pt x="676" y="684"/>
                  <a:pt x="676" y="684"/>
                  <a:pt x="676" y="684"/>
                </a:cubicBezTo>
                <a:cubicBezTo>
                  <a:pt x="664" y="684"/>
                  <a:pt x="664" y="684"/>
                  <a:pt x="664" y="684"/>
                </a:cubicBezTo>
                <a:lnTo>
                  <a:pt x="664" y="680"/>
                </a:lnTo>
                <a:close/>
                <a:moveTo>
                  <a:pt x="1036" y="678"/>
                </a:moveTo>
                <a:cubicBezTo>
                  <a:pt x="1048" y="678"/>
                  <a:pt x="1048" y="678"/>
                  <a:pt x="1048" y="678"/>
                </a:cubicBezTo>
                <a:cubicBezTo>
                  <a:pt x="1048" y="682"/>
                  <a:pt x="1048" y="682"/>
                  <a:pt x="1048" y="682"/>
                </a:cubicBezTo>
                <a:cubicBezTo>
                  <a:pt x="1036" y="682"/>
                  <a:pt x="1036" y="682"/>
                  <a:pt x="1036" y="682"/>
                </a:cubicBezTo>
                <a:lnTo>
                  <a:pt x="1036" y="678"/>
                </a:lnTo>
                <a:close/>
                <a:moveTo>
                  <a:pt x="179" y="673"/>
                </a:moveTo>
                <a:cubicBezTo>
                  <a:pt x="189" y="666"/>
                  <a:pt x="189" y="666"/>
                  <a:pt x="189" y="666"/>
                </a:cubicBezTo>
                <a:cubicBezTo>
                  <a:pt x="190" y="667"/>
                  <a:pt x="190" y="668"/>
                  <a:pt x="191" y="669"/>
                </a:cubicBezTo>
                <a:cubicBezTo>
                  <a:pt x="182" y="676"/>
                  <a:pt x="182" y="676"/>
                  <a:pt x="182" y="676"/>
                </a:cubicBezTo>
                <a:cubicBezTo>
                  <a:pt x="181" y="675"/>
                  <a:pt x="180" y="674"/>
                  <a:pt x="179" y="673"/>
                </a:cubicBezTo>
                <a:close/>
                <a:moveTo>
                  <a:pt x="1177" y="670"/>
                </a:moveTo>
                <a:cubicBezTo>
                  <a:pt x="1189" y="670"/>
                  <a:pt x="1189" y="670"/>
                  <a:pt x="1189" y="670"/>
                </a:cubicBezTo>
                <a:cubicBezTo>
                  <a:pt x="1189" y="674"/>
                  <a:pt x="1189" y="674"/>
                  <a:pt x="1189" y="674"/>
                </a:cubicBezTo>
                <a:cubicBezTo>
                  <a:pt x="1177" y="674"/>
                  <a:pt x="1177" y="674"/>
                  <a:pt x="1177" y="674"/>
                </a:cubicBezTo>
                <a:lnTo>
                  <a:pt x="1177" y="670"/>
                </a:lnTo>
                <a:close/>
                <a:moveTo>
                  <a:pt x="664" y="668"/>
                </a:moveTo>
                <a:cubicBezTo>
                  <a:pt x="676" y="668"/>
                  <a:pt x="676" y="668"/>
                  <a:pt x="676" y="668"/>
                </a:cubicBezTo>
                <a:cubicBezTo>
                  <a:pt x="676" y="672"/>
                  <a:pt x="676" y="672"/>
                  <a:pt x="676" y="672"/>
                </a:cubicBezTo>
                <a:cubicBezTo>
                  <a:pt x="664" y="672"/>
                  <a:pt x="664" y="672"/>
                  <a:pt x="664" y="672"/>
                </a:cubicBezTo>
                <a:lnTo>
                  <a:pt x="664" y="668"/>
                </a:lnTo>
                <a:close/>
                <a:moveTo>
                  <a:pt x="488" y="665"/>
                </a:moveTo>
                <a:cubicBezTo>
                  <a:pt x="489" y="664"/>
                  <a:pt x="490" y="663"/>
                  <a:pt x="491" y="662"/>
                </a:cubicBezTo>
                <a:cubicBezTo>
                  <a:pt x="500" y="669"/>
                  <a:pt x="500" y="669"/>
                  <a:pt x="500" y="669"/>
                </a:cubicBezTo>
                <a:cubicBezTo>
                  <a:pt x="499" y="670"/>
                  <a:pt x="499" y="671"/>
                  <a:pt x="498" y="672"/>
                </a:cubicBezTo>
                <a:lnTo>
                  <a:pt x="488" y="665"/>
                </a:lnTo>
                <a:close/>
                <a:moveTo>
                  <a:pt x="1036" y="666"/>
                </a:moveTo>
                <a:cubicBezTo>
                  <a:pt x="1048" y="666"/>
                  <a:pt x="1048" y="666"/>
                  <a:pt x="1048" y="666"/>
                </a:cubicBezTo>
                <a:cubicBezTo>
                  <a:pt x="1048" y="670"/>
                  <a:pt x="1048" y="670"/>
                  <a:pt x="1048" y="670"/>
                </a:cubicBezTo>
                <a:cubicBezTo>
                  <a:pt x="1036" y="670"/>
                  <a:pt x="1036" y="670"/>
                  <a:pt x="1036" y="670"/>
                </a:cubicBezTo>
                <a:lnTo>
                  <a:pt x="1036" y="666"/>
                </a:lnTo>
                <a:close/>
                <a:moveTo>
                  <a:pt x="172" y="663"/>
                </a:moveTo>
                <a:cubicBezTo>
                  <a:pt x="183" y="657"/>
                  <a:pt x="183" y="657"/>
                  <a:pt x="183" y="657"/>
                </a:cubicBezTo>
                <a:cubicBezTo>
                  <a:pt x="183" y="658"/>
                  <a:pt x="184" y="659"/>
                  <a:pt x="185" y="660"/>
                </a:cubicBezTo>
                <a:cubicBezTo>
                  <a:pt x="175" y="667"/>
                  <a:pt x="175" y="667"/>
                  <a:pt x="175" y="667"/>
                </a:cubicBezTo>
                <a:cubicBezTo>
                  <a:pt x="174" y="665"/>
                  <a:pt x="173" y="664"/>
                  <a:pt x="172" y="663"/>
                </a:cubicBezTo>
                <a:close/>
                <a:moveTo>
                  <a:pt x="1177" y="658"/>
                </a:moveTo>
                <a:cubicBezTo>
                  <a:pt x="1189" y="658"/>
                  <a:pt x="1189" y="658"/>
                  <a:pt x="1189" y="658"/>
                </a:cubicBezTo>
                <a:cubicBezTo>
                  <a:pt x="1189" y="662"/>
                  <a:pt x="1189" y="662"/>
                  <a:pt x="1189" y="662"/>
                </a:cubicBezTo>
                <a:cubicBezTo>
                  <a:pt x="1177" y="662"/>
                  <a:pt x="1177" y="662"/>
                  <a:pt x="1177" y="662"/>
                </a:cubicBezTo>
                <a:lnTo>
                  <a:pt x="1177" y="658"/>
                </a:lnTo>
                <a:close/>
                <a:moveTo>
                  <a:pt x="495" y="655"/>
                </a:moveTo>
                <a:cubicBezTo>
                  <a:pt x="495" y="654"/>
                  <a:pt x="496" y="653"/>
                  <a:pt x="497" y="652"/>
                </a:cubicBezTo>
                <a:cubicBezTo>
                  <a:pt x="507" y="659"/>
                  <a:pt x="507" y="659"/>
                  <a:pt x="507" y="659"/>
                </a:cubicBezTo>
                <a:cubicBezTo>
                  <a:pt x="506" y="660"/>
                  <a:pt x="505" y="661"/>
                  <a:pt x="505" y="662"/>
                </a:cubicBezTo>
                <a:lnTo>
                  <a:pt x="495" y="655"/>
                </a:lnTo>
                <a:close/>
                <a:moveTo>
                  <a:pt x="664" y="657"/>
                </a:moveTo>
                <a:cubicBezTo>
                  <a:pt x="676" y="657"/>
                  <a:pt x="676" y="657"/>
                  <a:pt x="676" y="657"/>
                </a:cubicBezTo>
                <a:cubicBezTo>
                  <a:pt x="676" y="661"/>
                  <a:pt x="676" y="661"/>
                  <a:pt x="676" y="661"/>
                </a:cubicBezTo>
                <a:cubicBezTo>
                  <a:pt x="664" y="661"/>
                  <a:pt x="664" y="661"/>
                  <a:pt x="664" y="661"/>
                </a:cubicBezTo>
                <a:lnTo>
                  <a:pt x="664" y="657"/>
                </a:lnTo>
                <a:close/>
                <a:moveTo>
                  <a:pt x="1036" y="655"/>
                </a:moveTo>
                <a:cubicBezTo>
                  <a:pt x="1048" y="655"/>
                  <a:pt x="1048" y="655"/>
                  <a:pt x="1048" y="655"/>
                </a:cubicBezTo>
                <a:cubicBezTo>
                  <a:pt x="1048" y="659"/>
                  <a:pt x="1048" y="659"/>
                  <a:pt x="1048" y="659"/>
                </a:cubicBezTo>
                <a:cubicBezTo>
                  <a:pt x="1036" y="659"/>
                  <a:pt x="1036" y="659"/>
                  <a:pt x="1036" y="659"/>
                </a:cubicBezTo>
                <a:lnTo>
                  <a:pt x="1036" y="655"/>
                </a:lnTo>
                <a:close/>
                <a:moveTo>
                  <a:pt x="166" y="653"/>
                </a:moveTo>
                <a:cubicBezTo>
                  <a:pt x="177" y="647"/>
                  <a:pt x="177" y="647"/>
                  <a:pt x="177" y="647"/>
                </a:cubicBezTo>
                <a:cubicBezTo>
                  <a:pt x="177" y="648"/>
                  <a:pt x="178" y="649"/>
                  <a:pt x="179" y="650"/>
                </a:cubicBezTo>
                <a:cubicBezTo>
                  <a:pt x="168" y="657"/>
                  <a:pt x="168" y="657"/>
                  <a:pt x="168" y="657"/>
                </a:cubicBezTo>
                <a:cubicBezTo>
                  <a:pt x="168" y="655"/>
                  <a:pt x="167" y="654"/>
                  <a:pt x="166" y="653"/>
                </a:cubicBezTo>
                <a:close/>
                <a:moveTo>
                  <a:pt x="501" y="646"/>
                </a:moveTo>
                <a:cubicBezTo>
                  <a:pt x="501" y="645"/>
                  <a:pt x="502" y="644"/>
                  <a:pt x="503" y="643"/>
                </a:cubicBezTo>
                <a:cubicBezTo>
                  <a:pt x="513" y="649"/>
                  <a:pt x="513" y="649"/>
                  <a:pt x="513" y="649"/>
                </a:cubicBezTo>
                <a:cubicBezTo>
                  <a:pt x="512" y="650"/>
                  <a:pt x="512" y="651"/>
                  <a:pt x="511" y="652"/>
                </a:cubicBezTo>
                <a:lnTo>
                  <a:pt x="501" y="646"/>
                </a:lnTo>
                <a:close/>
                <a:moveTo>
                  <a:pt x="1177" y="648"/>
                </a:moveTo>
                <a:cubicBezTo>
                  <a:pt x="1189" y="646"/>
                  <a:pt x="1189" y="646"/>
                  <a:pt x="1189" y="646"/>
                </a:cubicBezTo>
                <a:cubicBezTo>
                  <a:pt x="1189" y="648"/>
                  <a:pt x="1189" y="649"/>
                  <a:pt x="1189" y="651"/>
                </a:cubicBezTo>
                <a:cubicBezTo>
                  <a:pt x="1177" y="651"/>
                  <a:pt x="1177" y="651"/>
                  <a:pt x="1177" y="651"/>
                </a:cubicBezTo>
                <a:cubicBezTo>
                  <a:pt x="1177" y="650"/>
                  <a:pt x="1177" y="649"/>
                  <a:pt x="1177" y="648"/>
                </a:cubicBezTo>
                <a:close/>
                <a:moveTo>
                  <a:pt x="664" y="645"/>
                </a:moveTo>
                <a:cubicBezTo>
                  <a:pt x="676" y="645"/>
                  <a:pt x="676" y="645"/>
                  <a:pt x="676" y="645"/>
                </a:cubicBezTo>
                <a:cubicBezTo>
                  <a:pt x="676" y="649"/>
                  <a:pt x="676" y="649"/>
                  <a:pt x="676" y="649"/>
                </a:cubicBezTo>
                <a:cubicBezTo>
                  <a:pt x="664" y="649"/>
                  <a:pt x="664" y="649"/>
                  <a:pt x="664" y="649"/>
                </a:cubicBezTo>
                <a:lnTo>
                  <a:pt x="664" y="645"/>
                </a:lnTo>
                <a:close/>
                <a:moveTo>
                  <a:pt x="1036" y="647"/>
                </a:moveTo>
                <a:cubicBezTo>
                  <a:pt x="1036" y="645"/>
                  <a:pt x="1036" y="644"/>
                  <a:pt x="1037" y="642"/>
                </a:cubicBezTo>
                <a:cubicBezTo>
                  <a:pt x="1048" y="644"/>
                  <a:pt x="1048" y="644"/>
                  <a:pt x="1048" y="644"/>
                </a:cubicBezTo>
                <a:cubicBezTo>
                  <a:pt x="1048" y="645"/>
                  <a:pt x="1048" y="647"/>
                  <a:pt x="1048" y="648"/>
                </a:cubicBezTo>
                <a:lnTo>
                  <a:pt x="1036" y="647"/>
                </a:lnTo>
                <a:close/>
                <a:moveTo>
                  <a:pt x="161" y="643"/>
                </a:moveTo>
                <a:cubicBezTo>
                  <a:pt x="171" y="637"/>
                  <a:pt x="171" y="637"/>
                  <a:pt x="171" y="637"/>
                </a:cubicBezTo>
                <a:cubicBezTo>
                  <a:pt x="172" y="638"/>
                  <a:pt x="173" y="640"/>
                  <a:pt x="173" y="641"/>
                </a:cubicBezTo>
                <a:cubicBezTo>
                  <a:pt x="162" y="646"/>
                  <a:pt x="162" y="646"/>
                  <a:pt x="162" y="646"/>
                </a:cubicBezTo>
                <a:cubicBezTo>
                  <a:pt x="162" y="645"/>
                  <a:pt x="161" y="644"/>
                  <a:pt x="161" y="643"/>
                </a:cubicBezTo>
                <a:close/>
                <a:moveTo>
                  <a:pt x="506" y="636"/>
                </a:moveTo>
                <a:cubicBezTo>
                  <a:pt x="507" y="635"/>
                  <a:pt x="507" y="634"/>
                  <a:pt x="508" y="633"/>
                </a:cubicBezTo>
                <a:cubicBezTo>
                  <a:pt x="519" y="638"/>
                  <a:pt x="519" y="638"/>
                  <a:pt x="519" y="638"/>
                </a:cubicBezTo>
                <a:cubicBezTo>
                  <a:pt x="518" y="639"/>
                  <a:pt x="517" y="640"/>
                  <a:pt x="517" y="642"/>
                </a:cubicBezTo>
                <a:lnTo>
                  <a:pt x="506" y="636"/>
                </a:lnTo>
                <a:close/>
                <a:moveTo>
                  <a:pt x="1175" y="637"/>
                </a:moveTo>
                <a:cubicBezTo>
                  <a:pt x="1186" y="634"/>
                  <a:pt x="1186" y="634"/>
                  <a:pt x="1186" y="634"/>
                </a:cubicBezTo>
                <a:cubicBezTo>
                  <a:pt x="1187" y="635"/>
                  <a:pt x="1187" y="637"/>
                  <a:pt x="1187" y="638"/>
                </a:cubicBezTo>
                <a:cubicBezTo>
                  <a:pt x="1176" y="641"/>
                  <a:pt x="1176" y="641"/>
                  <a:pt x="1176" y="641"/>
                </a:cubicBezTo>
                <a:cubicBezTo>
                  <a:pt x="1175" y="639"/>
                  <a:pt x="1175" y="638"/>
                  <a:pt x="1175" y="637"/>
                </a:cubicBezTo>
                <a:close/>
                <a:moveTo>
                  <a:pt x="664" y="634"/>
                </a:moveTo>
                <a:cubicBezTo>
                  <a:pt x="676" y="634"/>
                  <a:pt x="676" y="634"/>
                  <a:pt x="676" y="634"/>
                </a:cubicBezTo>
                <a:cubicBezTo>
                  <a:pt x="676" y="638"/>
                  <a:pt x="676" y="638"/>
                  <a:pt x="676" y="638"/>
                </a:cubicBezTo>
                <a:cubicBezTo>
                  <a:pt x="664" y="638"/>
                  <a:pt x="664" y="638"/>
                  <a:pt x="664" y="638"/>
                </a:cubicBezTo>
                <a:lnTo>
                  <a:pt x="664" y="634"/>
                </a:lnTo>
                <a:close/>
                <a:moveTo>
                  <a:pt x="1038" y="634"/>
                </a:moveTo>
                <a:cubicBezTo>
                  <a:pt x="1039" y="633"/>
                  <a:pt x="1039" y="632"/>
                  <a:pt x="1040" y="630"/>
                </a:cubicBezTo>
                <a:cubicBezTo>
                  <a:pt x="1051" y="634"/>
                  <a:pt x="1051" y="634"/>
                  <a:pt x="1051" y="634"/>
                </a:cubicBezTo>
                <a:cubicBezTo>
                  <a:pt x="1051" y="635"/>
                  <a:pt x="1050" y="636"/>
                  <a:pt x="1050" y="637"/>
                </a:cubicBezTo>
                <a:lnTo>
                  <a:pt x="1038" y="634"/>
                </a:lnTo>
                <a:close/>
                <a:moveTo>
                  <a:pt x="156" y="632"/>
                </a:moveTo>
                <a:cubicBezTo>
                  <a:pt x="167" y="627"/>
                  <a:pt x="167" y="627"/>
                  <a:pt x="167" y="627"/>
                </a:cubicBezTo>
                <a:cubicBezTo>
                  <a:pt x="167" y="628"/>
                  <a:pt x="168" y="629"/>
                  <a:pt x="168" y="631"/>
                </a:cubicBezTo>
                <a:cubicBezTo>
                  <a:pt x="157" y="635"/>
                  <a:pt x="157" y="635"/>
                  <a:pt x="157" y="635"/>
                </a:cubicBezTo>
                <a:cubicBezTo>
                  <a:pt x="157" y="634"/>
                  <a:pt x="156" y="633"/>
                  <a:pt x="156" y="632"/>
                </a:cubicBezTo>
                <a:close/>
                <a:moveTo>
                  <a:pt x="511" y="626"/>
                </a:moveTo>
                <a:cubicBezTo>
                  <a:pt x="511" y="625"/>
                  <a:pt x="512" y="624"/>
                  <a:pt x="512" y="623"/>
                </a:cubicBezTo>
                <a:cubicBezTo>
                  <a:pt x="523" y="627"/>
                  <a:pt x="523" y="627"/>
                  <a:pt x="523" y="627"/>
                </a:cubicBezTo>
                <a:cubicBezTo>
                  <a:pt x="523" y="628"/>
                  <a:pt x="522" y="630"/>
                  <a:pt x="522" y="631"/>
                </a:cubicBezTo>
                <a:lnTo>
                  <a:pt x="511" y="626"/>
                </a:lnTo>
                <a:close/>
                <a:moveTo>
                  <a:pt x="1171" y="627"/>
                </a:moveTo>
                <a:cubicBezTo>
                  <a:pt x="1182" y="622"/>
                  <a:pt x="1182" y="622"/>
                  <a:pt x="1182" y="622"/>
                </a:cubicBezTo>
                <a:cubicBezTo>
                  <a:pt x="1183" y="624"/>
                  <a:pt x="1183" y="625"/>
                  <a:pt x="1184" y="626"/>
                </a:cubicBezTo>
                <a:cubicBezTo>
                  <a:pt x="1173" y="631"/>
                  <a:pt x="1173" y="631"/>
                  <a:pt x="1173" y="631"/>
                </a:cubicBezTo>
                <a:cubicBezTo>
                  <a:pt x="1172" y="629"/>
                  <a:pt x="1172" y="628"/>
                  <a:pt x="1171" y="627"/>
                </a:cubicBezTo>
                <a:close/>
                <a:moveTo>
                  <a:pt x="1043" y="622"/>
                </a:moveTo>
                <a:cubicBezTo>
                  <a:pt x="1043" y="621"/>
                  <a:pt x="1044" y="620"/>
                  <a:pt x="1044" y="619"/>
                </a:cubicBezTo>
                <a:cubicBezTo>
                  <a:pt x="1055" y="624"/>
                  <a:pt x="1055" y="624"/>
                  <a:pt x="1055" y="624"/>
                </a:cubicBezTo>
                <a:cubicBezTo>
                  <a:pt x="1055" y="625"/>
                  <a:pt x="1054" y="626"/>
                  <a:pt x="1054" y="627"/>
                </a:cubicBezTo>
                <a:lnTo>
                  <a:pt x="1043" y="622"/>
                </a:lnTo>
                <a:close/>
                <a:moveTo>
                  <a:pt x="664" y="622"/>
                </a:moveTo>
                <a:cubicBezTo>
                  <a:pt x="676" y="622"/>
                  <a:pt x="676" y="622"/>
                  <a:pt x="676" y="622"/>
                </a:cubicBezTo>
                <a:cubicBezTo>
                  <a:pt x="676" y="626"/>
                  <a:pt x="676" y="626"/>
                  <a:pt x="676" y="626"/>
                </a:cubicBezTo>
                <a:cubicBezTo>
                  <a:pt x="664" y="626"/>
                  <a:pt x="664" y="626"/>
                  <a:pt x="664" y="626"/>
                </a:cubicBezTo>
                <a:lnTo>
                  <a:pt x="664" y="622"/>
                </a:lnTo>
                <a:close/>
                <a:moveTo>
                  <a:pt x="152" y="621"/>
                </a:moveTo>
                <a:cubicBezTo>
                  <a:pt x="163" y="617"/>
                  <a:pt x="163" y="617"/>
                  <a:pt x="163" y="617"/>
                </a:cubicBezTo>
                <a:cubicBezTo>
                  <a:pt x="163" y="618"/>
                  <a:pt x="164" y="619"/>
                  <a:pt x="164" y="620"/>
                </a:cubicBezTo>
                <a:cubicBezTo>
                  <a:pt x="153" y="624"/>
                  <a:pt x="153" y="624"/>
                  <a:pt x="153" y="624"/>
                </a:cubicBezTo>
                <a:cubicBezTo>
                  <a:pt x="152" y="623"/>
                  <a:pt x="152" y="622"/>
                  <a:pt x="152" y="621"/>
                </a:cubicBezTo>
                <a:close/>
                <a:moveTo>
                  <a:pt x="1166" y="618"/>
                </a:moveTo>
                <a:cubicBezTo>
                  <a:pt x="1176" y="611"/>
                  <a:pt x="1176" y="611"/>
                  <a:pt x="1176" y="611"/>
                </a:cubicBezTo>
                <a:cubicBezTo>
                  <a:pt x="1177" y="613"/>
                  <a:pt x="1177" y="614"/>
                  <a:pt x="1178" y="615"/>
                </a:cubicBezTo>
                <a:cubicBezTo>
                  <a:pt x="1168" y="621"/>
                  <a:pt x="1168" y="621"/>
                  <a:pt x="1168" y="621"/>
                </a:cubicBezTo>
                <a:cubicBezTo>
                  <a:pt x="1167" y="620"/>
                  <a:pt x="1167" y="619"/>
                  <a:pt x="1166" y="618"/>
                </a:cubicBezTo>
                <a:close/>
                <a:moveTo>
                  <a:pt x="515" y="616"/>
                </a:moveTo>
                <a:cubicBezTo>
                  <a:pt x="515" y="615"/>
                  <a:pt x="516" y="613"/>
                  <a:pt x="516" y="612"/>
                </a:cubicBezTo>
                <a:cubicBezTo>
                  <a:pt x="527" y="616"/>
                  <a:pt x="527" y="616"/>
                  <a:pt x="527" y="616"/>
                </a:cubicBezTo>
                <a:cubicBezTo>
                  <a:pt x="527" y="617"/>
                  <a:pt x="527" y="618"/>
                  <a:pt x="526" y="620"/>
                </a:cubicBezTo>
                <a:lnTo>
                  <a:pt x="515" y="616"/>
                </a:lnTo>
                <a:close/>
                <a:moveTo>
                  <a:pt x="1049" y="612"/>
                </a:moveTo>
                <a:cubicBezTo>
                  <a:pt x="1049" y="610"/>
                  <a:pt x="1050" y="609"/>
                  <a:pt x="1051" y="608"/>
                </a:cubicBezTo>
                <a:cubicBezTo>
                  <a:pt x="1061" y="615"/>
                  <a:pt x="1061" y="615"/>
                  <a:pt x="1061" y="615"/>
                </a:cubicBezTo>
                <a:cubicBezTo>
                  <a:pt x="1060" y="616"/>
                  <a:pt x="1059" y="617"/>
                  <a:pt x="1059" y="618"/>
                </a:cubicBezTo>
                <a:lnTo>
                  <a:pt x="1049" y="612"/>
                </a:lnTo>
                <a:close/>
                <a:moveTo>
                  <a:pt x="664" y="611"/>
                </a:moveTo>
                <a:cubicBezTo>
                  <a:pt x="676" y="611"/>
                  <a:pt x="676" y="611"/>
                  <a:pt x="676" y="611"/>
                </a:cubicBezTo>
                <a:cubicBezTo>
                  <a:pt x="676" y="615"/>
                  <a:pt x="676" y="615"/>
                  <a:pt x="676" y="615"/>
                </a:cubicBezTo>
                <a:cubicBezTo>
                  <a:pt x="664" y="615"/>
                  <a:pt x="664" y="615"/>
                  <a:pt x="664" y="615"/>
                </a:cubicBezTo>
                <a:lnTo>
                  <a:pt x="664" y="611"/>
                </a:lnTo>
                <a:close/>
                <a:moveTo>
                  <a:pt x="148" y="609"/>
                </a:moveTo>
                <a:cubicBezTo>
                  <a:pt x="160" y="606"/>
                  <a:pt x="160" y="606"/>
                  <a:pt x="160" y="606"/>
                </a:cubicBezTo>
                <a:cubicBezTo>
                  <a:pt x="160" y="607"/>
                  <a:pt x="160" y="609"/>
                  <a:pt x="161" y="610"/>
                </a:cubicBezTo>
                <a:cubicBezTo>
                  <a:pt x="149" y="613"/>
                  <a:pt x="149" y="613"/>
                  <a:pt x="149" y="613"/>
                </a:cubicBezTo>
                <a:cubicBezTo>
                  <a:pt x="149" y="612"/>
                  <a:pt x="148" y="611"/>
                  <a:pt x="148" y="609"/>
                </a:cubicBezTo>
                <a:close/>
                <a:moveTo>
                  <a:pt x="1159" y="610"/>
                </a:moveTo>
                <a:cubicBezTo>
                  <a:pt x="1168" y="602"/>
                  <a:pt x="1168" y="602"/>
                  <a:pt x="1168" y="602"/>
                </a:cubicBezTo>
                <a:cubicBezTo>
                  <a:pt x="1169" y="603"/>
                  <a:pt x="1170" y="604"/>
                  <a:pt x="1171" y="605"/>
                </a:cubicBezTo>
                <a:cubicBezTo>
                  <a:pt x="1162" y="613"/>
                  <a:pt x="1162" y="613"/>
                  <a:pt x="1162" y="613"/>
                </a:cubicBezTo>
                <a:cubicBezTo>
                  <a:pt x="1161" y="612"/>
                  <a:pt x="1160" y="611"/>
                  <a:pt x="1159" y="610"/>
                </a:cubicBezTo>
                <a:close/>
                <a:moveTo>
                  <a:pt x="1056" y="602"/>
                </a:moveTo>
                <a:cubicBezTo>
                  <a:pt x="1057" y="601"/>
                  <a:pt x="1058" y="600"/>
                  <a:pt x="1059" y="599"/>
                </a:cubicBezTo>
                <a:cubicBezTo>
                  <a:pt x="1068" y="608"/>
                  <a:pt x="1068" y="608"/>
                  <a:pt x="1068" y="608"/>
                </a:cubicBezTo>
                <a:cubicBezTo>
                  <a:pt x="1067" y="608"/>
                  <a:pt x="1066" y="609"/>
                  <a:pt x="1065" y="610"/>
                </a:cubicBezTo>
                <a:lnTo>
                  <a:pt x="1056" y="602"/>
                </a:lnTo>
                <a:close/>
                <a:moveTo>
                  <a:pt x="518" y="605"/>
                </a:moveTo>
                <a:cubicBezTo>
                  <a:pt x="519" y="604"/>
                  <a:pt x="519" y="603"/>
                  <a:pt x="519" y="601"/>
                </a:cubicBezTo>
                <a:cubicBezTo>
                  <a:pt x="531" y="604"/>
                  <a:pt x="531" y="604"/>
                  <a:pt x="531" y="604"/>
                </a:cubicBezTo>
                <a:cubicBezTo>
                  <a:pt x="530" y="606"/>
                  <a:pt x="530" y="607"/>
                  <a:pt x="530" y="608"/>
                </a:cubicBezTo>
                <a:lnTo>
                  <a:pt x="518" y="605"/>
                </a:lnTo>
                <a:close/>
                <a:moveTo>
                  <a:pt x="1152" y="603"/>
                </a:moveTo>
                <a:cubicBezTo>
                  <a:pt x="1159" y="593"/>
                  <a:pt x="1159" y="593"/>
                  <a:pt x="1159" y="593"/>
                </a:cubicBezTo>
                <a:cubicBezTo>
                  <a:pt x="1160" y="594"/>
                  <a:pt x="1161" y="595"/>
                  <a:pt x="1162" y="596"/>
                </a:cubicBezTo>
                <a:cubicBezTo>
                  <a:pt x="1154" y="605"/>
                  <a:pt x="1154" y="605"/>
                  <a:pt x="1154" y="605"/>
                </a:cubicBezTo>
                <a:cubicBezTo>
                  <a:pt x="1153" y="604"/>
                  <a:pt x="1153" y="604"/>
                  <a:pt x="1152" y="603"/>
                </a:cubicBezTo>
                <a:close/>
                <a:moveTo>
                  <a:pt x="664" y="599"/>
                </a:moveTo>
                <a:cubicBezTo>
                  <a:pt x="676" y="599"/>
                  <a:pt x="676" y="599"/>
                  <a:pt x="676" y="599"/>
                </a:cubicBezTo>
                <a:cubicBezTo>
                  <a:pt x="676" y="603"/>
                  <a:pt x="676" y="603"/>
                  <a:pt x="676" y="603"/>
                </a:cubicBezTo>
                <a:cubicBezTo>
                  <a:pt x="664" y="603"/>
                  <a:pt x="664" y="603"/>
                  <a:pt x="664" y="603"/>
                </a:cubicBezTo>
                <a:lnTo>
                  <a:pt x="664" y="599"/>
                </a:lnTo>
                <a:close/>
                <a:moveTo>
                  <a:pt x="1066" y="593"/>
                </a:moveTo>
                <a:cubicBezTo>
                  <a:pt x="1067" y="593"/>
                  <a:pt x="1068" y="592"/>
                  <a:pt x="1069" y="591"/>
                </a:cubicBezTo>
                <a:cubicBezTo>
                  <a:pt x="1076" y="601"/>
                  <a:pt x="1076" y="601"/>
                  <a:pt x="1076" y="601"/>
                </a:cubicBezTo>
                <a:cubicBezTo>
                  <a:pt x="1075" y="602"/>
                  <a:pt x="1074" y="602"/>
                  <a:pt x="1073" y="603"/>
                </a:cubicBezTo>
                <a:lnTo>
                  <a:pt x="1066" y="593"/>
                </a:lnTo>
                <a:close/>
                <a:moveTo>
                  <a:pt x="145" y="598"/>
                </a:moveTo>
                <a:cubicBezTo>
                  <a:pt x="157" y="595"/>
                  <a:pt x="157" y="595"/>
                  <a:pt x="157" y="595"/>
                </a:cubicBezTo>
                <a:cubicBezTo>
                  <a:pt x="157" y="597"/>
                  <a:pt x="157" y="598"/>
                  <a:pt x="158" y="599"/>
                </a:cubicBezTo>
                <a:cubicBezTo>
                  <a:pt x="146" y="602"/>
                  <a:pt x="146" y="602"/>
                  <a:pt x="146" y="602"/>
                </a:cubicBezTo>
                <a:cubicBezTo>
                  <a:pt x="146" y="600"/>
                  <a:pt x="145" y="599"/>
                  <a:pt x="145" y="598"/>
                </a:cubicBezTo>
                <a:close/>
                <a:moveTo>
                  <a:pt x="1143" y="597"/>
                </a:moveTo>
                <a:cubicBezTo>
                  <a:pt x="1148" y="587"/>
                  <a:pt x="1148" y="587"/>
                  <a:pt x="1148" y="587"/>
                </a:cubicBezTo>
                <a:cubicBezTo>
                  <a:pt x="1150" y="587"/>
                  <a:pt x="1151" y="588"/>
                  <a:pt x="1152" y="589"/>
                </a:cubicBezTo>
                <a:cubicBezTo>
                  <a:pt x="1146" y="599"/>
                  <a:pt x="1146" y="599"/>
                  <a:pt x="1146" y="599"/>
                </a:cubicBezTo>
                <a:cubicBezTo>
                  <a:pt x="1145" y="598"/>
                  <a:pt x="1144" y="598"/>
                  <a:pt x="1143" y="597"/>
                </a:cubicBezTo>
                <a:close/>
                <a:moveTo>
                  <a:pt x="1076" y="587"/>
                </a:moveTo>
                <a:cubicBezTo>
                  <a:pt x="1077" y="586"/>
                  <a:pt x="1079" y="585"/>
                  <a:pt x="1080" y="585"/>
                </a:cubicBezTo>
                <a:cubicBezTo>
                  <a:pt x="1085" y="596"/>
                  <a:pt x="1085" y="596"/>
                  <a:pt x="1085" y="596"/>
                </a:cubicBezTo>
                <a:cubicBezTo>
                  <a:pt x="1084" y="596"/>
                  <a:pt x="1083" y="597"/>
                  <a:pt x="1082" y="597"/>
                </a:cubicBezTo>
                <a:lnTo>
                  <a:pt x="1076" y="587"/>
                </a:lnTo>
                <a:close/>
                <a:moveTo>
                  <a:pt x="521" y="594"/>
                </a:moveTo>
                <a:cubicBezTo>
                  <a:pt x="522" y="590"/>
                  <a:pt x="522" y="590"/>
                  <a:pt x="522" y="590"/>
                </a:cubicBezTo>
                <a:cubicBezTo>
                  <a:pt x="533" y="593"/>
                  <a:pt x="533" y="593"/>
                  <a:pt x="533" y="593"/>
                </a:cubicBezTo>
                <a:cubicBezTo>
                  <a:pt x="533" y="597"/>
                  <a:pt x="533" y="597"/>
                  <a:pt x="533" y="597"/>
                </a:cubicBezTo>
                <a:lnTo>
                  <a:pt x="521" y="594"/>
                </a:lnTo>
                <a:close/>
                <a:moveTo>
                  <a:pt x="1133" y="593"/>
                </a:moveTo>
                <a:cubicBezTo>
                  <a:pt x="1137" y="582"/>
                  <a:pt x="1137" y="582"/>
                  <a:pt x="1137" y="582"/>
                </a:cubicBezTo>
                <a:cubicBezTo>
                  <a:pt x="1138" y="582"/>
                  <a:pt x="1140" y="582"/>
                  <a:pt x="1141" y="583"/>
                </a:cubicBezTo>
                <a:cubicBezTo>
                  <a:pt x="1136" y="594"/>
                  <a:pt x="1136" y="594"/>
                  <a:pt x="1136" y="594"/>
                </a:cubicBezTo>
                <a:cubicBezTo>
                  <a:pt x="1135" y="594"/>
                  <a:pt x="1134" y="593"/>
                  <a:pt x="1133" y="593"/>
                </a:cubicBezTo>
                <a:close/>
                <a:moveTo>
                  <a:pt x="1088" y="582"/>
                </a:moveTo>
                <a:cubicBezTo>
                  <a:pt x="1089" y="581"/>
                  <a:pt x="1090" y="581"/>
                  <a:pt x="1092" y="580"/>
                </a:cubicBezTo>
                <a:cubicBezTo>
                  <a:pt x="1095" y="592"/>
                  <a:pt x="1095" y="592"/>
                  <a:pt x="1095" y="592"/>
                </a:cubicBezTo>
                <a:cubicBezTo>
                  <a:pt x="1094" y="592"/>
                  <a:pt x="1093" y="593"/>
                  <a:pt x="1092" y="593"/>
                </a:cubicBezTo>
                <a:lnTo>
                  <a:pt x="1088" y="582"/>
                </a:lnTo>
                <a:close/>
                <a:moveTo>
                  <a:pt x="0" y="588"/>
                </a:moveTo>
                <a:cubicBezTo>
                  <a:pt x="12" y="588"/>
                  <a:pt x="12" y="588"/>
                  <a:pt x="12" y="588"/>
                </a:cubicBezTo>
                <a:cubicBezTo>
                  <a:pt x="12" y="592"/>
                  <a:pt x="12" y="592"/>
                  <a:pt x="12" y="592"/>
                </a:cubicBezTo>
                <a:cubicBezTo>
                  <a:pt x="0" y="592"/>
                  <a:pt x="0" y="592"/>
                  <a:pt x="0" y="592"/>
                </a:cubicBezTo>
                <a:lnTo>
                  <a:pt x="0" y="588"/>
                </a:lnTo>
                <a:close/>
                <a:moveTo>
                  <a:pt x="664" y="588"/>
                </a:moveTo>
                <a:cubicBezTo>
                  <a:pt x="676" y="588"/>
                  <a:pt x="676" y="588"/>
                  <a:pt x="676" y="588"/>
                </a:cubicBezTo>
                <a:cubicBezTo>
                  <a:pt x="676" y="592"/>
                  <a:pt x="676" y="592"/>
                  <a:pt x="676" y="592"/>
                </a:cubicBezTo>
                <a:cubicBezTo>
                  <a:pt x="664" y="592"/>
                  <a:pt x="664" y="592"/>
                  <a:pt x="664" y="592"/>
                </a:cubicBezTo>
                <a:lnTo>
                  <a:pt x="664" y="588"/>
                </a:lnTo>
                <a:close/>
                <a:moveTo>
                  <a:pt x="1123" y="590"/>
                </a:moveTo>
                <a:cubicBezTo>
                  <a:pt x="1125" y="579"/>
                  <a:pt x="1125" y="579"/>
                  <a:pt x="1125" y="579"/>
                </a:cubicBezTo>
                <a:cubicBezTo>
                  <a:pt x="1126" y="579"/>
                  <a:pt x="1128" y="579"/>
                  <a:pt x="1129" y="579"/>
                </a:cubicBezTo>
                <a:cubicBezTo>
                  <a:pt x="1126" y="591"/>
                  <a:pt x="1126" y="591"/>
                  <a:pt x="1126" y="591"/>
                </a:cubicBezTo>
                <a:cubicBezTo>
                  <a:pt x="1125" y="591"/>
                  <a:pt x="1124" y="591"/>
                  <a:pt x="1123" y="590"/>
                </a:cubicBezTo>
                <a:close/>
                <a:moveTo>
                  <a:pt x="143" y="586"/>
                </a:moveTo>
                <a:cubicBezTo>
                  <a:pt x="155" y="584"/>
                  <a:pt x="155" y="584"/>
                  <a:pt x="155" y="584"/>
                </a:cubicBezTo>
                <a:cubicBezTo>
                  <a:pt x="155" y="586"/>
                  <a:pt x="155" y="587"/>
                  <a:pt x="156" y="588"/>
                </a:cubicBezTo>
                <a:cubicBezTo>
                  <a:pt x="144" y="590"/>
                  <a:pt x="144" y="590"/>
                  <a:pt x="144" y="590"/>
                </a:cubicBezTo>
                <a:cubicBezTo>
                  <a:pt x="144" y="589"/>
                  <a:pt x="143" y="587"/>
                  <a:pt x="143" y="586"/>
                </a:cubicBezTo>
                <a:close/>
                <a:moveTo>
                  <a:pt x="523" y="580"/>
                </a:moveTo>
                <a:cubicBezTo>
                  <a:pt x="535" y="580"/>
                  <a:pt x="535" y="580"/>
                  <a:pt x="535" y="580"/>
                </a:cubicBezTo>
                <a:cubicBezTo>
                  <a:pt x="535" y="584"/>
                  <a:pt x="535" y="584"/>
                  <a:pt x="535" y="584"/>
                </a:cubicBezTo>
                <a:cubicBezTo>
                  <a:pt x="523" y="584"/>
                  <a:pt x="523" y="584"/>
                  <a:pt x="523" y="584"/>
                </a:cubicBezTo>
                <a:lnTo>
                  <a:pt x="523" y="580"/>
                </a:lnTo>
                <a:close/>
                <a:moveTo>
                  <a:pt x="0" y="576"/>
                </a:moveTo>
                <a:cubicBezTo>
                  <a:pt x="12" y="576"/>
                  <a:pt x="12" y="576"/>
                  <a:pt x="12" y="576"/>
                </a:cubicBezTo>
                <a:cubicBezTo>
                  <a:pt x="12" y="580"/>
                  <a:pt x="12" y="580"/>
                  <a:pt x="12" y="580"/>
                </a:cubicBezTo>
                <a:cubicBezTo>
                  <a:pt x="0" y="580"/>
                  <a:pt x="0" y="580"/>
                  <a:pt x="0" y="580"/>
                </a:cubicBezTo>
                <a:lnTo>
                  <a:pt x="0" y="576"/>
                </a:lnTo>
                <a:close/>
                <a:moveTo>
                  <a:pt x="664" y="576"/>
                </a:moveTo>
                <a:cubicBezTo>
                  <a:pt x="676" y="576"/>
                  <a:pt x="676" y="576"/>
                  <a:pt x="676" y="576"/>
                </a:cubicBezTo>
                <a:cubicBezTo>
                  <a:pt x="676" y="580"/>
                  <a:pt x="676" y="580"/>
                  <a:pt x="676" y="580"/>
                </a:cubicBezTo>
                <a:cubicBezTo>
                  <a:pt x="664" y="580"/>
                  <a:pt x="664" y="580"/>
                  <a:pt x="664" y="580"/>
                </a:cubicBezTo>
                <a:lnTo>
                  <a:pt x="664" y="576"/>
                </a:lnTo>
                <a:close/>
                <a:moveTo>
                  <a:pt x="142" y="574"/>
                </a:moveTo>
                <a:cubicBezTo>
                  <a:pt x="154" y="573"/>
                  <a:pt x="154" y="573"/>
                  <a:pt x="154" y="573"/>
                </a:cubicBezTo>
                <a:cubicBezTo>
                  <a:pt x="154" y="575"/>
                  <a:pt x="154" y="576"/>
                  <a:pt x="154" y="577"/>
                </a:cubicBezTo>
                <a:cubicBezTo>
                  <a:pt x="142" y="578"/>
                  <a:pt x="142" y="578"/>
                  <a:pt x="142" y="578"/>
                </a:cubicBezTo>
                <a:cubicBezTo>
                  <a:pt x="142" y="577"/>
                  <a:pt x="142" y="576"/>
                  <a:pt x="142" y="574"/>
                </a:cubicBezTo>
                <a:close/>
                <a:moveTo>
                  <a:pt x="523" y="569"/>
                </a:moveTo>
                <a:cubicBezTo>
                  <a:pt x="535" y="569"/>
                  <a:pt x="535" y="569"/>
                  <a:pt x="535" y="569"/>
                </a:cubicBezTo>
                <a:cubicBezTo>
                  <a:pt x="535" y="573"/>
                  <a:pt x="535" y="573"/>
                  <a:pt x="535" y="573"/>
                </a:cubicBezTo>
                <a:cubicBezTo>
                  <a:pt x="523" y="573"/>
                  <a:pt x="523" y="573"/>
                  <a:pt x="523" y="573"/>
                </a:cubicBezTo>
                <a:lnTo>
                  <a:pt x="523" y="569"/>
                </a:lnTo>
                <a:close/>
                <a:moveTo>
                  <a:pt x="0" y="565"/>
                </a:moveTo>
                <a:cubicBezTo>
                  <a:pt x="12" y="565"/>
                  <a:pt x="12" y="565"/>
                  <a:pt x="12" y="565"/>
                </a:cubicBezTo>
                <a:cubicBezTo>
                  <a:pt x="12" y="569"/>
                  <a:pt x="12" y="569"/>
                  <a:pt x="12" y="569"/>
                </a:cubicBezTo>
                <a:cubicBezTo>
                  <a:pt x="0" y="569"/>
                  <a:pt x="0" y="569"/>
                  <a:pt x="0" y="569"/>
                </a:cubicBezTo>
                <a:lnTo>
                  <a:pt x="0" y="565"/>
                </a:lnTo>
                <a:close/>
                <a:moveTo>
                  <a:pt x="664" y="565"/>
                </a:moveTo>
                <a:cubicBezTo>
                  <a:pt x="676" y="565"/>
                  <a:pt x="676" y="565"/>
                  <a:pt x="676" y="565"/>
                </a:cubicBezTo>
                <a:cubicBezTo>
                  <a:pt x="676" y="568"/>
                  <a:pt x="676" y="568"/>
                  <a:pt x="676" y="568"/>
                </a:cubicBezTo>
                <a:cubicBezTo>
                  <a:pt x="664" y="568"/>
                  <a:pt x="664" y="568"/>
                  <a:pt x="664" y="568"/>
                </a:cubicBezTo>
                <a:lnTo>
                  <a:pt x="664" y="565"/>
                </a:lnTo>
                <a:close/>
                <a:moveTo>
                  <a:pt x="141" y="562"/>
                </a:moveTo>
                <a:cubicBezTo>
                  <a:pt x="153" y="562"/>
                  <a:pt x="153" y="562"/>
                  <a:pt x="153" y="562"/>
                </a:cubicBezTo>
                <a:cubicBezTo>
                  <a:pt x="153" y="563"/>
                  <a:pt x="153" y="563"/>
                  <a:pt x="153" y="563"/>
                </a:cubicBezTo>
                <a:cubicBezTo>
                  <a:pt x="153" y="566"/>
                  <a:pt x="153" y="566"/>
                  <a:pt x="153" y="566"/>
                </a:cubicBezTo>
                <a:cubicBezTo>
                  <a:pt x="141" y="566"/>
                  <a:pt x="141" y="566"/>
                  <a:pt x="141" y="566"/>
                </a:cubicBezTo>
                <a:lnTo>
                  <a:pt x="141" y="562"/>
                </a:lnTo>
                <a:close/>
                <a:moveTo>
                  <a:pt x="523" y="557"/>
                </a:moveTo>
                <a:cubicBezTo>
                  <a:pt x="535" y="557"/>
                  <a:pt x="535" y="557"/>
                  <a:pt x="535" y="557"/>
                </a:cubicBezTo>
                <a:cubicBezTo>
                  <a:pt x="535" y="561"/>
                  <a:pt x="535" y="561"/>
                  <a:pt x="535" y="561"/>
                </a:cubicBezTo>
                <a:cubicBezTo>
                  <a:pt x="523" y="561"/>
                  <a:pt x="523" y="561"/>
                  <a:pt x="523" y="561"/>
                </a:cubicBezTo>
                <a:lnTo>
                  <a:pt x="523" y="557"/>
                </a:lnTo>
                <a:close/>
                <a:moveTo>
                  <a:pt x="523" y="546"/>
                </a:moveTo>
                <a:cubicBezTo>
                  <a:pt x="535" y="546"/>
                  <a:pt x="535" y="546"/>
                  <a:pt x="535" y="546"/>
                </a:cubicBezTo>
                <a:cubicBezTo>
                  <a:pt x="535" y="550"/>
                  <a:pt x="535" y="550"/>
                  <a:pt x="535" y="550"/>
                </a:cubicBezTo>
                <a:cubicBezTo>
                  <a:pt x="523" y="550"/>
                  <a:pt x="523" y="550"/>
                  <a:pt x="523" y="550"/>
                </a:cubicBezTo>
                <a:lnTo>
                  <a:pt x="523" y="546"/>
                </a:lnTo>
                <a:close/>
                <a:moveTo>
                  <a:pt x="523" y="534"/>
                </a:moveTo>
                <a:cubicBezTo>
                  <a:pt x="535" y="534"/>
                  <a:pt x="535" y="534"/>
                  <a:pt x="535" y="534"/>
                </a:cubicBezTo>
                <a:cubicBezTo>
                  <a:pt x="535" y="538"/>
                  <a:pt x="535" y="538"/>
                  <a:pt x="535" y="538"/>
                </a:cubicBezTo>
                <a:cubicBezTo>
                  <a:pt x="523" y="538"/>
                  <a:pt x="523" y="538"/>
                  <a:pt x="523" y="538"/>
                </a:cubicBezTo>
                <a:lnTo>
                  <a:pt x="523" y="534"/>
                </a:lnTo>
                <a:close/>
                <a:moveTo>
                  <a:pt x="0" y="530"/>
                </a:moveTo>
                <a:cubicBezTo>
                  <a:pt x="12" y="530"/>
                  <a:pt x="12" y="530"/>
                  <a:pt x="12" y="530"/>
                </a:cubicBezTo>
                <a:cubicBezTo>
                  <a:pt x="12" y="534"/>
                  <a:pt x="12" y="534"/>
                  <a:pt x="12" y="534"/>
                </a:cubicBezTo>
                <a:cubicBezTo>
                  <a:pt x="0" y="534"/>
                  <a:pt x="0" y="534"/>
                  <a:pt x="0" y="534"/>
                </a:cubicBezTo>
                <a:lnTo>
                  <a:pt x="0" y="530"/>
                </a:lnTo>
                <a:close/>
                <a:moveTo>
                  <a:pt x="664" y="530"/>
                </a:moveTo>
                <a:cubicBezTo>
                  <a:pt x="676" y="530"/>
                  <a:pt x="676" y="530"/>
                  <a:pt x="676" y="530"/>
                </a:cubicBezTo>
                <a:cubicBezTo>
                  <a:pt x="676" y="534"/>
                  <a:pt x="676" y="534"/>
                  <a:pt x="676" y="534"/>
                </a:cubicBezTo>
                <a:cubicBezTo>
                  <a:pt x="664" y="534"/>
                  <a:pt x="664" y="534"/>
                  <a:pt x="664" y="534"/>
                </a:cubicBezTo>
                <a:lnTo>
                  <a:pt x="664" y="530"/>
                </a:lnTo>
                <a:close/>
                <a:moveTo>
                  <a:pt x="141" y="528"/>
                </a:moveTo>
                <a:cubicBezTo>
                  <a:pt x="153" y="528"/>
                  <a:pt x="153" y="528"/>
                  <a:pt x="153" y="528"/>
                </a:cubicBezTo>
                <a:cubicBezTo>
                  <a:pt x="153" y="531"/>
                  <a:pt x="153" y="531"/>
                  <a:pt x="153" y="531"/>
                </a:cubicBezTo>
                <a:cubicBezTo>
                  <a:pt x="141" y="531"/>
                  <a:pt x="141" y="531"/>
                  <a:pt x="141" y="531"/>
                </a:cubicBezTo>
                <a:lnTo>
                  <a:pt x="141" y="528"/>
                </a:lnTo>
                <a:close/>
                <a:moveTo>
                  <a:pt x="523" y="523"/>
                </a:moveTo>
                <a:cubicBezTo>
                  <a:pt x="535" y="523"/>
                  <a:pt x="535" y="523"/>
                  <a:pt x="535" y="523"/>
                </a:cubicBezTo>
                <a:cubicBezTo>
                  <a:pt x="535" y="526"/>
                  <a:pt x="535" y="526"/>
                  <a:pt x="535" y="526"/>
                </a:cubicBezTo>
                <a:cubicBezTo>
                  <a:pt x="523" y="526"/>
                  <a:pt x="523" y="526"/>
                  <a:pt x="523" y="526"/>
                </a:cubicBezTo>
                <a:lnTo>
                  <a:pt x="523" y="523"/>
                </a:lnTo>
                <a:close/>
                <a:moveTo>
                  <a:pt x="0" y="519"/>
                </a:moveTo>
                <a:cubicBezTo>
                  <a:pt x="12" y="519"/>
                  <a:pt x="12" y="519"/>
                  <a:pt x="12" y="519"/>
                </a:cubicBezTo>
                <a:cubicBezTo>
                  <a:pt x="12" y="522"/>
                  <a:pt x="12" y="522"/>
                  <a:pt x="12" y="522"/>
                </a:cubicBezTo>
                <a:cubicBezTo>
                  <a:pt x="0" y="522"/>
                  <a:pt x="0" y="522"/>
                  <a:pt x="0" y="522"/>
                </a:cubicBezTo>
                <a:lnTo>
                  <a:pt x="0" y="519"/>
                </a:lnTo>
                <a:close/>
                <a:moveTo>
                  <a:pt x="664" y="518"/>
                </a:moveTo>
                <a:cubicBezTo>
                  <a:pt x="676" y="518"/>
                  <a:pt x="676" y="518"/>
                  <a:pt x="676" y="518"/>
                </a:cubicBezTo>
                <a:cubicBezTo>
                  <a:pt x="676" y="522"/>
                  <a:pt x="676" y="522"/>
                  <a:pt x="676" y="522"/>
                </a:cubicBezTo>
                <a:cubicBezTo>
                  <a:pt x="664" y="522"/>
                  <a:pt x="664" y="522"/>
                  <a:pt x="664" y="522"/>
                </a:cubicBezTo>
                <a:lnTo>
                  <a:pt x="664" y="518"/>
                </a:lnTo>
                <a:close/>
                <a:moveTo>
                  <a:pt x="141" y="516"/>
                </a:moveTo>
                <a:cubicBezTo>
                  <a:pt x="153" y="516"/>
                  <a:pt x="153" y="516"/>
                  <a:pt x="153" y="516"/>
                </a:cubicBezTo>
                <a:cubicBezTo>
                  <a:pt x="153" y="520"/>
                  <a:pt x="153" y="520"/>
                  <a:pt x="153" y="520"/>
                </a:cubicBezTo>
                <a:cubicBezTo>
                  <a:pt x="141" y="520"/>
                  <a:pt x="141" y="520"/>
                  <a:pt x="141" y="520"/>
                </a:cubicBezTo>
                <a:lnTo>
                  <a:pt x="141" y="516"/>
                </a:lnTo>
                <a:close/>
                <a:moveTo>
                  <a:pt x="0" y="507"/>
                </a:moveTo>
                <a:cubicBezTo>
                  <a:pt x="12" y="507"/>
                  <a:pt x="12" y="507"/>
                  <a:pt x="12" y="507"/>
                </a:cubicBezTo>
                <a:cubicBezTo>
                  <a:pt x="12" y="511"/>
                  <a:pt x="12" y="511"/>
                  <a:pt x="12" y="511"/>
                </a:cubicBezTo>
                <a:cubicBezTo>
                  <a:pt x="0" y="511"/>
                  <a:pt x="0" y="511"/>
                  <a:pt x="0" y="511"/>
                </a:cubicBezTo>
                <a:lnTo>
                  <a:pt x="0" y="507"/>
                </a:lnTo>
                <a:close/>
                <a:moveTo>
                  <a:pt x="664" y="507"/>
                </a:moveTo>
                <a:cubicBezTo>
                  <a:pt x="676" y="507"/>
                  <a:pt x="676" y="507"/>
                  <a:pt x="676" y="507"/>
                </a:cubicBezTo>
                <a:cubicBezTo>
                  <a:pt x="676" y="511"/>
                  <a:pt x="676" y="511"/>
                  <a:pt x="676" y="511"/>
                </a:cubicBezTo>
                <a:cubicBezTo>
                  <a:pt x="664" y="511"/>
                  <a:pt x="664" y="511"/>
                  <a:pt x="664" y="511"/>
                </a:cubicBezTo>
                <a:lnTo>
                  <a:pt x="664" y="507"/>
                </a:lnTo>
                <a:close/>
                <a:moveTo>
                  <a:pt x="141" y="505"/>
                </a:moveTo>
                <a:cubicBezTo>
                  <a:pt x="153" y="505"/>
                  <a:pt x="153" y="505"/>
                  <a:pt x="153" y="505"/>
                </a:cubicBezTo>
                <a:cubicBezTo>
                  <a:pt x="153" y="508"/>
                  <a:pt x="153" y="508"/>
                  <a:pt x="153" y="508"/>
                </a:cubicBezTo>
                <a:cubicBezTo>
                  <a:pt x="141" y="508"/>
                  <a:pt x="141" y="508"/>
                  <a:pt x="141" y="508"/>
                </a:cubicBezTo>
                <a:lnTo>
                  <a:pt x="141" y="505"/>
                </a:lnTo>
                <a:close/>
                <a:moveTo>
                  <a:pt x="0" y="495"/>
                </a:moveTo>
                <a:cubicBezTo>
                  <a:pt x="12" y="495"/>
                  <a:pt x="12" y="495"/>
                  <a:pt x="12" y="495"/>
                </a:cubicBezTo>
                <a:cubicBezTo>
                  <a:pt x="12" y="499"/>
                  <a:pt x="12" y="499"/>
                  <a:pt x="12" y="499"/>
                </a:cubicBezTo>
                <a:cubicBezTo>
                  <a:pt x="0" y="499"/>
                  <a:pt x="0" y="499"/>
                  <a:pt x="0" y="499"/>
                </a:cubicBezTo>
                <a:lnTo>
                  <a:pt x="0" y="495"/>
                </a:lnTo>
                <a:close/>
                <a:moveTo>
                  <a:pt x="664" y="495"/>
                </a:moveTo>
                <a:cubicBezTo>
                  <a:pt x="676" y="495"/>
                  <a:pt x="676" y="495"/>
                  <a:pt x="676" y="495"/>
                </a:cubicBezTo>
                <a:cubicBezTo>
                  <a:pt x="676" y="499"/>
                  <a:pt x="676" y="499"/>
                  <a:pt x="676" y="499"/>
                </a:cubicBezTo>
                <a:cubicBezTo>
                  <a:pt x="664" y="499"/>
                  <a:pt x="664" y="499"/>
                  <a:pt x="664" y="499"/>
                </a:cubicBezTo>
                <a:lnTo>
                  <a:pt x="664" y="495"/>
                </a:lnTo>
                <a:close/>
                <a:moveTo>
                  <a:pt x="141" y="493"/>
                </a:moveTo>
                <a:cubicBezTo>
                  <a:pt x="153" y="493"/>
                  <a:pt x="153" y="493"/>
                  <a:pt x="153" y="493"/>
                </a:cubicBezTo>
                <a:cubicBezTo>
                  <a:pt x="153" y="497"/>
                  <a:pt x="153" y="497"/>
                  <a:pt x="153" y="497"/>
                </a:cubicBezTo>
                <a:cubicBezTo>
                  <a:pt x="141" y="497"/>
                  <a:pt x="141" y="497"/>
                  <a:pt x="141" y="497"/>
                </a:cubicBezTo>
                <a:lnTo>
                  <a:pt x="141" y="493"/>
                </a:lnTo>
                <a:close/>
                <a:moveTo>
                  <a:pt x="523" y="488"/>
                </a:moveTo>
                <a:cubicBezTo>
                  <a:pt x="535" y="488"/>
                  <a:pt x="535" y="488"/>
                  <a:pt x="535" y="488"/>
                </a:cubicBezTo>
                <a:cubicBezTo>
                  <a:pt x="535" y="492"/>
                  <a:pt x="535" y="492"/>
                  <a:pt x="535" y="492"/>
                </a:cubicBezTo>
                <a:cubicBezTo>
                  <a:pt x="523" y="492"/>
                  <a:pt x="523" y="492"/>
                  <a:pt x="523" y="492"/>
                </a:cubicBezTo>
                <a:lnTo>
                  <a:pt x="523" y="488"/>
                </a:lnTo>
                <a:close/>
                <a:moveTo>
                  <a:pt x="0" y="484"/>
                </a:moveTo>
                <a:cubicBezTo>
                  <a:pt x="12" y="484"/>
                  <a:pt x="12" y="484"/>
                  <a:pt x="12" y="484"/>
                </a:cubicBezTo>
                <a:cubicBezTo>
                  <a:pt x="12" y="488"/>
                  <a:pt x="12" y="488"/>
                  <a:pt x="12" y="488"/>
                </a:cubicBezTo>
                <a:cubicBezTo>
                  <a:pt x="0" y="488"/>
                  <a:pt x="0" y="488"/>
                  <a:pt x="0" y="488"/>
                </a:cubicBezTo>
                <a:lnTo>
                  <a:pt x="0" y="484"/>
                </a:lnTo>
                <a:close/>
                <a:moveTo>
                  <a:pt x="664" y="484"/>
                </a:moveTo>
                <a:cubicBezTo>
                  <a:pt x="676" y="484"/>
                  <a:pt x="676" y="484"/>
                  <a:pt x="676" y="484"/>
                </a:cubicBezTo>
                <a:cubicBezTo>
                  <a:pt x="676" y="488"/>
                  <a:pt x="676" y="488"/>
                  <a:pt x="676" y="488"/>
                </a:cubicBezTo>
                <a:cubicBezTo>
                  <a:pt x="664" y="488"/>
                  <a:pt x="664" y="488"/>
                  <a:pt x="664" y="488"/>
                </a:cubicBezTo>
                <a:lnTo>
                  <a:pt x="664" y="484"/>
                </a:lnTo>
                <a:close/>
                <a:moveTo>
                  <a:pt x="141" y="481"/>
                </a:moveTo>
                <a:cubicBezTo>
                  <a:pt x="153" y="481"/>
                  <a:pt x="153" y="481"/>
                  <a:pt x="153" y="481"/>
                </a:cubicBezTo>
                <a:cubicBezTo>
                  <a:pt x="153" y="485"/>
                  <a:pt x="153" y="485"/>
                  <a:pt x="153" y="485"/>
                </a:cubicBezTo>
                <a:cubicBezTo>
                  <a:pt x="141" y="485"/>
                  <a:pt x="141" y="485"/>
                  <a:pt x="141" y="485"/>
                </a:cubicBezTo>
                <a:lnTo>
                  <a:pt x="141" y="481"/>
                </a:lnTo>
                <a:close/>
                <a:moveTo>
                  <a:pt x="523" y="476"/>
                </a:moveTo>
                <a:cubicBezTo>
                  <a:pt x="535" y="476"/>
                  <a:pt x="535" y="476"/>
                  <a:pt x="535" y="476"/>
                </a:cubicBezTo>
                <a:cubicBezTo>
                  <a:pt x="535" y="480"/>
                  <a:pt x="535" y="480"/>
                  <a:pt x="535" y="480"/>
                </a:cubicBezTo>
                <a:cubicBezTo>
                  <a:pt x="523" y="480"/>
                  <a:pt x="523" y="480"/>
                  <a:pt x="523" y="480"/>
                </a:cubicBezTo>
                <a:lnTo>
                  <a:pt x="523" y="476"/>
                </a:lnTo>
                <a:close/>
                <a:moveTo>
                  <a:pt x="0" y="472"/>
                </a:moveTo>
                <a:cubicBezTo>
                  <a:pt x="12" y="472"/>
                  <a:pt x="12" y="472"/>
                  <a:pt x="12" y="472"/>
                </a:cubicBezTo>
                <a:cubicBezTo>
                  <a:pt x="12" y="476"/>
                  <a:pt x="12" y="476"/>
                  <a:pt x="12" y="476"/>
                </a:cubicBezTo>
                <a:cubicBezTo>
                  <a:pt x="0" y="476"/>
                  <a:pt x="0" y="476"/>
                  <a:pt x="0" y="476"/>
                </a:cubicBezTo>
                <a:lnTo>
                  <a:pt x="0" y="472"/>
                </a:lnTo>
                <a:close/>
                <a:moveTo>
                  <a:pt x="664" y="472"/>
                </a:moveTo>
                <a:cubicBezTo>
                  <a:pt x="676" y="472"/>
                  <a:pt x="676" y="472"/>
                  <a:pt x="676" y="472"/>
                </a:cubicBezTo>
                <a:cubicBezTo>
                  <a:pt x="676" y="476"/>
                  <a:pt x="676" y="476"/>
                  <a:pt x="676" y="476"/>
                </a:cubicBezTo>
                <a:cubicBezTo>
                  <a:pt x="664" y="476"/>
                  <a:pt x="664" y="476"/>
                  <a:pt x="664" y="476"/>
                </a:cubicBezTo>
                <a:lnTo>
                  <a:pt x="664" y="472"/>
                </a:lnTo>
                <a:close/>
                <a:moveTo>
                  <a:pt x="141" y="470"/>
                </a:moveTo>
                <a:cubicBezTo>
                  <a:pt x="153" y="470"/>
                  <a:pt x="153" y="470"/>
                  <a:pt x="153" y="470"/>
                </a:cubicBezTo>
                <a:cubicBezTo>
                  <a:pt x="153" y="474"/>
                  <a:pt x="153" y="474"/>
                  <a:pt x="153" y="474"/>
                </a:cubicBezTo>
                <a:cubicBezTo>
                  <a:pt x="141" y="474"/>
                  <a:pt x="141" y="474"/>
                  <a:pt x="141" y="474"/>
                </a:cubicBezTo>
                <a:lnTo>
                  <a:pt x="141" y="470"/>
                </a:lnTo>
                <a:close/>
                <a:moveTo>
                  <a:pt x="523" y="465"/>
                </a:moveTo>
                <a:cubicBezTo>
                  <a:pt x="535" y="465"/>
                  <a:pt x="535" y="465"/>
                  <a:pt x="535" y="465"/>
                </a:cubicBezTo>
                <a:cubicBezTo>
                  <a:pt x="535" y="469"/>
                  <a:pt x="535" y="469"/>
                  <a:pt x="535" y="469"/>
                </a:cubicBezTo>
                <a:cubicBezTo>
                  <a:pt x="523" y="469"/>
                  <a:pt x="523" y="469"/>
                  <a:pt x="523" y="469"/>
                </a:cubicBezTo>
                <a:lnTo>
                  <a:pt x="523" y="465"/>
                </a:lnTo>
                <a:close/>
                <a:moveTo>
                  <a:pt x="0" y="461"/>
                </a:moveTo>
                <a:cubicBezTo>
                  <a:pt x="12" y="461"/>
                  <a:pt x="12" y="461"/>
                  <a:pt x="12" y="461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0" y="465"/>
                  <a:pt x="0" y="465"/>
                  <a:pt x="0" y="465"/>
                </a:cubicBezTo>
                <a:lnTo>
                  <a:pt x="0" y="461"/>
                </a:lnTo>
                <a:close/>
                <a:moveTo>
                  <a:pt x="664" y="461"/>
                </a:moveTo>
                <a:cubicBezTo>
                  <a:pt x="676" y="461"/>
                  <a:pt x="676" y="461"/>
                  <a:pt x="676" y="461"/>
                </a:cubicBezTo>
                <a:cubicBezTo>
                  <a:pt x="676" y="465"/>
                  <a:pt x="676" y="465"/>
                  <a:pt x="676" y="465"/>
                </a:cubicBezTo>
                <a:cubicBezTo>
                  <a:pt x="664" y="465"/>
                  <a:pt x="664" y="465"/>
                  <a:pt x="664" y="465"/>
                </a:cubicBezTo>
                <a:lnTo>
                  <a:pt x="664" y="461"/>
                </a:lnTo>
                <a:close/>
                <a:moveTo>
                  <a:pt x="141" y="458"/>
                </a:moveTo>
                <a:cubicBezTo>
                  <a:pt x="153" y="458"/>
                  <a:pt x="153" y="458"/>
                  <a:pt x="153" y="458"/>
                </a:cubicBezTo>
                <a:cubicBezTo>
                  <a:pt x="153" y="462"/>
                  <a:pt x="153" y="462"/>
                  <a:pt x="153" y="462"/>
                </a:cubicBezTo>
                <a:cubicBezTo>
                  <a:pt x="141" y="462"/>
                  <a:pt x="141" y="462"/>
                  <a:pt x="141" y="462"/>
                </a:cubicBezTo>
                <a:lnTo>
                  <a:pt x="141" y="458"/>
                </a:lnTo>
                <a:close/>
                <a:moveTo>
                  <a:pt x="523" y="453"/>
                </a:moveTo>
                <a:cubicBezTo>
                  <a:pt x="535" y="453"/>
                  <a:pt x="535" y="453"/>
                  <a:pt x="535" y="453"/>
                </a:cubicBezTo>
                <a:cubicBezTo>
                  <a:pt x="535" y="457"/>
                  <a:pt x="535" y="457"/>
                  <a:pt x="535" y="457"/>
                </a:cubicBezTo>
                <a:cubicBezTo>
                  <a:pt x="523" y="457"/>
                  <a:pt x="523" y="457"/>
                  <a:pt x="523" y="457"/>
                </a:cubicBezTo>
                <a:lnTo>
                  <a:pt x="523" y="453"/>
                </a:lnTo>
                <a:close/>
                <a:moveTo>
                  <a:pt x="0" y="449"/>
                </a:moveTo>
                <a:cubicBezTo>
                  <a:pt x="12" y="449"/>
                  <a:pt x="12" y="449"/>
                  <a:pt x="12" y="449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0" y="453"/>
                  <a:pt x="0" y="453"/>
                  <a:pt x="0" y="453"/>
                </a:cubicBezTo>
                <a:lnTo>
                  <a:pt x="0" y="449"/>
                </a:lnTo>
                <a:close/>
                <a:moveTo>
                  <a:pt x="664" y="449"/>
                </a:moveTo>
                <a:cubicBezTo>
                  <a:pt x="676" y="449"/>
                  <a:pt x="676" y="449"/>
                  <a:pt x="676" y="449"/>
                </a:cubicBezTo>
                <a:cubicBezTo>
                  <a:pt x="676" y="453"/>
                  <a:pt x="676" y="453"/>
                  <a:pt x="676" y="453"/>
                </a:cubicBezTo>
                <a:cubicBezTo>
                  <a:pt x="664" y="453"/>
                  <a:pt x="664" y="453"/>
                  <a:pt x="664" y="453"/>
                </a:cubicBezTo>
                <a:lnTo>
                  <a:pt x="664" y="449"/>
                </a:lnTo>
                <a:close/>
                <a:moveTo>
                  <a:pt x="141" y="447"/>
                </a:moveTo>
                <a:cubicBezTo>
                  <a:pt x="153" y="447"/>
                  <a:pt x="153" y="447"/>
                  <a:pt x="153" y="447"/>
                </a:cubicBezTo>
                <a:cubicBezTo>
                  <a:pt x="153" y="451"/>
                  <a:pt x="153" y="451"/>
                  <a:pt x="153" y="451"/>
                </a:cubicBezTo>
                <a:cubicBezTo>
                  <a:pt x="141" y="451"/>
                  <a:pt x="141" y="451"/>
                  <a:pt x="141" y="451"/>
                </a:cubicBezTo>
                <a:lnTo>
                  <a:pt x="141" y="447"/>
                </a:lnTo>
                <a:close/>
                <a:moveTo>
                  <a:pt x="523" y="442"/>
                </a:moveTo>
                <a:cubicBezTo>
                  <a:pt x="535" y="442"/>
                  <a:pt x="535" y="442"/>
                  <a:pt x="535" y="442"/>
                </a:cubicBezTo>
                <a:cubicBezTo>
                  <a:pt x="535" y="446"/>
                  <a:pt x="535" y="446"/>
                  <a:pt x="535" y="446"/>
                </a:cubicBezTo>
                <a:cubicBezTo>
                  <a:pt x="523" y="446"/>
                  <a:pt x="523" y="446"/>
                  <a:pt x="523" y="446"/>
                </a:cubicBezTo>
                <a:lnTo>
                  <a:pt x="523" y="442"/>
                </a:lnTo>
                <a:close/>
                <a:moveTo>
                  <a:pt x="664" y="438"/>
                </a:moveTo>
                <a:cubicBezTo>
                  <a:pt x="676" y="437"/>
                  <a:pt x="676" y="437"/>
                  <a:pt x="676" y="437"/>
                </a:cubicBezTo>
                <a:cubicBezTo>
                  <a:pt x="676" y="439"/>
                  <a:pt x="676" y="440"/>
                  <a:pt x="676" y="441"/>
                </a:cubicBezTo>
                <a:cubicBezTo>
                  <a:pt x="664" y="442"/>
                  <a:pt x="664" y="442"/>
                  <a:pt x="664" y="442"/>
                </a:cubicBezTo>
                <a:cubicBezTo>
                  <a:pt x="664" y="440"/>
                  <a:pt x="664" y="439"/>
                  <a:pt x="664" y="438"/>
                </a:cubicBezTo>
                <a:close/>
                <a:moveTo>
                  <a:pt x="0" y="438"/>
                </a:moveTo>
                <a:cubicBezTo>
                  <a:pt x="12" y="438"/>
                  <a:pt x="12" y="438"/>
                  <a:pt x="12" y="438"/>
                </a:cubicBezTo>
                <a:cubicBezTo>
                  <a:pt x="12" y="442"/>
                  <a:pt x="12" y="442"/>
                  <a:pt x="12" y="442"/>
                </a:cubicBezTo>
                <a:cubicBezTo>
                  <a:pt x="0" y="442"/>
                  <a:pt x="0" y="442"/>
                  <a:pt x="0" y="442"/>
                </a:cubicBezTo>
                <a:lnTo>
                  <a:pt x="0" y="438"/>
                </a:lnTo>
                <a:close/>
                <a:moveTo>
                  <a:pt x="141" y="435"/>
                </a:moveTo>
                <a:cubicBezTo>
                  <a:pt x="153" y="435"/>
                  <a:pt x="153" y="435"/>
                  <a:pt x="153" y="435"/>
                </a:cubicBezTo>
                <a:cubicBezTo>
                  <a:pt x="153" y="439"/>
                  <a:pt x="153" y="439"/>
                  <a:pt x="153" y="439"/>
                </a:cubicBezTo>
                <a:cubicBezTo>
                  <a:pt x="141" y="439"/>
                  <a:pt x="141" y="439"/>
                  <a:pt x="141" y="439"/>
                </a:cubicBezTo>
                <a:lnTo>
                  <a:pt x="141" y="435"/>
                </a:lnTo>
                <a:close/>
                <a:moveTo>
                  <a:pt x="523" y="433"/>
                </a:moveTo>
                <a:cubicBezTo>
                  <a:pt x="524" y="432"/>
                  <a:pt x="524" y="431"/>
                  <a:pt x="524" y="429"/>
                </a:cubicBezTo>
                <a:cubicBezTo>
                  <a:pt x="536" y="431"/>
                  <a:pt x="536" y="431"/>
                  <a:pt x="536" y="431"/>
                </a:cubicBezTo>
                <a:cubicBezTo>
                  <a:pt x="536" y="433"/>
                  <a:pt x="535" y="434"/>
                  <a:pt x="535" y="435"/>
                </a:cubicBezTo>
                <a:lnTo>
                  <a:pt x="523" y="433"/>
                </a:lnTo>
                <a:close/>
                <a:moveTo>
                  <a:pt x="662" y="428"/>
                </a:moveTo>
                <a:cubicBezTo>
                  <a:pt x="674" y="425"/>
                  <a:pt x="674" y="425"/>
                  <a:pt x="674" y="425"/>
                </a:cubicBezTo>
                <a:cubicBezTo>
                  <a:pt x="674" y="426"/>
                  <a:pt x="675" y="428"/>
                  <a:pt x="675" y="429"/>
                </a:cubicBezTo>
                <a:cubicBezTo>
                  <a:pt x="663" y="431"/>
                  <a:pt x="663" y="431"/>
                  <a:pt x="663" y="431"/>
                </a:cubicBezTo>
                <a:cubicBezTo>
                  <a:pt x="663" y="430"/>
                  <a:pt x="663" y="429"/>
                  <a:pt x="662" y="428"/>
                </a:cubicBezTo>
                <a:close/>
                <a:moveTo>
                  <a:pt x="0" y="426"/>
                </a:moveTo>
                <a:cubicBezTo>
                  <a:pt x="12" y="426"/>
                  <a:pt x="12" y="426"/>
                  <a:pt x="12" y="426"/>
                </a:cubicBezTo>
                <a:cubicBezTo>
                  <a:pt x="12" y="430"/>
                  <a:pt x="12" y="430"/>
                  <a:pt x="12" y="430"/>
                </a:cubicBezTo>
                <a:cubicBezTo>
                  <a:pt x="0" y="430"/>
                  <a:pt x="0" y="430"/>
                  <a:pt x="0" y="430"/>
                </a:cubicBezTo>
                <a:lnTo>
                  <a:pt x="0" y="426"/>
                </a:lnTo>
                <a:close/>
                <a:moveTo>
                  <a:pt x="141" y="424"/>
                </a:moveTo>
                <a:cubicBezTo>
                  <a:pt x="153" y="424"/>
                  <a:pt x="153" y="424"/>
                  <a:pt x="153" y="424"/>
                </a:cubicBezTo>
                <a:cubicBezTo>
                  <a:pt x="153" y="428"/>
                  <a:pt x="153" y="428"/>
                  <a:pt x="153" y="428"/>
                </a:cubicBezTo>
                <a:cubicBezTo>
                  <a:pt x="141" y="428"/>
                  <a:pt x="141" y="428"/>
                  <a:pt x="141" y="428"/>
                </a:cubicBezTo>
                <a:lnTo>
                  <a:pt x="141" y="424"/>
                </a:lnTo>
                <a:close/>
                <a:moveTo>
                  <a:pt x="526" y="421"/>
                </a:moveTo>
                <a:cubicBezTo>
                  <a:pt x="526" y="420"/>
                  <a:pt x="527" y="419"/>
                  <a:pt x="527" y="417"/>
                </a:cubicBezTo>
                <a:cubicBezTo>
                  <a:pt x="539" y="421"/>
                  <a:pt x="539" y="421"/>
                  <a:pt x="539" y="421"/>
                </a:cubicBezTo>
                <a:cubicBezTo>
                  <a:pt x="538" y="422"/>
                  <a:pt x="538" y="423"/>
                  <a:pt x="537" y="425"/>
                </a:cubicBezTo>
                <a:lnTo>
                  <a:pt x="526" y="421"/>
                </a:lnTo>
                <a:close/>
                <a:moveTo>
                  <a:pt x="659" y="418"/>
                </a:moveTo>
                <a:cubicBezTo>
                  <a:pt x="670" y="413"/>
                  <a:pt x="670" y="413"/>
                  <a:pt x="670" y="413"/>
                </a:cubicBezTo>
                <a:cubicBezTo>
                  <a:pt x="670" y="414"/>
                  <a:pt x="671" y="416"/>
                  <a:pt x="671" y="417"/>
                </a:cubicBezTo>
                <a:cubicBezTo>
                  <a:pt x="660" y="421"/>
                  <a:pt x="660" y="421"/>
                  <a:pt x="660" y="421"/>
                </a:cubicBezTo>
                <a:cubicBezTo>
                  <a:pt x="660" y="420"/>
                  <a:pt x="659" y="419"/>
                  <a:pt x="659" y="418"/>
                </a:cubicBezTo>
                <a:close/>
                <a:moveTo>
                  <a:pt x="0" y="415"/>
                </a:moveTo>
                <a:cubicBezTo>
                  <a:pt x="12" y="415"/>
                  <a:pt x="12" y="415"/>
                  <a:pt x="12" y="415"/>
                </a:cubicBezTo>
                <a:cubicBezTo>
                  <a:pt x="12" y="419"/>
                  <a:pt x="12" y="419"/>
                  <a:pt x="12" y="419"/>
                </a:cubicBezTo>
                <a:cubicBezTo>
                  <a:pt x="0" y="419"/>
                  <a:pt x="0" y="419"/>
                  <a:pt x="0" y="419"/>
                </a:cubicBezTo>
                <a:lnTo>
                  <a:pt x="0" y="415"/>
                </a:lnTo>
                <a:close/>
                <a:moveTo>
                  <a:pt x="141" y="412"/>
                </a:moveTo>
                <a:cubicBezTo>
                  <a:pt x="153" y="412"/>
                  <a:pt x="153" y="412"/>
                  <a:pt x="153" y="412"/>
                </a:cubicBezTo>
                <a:cubicBezTo>
                  <a:pt x="153" y="416"/>
                  <a:pt x="153" y="416"/>
                  <a:pt x="153" y="416"/>
                </a:cubicBezTo>
                <a:cubicBezTo>
                  <a:pt x="141" y="416"/>
                  <a:pt x="141" y="416"/>
                  <a:pt x="141" y="416"/>
                </a:cubicBezTo>
                <a:lnTo>
                  <a:pt x="141" y="412"/>
                </a:lnTo>
                <a:close/>
                <a:moveTo>
                  <a:pt x="531" y="410"/>
                </a:moveTo>
                <a:cubicBezTo>
                  <a:pt x="531" y="408"/>
                  <a:pt x="532" y="407"/>
                  <a:pt x="532" y="406"/>
                </a:cubicBezTo>
                <a:cubicBezTo>
                  <a:pt x="543" y="412"/>
                  <a:pt x="543" y="412"/>
                  <a:pt x="543" y="412"/>
                </a:cubicBezTo>
                <a:cubicBezTo>
                  <a:pt x="542" y="413"/>
                  <a:pt x="542" y="414"/>
                  <a:pt x="541" y="415"/>
                </a:cubicBezTo>
                <a:lnTo>
                  <a:pt x="531" y="410"/>
                </a:lnTo>
                <a:close/>
                <a:moveTo>
                  <a:pt x="654" y="408"/>
                </a:moveTo>
                <a:cubicBezTo>
                  <a:pt x="664" y="402"/>
                  <a:pt x="664" y="402"/>
                  <a:pt x="664" y="402"/>
                </a:cubicBezTo>
                <a:cubicBezTo>
                  <a:pt x="665" y="403"/>
                  <a:pt x="666" y="404"/>
                  <a:pt x="666" y="406"/>
                </a:cubicBezTo>
                <a:cubicBezTo>
                  <a:pt x="656" y="411"/>
                  <a:pt x="656" y="411"/>
                  <a:pt x="656" y="411"/>
                </a:cubicBezTo>
                <a:cubicBezTo>
                  <a:pt x="655" y="410"/>
                  <a:pt x="655" y="409"/>
                  <a:pt x="654" y="408"/>
                </a:cubicBezTo>
                <a:close/>
                <a:moveTo>
                  <a:pt x="0" y="403"/>
                </a:moveTo>
                <a:cubicBezTo>
                  <a:pt x="12" y="403"/>
                  <a:pt x="12" y="403"/>
                  <a:pt x="12" y="403"/>
                </a:cubicBezTo>
                <a:cubicBezTo>
                  <a:pt x="12" y="407"/>
                  <a:pt x="12" y="407"/>
                  <a:pt x="12" y="407"/>
                </a:cubicBezTo>
                <a:cubicBezTo>
                  <a:pt x="0" y="407"/>
                  <a:pt x="0" y="407"/>
                  <a:pt x="0" y="407"/>
                </a:cubicBezTo>
                <a:lnTo>
                  <a:pt x="0" y="403"/>
                </a:lnTo>
                <a:close/>
                <a:moveTo>
                  <a:pt x="537" y="399"/>
                </a:moveTo>
                <a:cubicBezTo>
                  <a:pt x="538" y="398"/>
                  <a:pt x="539" y="397"/>
                  <a:pt x="539" y="395"/>
                </a:cubicBezTo>
                <a:cubicBezTo>
                  <a:pt x="549" y="403"/>
                  <a:pt x="549" y="403"/>
                  <a:pt x="549" y="403"/>
                </a:cubicBezTo>
                <a:cubicBezTo>
                  <a:pt x="548" y="404"/>
                  <a:pt x="547" y="405"/>
                  <a:pt x="547" y="406"/>
                </a:cubicBezTo>
                <a:lnTo>
                  <a:pt x="537" y="399"/>
                </a:lnTo>
                <a:close/>
                <a:moveTo>
                  <a:pt x="141" y="401"/>
                </a:moveTo>
                <a:cubicBezTo>
                  <a:pt x="153" y="401"/>
                  <a:pt x="153" y="401"/>
                  <a:pt x="153" y="401"/>
                </a:cubicBezTo>
                <a:cubicBezTo>
                  <a:pt x="153" y="405"/>
                  <a:pt x="153" y="405"/>
                  <a:pt x="153" y="405"/>
                </a:cubicBezTo>
                <a:cubicBezTo>
                  <a:pt x="141" y="405"/>
                  <a:pt x="141" y="405"/>
                  <a:pt x="141" y="405"/>
                </a:cubicBezTo>
                <a:lnTo>
                  <a:pt x="141" y="401"/>
                </a:lnTo>
                <a:close/>
                <a:moveTo>
                  <a:pt x="545" y="389"/>
                </a:moveTo>
                <a:cubicBezTo>
                  <a:pt x="546" y="388"/>
                  <a:pt x="547" y="387"/>
                  <a:pt x="548" y="386"/>
                </a:cubicBezTo>
                <a:cubicBezTo>
                  <a:pt x="556" y="395"/>
                  <a:pt x="556" y="395"/>
                  <a:pt x="556" y="395"/>
                </a:cubicBezTo>
                <a:cubicBezTo>
                  <a:pt x="555" y="396"/>
                  <a:pt x="554" y="397"/>
                  <a:pt x="553" y="398"/>
                </a:cubicBezTo>
                <a:lnTo>
                  <a:pt x="545" y="389"/>
                </a:lnTo>
                <a:close/>
                <a:moveTo>
                  <a:pt x="554" y="381"/>
                </a:moveTo>
                <a:cubicBezTo>
                  <a:pt x="556" y="380"/>
                  <a:pt x="557" y="379"/>
                  <a:pt x="558" y="379"/>
                </a:cubicBezTo>
                <a:cubicBezTo>
                  <a:pt x="564" y="389"/>
                  <a:pt x="564" y="389"/>
                  <a:pt x="564" y="389"/>
                </a:cubicBezTo>
                <a:cubicBezTo>
                  <a:pt x="563" y="389"/>
                  <a:pt x="562" y="390"/>
                  <a:pt x="561" y="391"/>
                </a:cubicBezTo>
                <a:lnTo>
                  <a:pt x="554" y="381"/>
                </a:lnTo>
                <a:close/>
                <a:moveTo>
                  <a:pt x="631" y="387"/>
                </a:moveTo>
                <a:cubicBezTo>
                  <a:pt x="637" y="376"/>
                  <a:pt x="637" y="376"/>
                  <a:pt x="637" y="376"/>
                </a:cubicBezTo>
                <a:cubicBezTo>
                  <a:pt x="638" y="377"/>
                  <a:pt x="640" y="378"/>
                  <a:pt x="641" y="379"/>
                </a:cubicBezTo>
                <a:cubicBezTo>
                  <a:pt x="634" y="389"/>
                  <a:pt x="634" y="389"/>
                  <a:pt x="634" y="389"/>
                </a:cubicBezTo>
                <a:cubicBezTo>
                  <a:pt x="633" y="388"/>
                  <a:pt x="632" y="387"/>
                  <a:pt x="631" y="387"/>
                </a:cubicBezTo>
                <a:close/>
                <a:moveTo>
                  <a:pt x="565" y="375"/>
                </a:moveTo>
                <a:cubicBezTo>
                  <a:pt x="566" y="374"/>
                  <a:pt x="568" y="373"/>
                  <a:pt x="569" y="373"/>
                </a:cubicBezTo>
                <a:cubicBezTo>
                  <a:pt x="574" y="384"/>
                  <a:pt x="574" y="384"/>
                  <a:pt x="574" y="384"/>
                </a:cubicBezTo>
                <a:cubicBezTo>
                  <a:pt x="573" y="384"/>
                  <a:pt x="572" y="385"/>
                  <a:pt x="570" y="385"/>
                </a:cubicBezTo>
                <a:lnTo>
                  <a:pt x="565" y="375"/>
                </a:lnTo>
                <a:close/>
                <a:moveTo>
                  <a:pt x="622" y="382"/>
                </a:moveTo>
                <a:cubicBezTo>
                  <a:pt x="626" y="371"/>
                  <a:pt x="626" y="371"/>
                  <a:pt x="626" y="371"/>
                </a:cubicBezTo>
                <a:cubicBezTo>
                  <a:pt x="627" y="372"/>
                  <a:pt x="628" y="372"/>
                  <a:pt x="630" y="373"/>
                </a:cubicBezTo>
                <a:cubicBezTo>
                  <a:pt x="625" y="384"/>
                  <a:pt x="625" y="384"/>
                  <a:pt x="625" y="384"/>
                </a:cubicBezTo>
                <a:cubicBezTo>
                  <a:pt x="624" y="383"/>
                  <a:pt x="623" y="383"/>
                  <a:pt x="622" y="382"/>
                </a:cubicBezTo>
                <a:close/>
                <a:moveTo>
                  <a:pt x="577" y="370"/>
                </a:moveTo>
                <a:cubicBezTo>
                  <a:pt x="578" y="369"/>
                  <a:pt x="579" y="369"/>
                  <a:pt x="581" y="369"/>
                </a:cubicBezTo>
                <a:cubicBezTo>
                  <a:pt x="584" y="380"/>
                  <a:pt x="584" y="380"/>
                  <a:pt x="584" y="380"/>
                </a:cubicBezTo>
                <a:cubicBezTo>
                  <a:pt x="582" y="381"/>
                  <a:pt x="581" y="381"/>
                  <a:pt x="580" y="381"/>
                </a:cubicBezTo>
                <a:lnTo>
                  <a:pt x="577" y="370"/>
                </a:lnTo>
                <a:close/>
                <a:moveTo>
                  <a:pt x="612" y="380"/>
                </a:moveTo>
                <a:cubicBezTo>
                  <a:pt x="614" y="368"/>
                  <a:pt x="614" y="368"/>
                  <a:pt x="614" y="368"/>
                </a:cubicBezTo>
                <a:cubicBezTo>
                  <a:pt x="615" y="368"/>
                  <a:pt x="617" y="368"/>
                  <a:pt x="618" y="369"/>
                </a:cubicBezTo>
                <a:cubicBezTo>
                  <a:pt x="615" y="380"/>
                  <a:pt x="615" y="380"/>
                  <a:pt x="615" y="380"/>
                </a:cubicBezTo>
                <a:cubicBezTo>
                  <a:pt x="614" y="380"/>
                  <a:pt x="613" y="380"/>
                  <a:pt x="612" y="380"/>
                </a:cubicBezTo>
                <a:close/>
                <a:moveTo>
                  <a:pt x="589" y="367"/>
                </a:moveTo>
                <a:cubicBezTo>
                  <a:pt x="590" y="367"/>
                  <a:pt x="592" y="367"/>
                  <a:pt x="593" y="367"/>
                </a:cubicBezTo>
                <a:cubicBezTo>
                  <a:pt x="594" y="379"/>
                  <a:pt x="594" y="379"/>
                  <a:pt x="594" y="379"/>
                </a:cubicBezTo>
                <a:cubicBezTo>
                  <a:pt x="593" y="379"/>
                  <a:pt x="592" y="379"/>
                  <a:pt x="591" y="379"/>
                </a:cubicBezTo>
                <a:lnTo>
                  <a:pt x="589" y="367"/>
                </a:lnTo>
                <a:close/>
                <a:moveTo>
                  <a:pt x="601" y="378"/>
                </a:moveTo>
                <a:cubicBezTo>
                  <a:pt x="601" y="366"/>
                  <a:pt x="601" y="366"/>
                  <a:pt x="601" y="366"/>
                </a:cubicBezTo>
                <a:cubicBezTo>
                  <a:pt x="603" y="366"/>
                  <a:pt x="604" y="367"/>
                  <a:pt x="606" y="367"/>
                </a:cubicBezTo>
                <a:cubicBezTo>
                  <a:pt x="605" y="379"/>
                  <a:pt x="605" y="379"/>
                  <a:pt x="605" y="379"/>
                </a:cubicBezTo>
                <a:cubicBezTo>
                  <a:pt x="603" y="379"/>
                  <a:pt x="602" y="378"/>
                  <a:pt x="601" y="378"/>
                </a:cubicBezTo>
                <a:close/>
                <a:moveTo>
                  <a:pt x="0" y="369"/>
                </a:moveTo>
                <a:cubicBezTo>
                  <a:pt x="12" y="369"/>
                  <a:pt x="12" y="369"/>
                  <a:pt x="12" y="369"/>
                </a:cubicBezTo>
                <a:cubicBezTo>
                  <a:pt x="12" y="372"/>
                  <a:pt x="12" y="372"/>
                  <a:pt x="12" y="372"/>
                </a:cubicBezTo>
                <a:cubicBezTo>
                  <a:pt x="0" y="372"/>
                  <a:pt x="0" y="372"/>
                  <a:pt x="0" y="372"/>
                </a:cubicBezTo>
                <a:lnTo>
                  <a:pt x="0" y="369"/>
                </a:lnTo>
                <a:close/>
                <a:moveTo>
                  <a:pt x="141" y="366"/>
                </a:moveTo>
                <a:cubicBezTo>
                  <a:pt x="153" y="366"/>
                  <a:pt x="153" y="366"/>
                  <a:pt x="153" y="366"/>
                </a:cubicBezTo>
                <a:cubicBezTo>
                  <a:pt x="153" y="370"/>
                  <a:pt x="153" y="370"/>
                  <a:pt x="153" y="370"/>
                </a:cubicBezTo>
                <a:cubicBezTo>
                  <a:pt x="141" y="370"/>
                  <a:pt x="141" y="370"/>
                  <a:pt x="141" y="370"/>
                </a:cubicBezTo>
                <a:lnTo>
                  <a:pt x="141" y="366"/>
                </a:lnTo>
                <a:close/>
                <a:moveTo>
                  <a:pt x="0" y="357"/>
                </a:moveTo>
                <a:cubicBezTo>
                  <a:pt x="12" y="357"/>
                  <a:pt x="12" y="357"/>
                  <a:pt x="12" y="357"/>
                </a:cubicBezTo>
                <a:cubicBezTo>
                  <a:pt x="12" y="361"/>
                  <a:pt x="12" y="361"/>
                  <a:pt x="12" y="361"/>
                </a:cubicBezTo>
                <a:cubicBezTo>
                  <a:pt x="0" y="361"/>
                  <a:pt x="0" y="361"/>
                  <a:pt x="0" y="361"/>
                </a:cubicBezTo>
                <a:lnTo>
                  <a:pt x="0" y="357"/>
                </a:lnTo>
                <a:close/>
                <a:moveTo>
                  <a:pt x="141" y="355"/>
                </a:moveTo>
                <a:cubicBezTo>
                  <a:pt x="153" y="355"/>
                  <a:pt x="153" y="355"/>
                  <a:pt x="153" y="355"/>
                </a:cubicBezTo>
                <a:cubicBezTo>
                  <a:pt x="153" y="358"/>
                  <a:pt x="153" y="358"/>
                  <a:pt x="153" y="358"/>
                </a:cubicBezTo>
                <a:cubicBezTo>
                  <a:pt x="141" y="358"/>
                  <a:pt x="141" y="358"/>
                  <a:pt x="141" y="358"/>
                </a:cubicBezTo>
                <a:lnTo>
                  <a:pt x="141" y="355"/>
                </a:lnTo>
                <a:close/>
                <a:moveTo>
                  <a:pt x="0" y="345"/>
                </a:moveTo>
                <a:cubicBezTo>
                  <a:pt x="12" y="345"/>
                  <a:pt x="12" y="345"/>
                  <a:pt x="12" y="345"/>
                </a:cubicBezTo>
                <a:cubicBezTo>
                  <a:pt x="12" y="349"/>
                  <a:pt x="12" y="349"/>
                  <a:pt x="12" y="349"/>
                </a:cubicBezTo>
                <a:cubicBezTo>
                  <a:pt x="0" y="349"/>
                  <a:pt x="0" y="349"/>
                  <a:pt x="0" y="349"/>
                </a:cubicBezTo>
                <a:lnTo>
                  <a:pt x="0" y="345"/>
                </a:lnTo>
                <a:close/>
                <a:moveTo>
                  <a:pt x="141" y="343"/>
                </a:moveTo>
                <a:cubicBezTo>
                  <a:pt x="153" y="343"/>
                  <a:pt x="153" y="343"/>
                  <a:pt x="153" y="343"/>
                </a:cubicBezTo>
                <a:cubicBezTo>
                  <a:pt x="153" y="347"/>
                  <a:pt x="153" y="347"/>
                  <a:pt x="153" y="347"/>
                </a:cubicBezTo>
                <a:cubicBezTo>
                  <a:pt x="141" y="347"/>
                  <a:pt x="141" y="347"/>
                  <a:pt x="141" y="347"/>
                </a:cubicBezTo>
                <a:lnTo>
                  <a:pt x="141" y="343"/>
                </a:lnTo>
                <a:close/>
                <a:moveTo>
                  <a:pt x="0" y="334"/>
                </a:moveTo>
                <a:cubicBezTo>
                  <a:pt x="12" y="334"/>
                  <a:pt x="12" y="334"/>
                  <a:pt x="12" y="334"/>
                </a:cubicBezTo>
                <a:cubicBezTo>
                  <a:pt x="12" y="338"/>
                  <a:pt x="12" y="338"/>
                  <a:pt x="12" y="338"/>
                </a:cubicBezTo>
                <a:cubicBezTo>
                  <a:pt x="0" y="338"/>
                  <a:pt x="0" y="338"/>
                  <a:pt x="0" y="338"/>
                </a:cubicBezTo>
                <a:lnTo>
                  <a:pt x="0" y="334"/>
                </a:lnTo>
                <a:close/>
                <a:moveTo>
                  <a:pt x="141" y="331"/>
                </a:moveTo>
                <a:cubicBezTo>
                  <a:pt x="153" y="331"/>
                  <a:pt x="153" y="331"/>
                  <a:pt x="153" y="331"/>
                </a:cubicBezTo>
                <a:cubicBezTo>
                  <a:pt x="153" y="335"/>
                  <a:pt x="153" y="335"/>
                  <a:pt x="153" y="335"/>
                </a:cubicBezTo>
                <a:cubicBezTo>
                  <a:pt x="141" y="335"/>
                  <a:pt x="141" y="335"/>
                  <a:pt x="141" y="335"/>
                </a:cubicBezTo>
                <a:lnTo>
                  <a:pt x="141" y="331"/>
                </a:lnTo>
                <a:close/>
                <a:moveTo>
                  <a:pt x="0" y="322"/>
                </a:moveTo>
                <a:cubicBezTo>
                  <a:pt x="12" y="322"/>
                  <a:pt x="12" y="322"/>
                  <a:pt x="12" y="322"/>
                </a:cubicBezTo>
                <a:cubicBezTo>
                  <a:pt x="12" y="326"/>
                  <a:pt x="12" y="326"/>
                  <a:pt x="12" y="326"/>
                </a:cubicBezTo>
                <a:cubicBezTo>
                  <a:pt x="0" y="326"/>
                  <a:pt x="0" y="326"/>
                  <a:pt x="0" y="326"/>
                </a:cubicBezTo>
                <a:lnTo>
                  <a:pt x="0" y="322"/>
                </a:lnTo>
                <a:close/>
                <a:moveTo>
                  <a:pt x="141" y="320"/>
                </a:moveTo>
                <a:cubicBezTo>
                  <a:pt x="153" y="320"/>
                  <a:pt x="153" y="320"/>
                  <a:pt x="153" y="320"/>
                </a:cubicBezTo>
                <a:cubicBezTo>
                  <a:pt x="153" y="324"/>
                  <a:pt x="153" y="324"/>
                  <a:pt x="153" y="324"/>
                </a:cubicBezTo>
                <a:cubicBezTo>
                  <a:pt x="141" y="324"/>
                  <a:pt x="141" y="324"/>
                  <a:pt x="141" y="324"/>
                </a:cubicBezTo>
                <a:lnTo>
                  <a:pt x="141" y="320"/>
                </a:lnTo>
                <a:close/>
                <a:moveTo>
                  <a:pt x="0" y="311"/>
                </a:moveTo>
                <a:cubicBezTo>
                  <a:pt x="12" y="311"/>
                  <a:pt x="12" y="311"/>
                  <a:pt x="12" y="311"/>
                </a:cubicBezTo>
                <a:cubicBezTo>
                  <a:pt x="12" y="315"/>
                  <a:pt x="12" y="315"/>
                  <a:pt x="12" y="315"/>
                </a:cubicBezTo>
                <a:cubicBezTo>
                  <a:pt x="0" y="315"/>
                  <a:pt x="0" y="315"/>
                  <a:pt x="0" y="315"/>
                </a:cubicBezTo>
                <a:lnTo>
                  <a:pt x="0" y="311"/>
                </a:lnTo>
                <a:close/>
                <a:moveTo>
                  <a:pt x="141" y="308"/>
                </a:moveTo>
                <a:cubicBezTo>
                  <a:pt x="153" y="308"/>
                  <a:pt x="153" y="308"/>
                  <a:pt x="153" y="308"/>
                </a:cubicBezTo>
                <a:cubicBezTo>
                  <a:pt x="153" y="312"/>
                  <a:pt x="153" y="312"/>
                  <a:pt x="153" y="312"/>
                </a:cubicBezTo>
                <a:cubicBezTo>
                  <a:pt x="141" y="312"/>
                  <a:pt x="141" y="312"/>
                  <a:pt x="141" y="312"/>
                </a:cubicBezTo>
                <a:lnTo>
                  <a:pt x="141" y="308"/>
                </a:lnTo>
                <a:close/>
                <a:moveTo>
                  <a:pt x="0" y="299"/>
                </a:moveTo>
                <a:cubicBezTo>
                  <a:pt x="12" y="299"/>
                  <a:pt x="12" y="299"/>
                  <a:pt x="12" y="299"/>
                </a:cubicBezTo>
                <a:cubicBezTo>
                  <a:pt x="12" y="303"/>
                  <a:pt x="12" y="303"/>
                  <a:pt x="12" y="303"/>
                </a:cubicBezTo>
                <a:cubicBezTo>
                  <a:pt x="0" y="303"/>
                  <a:pt x="0" y="303"/>
                  <a:pt x="0" y="303"/>
                </a:cubicBezTo>
                <a:lnTo>
                  <a:pt x="0" y="299"/>
                </a:lnTo>
                <a:close/>
                <a:moveTo>
                  <a:pt x="141" y="297"/>
                </a:moveTo>
                <a:cubicBezTo>
                  <a:pt x="153" y="297"/>
                  <a:pt x="153" y="297"/>
                  <a:pt x="153" y="297"/>
                </a:cubicBezTo>
                <a:cubicBezTo>
                  <a:pt x="153" y="301"/>
                  <a:pt x="153" y="301"/>
                  <a:pt x="153" y="301"/>
                </a:cubicBezTo>
                <a:cubicBezTo>
                  <a:pt x="141" y="301"/>
                  <a:pt x="141" y="301"/>
                  <a:pt x="141" y="301"/>
                </a:cubicBezTo>
                <a:lnTo>
                  <a:pt x="141" y="297"/>
                </a:lnTo>
                <a:close/>
                <a:moveTo>
                  <a:pt x="0" y="288"/>
                </a:moveTo>
                <a:cubicBezTo>
                  <a:pt x="12" y="288"/>
                  <a:pt x="12" y="288"/>
                  <a:pt x="12" y="288"/>
                </a:cubicBezTo>
                <a:cubicBezTo>
                  <a:pt x="12" y="292"/>
                  <a:pt x="12" y="292"/>
                  <a:pt x="12" y="292"/>
                </a:cubicBezTo>
                <a:cubicBezTo>
                  <a:pt x="0" y="292"/>
                  <a:pt x="0" y="292"/>
                  <a:pt x="0" y="292"/>
                </a:cubicBezTo>
                <a:lnTo>
                  <a:pt x="0" y="288"/>
                </a:lnTo>
                <a:close/>
                <a:moveTo>
                  <a:pt x="141" y="285"/>
                </a:moveTo>
                <a:cubicBezTo>
                  <a:pt x="153" y="285"/>
                  <a:pt x="153" y="285"/>
                  <a:pt x="153" y="285"/>
                </a:cubicBezTo>
                <a:cubicBezTo>
                  <a:pt x="153" y="289"/>
                  <a:pt x="153" y="289"/>
                  <a:pt x="153" y="289"/>
                </a:cubicBezTo>
                <a:cubicBezTo>
                  <a:pt x="141" y="289"/>
                  <a:pt x="141" y="289"/>
                  <a:pt x="141" y="289"/>
                </a:cubicBezTo>
                <a:lnTo>
                  <a:pt x="141" y="285"/>
                </a:lnTo>
                <a:close/>
                <a:moveTo>
                  <a:pt x="0" y="276"/>
                </a:moveTo>
                <a:cubicBezTo>
                  <a:pt x="12" y="276"/>
                  <a:pt x="12" y="276"/>
                  <a:pt x="12" y="276"/>
                </a:cubicBezTo>
                <a:cubicBezTo>
                  <a:pt x="12" y="280"/>
                  <a:pt x="12" y="280"/>
                  <a:pt x="12" y="280"/>
                </a:cubicBezTo>
                <a:cubicBezTo>
                  <a:pt x="0" y="280"/>
                  <a:pt x="0" y="280"/>
                  <a:pt x="0" y="280"/>
                </a:cubicBezTo>
                <a:lnTo>
                  <a:pt x="0" y="276"/>
                </a:lnTo>
                <a:close/>
                <a:moveTo>
                  <a:pt x="141" y="274"/>
                </a:moveTo>
                <a:cubicBezTo>
                  <a:pt x="153" y="274"/>
                  <a:pt x="153" y="274"/>
                  <a:pt x="153" y="274"/>
                </a:cubicBezTo>
                <a:cubicBezTo>
                  <a:pt x="153" y="278"/>
                  <a:pt x="153" y="278"/>
                  <a:pt x="153" y="278"/>
                </a:cubicBezTo>
                <a:cubicBezTo>
                  <a:pt x="141" y="278"/>
                  <a:pt x="141" y="278"/>
                  <a:pt x="141" y="278"/>
                </a:cubicBezTo>
                <a:lnTo>
                  <a:pt x="141" y="274"/>
                </a:lnTo>
                <a:close/>
                <a:moveTo>
                  <a:pt x="0" y="265"/>
                </a:moveTo>
                <a:cubicBezTo>
                  <a:pt x="12" y="265"/>
                  <a:pt x="12" y="265"/>
                  <a:pt x="12" y="265"/>
                </a:cubicBezTo>
                <a:cubicBezTo>
                  <a:pt x="12" y="269"/>
                  <a:pt x="12" y="269"/>
                  <a:pt x="12" y="269"/>
                </a:cubicBezTo>
                <a:cubicBezTo>
                  <a:pt x="0" y="269"/>
                  <a:pt x="0" y="269"/>
                  <a:pt x="0" y="269"/>
                </a:cubicBezTo>
                <a:lnTo>
                  <a:pt x="0" y="265"/>
                </a:lnTo>
                <a:close/>
                <a:moveTo>
                  <a:pt x="141" y="262"/>
                </a:moveTo>
                <a:cubicBezTo>
                  <a:pt x="153" y="262"/>
                  <a:pt x="153" y="262"/>
                  <a:pt x="153" y="262"/>
                </a:cubicBezTo>
                <a:cubicBezTo>
                  <a:pt x="153" y="266"/>
                  <a:pt x="153" y="266"/>
                  <a:pt x="153" y="266"/>
                </a:cubicBezTo>
                <a:cubicBezTo>
                  <a:pt x="141" y="266"/>
                  <a:pt x="141" y="266"/>
                  <a:pt x="141" y="266"/>
                </a:cubicBezTo>
                <a:lnTo>
                  <a:pt x="141" y="262"/>
                </a:lnTo>
                <a:close/>
                <a:moveTo>
                  <a:pt x="0" y="253"/>
                </a:moveTo>
                <a:cubicBezTo>
                  <a:pt x="12" y="253"/>
                  <a:pt x="12" y="253"/>
                  <a:pt x="12" y="253"/>
                </a:cubicBezTo>
                <a:cubicBezTo>
                  <a:pt x="12" y="257"/>
                  <a:pt x="12" y="257"/>
                  <a:pt x="12" y="257"/>
                </a:cubicBezTo>
                <a:cubicBezTo>
                  <a:pt x="0" y="257"/>
                  <a:pt x="0" y="257"/>
                  <a:pt x="0" y="257"/>
                </a:cubicBezTo>
                <a:lnTo>
                  <a:pt x="0" y="253"/>
                </a:lnTo>
                <a:close/>
                <a:moveTo>
                  <a:pt x="141" y="251"/>
                </a:moveTo>
                <a:cubicBezTo>
                  <a:pt x="153" y="251"/>
                  <a:pt x="153" y="251"/>
                  <a:pt x="153" y="251"/>
                </a:cubicBezTo>
                <a:cubicBezTo>
                  <a:pt x="153" y="255"/>
                  <a:pt x="153" y="255"/>
                  <a:pt x="153" y="255"/>
                </a:cubicBezTo>
                <a:cubicBezTo>
                  <a:pt x="141" y="255"/>
                  <a:pt x="141" y="255"/>
                  <a:pt x="141" y="255"/>
                </a:cubicBezTo>
                <a:lnTo>
                  <a:pt x="141" y="251"/>
                </a:lnTo>
                <a:close/>
                <a:moveTo>
                  <a:pt x="0" y="242"/>
                </a:moveTo>
                <a:cubicBezTo>
                  <a:pt x="12" y="242"/>
                  <a:pt x="12" y="242"/>
                  <a:pt x="12" y="242"/>
                </a:cubicBezTo>
                <a:cubicBezTo>
                  <a:pt x="12" y="245"/>
                  <a:pt x="12" y="245"/>
                  <a:pt x="12" y="245"/>
                </a:cubicBezTo>
                <a:cubicBezTo>
                  <a:pt x="0" y="245"/>
                  <a:pt x="0" y="245"/>
                  <a:pt x="0" y="245"/>
                </a:cubicBezTo>
                <a:lnTo>
                  <a:pt x="0" y="242"/>
                </a:lnTo>
                <a:close/>
                <a:moveTo>
                  <a:pt x="141" y="239"/>
                </a:moveTo>
                <a:cubicBezTo>
                  <a:pt x="153" y="239"/>
                  <a:pt x="153" y="239"/>
                  <a:pt x="153" y="239"/>
                </a:cubicBezTo>
                <a:cubicBezTo>
                  <a:pt x="153" y="243"/>
                  <a:pt x="153" y="243"/>
                  <a:pt x="153" y="243"/>
                </a:cubicBezTo>
                <a:cubicBezTo>
                  <a:pt x="141" y="243"/>
                  <a:pt x="141" y="243"/>
                  <a:pt x="141" y="243"/>
                </a:cubicBezTo>
                <a:lnTo>
                  <a:pt x="141" y="239"/>
                </a:lnTo>
                <a:close/>
                <a:moveTo>
                  <a:pt x="0" y="230"/>
                </a:moveTo>
                <a:cubicBezTo>
                  <a:pt x="12" y="230"/>
                  <a:pt x="12" y="230"/>
                  <a:pt x="12" y="230"/>
                </a:cubicBezTo>
                <a:cubicBezTo>
                  <a:pt x="12" y="234"/>
                  <a:pt x="12" y="234"/>
                  <a:pt x="12" y="234"/>
                </a:cubicBezTo>
                <a:cubicBezTo>
                  <a:pt x="0" y="234"/>
                  <a:pt x="0" y="234"/>
                  <a:pt x="0" y="234"/>
                </a:cubicBezTo>
                <a:lnTo>
                  <a:pt x="0" y="230"/>
                </a:lnTo>
                <a:close/>
                <a:moveTo>
                  <a:pt x="141" y="228"/>
                </a:moveTo>
                <a:cubicBezTo>
                  <a:pt x="153" y="228"/>
                  <a:pt x="153" y="228"/>
                  <a:pt x="153" y="228"/>
                </a:cubicBezTo>
                <a:cubicBezTo>
                  <a:pt x="153" y="231"/>
                  <a:pt x="153" y="231"/>
                  <a:pt x="153" y="231"/>
                </a:cubicBezTo>
                <a:cubicBezTo>
                  <a:pt x="141" y="231"/>
                  <a:pt x="141" y="231"/>
                  <a:pt x="141" y="231"/>
                </a:cubicBezTo>
                <a:lnTo>
                  <a:pt x="141" y="228"/>
                </a:lnTo>
                <a:close/>
                <a:moveTo>
                  <a:pt x="0" y="219"/>
                </a:moveTo>
                <a:cubicBezTo>
                  <a:pt x="12" y="219"/>
                  <a:pt x="12" y="219"/>
                  <a:pt x="12" y="219"/>
                </a:cubicBezTo>
                <a:cubicBezTo>
                  <a:pt x="12" y="222"/>
                  <a:pt x="12" y="222"/>
                  <a:pt x="12" y="222"/>
                </a:cubicBezTo>
                <a:cubicBezTo>
                  <a:pt x="0" y="222"/>
                  <a:pt x="0" y="222"/>
                  <a:pt x="0" y="222"/>
                </a:cubicBezTo>
                <a:lnTo>
                  <a:pt x="0" y="219"/>
                </a:lnTo>
                <a:close/>
                <a:moveTo>
                  <a:pt x="141" y="216"/>
                </a:moveTo>
                <a:cubicBezTo>
                  <a:pt x="153" y="216"/>
                  <a:pt x="153" y="216"/>
                  <a:pt x="153" y="216"/>
                </a:cubicBezTo>
                <a:cubicBezTo>
                  <a:pt x="153" y="220"/>
                  <a:pt x="153" y="220"/>
                  <a:pt x="153" y="220"/>
                </a:cubicBezTo>
                <a:cubicBezTo>
                  <a:pt x="141" y="220"/>
                  <a:pt x="141" y="220"/>
                  <a:pt x="141" y="220"/>
                </a:cubicBezTo>
                <a:lnTo>
                  <a:pt x="141" y="216"/>
                </a:lnTo>
                <a:close/>
                <a:moveTo>
                  <a:pt x="0" y="207"/>
                </a:moveTo>
                <a:cubicBezTo>
                  <a:pt x="12" y="207"/>
                  <a:pt x="12" y="207"/>
                  <a:pt x="12" y="207"/>
                </a:cubicBezTo>
                <a:cubicBezTo>
                  <a:pt x="12" y="211"/>
                  <a:pt x="12" y="211"/>
                  <a:pt x="12" y="211"/>
                </a:cubicBezTo>
                <a:cubicBezTo>
                  <a:pt x="0" y="211"/>
                  <a:pt x="0" y="211"/>
                  <a:pt x="0" y="211"/>
                </a:cubicBezTo>
                <a:lnTo>
                  <a:pt x="0" y="207"/>
                </a:lnTo>
                <a:close/>
                <a:moveTo>
                  <a:pt x="141" y="205"/>
                </a:moveTo>
                <a:cubicBezTo>
                  <a:pt x="153" y="205"/>
                  <a:pt x="153" y="205"/>
                  <a:pt x="153" y="205"/>
                </a:cubicBezTo>
                <a:cubicBezTo>
                  <a:pt x="153" y="208"/>
                  <a:pt x="153" y="208"/>
                  <a:pt x="153" y="208"/>
                </a:cubicBezTo>
                <a:cubicBezTo>
                  <a:pt x="141" y="208"/>
                  <a:pt x="141" y="208"/>
                  <a:pt x="141" y="208"/>
                </a:cubicBezTo>
                <a:lnTo>
                  <a:pt x="141" y="205"/>
                </a:lnTo>
                <a:close/>
                <a:moveTo>
                  <a:pt x="0" y="195"/>
                </a:moveTo>
                <a:cubicBezTo>
                  <a:pt x="12" y="195"/>
                  <a:pt x="12" y="195"/>
                  <a:pt x="12" y="195"/>
                </a:cubicBezTo>
                <a:cubicBezTo>
                  <a:pt x="12" y="199"/>
                  <a:pt x="12" y="199"/>
                  <a:pt x="12" y="199"/>
                </a:cubicBezTo>
                <a:cubicBezTo>
                  <a:pt x="0" y="199"/>
                  <a:pt x="0" y="199"/>
                  <a:pt x="0" y="199"/>
                </a:cubicBezTo>
                <a:lnTo>
                  <a:pt x="0" y="195"/>
                </a:lnTo>
                <a:close/>
                <a:moveTo>
                  <a:pt x="141" y="193"/>
                </a:moveTo>
                <a:cubicBezTo>
                  <a:pt x="153" y="193"/>
                  <a:pt x="153" y="193"/>
                  <a:pt x="153" y="193"/>
                </a:cubicBezTo>
                <a:cubicBezTo>
                  <a:pt x="153" y="197"/>
                  <a:pt x="153" y="197"/>
                  <a:pt x="153" y="197"/>
                </a:cubicBezTo>
                <a:cubicBezTo>
                  <a:pt x="141" y="197"/>
                  <a:pt x="141" y="197"/>
                  <a:pt x="141" y="197"/>
                </a:cubicBezTo>
                <a:lnTo>
                  <a:pt x="141" y="193"/>
                </a:lnTo>
                <a:close/>
                <a:moveTo>
                  <a:pt x="0" y="184"/>
                </a:moveTo>
                <a:cubicBezTo>
                  <a:pt x="12" y="184"/>
                  <a:pt x="12" y="184"/>
                  <a:pt x="12" y="184"/>
                </a:cubicBezTo>
                <a:cubicBezTo>
                  <a:pt x="12" y="188"/>
                  <a:pt x="12" y="188"/>
                  <a:pt x="12" y="188"/>
                </a:cubicBezTo>
                <a:cubicBezTo>
                  <a:pt x="0" y="188"/>
                  <a:pt x="0" y="188"/>
                  <a:pt x="0" y="188"/>
                </a:cubicBezTo>
                <a:lnTo>
                  <a:pt x="0" y="184"/>
                </a:lnTo>
                <a:close/>
                <a:moveTo>
                  <a:pt x="141" y="181"/>
                </a:moveTo>
                <a:cubicBezTo>
                  <a:pt x="153" y="181"/>
                  <a:pt x="153" y="181"/>
                  <a:pt x="153" y="181"/>
                </a:cubicBezTo>
                <a:cubicBezTo>
                  <a:pt x="153" y="185"/>
                  <a:pt x="153" y="185"/>
                  <a:pt x="153" y="185"/>
                </a:cubicBezTo>
                <a:cubicBezTo>
                  <a:pt x="141" y="185"/>
                  <a:pt x="141" y="185"/>
                  <a:pt x="141" y="185"/>
                </a:cubicBezTo>
                <a:lnTo>
                  <a:pt x="141" y="181"/>
                </a:lnTo>
                <a:close/>
                <a:moveTo>
                  <a:pt x="0" y="172"/>
                </a:moveTo>
                <a:cubicBezTo>
                  <a:pt x="12" y="172"/>
                  <a:pt x="12" y="172"/>
                  <a:pt x="12" y="172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172"/>
                </a:lnTo>
                <a:close/>
                <a:moveTo>
                  <a:pt x="141" y="170"/>
                </a:moveTo>
                <a:cubicBezTo>
                  <a:pt x="153" y="170"/>
                  <a:pt x="153" y="170"/>
                  <a:pt x="153" y="170"/>
                </a:cubicBezTo>
                <a:cubicBezTo>
                  <a:pt x="153" y="174"/>
                  <a:pt x="153" y="174"/>
                  <a:pt x="153" y="174"/>
                </a:cubicBezTo>
                <a:cubicBezTo>
                  <a:pt x="141" y="174"/>
                  <a:pt x="141" y="174"/>
                  <a:pt x="141" y="174"/>
                </a:cubicBezTo>
                <a:lnTo>
                  <a:pt x="141" y="170"/>
                </a:lnTo>
                <a:close/>
                <a:moveTo>
                  <a:pt x="0" y="161"/>
                </a:moveTo>
                <a:cubicBezTo>
                  <a:pt x="12" y="161"/>
                  <a:pt x="12" y="161"/>
                  <a:pt x="12" y="161"/>
                </a:cubicBezTo>
                <a:cubicBezTo>
                  <a:pt x="12" y="165"/>
                  <a:pt x="12" y="165"/>
                  <a:pt x="12" y="165"/>
                </a:cubicBezTo>
                <a:cubicBezTo>
                  <a:pt x="0" y="165"/>
                  <a:pt x="0" y="165"/>
                  <a:pt x="0" y="165"/>
                </a:cubicBezTo>
                <a:lnTo>
                  <a:pt x="0" y="161"/>
                </a:lnTo>
                <a:close/>
                <a:moveTo>
                  <a:pt x="141" y="158"/>
                </a:moveTo>
                <a:cubicBezTo>
                  <a:pt x="153" y="158"/>
                  <a:pt x="153" y="158"/>
                  <a:pt x="153" y="158"/>
                </a:cubicBezTo>
                <a:cubicBezTo>
                  <a:pt x="153" y="162"/>
                  <a:pt x="153" y="162"/>
                  <a:pt x="153" y="162"/>
                </a:cubicBezTo>
                <a:cubicBezTo>
                  <a:pt x="141" y="162"/>
                  <a:pt x="141" y="162"/>
                  <a:pt x="141" y="162"/>
                </a:cubicBezTo>
                <a:lnTo>
                  <a:pt x="141" y="158"/>
                </a:lnTo>
                <a:close/>
                <a:moveTo>
                  <a:pt x="0" y="149"/>
                </a:moveTo>
                <a:cubicBezTo>
                  <a:pt x="12" y="149"/>
                  <a:pt x="12" y="149"/>
                  <a:pt x="12" y="149"/>
                </a:cubicBezTo>
                <a:cubicBezTo>
                  <a:pt x="12" y="153"/>
                  <a:pt x="12" y="153"/>
                  <a:pt x="12" y="153"/>
                </a:cubicBezTo>
                <a:cubicBezTo>
                  <a:pt x="0" y="153"/>
                  <a:pt x="0" y="153"/>
                  <a:pt x="0" y="153"/>
                </a:cubicBezTo>
                <a:lnTo>
                  <a:pt x="0" y="149"/>
                </a:lnTo>
                <a:close/>
                <a:moveTo>
                  <a:pt x="141" y="147"/>
                </a:moveTo>
                <a:cubicBezTo>
                  <a:pt x="153" y="147"/>
                  <a:pt x="153" y="147"/>
                  <a:pt x="153" y="147"/>
                </a:cubicBezTo>
                <a:cubicBezTo>
                  <a:pt x="153" y="151"/>
                  <a:pt x="153" y="151"/>
                  <a:pt x="153" y="151"/>
                </a:cubicBezTo>
                <a:cubicBezTo>
                  <a:pt x="141" y="151"/>
                  <a:pt x="141" y="151"/>
                  <a:pt x="141" y="151"/>
                </a:cubicBezTo>
                <a:lnTo>
                  <a:pt x="141" y="147"/>
                </a:lnTo>
                <a:close/>
                <a:moveTo>
                  <a:pt x="0" y="138"/>
                </a:moveTo>
                <a:cubicBezTo>
                  <a:pt x="12" y="138"/>
                  <a:pt x="12" y="138"/>
                  <a:pt x="12" y="138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0" y="142"/>
                  <a:pt x="0" y="142"/>
                  <a:pt x="0" y="142"/>
                </a:cubicBezTo>
                <a:lnTo>
                  <a:pt x="0" y="138"/>
                </a:lnTo>
                <a:close/>
                <a:moveTo>
                  <a:pt x="141" y="135"/>
                </a:moveTo>
                <a:cubicBezTo>
                  <a:pt x="153" y="135"/>
                  <a:pt x="153" y="135"/>
                  <a:pt x="153" y="135"/>
                </a:cubicBezTo>
                <a:cubicBezTo>
                  <a:pt x="153" y="139"/>
                  <a:pt x="153" y="139"/>
                  <a:pt x="153" y="139"/>
                </a:cubicBezTo>
                <a:cubicBezTo>
                  <a:pt x="141" y="139"/>
                  <a:pt x="141" y="139"/>
                  <a:pt x="141" y="139"/>
                </a:cubicBezTo>
                <a:lnTo>
                  <a:pt x="141" y="135"/>
                </a:lnTo>
                <a:close/>
                <a:moveTo>
                  <a:pt x="0" y="126"/>
                </a:moveTo>
                <a:cubicBezTo>
                  <a:pt x="12" y="126"/>
                  <a:pt x="12" y="126"/>
                  <a:pt x="12" y="126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0" y="130"/>
                  <a:pt x="0" y="130"/>
                  <a:pt x="0" y="130"/>
                </a:cubicBezTo>
                <a:lnTo>
                  <a:pt x="0" y="126"/>
                </a:lnTo>
                <a:close/>
                <a:moveTo>
                  <a:pt x="141" y="124"/>
                </a:moveTo>
                <a:cubicBezTo>
                  <a:pt x="153" y="124"/>
                  <a:pt x="153" y="124"/>
                  <a:pt x="153" y="124"/>
                </a:cubicBezTo>
                <a:cubicBezTo>
                  <a:pt x="153" y="128"/>
                  <a:pt x="153" y="128"/>
                  <a:pt x="153" y="128"/>
                </a:cubicBezTo>
                <a:cubicBezTo>
                  <a:pt x="141" y="128"/>
                  <a:pt x="141" y="128"/>
                  <a:pt x="141" y="128"/>
                </a:cubicBezTo>
                <a:lnTo>
                  <a:pt x="141" y="124"/>
                </a:lnTo>
                <a:close/>
                <a:moveTo>
                  <a:pt x="0" y="115"/>
                </a:moveTo>
                <a:cubicBezTo>
                  <a:pt x="12" y="115"/>
                  <a:pt x="12" y="115"/>
                  <a:pt x="12" y="115"/>
                </a:cubicBezTo>
                <a:cubicBezTo>
                  <a:pt x="12" y="119"/>
                  <a:pt x="12" y="119"/>
                  <a:pt x="12" y="119"/>
                </a:cubicBezTo>
                <a:cubicBezTo>
                  <a:pt x="0" y="119"/>
                  <a:pt x="0" y="119"/>
                  <a:pt x="0" y="119"/>
                </a:cubicBezTo>
                <a:lnTo>
                  <a:pt x="0" y="115"/>
                </a:lnTo>
                <a:close/>
                <a:moveTo>
                  <a:pt x="141" y="112"/>
                </a:moveTo>
                <a:cubicBezTo>
                  <a:pt x="153" y="112"/>
                  <a:pt x="153" y="112"/>
                  <a:pt x="153" y="112"/>
                </a:cubicBezTo>
                <a:cubicBezTo>
                  <a:pt x="153" y="116"/>
                  <a:pt x="153" y="116"/>
                  <a:pt x="153" y="116"/>
                </a:cubicBezTo>
                <a:cubicBezTo>
                  <a:pt x="141" y="116"/>
                  <a:pt x="141" y="116"/>
                  <a:pt x="141" y="116"/>
                </a:cubicBezTo>
                <a:lnTo>
                  <a:pt x="141" y="112"/>
                </a:lnTo>
                <a:close/>
                <a:moveTo>
                  <a:pt x="0" y="103"/>
                </a:moveTo>
                <a:cubicBezTo>
                  <a:pt x="12" y="103"/>
                  <a:pt x="12" y="103"/>
                  <a:pt x="12" y="103"/>
                </a:cubicBezTo>
                <a:cubicBezTo>
                  <a:pt x="12" y="107"/>
                  <a:pt x="12" y="107"/>
                  <a:pt x="12" y="107"/>
                </a:cubicBezTo>
                <a:cubicBezTo>
                  <a:pt x="0" y="107"/>
                  <a:pt x="0" y="107"/>
                  <a:pt x="0" y="107"/>
                </a:cubicBezTo>
                <a:lnTo>
                  <a:pt x="0" y="103"/>
                </a:lnTo>
                <a:close/>
                <a:moveTo>
                  <a:pt x="141" y="101"/>
                </a:moveTo>
                <a:cubicBezTo>
                  <a:pt x="153" y="101"/>
                  <a:pt x="153" y="101"/>
                  <a:pt x="153" y="101"/>
                </a:cubicBezTo>
                <a:cubicBezTo>
                  <a:pt x="153" y="105"/>
                  <a:pt x="153" y="105"/>
                  <a:pt x="153" y="105"/>
                </a:cubicBezTo>
                <a:cubicBezTo>
                  <a:pt x="141" y="105"/>
                  <a:pt x="141" y="105"/>
                  <a:pt x="141" y="105"/>
                </a:cubicBezTo>
                <a:lnTo>
                  <a:pt x="141" y="101"/>
                </a:lnTo>
                <a:close/>
                <a:moveTo>
                  <a:pt x="0" y="92"/>
                </a:moveTo>
                <a:cubicBezTo>
                  <a:pt x="12" y="92"/>
                  <a:pt x="12" y="92"/>
                  <a:pt x="12" y="92"/>
                </a:cubicBezTo>
                <a:cubicBezTo>
                  <a:pt x="12" y="95"/>
                  <a:pt x="12" y="95"/>
                  <a:pt x="12" y="95"/>
                </a:cubicBezTo>
                <a:cubicBezTo>
                  <a:pt x="0" y="95"/>
                  <a:pt x="0" y="95"/>
                  <a:pt x="0" y="95"/>
                </a:cubicBezTo>
                <a:lnTo>
                  <a:pt x="0" y="92"/>
                </a:lnTo>
                <a:close/>
                <a:moveTo>
                  <a:pt x="141" y="89"/>
                </a:moveTo>
                <a:cubicBezTo>
                  <a:pt x="153" y="89"/>
                  <a:pt x="153" y="89"/>
                  <a:pt x="153" y="89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41" y="93"/>
                  <a:pt x="141" y="93"/>
                  <a:pt x="141" y="93"/>
                </a:cubicBezTo>
                <a:lnTo>
                  <a:pt x="141" y="89"/>
                </a:lnTo>
                <a:close/>
                <a:moveTo>
                  <a:pt x="0" y="80"/>
                </a:moveTo>
                <a:cubicBezTo>
                  <a:pt x="12" y="80"/>
                  <a:pt x="12" y="80"/>
                  <a:pt x="12" y="80"/>
                </a:cubicBezTo>
                <a:cubicBezTo>
                  <a:pt x="12" y="84"/>
                  <a:pt x="12" y="84"/>
                  <a:pt x="12" y="84"/>
                </a:cubicBezTo>
                <a:cubicBezTo>
                  <a:pt x="0" y="84"/>
                  <a:pt x="0" y="84"/>
                  <a:pt x="0" y="84"/>
                </a:cubicBezTo>
                <a:lnTo>
                  <a:pt x="0" y="80"/>
                </a:lnTo>
                <a:close/>
                <a:moveTo>
                  <a:pt x="141" y="78"/>
                </a:moveTo>
                <a:cubicBezTo>
                  <a:pt x="153" y="78"/>
                  <a:pt x="153" y="78"/>
                  <a:pt x="153" y="78"/>
                </a:cubicBezTo>
                <a:cubicBezTo>
                  <a:pt x="153" y="81"/>
                  <a:pt x="153" y="81"/>
                  <a:pt x="153" y="81"/>
                </a:cubicBezTo>
                <a:cubicBezTo>
                  <a:pt x="141" y="81"/>
                  <a:pt x="141" y="81"/>
                  <a:pt x="141" y="81"/>
                </a:cubicBezTo>
                <a:lnTo>
                  <a:pt x="141" y="78"/>
                </a:lnTo>
                <a:close/>
                <a:moveTo>
                  <a:pt x="0" y="72"/>
                </a:moveTo>
                <a:cubicBezTo>
                  <a:pt x="0" y="71"/>
                  <a:pt x="0" y="69"/>
                  <a:pt x="1" y="68"/>
                </a:cubicBezTo>
                <a:cubicBezTo>
                  <a:pt x="12" y="69"/>
                  <a:pt x="12" y="69"/>
                  <a:pt x="12" y="69"/>
                </a:cubicBezTo>
                <a:cubicBezTo>
                  <a:pt x="12" y="70"/>
                  <a:pt x="12" y="72"/>
                  <a:pt x="12" y="73"/>
                </a:cubicBezTo>
                <a:lnTo>
                  <a:pt x="0" y="72"/>
                </a:lnTo>
                <a:close/>
                <a:moveTo>
                  <a:pt x="141" y="67"/>
                </a:moveTo>
                <a:cubicBezTo>
                  <a:pt x="153" y="65"/>
                  <a:pt x="153" y="65"/>
                  <a:pt x="153" y="65"/>
                </a:cubicBezTo>
                <a:cubicBezTo>
                  <a:pt x="153" y="67"/>
                  <a:pt x="153" y="68"/>
                  <a:pt x="153" y="69"/>
                </a:cubicBezTo>
                <a:cubicBezTo>
                  <a:pt x="141" y="71"/>
                  <a:pt x="141" y="71"/>
                  <a:pt x="141" y="71"/>
                </a:cubicBezTo>
                <a:cubicBezTo>
                  <a:pt x="141" y="69"/>
                  <a:pt x="141" y="68"/>
                  <a:pt x="141" y="67"/>
                </a:cubicBezTo>
                <a:close/>
                <a:moveTo>
                  <a:pt x="2" y="60"/>
                </a:moveTo>
                <a:cubicBezTo>
                  <a:pt x="2" y="58"/>
                  <a:pt x="3" y="57"/>
                  <a:pt x="3" y="56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60"/>
                  <a:pt x="14" y="61"/>
                  <a:pt x="14" y="62"/>
                </a:cubicBezTo>
                <a:lnTo>
                  <a:pt x="2" y="60"/>
                </a:lnTo>
                <a:close/>
                <a:moveTo>
                  <a:pt x="138" y="57"/>
                </a:moveTo>
                <a:cubicBezTo>
                  <a:pt x="150" y="53"/>
                  <a:pt x="150" y="53"/>
                  <a:pt x="150" y="53"/>
                </a:cubicBezTo>
                <a:cubicBezTo>
                  <a:pt x="150" y="54"/>
                  <a:pt x="151" y="56"/>
                  <a:pt x="151" y="57"/>
                </a:cubicBezTo>
                <a:cubicBezTo>
                  <a:pt x="139" y="60"/>
                  <a:pt x="139" y="60"/>
                  <a:pt x="139" y="60"/>
                </a:cubicBezTo>
                <a:cubicBezTo>
                  <a:pt x="139" y="59"/>
                  <a:pt x="139" y="58"/>
                  <a:pt x="138" y="57"/>
                </a:cubicBezTo>
                <a:close/>
                <a:moveTo>
                  <a:pt x="6" y="48"/>
                </a:moveTo>
                <a:cubicBezTo>
                  <a:pt x="6" y="46"/>
                  <a:pt x="7" y="45"/>
                  <a:pt x="7" y="44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50"/>
                  <a:pt x="17" y="51"/>
                  <a:pt x="17" y="52"/>
                </a:cubicBezTo>
                <a:lnTo>
                  <a:pt x="6" y="48"/>
                </a:lnTo>
                <a:close/>
                <a:moveTo>
                  <a:pt x="134" y="47"/>
                </a:moveTo>
                <a:cubicBezTo>
                  <a:pt x="145" y="42"/>
                  <a:pt x="145" y="42"/>
                  <a:pt x="145" y="42"/>
                </a:cubicBezTo>
                <a:cubicBezTo>
                  <a:pt x="146" y="43"/>
                  <a:pt x="146" y="44"/>
                  <a:pt x="147" y="45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5" y="49"/>
                  <a:pt x="135" y="48"/>
                  <a:pt x="134" y="47"/>
                </a:cubicBezTo>
                <a:close/>
                <a:moveTo>
                  <a:pt x="11" y="37"/>
                </a:moveTo>
                <a:cubicBezTo>
                  <a:pt x="12" y="35"/>
                  <a:pt x="13" y="34"/>
                  <a:pt x="13" y="33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1"/>
                  <a:pt x="22" y="42"/>
                  <a:pt x="21" y="43"/>
                </a:cubicBezTo>
                <a:lnTo>
                  <a:pt x="11" y="37"/>
                </a:lnTo>
                <a:close/>
                <a:moveTo>
                  <a:pt x="129" y="38"/>
                </a:moveTo>
                <a:cubicBezTo>
                  <a:pt x="138" y="31"/>
                  <a:pt x="138" y="31"/>
                  <a:pt x="138" y="31"/>
                </a:cubicBezTo>
                <a:cubicBezTo>
                  <a:pt x="139" y="32"/>
                  <a:pt x="140" y="33"/>
                  <a:pt x="141" y="34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0" y="40"/>
                  <a:pt x="129" y="39"/>
                  <a:pt x="129" y="38"/>
                </a:cubicBezTo>
                <a:close/>
                <a:moveTo>
                  <a:pt x="19" y="27"/>
                </a:moveTo>
                <a:cubicBezTo>
                  <a:pt x="19" y="25"/>
                  <a:pt x="20" y="24"/>
                  <a:pt x="21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3"/>
                  <a:pt x="28" y="33"/>
                  <a:pt x="28" y="34"/>
                </a:cubicBezTo>
                <a:lnTo>
                  <a:pt x="19" y="27"/>
                </a:lnTo>
                <a:close/>
                <a:moveTo>
                  <a:pt x="122" y="30"/>
                </a:moveTo>
                <a:cubicBezTo>
                  <a:pt x="130" y="22"/>
                  <a:pt x="130" y="22"/>
                  <a:pt x="130" y="22"/>
                </a:cubicBezTo>
                <a:cubicBezTo>
                  <a:pt x="131" y="22"/>
                  <a:pt x="132" y="23"/>
                  <a:pt x="133" y="24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3" y="32"/>
                  <a:pt x="123" y="31"/>
                  <a:pt x="122" y="30"/>
                </a:cubicBezTo>
                <a:close/>
                <a:moveTo>
                  <a:pt x="27" y="18"/>
                </a:moveTo>
                <a:cubicBezTo>
                  <a:pt x="29" y="17"/>
                  <a:pt x="30" y="16"/>
                  <a:pt x="31" y="15"/>
                </a:cubicBezTo>
                <a:cubicBezTo>
                  <a:pt x="38" y="25"/>
                  <a:pt x="38" y="25"/>
                  <a:pt x="38" y="25"/>
                </a:cubicBezTo>
                <a:cubicBezTo>
                  <a:pt x="37" y="25"/>
                  <a:pt x="36" y="26"/>
                  <a:pt x="35" y="27"/>
                </a:cubicBezTo>
                <a:lnTo>
                  <a:pt x="27" y="18"/>
                </a:lnTo>
                <a:close/>
                <a:moveTo>
                  <a:pt x="114" y="23"/>
                </a:moveTo>
                <a:cubicBezTo>
                  <a:pt x="121" y="14"/>
                  <a:pt x="121" y="14"/>
                  <a:pt x="121" y="14"/>
                </a:cubicBezTo>
                <a:cubicBezTo>
                  <a:pt x="122" y="14"/>
                  <a:pt x="123" y="15"/>
                  <a:pt x="124" y="16"/>
                </a:cubicBezTo>
                <a:cubicBezTo>
                  <a:pt x="116" y="25"/>
                  <a:pt x="116" y="25"/>
                  <a:pt x="116" y="25"/>
                </a:cubicBezTo>
                <a:cubicBezTo>
                  <a:pt x="116" y="25"/>
                  <a:pt x="115" y="24"/>
                  <a:pt x="114" y="23"/>
                </a:cubicBezTo>
                <a:close/>
                <a:moveTo>
                  <a:pt x="38" y="10"/>
                </a:moveTo>
                <a:cubicBezTo>
                  <a:pt x="39" y="10"/>
                  <a:pt x="40" y="9"/>
                  <a:pt x="41" y="8"/>
                </a:cubicBezTo>
                <a:cubicBezTo>
                  <a:pt x="47" y="19"/>
                  <a:pt x="47" y="19"/>
                  <a:pt x="47" y="19"/>
                </a:cubicBezTo>
                <a:cubicBezTo>
                  <a:pt x="46" y="20"/>
                  <a:pt x="45" y="20"/>
                  <a:pt x="44" y="21"/>
                </a:cubicBezTo>
                <a:lnTo>
                  <a:pt x="38" y="10"/>
                </a:lnTo>
                <a:close/>
                <a:moveTo>
                  <a:pt x="105" y="18"/>
                </a:moveTo>
                <a:cubicBezTo>
                  <a:pt x="110" y="7"/>
                  <a:pt x="110" y="7"/>
                  <a:pt x="110" y="7"/>
                </a:cubicBezTo>
                <a:cubicBezTo>
                  <a:pt x="111" y="8"/>
                  <a:pt x="112" y="8"/>
                  <a:pt x="113" y="9"/>
                </a:cubicBezTo>
                <a:cubicBezTo>
                  <a:pt x="108" y="20"/>
                  <a:pt x="108" y="20"/>
                  <a:pt x="108" y="20"/>
                </a:cubicBezTo>
                <a:cubicBezTo>
                  <a:pt x="107" y="19"/>
                  <a:pt x="106" y="19"/>
                  <a:pt x="105" y="18"/>
                </a:cubicBezTo>
                <a:close/>
                <a:moveTo>
                  <a:pt x="49" y="5"/>
                </a:moveTo>
                <a:cubicBezTo>
                  <a:pt x="50" y="4"/>
                  <a:pt x="52" y="4"/>
                  <a:pt x="53" y="4"/>
                </a:cubicBezTo>
                <a:cubicBezTo>
                  <a:pt x="57" y="15"/>
                  <a:pt x="57" y="15"/>
                  <a:pt x="57" y="15"/>
                </a:cubicBezTo>
                <a:cubicBezTo>
                  <a:pt x="55" y="15"/>
                  <a:pt x="54" y="16"/>
                  <a:pt x="53" y="16"/>
                </a:cubicBezTo>
                <a:lnTo>
                  <a:pt x="49" y="5"/>
                </a:lnTo>
                <a:close/>
                <a:moveTo>
                  <a:pt x="95" y="14"/>
                </a:moveTo>
                <a:cubicBezTo>
                  <a:pt x="98" y="3"/>
                  <a:pt x="98" y="3"/>
                  <a:pt x="98" y="3"/>
                </a:cubicBezTo>
                <a:cubicBezTo>
                  <a:pt x="99" y="3"/>
                  <a:pt x="101" y="4"/>
                  <a:pt x="102" y="4"/>
                </a:cubicBezTo>
                <a:cubicBezTo>
                  <a:pt x="98" y="15"/>
                  <a:pt x="98" y="15"/>
                  <a:pt x="98" y="15"/>
                </a:cubicBezTo>
                <a:cubicBezTo>
                  <a:pt x="97" y="15"/>
                  <a:pt x="96" y="15"/>
                  <a:pt x="95" y="14"/>
                </a:cubicBezTo>
                <a:close/>
                <a:moveTo>
                  <a:pt x="61" y="1"/>
                </a:moveTo>
                <a:cubicBezTo>
                  <a:pt x="62" y="1"/>
                  <a:pt x="64" y="1"/>
                  <a:pt x="65" y="1"/>
                </a:cubicBezTo>
                <a:cubicBezTo>
                  <a:pt x="67" y="13"/>
                  <a:pt x="67" y="13"/>
                  <a:pt x="67" y="13"/>
                </a:cubicBezTo>
                <a:cubicBezTo>
                  <a:pt x="66" y="13"/>
                  <a:pt x="65" y="13"/>
                  <a:pt x="63" y="13"/>
                </a:cubicBezTo>
                <a:lnTo>
                  <a:pt x="61" y="1"/>
                </a:lnTo>
                <a:close/>
                <a:moveTo>
                  <a:pt x="84" y="12"/>
                </a:moveTo>
                <a:cubicBezTo>
                  <a:pt x="86" y="0"/>
                  <a:pt x="86" y="0"/>
                  <a:pt x="86" y="0"/>
                </a:cubicBezTo>
                <a:cubicBezTo>
                  <a:pt x="87" y="0"/>
                  <a:pt x="89" y="1"/>
                  <a:pt x="90" y="1"/>
                </a:cubicBezTo>
                <a:cubicBezTo>
                  <a:pt x="88" y="13"/>
                  <a:pt x="88" y="13"/>
                  <a:pt x="88" y="13"/>
                </a:cubicBezTo>
                <a:cubicBezTo>
                  <a:pt x="87" y="13"/>
                  <a:pt x="86" y="12"/>
                  <a:pt x="84" y="12"/>
                </a:cubicBezTo>
                <a:close/>
                <a:moveTo>
                  <a:pt x="73" y="0"/>
                </a:moveTo>
                <a:cubicBezTo>
                  <a:pt x="74" y="0"/>
                  <a:pt x="76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2"/>
                  <a:pt x="77" y="12"/>
                  <a:pt x="77" y="12"/>
                </a:cubicBezTo>
                <a:cubicBezTo>
                  <a:pt x="76" y="12"/>
                  <a:pt x="75" y="12"/>
                  <a:pt x="74" y="12"/>
                </a:cubicBezTo>
                <a:lnTo>
                  <a:pt x="73" y="0"/>
                </a:ln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8" name="Freeform 88"/>
          <p:cNvSpPr/>
          <p:nvPr/>
        </p:nvSpPr>
        <p:spPr bwMode="auto">
          <a:xfrm>
            <a:off x="9631363" y="5592763"/>
            <a:ext cx="76200" cy="58738"/>
          </a:xfrm>
          <a:custGeom>
            <a:avLst/>
            <a:gdLst>
              <a:gd name="T0" fmla="*/ 7 w 29"/>
              <a:gd name="T1" fmla="*/ 22 h 22"/>
              <a:gd name="T2" fmla="*/ 14 w 29"/>
              <a:gd name="T3" fmla="*/ 17 h 22"/>
              <a:gd name="T4" fmla="*/ 21 w 29"/>
              <a:gd name="T5" fmla="*/ 22 h 22"/>
              <a:gd name="T6" fmla="*/ 29 w 29"/>
              <a:gd name="T7" fmla="*/ 16 h 22"/>
              <a:gd name="T8" fmla="*/ 14 w 29"/>
              <a:gd name="T9" fmla="*/ 0 h 22"/>
              <a:gd name="T10" fmla="*/ 14 w 29"/>
              <a:gd name="T11" fmla="*/ 0 h 22"/>
              <a:gd name="T12" fmla="*/ 14 w 29"/>
              <a:gd name="T13" fmla="*/ 0 h 22"/>
              <a:gd name="T14" fmla="*/ 14 w 29"/>
              <a:gd name="T15" fmla="*/ 0 h 22"/>
              <a:gd name="T16" fmla="*/ 14 w 29"/>
              <a:gd name="T17" fmla="*/ 0 h 22"/>
              <a:gd name="T18" fmla="*/ 0 w 29"/>
              <a:gd name="T19" fmla="*/ 16 h 22"/>
              <a:gd name="T20" fmla="*/ 7 w 29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7" y="22"/>
                </a:moveTo>
                <a:cubicBezTo>
                  <a:pt x="11" y="22"/>
                  <a:pt x="14" y="17"/>
                  <a:pt x="14" y="17"/>
                </a:cubicBezTo>
                <a:cubicBezTo>
                  <a:pt x="14" y="17"/>
                  <a:pt x="17" y="22"/>
                  <a:pt x="21" y="22"/>
                </a:cubicBezTo>
                <a:cubicBezTo>
                  <a:pt x="25" y="22"/>
                  <a:pt x="29" y="19"/>
                  <a:pt x="29" y="16"/>
                </a:cubicBezTo>
                <a:cubicBezTo>
                  <a:pt x="29" y="9"/>
                  <a:pt x="20" y="7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8" y="7"/>
                  <a:pt x="0" y="9"/>
                  <a:pt x="0" y="16"/>
                </a:cubicBezTo>
                <a:cubicBezTo>
                  <a:pt x="0" y="19"/>
                  <a:pt x="3" y="22"/>
                  <a:pt x="7" y="22"/>
                </a:cubicBezTo>
                <a:close/>
              </a:path>
            </a:pathLst>
          </a:custGeom>
          <a:solidFill>
            <a:srgbClr val="C8E7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9" name="Freeform 89"/>
          <p:cNvSpPr/>
          <p:nvPr/>
        </p:nvSpPr>
        <p:spPr bwMode="auto">
          <a:xfrm>
            <a:off x="9631363" y="5075238"/>
            <a:ext cx="76200" cy="57150"/>
          </a:xfrm>
          <a:custGeom>
            <a:avLst/>
            <a:gdLst>
              <a:gd name="T0" fmla="*/ 7 w 29"/>
              <a:gd name="T1" fmla="*/ 22 h 22"/>
              <a:gd name="T2" fmla="*/ 14 w 29"/>
              <a:gd name="T3" fmla="*/ 17 h 22"/>
              <a:gd name="T4" fmla="*/ 21 w 29"/>
              <a:gd name="T5" fmla="*/ 22 h 22"/>
              <a:gd name="T6" fmla="*/ 29 w 29"/>
              <a:gd name="T7" fmla="*/ 16 h 22"/>
              <a:gd name="T8" fmla="*/ 14 w 29"/>
              <a:gd name="T9" fmla="*/ 0 h 22"/>
              <a:gd name="T10" fmla="*/ 14 w 29"/>
              <a:gd name="T11" fmla="*/ 0 h 22"/>
              <a:gd name="T12" fmla="*/ 14 w 29"/>
              <a:gd name="T13" fmla="*/ 0 h 22"/>
              <a:gd name="T14" fmla="*/ 14 w 29"/>
              <a:gd name="T15" fmla="*/ 0 h 22"/>
              <a:gd name="T16" fmla="*/ 14 w 29"/>
              <a:gd name="T17" fmla="*/ 0 h 22"/>
              <a:gd name="T18" fmla="*/ 0 w 29"/>
              <a:gd name="T19" fmla="*/ 16 h 22"/>
              <a:gd name="T20" fmla="*/ 7 w 29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7" y="22"/>
                </a:moveTo>
                <a:cubicBezTo>
                  <a:pt x="11" y="22"/>
                  <a:pt x="14" y="17"/>
                  <a:pt x="14" y="17"/>
                </a:cubicBezTo>
                <a:cubicBezTo>
                  <a:pt x="14" y="17"/>
                  <a:pt x="17" y="22"/>
                  <a:pt x="21" y="22"/>
                </a:cubicBezTo>
                <a:cubicBezTo>
                  <a:pt x="25" y="22"/>
                  <a:pt x="29" y="19"/>
                  <a:pt x="29" y="16"/>
                </a:cubicBezTo>
                <a:cubicBezTo>
                  <a:pt x="29" y="8"/>
                  <a:pt x="20" y="7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8" y="7"/>
                  <a:pt x="0" y="8"/>
                  <a:pt x="0" y="16"/>
                </a:cubicBezTo>
                <a:cubicBezTo>
                  <a:pt x="0" y="19"/>
                  <a:pt x="3" y="22"/>
                  <a:pt x="7" y="2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0" name="Freeform 90"/>
          <p:cNvSpPr/>
          <p:nvPr/>
        </p:nvSpPr>
        <p:spPr bwMode="auto">
          <a:xfrm>
            <a:off x="9440863" y="4635501"/>
            <a:ext cx="58737" cy="77788"/>
          </a:xfrm>
          <a:custGeom>
            <a:avLst/>
            <a:gdLst>
              <a:gd name="T0" fmla="*/ 22 w 22"/>
              <a:gd name="T1" fmla="*/ 22 h 29"/>
              <a:gd name="T2" fmla="*/ 17 w 22"/>
              <a:gd name="T3" fmla="*/ 15 h 29"/>
              <a:gd name="T4" fmla="*/ 22 w 22"/>
              <a:gd name="T5" fmla="*/ 7 h 29"/>
              <a:gd name="T6" fmla="*/ 16 w 22"/>
              <a:gd name="T7" fmla="*/ 0 h 29"/>
              <a:gd name="T8" fmla="*/ 0 w 22"/>
              <a:gd name="T9" fmla="*/ 15 h 29"/>
              <a:gd name="T10" fmla="*/ 0 w 22"/>
              <a:gd name="T11" fmla="*/ 15 h 29"/>
              <a:gd name="T12" fmla="*/ 0 w 22"/>
              <a:gd name="T13" fmla="*/ 15 h 29"/>
              <a:gd name="T14" fmla="*/ 0 w 22"/>
              <a:gd name="T15" fmla="*/ 15 h 29"/>
              <a:gd name="T16" fmla="*/ 0 w 22"/>
              <a:gd name="T17" fmla="*/ 15 h 29"/>
              <a:gd name="T18" fmla="*/ 16 w 22"/>
              <a:gd name="T19" fmla="*/ 29 h 29"/>
              <a:gd name="T20" fmla="*/ 22 w 22"/>
              <a:gd name="T21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29">
                <a:moveTo>
                  <a:pt x="22" y="22"/>
                </a:moveTo>
                <a:cubicBezTo>
                  <a:pt x="22" y="18"/>
                  <a:pt x="17" y="15"/>
                  <a:pt x="17" y="15"/>
                </a:cubicBezTo>
                <a:cubicBezTo>
                  <a:pt x="17" y="14"/>
                  <a:pt x="22" y="11"/>
                  <a:pt x="22" y="7"/>
                </a:cubicBezTo>
                <a:cubicBezTo>
                  <a:pt x="22" y="3"/>
                  <a:pt x="19" y="0"/>
                  <a:pt x="16" y="0"/>
                </a:cubicBezTo>
                <a:cubicBezTo>
                  <a:pt x="8" y="0"/>
                  <a:pt x="7" y="8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7" y="21"/>
                  <a:pt x="8" y="29"/>
                  <a:pt x="16" y="29"/>
                </a:cubicBezTo>
                <a:cubicBezTo>
                  <a:pt x="19" y="29"/>
                  <a:pt x="22" y="26"/>
                  <a:pt x="22" y="2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1" name="Freeform 91"/>
          <p:cNvSpPr/>
          <p:nvPr/>
        </p:nvSpPr>
        <p:spPr bwMode="auto">
          <a:xfrm>
            <a:off x="8729663" y="5484813"/>
            <a:ext cx="60325" cy="79375"/>
          </a:xfrm>
          <a:custGeom>
            <a:avLst/>
            <a:gdLst>
              <a:gd name="T0" fmla="*/ 22 w 23"/>
              <a:gd name="T1" fmla="*/ 23 h 30"/>
              <a:gd name="T2" fmla="*/ 17 w 23"/>
              <a:gd name="T3" fmla="*/ 15 h 30"/>
              <a:gd name="T4" fmla="*/ 22 w 23"/>
              <a:gd name="T5" fmla="*/ 8 h 30"/>
              <a:gd name="T6" fmla="*/ 17 w 23"/>
              <a:gd name="T7" fmla="*/ 1 h 30"/>
              <a:gd name="T8" fmla="*/ 0 w 23"/>
              <a:gd name="T9" fmla="*/ 14 h 30"/>
              <a:gd name="T10" fmla="*/ 0 w 23"/>
              <a:gd name="T11" fmla="*/ 14 h 30"/>
              <a:gd name="T12" fmla="*/ 0 w 23"/>
              <a:gd name="T13" fmla="*/ 14 h 30"/>
              <a:gd name="T14" fmla="*/ 0 w 23"/>
              <a:gd name="T15" fmla="*/ 14 h 30"/>
              <a:gd name="T16" fmla="*/ 0 w 23"/>
              <a:gd name="T17" fmla="*/ 14 h 30"/>
              <a:gd name="T18" fmla="*/ 15 w 23"/>
              <a:gd name="T19" fmla="*/ 30 h 30"/>
              <a:gd name="T20" fmla="*/ 22 w 23"/>
              <a:gd name="T21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30">
                <a:moveTo>
                  <a:pt x="22" y="23"/>
                </a:moveTo>
                <a:cubicBezTo>
                  <a:pt x="22" y="19"/>
                  <a:pt x="17" y="15"/>
                  <a:pt x="17" y="15"/>
                </a:cubicBezTo>
                <a:cubicBezTo>
                  <a:pt x="17" y="15"/>
                  <a:pt x="22" y="12"/>
                  <a:pt x="22" y="8"/>
                </a:cubicBezTo>
                <a:cubicBezTo>
                  <a:pt x="23" y="4"/>
                  <a:pt x="20" y="1"/>
                  <a:pt x="17" y="1"/>
                </a:cubicBezTo>
                <a:cubicBezTo>
                  <a:pt x="10" y="0"/>
                  <a:pt x="8" y="8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7" y="21"/>
                  <a:pt x="8" y="29"/>
                  <a:pt x="15" y="30"/>
                </a:cubicBezTo>
                <a:cubicBezTo>
                  <a:pt x="18" y="30"/>
                  <a:pt x="21" y="27"/>
                  <a:pt x="22" y="23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2" name="Freeform 92"/>
          <p:cNvSpPr/>
          <p:nvPr/>
        </p:nvSpPr>
        <p:spPr bwMode="auto">
          <a:xfrm>
            <a:off x="8382000" y="5314951"/>
            <a:ext cx="74612" cy="74613"/>
          </a:xfrm>
          <a:custGeom>
            <a:avLst/>
            <a:gdLst>
              <a:gd name="T0" fmla="*/ 14 w 28"/>
              <a:gd name="T1" fmla="*/ 25 h 28"/>
              <a:gd name="T2" fmla="*/ 16 w 28"/>
              <a:gd name="T3" fmla="*/ 16 h 28"/>
              <a:gd name="T4" fmla="*/ 25 w 28"/>
              <a:gd name="T5" fmla="*/ 15 h 28"/>
              <a:gd name="T6" fmla="*/ 26 w 28"/>
              <a:gd name="T7" fmla="*/ 6 h 28"/>
              <a:gd name="T8" fmla="*/ 4 w 28"/>
              <a:gd name="T9" fmla="*/ 4 h 28"/>
              <a:gd name="T10" fmla="*/ 4 w 28"/>
              <a:gd name="T11" fmla="*/ 4 h 28"/>
              <a:gd name="T12" fmla="*/ 4 w 28"/>
              <a:gd name="T13" fmla="*/ 4 h 28"/>
              <a:gd name="T14" fmla="*/ 4 w 28"/>
              <a:gd name="T15" fmla="*/ 4 h 28"/>
              <a:gd name="T16" fmla="*/ 4 w 28"/>
              <a:gd name="T17" fmla="*/ 4 h 28"/>
              <a:gd name="T18" fmla="*/ 5 w 28"/>
              <a:gd name="T19" fmla="*/ 25 h 28"/>
              <a:gd name="T20" fmla="*/ 14 w 28"/>
              <a:gd name="T21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8">
                <a:moveTo>
                  <a:pt x="14" y="25"/>
                </a:moveTo>
                <a:cubicBezTo>
                  <a:pt x="17" y="22"/>
                  <a:pt x="16" y="16"/>
                  <a:pt x="16" y="16"/>
                </a:cubicBezTo>
                <a:cubicBezTo>
                  <a:pt x="16" y="16"/>
                  <a:pt x="22" y="18"/>
                  <a:pt x="25" y="15"/>
                </a:cubicBezTo>
                <a:cubicBezTo>
                  <a:pt x="28" y="12"/>
                  <a:pt x="28" y="8"/>
                  <a:pt x="26" y="6"/>
                </a:cubicBezTo>
                <a:cubicBezTo>
                  <a:pt x="21" y="0"/>
                  <a:pt x="14" y="5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5" y="13"/>
                  <a:pt x="0" y="20"/>
                  <a:pt x="5" y="25"/>
                </a:cubicBezTo>
                <a:cubicBezTo>
                  <a:pt x="7" y="28"/>
                  <a:pt x="11" y="28"/>
                  <a:pt x="14" y="25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3" name="Freeform 93"/>
          <p:cNvSpPr/>
          <p:nvPr/>
        </p:nvSpPr>
        <p:spPr bwMode="auto">
          <a:xfrm>
            <a:off x="8221663" y="4137026"/>
            <a:ext cx="73025" cy="69850"/>
          </a:xfrm>
          <a:custGeom>
            <a:avLst/>
            <a:gdLst>
              <a:gd name="T0" fmla="*/ 14 w 28"/>
              <a:gd name="T1" fmla="*/ 24 h 27"/>
              <a:gd name="T2" fmla="*/ 16 w 28"/>
              <a:gd name="T3" fmla="*/ 16 h 27"/>
              <a:gd name="T4" fmla="*/ 25 w 28"/>
              <a:gd name="T5" fmla="*/ 15 h 27"/>
              <a:gd name="T6" fmla="*/ 26 w 28"/>
              <a:gd name="T7" fmla="*/ 5 h 27"/>
              <a:gd name="T8" fmla="*/ 5 w 28"/>
              <a:gd name="T9" fmla="*/ 3 h 27"/>
              <a:gd name="T10" fmla="*/ 5 w 28"/>
              <a:gd name="T11" fmla="*/ 3 h 27"/>
              <a:gd name="T12" fmla="*/ 5 w 28"/>
              <a:gd name="T13" fmla="*/ 3 h 27"/>
              <a:gd name="T14" fmla="*/ 5 w 28"/>
              <a:gd name="T15" fmla="*/ 3 h 27"/>
              <a:gd name="T16" fmla="*/ 5 w 28"/>
              <a:gd name="T17" fmla="*/ 3 h 27"/>
              <a:gd name="T18" fmla="*/ 5 w 28"/>
              <a:gd name="T19" fmla="*/ 25 h 27"/>
              <a:gd name="T20" fmla="*/ 14 w 28"/>
              <a:gd name="T21" fmla="*/ 2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7">
                <a:moveTo>
                  <a:pt x="14" y="24"/>
                </a:moveTo>
                <a:cubicBezTo>
                  <a:pt x="17" y="22"/>
                  <a:pt x="16" y="16"/>
                  <a:pt x="16" y="16"/>
                </a:cubicBezTo>
                <a:cubicBezTo>
                  <a:pt x="16" y="16"/>
                  <a:pt x="22" y="17"/>
                  <a:pt x="25" y="15"/>
                </a:cubicBezTo>
                <a:cubicBezTo>
                  <a:pt x="28" y="12"/>
                  <a:pt x="28" y="8"/>
                  <a:pt x="26" y="5"/>
                </a:cubicBezTo>
                <a:cubicBezTo>
                  <a:pt x="21" y="0"/>
                  <a:pt x="14" y="4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13"/>
                  <a:pt x="0" y="20"/>
                  <a:pt x="5" y="25"/>
                </a:cubicBezTo>
                <a:cubicBezTo>
                  <a:pt x="7" y="27"/>
                  <a:pt x="11" y="27"/>
                  <a:pt x="14" y="24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4" name="Freeform 94"/>
          <p:cNvSpPr/>
          <p:nvPr/>
        </p:nvSpPr>
        <p:spPr bwMode="auto">
          <a:xfrm>
            <a:off x="8270875" y="4945063"/>
            <a:ext cx="79375" cy="60325"/>
          </a:xfrm>
          <a:custGeom>
            <a:avLst/>
            <a:gdLst>
              <a:gd name="T0" fmla="*/ 7 w 30"/>
              <a:gd name="T1" fmla="*/ 22 h 23"/>
              <a:gd name="T2" fmla="*/ 15 w 30"/>
              <a:gd name="T3" fmla="*/ 17 h 23"/>
              <a:gd name="T4" fmla="*/ 22 w 30"/>
              <a:gd name="T5" fmla="*/ 23 h 23"/>
              <a:gd name="T6" fmla="*/ 30 w 30"/>
              <a:gd name="T7" fmla="*/ 17 h 23"/>
              <a:gd name="T8" fmla="*/ 16 w 30"/>
              <a:gd name="T9" fmla="*/ 0 h 23"/>
              <a:gd name="T10" fmla="*/ 16 w 30"/>
              <a:gd name="T11" fmla="*/ 0 h 23"/>
              <a:gd name="T12" fmla="*/ 16 w 30"/>
              <a:gd name="T13" fmla="*/ 0 h 23"/>
              <a:gd name="T14" fmla="*/ 16 w 30"/>
              <a:gd name="T15" fmla="*/ 0 h 23"/>
              <a:gd name="T16" fmla="*/ 16 w 30"/>
              <a:gd name="T17" fmla="*/ 0 h 23"/>
              <a:gd name="T18" fmla="*/ 0 w 30"/>
              <a:gd name="T19" fmla="*/ 16 h 23"/>
              <a:gd name="T20" fmla="*/ 7 w 30"/>
              <a:gd name="T21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23">
                <a:moveTo>
                  <a:pt x="7" y="22"/>
                </a:moveTo>
                <a:cubicBezTo>
                  <a:pt x="11" y="22"/>
                  <a:pt x="15" y="18"/>
                  <a:pt x="15" y="17"/>
                </a:cubicBezTo>
                <a:cubicBezTo>
                  <a:pt x="15" y="18"/>
                  <a:pt x="18" y="23"/>
                  <a:pt x="22" y="23"/>
                </a:cubicBezTo>
                <a:cubicBezTo>
                  <a:pt x="26" y="23"/>
                  <a:pt x="29" y="20"/>
                  <a:pt x="30" y="17"/>
                </a:cubicBezTo>
                <a:cubicBezTo>
                  <a:pt x="30" y="10"/>
                  <a:pt x="22" y="8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7"/>
                  <a:pt x="1" y="8"/>
                  <a:pt x="0" y="16"/>
                </a:cubicBezTo>
                <a:cubicBezTo>
                  <a:pt x="0" y="19"/>
                  <a:pt x="3" y="22"/>
                  <a:pt x="7" y="2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5" name="Freeform 95"/>
          <p:cNvSpPr/>
          <p:nvPr/>
        </p:nvSpPr>
        <p:spPr bwMode="auto">
          <a:xfrm>
            <a:off x="8270875" y="4554538"/>
            <a:ext cx="79375" cy="57150"/>
          </a:xfrm>
          <a:custGeom>
            <a:avLst/>
            <a:gdLst>
              <a:gd name="T0" fmla="*/ 7 w 30"/>
              <a:gd name="T1" fmla="*/ 21 h 22"/>
              <a:gd name="T2" fmla="*/ 15 w 30"/>
              <a:gd name="T3" fmla="*/ 17 h 22"/>
              <a:gd name="T4" fmla="*/ 22 w 30"/>
              <a:gd name="T5" fmla="*/ 22 h 22"/>
              <a:gd name="T6" fmla="*/ 29 w 30"/>
              <a:gd name="T7" fmla="*/ 16 h 22"/>
              <a:gd name="T8" fmla="*/ 16 w 30"/>
              <a:gd name="T9" fmla="*/ 0 h 22"/>
              <a:gd name="T10" fmla="*/ 16 w 30"/>
              <a:gd name="T11" fmla="*/ 0 h 22"/>
              <a:gd name="T12" fmla="*/ 16 w 30"/>
              <a:gd name="T13" fmla="*/ 0 h 22"/>
              <a:gd name="T14" fmla="*/ 16 w 30"/>
              <a:gd name="T15" fmla="*/ 0 h 22"/>
              <a:gd name="T16" fmla="*/ 15 w 30"/>
              <a:gd name="T17" fmla="*/ 0 h 22"/>
              <a:gd name="T18" fmla="*/ 0 w 30"/>
              <a:gd name="T19" fmla="*/ 15 h 22"/>
              <a:gd name="T20" fmla="*/ 7 w 30"/>
              <a:gd name="T21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22">
                <a:moveTo>
                  <a:pt x="7" y="21"/>
                </a:moveTo>
                <a:cubicBezTo>
                  <a:pt x="11" y="22"/>
                  <a:pt x="15" y="17"/>
                  <a:pt x="15" y="17"/>
                </a:cubicBezTo>
                <a:cubicBezTo>
                  <a:pt x="15" y="17"/>
                  <a:pt x="18" y="22"/>
                  <a:pt x="22" y="22"/>
                </a:cubicBezTo>
                <a:cubicBezTo>
                  <a:pt x="26" y="22"/>
                  <a:pt x="29" y="20"/>
                  <a:pt x="29" y="16"/>
                </a:cubicBezTo>
                <a:cubicBezTo>
                  <a:pt x="30" y="9"/>
                  <a:pt x="21" y="7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9" y="7"/>
                  <a:pt x="1" y="8"/>
                  <a:pt x="0" y="15"/>
                </a:cubicBezTo>
                <a:cubicBezTo>
                  <a:pt x="0" y="18"/>
                  <a:pt x="3" y="21"/>
                  <a:pt x="7" y="21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6" name="Freeform 96"/>
          <p:cNvSpPr/>
          <p:nvPr/>
        </p:nvSpPr>
        <p:spPr bwMode="auto">
          <a:xfrm>
            <a:off x="6891338" y="4546601"/>
            <a:ext cx="76200" cy="60325"/>
          </a:xfrm>
          <a:custGeom>
            <a:avLst/>
            <a:gdLst>
              <a:gd name="T0" fmla="*/ 7 w 29"/>
              <a:gd name="T1" fmla="*/ 22 h 23"/>
              <a:gd name="T2" fmla="*/ 15 w 29"/>
              <a:gd name="T3" fmla="*/ 17 h 23"/>
              <a:gd name="T4" fmla="*/ 22 w 29"/>
              <a:gd name="T5" fmla="*/ 23 h 23"/>
              <a:gd name="T6" fmla="*/ 29 w 29"/>
              <a:gd name="T7" fmla="*/ 17 h 23"/>
              <a:gd name="T8" fmla="*/ 15 w 29"/>
              <a:gd name="T9" fmla="*/ 0 h 23"/>
              <a:gd name="T10" fmla="*/ 15 w 29"/>
              <a:gd name="T11" fmla="*/ 0 h 23"/>
              <a:gd name="T12" fmla="*/ 15 w 29"/>
              <a:gd name="T13" fmla="*/ 0 h 23"/>
              <a:gd name="T14" fmla="*/ 15 w 29"/>
              <a:gd name="T15" fmla="*/ 0 h 23"/>
              <a:gd name="T16" fmla="*/ 15 w 29"/>
              <a:gd name="T17" fmla="*/ 0 h 23"/>
              <a:gd name="T18" fmla="*/ 0 w 29"/>
              <a:gd name="T19" fmla="*/ 16 h 23"/>
              <a:gd name="T20" fmla="*/ 7 w 29"/>
              <a:gd name="T21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3">
                <a:moveTo>
                  <a:pt x="7" y="22"/>
                </a:moveTo>
                <a:cubicBezTo>
                  <a:pt x="11" y="22"/>
                  <a:pt x="14" y="18"/>
                  <a:pt x="15" y="17"/>
                </a:cubicBezTo>
                <a:cubicBezTo>
                  <a:pt x="15" y="18"/>
                  <a:pt x="18" y="22"/>
                  <a:pt x="22" y="23"/>
                </a:cubicBezTo>
                <a:cubicBezTo>
                  <a:pt x="26" y="23"/>
                  <a:pt x="29" y="20"/>
                  <a:pt x="29" y="17"/>
                </a:cubicBezTo>
                <a:cubicBezTo>
                  <a:pt x="29" y="10"/>
                  <a:pt x="21" y="8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9" y="7"/>
                  <a:pt x="0" y="8"/>
                  <a:pt x="0" y="16"/>
                </a:cubicBezTo>
                <a:cubicBezTo>
                  <a:pt x="0" y="19"/>
                  <a:pt x="3" y="22"/>
                  <a:pt x="7" y="2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7" name="Freeform 97"/>
          <p:cNvSpPr/>
          <p:nvPr/>
        </p:nvSpPr>
        <p:spPr bwMode="auto">
          <a:xfrm>
            <a:off x="6888163" y="4114801"/>
            <a:ext cx="76200" cy="60325"/>
          </a:xfrm>
          <a:custGeom>
            <a:avLst/>
            <a:gdLst>
              <a:gd name="T0" fmla="*/ 7 w 29"/>
              <a:gd name="T1" fmla="*/ 22 h 23"/>
              <a:gd name="T2" fmla="*/ 14 w 29"/>
              <a:gd name="T3" fmla="*/ 17 h 23"/>
              <a:gd name="T4" fmla="*/ 21 w 29"/>
              <a:gd name="T5" fmla="*/ 23 h 23"/>
              <a:gd name="T6" fmla="*/ 29 w 29"/>
              <a:gd name="T7" fmla="*/ 17 h 23"/>
              <a:gd name="T8" fmla="*/ 15 w 29"/>
              <a:gd name="T9" fmla="*/ 0 h 23"/>
              <a:gd name="T10" fmla="*/ 15 w 29"/>
              <a:gd name="T11" fmla="*/ 0 h 23"/>
              <a:gd name="T12" fmla="*/ 15 w 29"/>
              <a:gd name="T13" fmla="*/ 0 h 23"/>
              <a:gd name="T14" fmla="*/ 15 w 29"/>
              <a:gd name="T15" fmla="*/ 0 h 23"/>
              <a:gd name="T16" fmla="*/ 15 w 29"/>
              <a:gd name="T17" fmla="*/ 0 h 23"/>
              <a:gd name="T18" fmla="*/ 0 w 29"/>
              <a:gd name="T19" fmla="*/ 16 h 23"/>
              <a:gd name="T20" fmla="*/ 7 w 29"/>
              <a:gd name="T21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3">
                <a:moveTo>
                  <a:pt x="7" y="22"/>
                </a:moveTo>
                <a:cubicBezTo>
                  <a:pt x="11" y="22"/>
                  <a:pt x="14" y="18"/>
                  <a:pt x="14" y="17"/>
                </a:cubicBezTo>
                <a:cubicBezTo>
                  <a:pt x="14" y="18"/>
                  <a:pt x="17" y="23"/>
                  <a:pt x="21" y="23"/>
                </a:cubicBezTo>
                <a:cubicBezTo>
                  <a:pt x="25" y="23"/>
                  <a:pt x="29" y="20"/>
                  <a:pt x="29" y="17"/>
                </a:cubicBezTo>
                <a:cubicBezTo>
                  <a:pt x="29" y="10"/>
                  <a:pt x="21" y="8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8" y="7"/>
                  <a:pt x="0" y="8"/>
                  <a:pt x="0" y="16"/>
                </a:cubicBezTo>
                <a:cubicBezTo>
                  <a:pt x="0" y="19"/>
                  <a:pt x="3" y="22"/>
                  <a:pt x="7" y="2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8" name="Freeform 98"/>
          <p:cNvSpPr/>
          <p:nvPr/>
        </p:nvSpPr>
        <p:spPr bwMode="auto">
          <a:xfrm>
            <a:off x="9255125" y="5064126"/>
            <a:ext cx="77787" cy="58738"/>
          </a:xfrm>
          <a:custGeom>
            <a:avLst/>
            <a:gdLst>
              <a:gd name="T0" fmla="*/ 7 w 29"/>
              <a:gd name="T1" fmla="*/ 0 h 22"/>
              <a:gd name="T2" fmla="*/ 15 w 29"/>
              <a:gd name="T3" fmla="*/ 5 h 22"/>
              <a:gd name="T4" fmla="*/ 22 w 29"/>
              <a:gd name="T5" fmla="*/ 0 h 22"/>
              <a:gd name="T6" fmla="*/ 29 w 29"/>
              <a:gd name="T7" fmla="*/ 6 h 22"/>
              <a:gd name="T8" fmla="*/ 15 w 29"/>
              <a:gd name="T9" fmla="*/ 22 h 22"/>
              <a:gd name="T10" fmla="*/ 15 w 29"/>
              <a:gd name="T11" fmla="*/ 22 h 22"/>
              <a:gd name="T12" fmla="*/ 15 w 29"/>
              <a:gd name="T13" fmla="*/ 22 h 22"/>
              <a:gd name="T14" fmla="*/ 15 w 29"/>
              <a:gd name="T15" fmla="*/ 22 h 22"/>
              <a:gd name="T16" fmla="*/ 15 w 29"/>
              <a:gd name="T17" fmla="*/ 22 h 22"/>
              <a:gd name="T18" fmla="*/ 0 w 29"/>
              <a:gd name="T19" fmla="*/ 6 h 22"/>
              <a:gd name="T20" fmla="*/ 7 w 29"/>
              <a:gd name="T2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7" y="0"/>
                </a:moveTo>
                <a:cubicBezTo>
                  <a:pt x="11" y="0"/>
                  <a:pt x="15" y="5"/>
                  <a:pt x="15" y="5"/>
                </a:cubicBezTo>
                <a:cubicBezTo>
                  <a:pt x="15" y="5"/>
                  <a:pt x="18" y="0"/>
                  <a:pt x="22" y="0"/>
                </a:cubicBezTo>
                <a:cubicBezTo>
                  <a:pt x="26" y="0"/>
                  <a:pt x="29" y="3"/>
                  <a:pt x="29" y="6"/>
                </a:cubicBezTo>
                <a:cubicBezTo>
                  <a:pt x="29" y="13"/>
                  <a:pt x="21" y="15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8" y="15"/>
                  <a:pt x="0" y="13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9" name="Freeform 99"/>
          <p:cNvSpPr/>
          <p:nvPr/>
        </p:nvSpPr>
        <p:spPr bwMode="auto">
          <a:xfrm>
            <a:off x="6518275" y="4125913"/>
            <a:ext cx="76200" cy="57150"/>
          </a:xfrm>
          <a:custGeom>
            <a:avLst/>
            <a:gdLst>
              <a:gd name="T0" fmla="*/ 7 w 29"/>
              <a:gd name="T1" fmla="*/ 0 h 22"/>
              <a:gd name="T2" fmla="*/ 14 w 29"/>
              <a:gd name="T3" fmla="*/ 5 h 22"/>
              <a:gd name="T4" fmla="*/ 21 w 29"/>
              <a:gd name="T5" fmla="*/ 0 h 22"/>
              <a:gd name="T6" fmla="*/ 29 w 29"/>
              <a:gd name="T7" fmla="*/ 6 h 22"/>
              <a:gd name="T8" fmla="*/ 14 w 29"/>
              <a:gd name="T9" fmla="*/ 22 h 22"/>
              <a:gd name="T10" fmla="*/ 14 w 29"/>
              <a:gd name="T11" fmla="*/ 22 h 22"/>
              <a:gd name="T12" fmla="*/ 14 w 29"/>
              <a:gd name="T13" fmla="*/ 22 h 22"/>
              <a:gd name="T14" fmla="*/ 14 w 29"/>
              <a:gd name="T15" fmla="*/ 22 h 22"/>
              <a:gd name="T16" fmla="*/ 14 w 29"/>
              <a:gd name="T17" fmla="*/ 22 h 22"/>
              <a:gd name="T18" fmla="*/ 0 w 29"/>
              <a:gd name="T19" fmla="*/ 6 h 22"/>
              <a:gd name="T20" fmla="*/ 7 w 29"/>
              <a:gd name="T2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7" y="0"/>
                </a:moveTo>
                <a:cubicBezTo>
                  <a:pt x="11" y="0"/>
                  <a:pt x="14" y="5"/>
                  <a:pt x="14" y="5"/>
                </a:cubicBezTo>
                <a:cubicBezTo>
                  <a:pt x="14" y="5"/>
                  <a:pt x="17" y="0"/>
                  <a:pt x="21" y="0"/>
                </a:cubicBezTo>
                <a:cubicBezTo>
                  <a:pt x="25" y="0"/>
                  <a:pt x="29" y="3"/>
                  <a:pt x="29" y="6"/>
                </a:cubicBezTo>
                <a:cubicBezTo>
                  <a:pt x="29" y="14"/>
                  <a:pt x="20" y="15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8" y="15"/>
                  <a:pt x="0" y="14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0" name="Freeform 100"/>
          <p:cNvSpPr/>
          <p:nvPr/>
        </p:nvSpPr>
        <p:spPr bwMode="auto">
          <a:xfrm>
            <a:off x="6518275" y="4554538"/>
            <a:ext cx="76200" cy="57150"/>
          </a:xfrm>
          <a:custGeom>
            <a:avLst/>
            <a:gdLst>
              <a:gd name="T0" fmla="*/ 7 w 29"/>
              <a:gd name="T1" fmla="*/ 0 h 22"/>
              <a:gd name="T2" fmla="*/ 14 w 29"/>
              <a:gd name="T3" fmla="*/ 5 h 22"/>
              <a:gd name="T4" fmla="*/ 21 w 29"/>
              <a:gd name="T5" fmla="*/ 0 h 22"/>
              <a:gd name="T6" fmla="*/ 29 w 29"/>
              <a:gd name="T7" fmla="*/ 6 h 22"/>
              <a:gd name="T8" fmla="*/ 14 w 29"/>
              <a:gd name="T9" fmla="*/ 22 h 22"/>
              <a:gd name="T10" fmla="*/ 14 w 29"/>
              <a:gd name="T11" fmla="*/ 22 h 22"/>
              <a:gd name="T12" fmla="*/ 14 w 29"/>
              <a:gd name="T13" fmla="*/ 22 h 22"/>
              <a:gd name="T14" fmla="*/ 14 w 29"/>
              <a:gd name="T15" fmla="*/ 22 h 22"/>
              <a:gd name="T16" fmla="*/ 14 w 29"/>
              <a:gd name="T17" fmla="*/ 22 h 22"/>
              <a:gd name="T18" fmla="*/ 0 w 29"/>
              <a:gd name="T19" fmla="*/ 6 h 22"/>
              <a:gd name="T20" fmla="*/ 7 w 29"/>
              <a:gd name="T2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7" y="0"/>
                </a:moveTo>
                <a:cubicBezTo>
                  <a:pt x="11" y="0"/>
                  <a:pt x="14" y="5"/>
                  <a:pt x="14" y="5"/>
                </a:cubicBezTo>
                <a:cubicBezTo>
                  <a:pt x="14" y="5"/>
                  <a:pt x="17" y="0"/>
                  <a:pt x="21" y="0"/>
                </a:cubicBezTo>
                <a:cubicBezTo>
                  <a:pt x="25" y="0"/>
                  <a:pt x="29" y="3"/>
                  <a:pt x="29" y="6"/>
                </a:cubicBezTo>
                <a:cubicBezTo>
                  <a:pt x="29" y="14"/>
                  <a:pt x="20" y="15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8" y="15"/>
                  <a:pt x="0" y="14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1" name="Freeform 101"/>
          <p:cNvSpPr/>
          <p:nvPr/>
        </p:nvSpPr>
        <p:spPr bwMode="auto">
          <a:xfrm>
            <a:off x="7899400" y="4440238"/>
            <a:ext cx="76200" cy="58738"/>
          </a:xfrm>
          <a:custGeom>
            <a:avLst/>
            <a:gdLst>
              <a:gd name="T0" fmla="*/ 7 w 29"/>
              <a:gd name="T1" fmla="*/ 0 h 22"/>
              <a:gd name="T2" fmla="*/ 15 w 29"/>
              <a:gd name="T3" fmla="*/ 5 h 22"/>
              <a:gd name="T4" fmla="*/ 22 w 29"/>
              <a:gd name="T5" fmla="*/ 0 h 22"/>
              <a:gd name="T6" fmla="*/ 29 w 29"/>
              <a:gd name="T7" fmla="*/ 6 h 22"/>
              <a:gd name="T8" fmla="*/ 15 w 29"/>
              <a:gd name="T9" fmla="*/ 22 h 22"/>
              <a:gd name="T10" fmla="*/ 15 w 29"/>
              <a:gd name="T11" fmla="*/ 22 h 22"/>
              <a:gd name="T12" fmla="*/ 15 w 29"/>
              <a:gd name="T13" fmla="*/ 22 h 22"/>
              <a:gd name="T14" fmla="*/ 15 w 29"/>
              <a:gd name="T15" fmla="*/ 22 h 22"/>
              <a:gd name="T16" fmla="*/ 15 w 29"/>
              <a:gd name="T17" fmla="*/ 22 h 22"/>
              <a:gd name="T18" fmla="*/ 0 w 29"/>
              <a:gd name="T19" fmla="*/ 6 h 22"/>
              <a:gd name="T20" fmla="*/ 7 w 29"/>
              <a:gd name="T2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7" y="0"/>
                </a:moveTo>
                <a:cubicBezTo>
                  <a:pt x="11" y="0"/>
                  <a:pt x="14" y="5"/>
                  <a:pt x="15" y="5"/>
                </a:cubicBezTo>
                <a:cubicBezTo>
                  <a:pt x="15" y="5"/>
                  <a:pt x="18" y="0"/>
                  <a:pt x="22" y="0"/>
                </a:cubicBezTo>
                <a:cubicBezTo>
                  <a:pt x="26" y="0"/>
                  <a:pt x="29" y="3"/>
                  <a:pt x="29" y="6"/>
                </a:cubicBezTo>
                <a:cubicBezTo>
                  <a:pt x="29" y="13"/>
                  <a:pt x="21" y="14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8" y="14"/>
                  <a:pt x="0" y="13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2" name="Freeform 102"/>
          <p:cNvSpPr/>
          <p:nvPr/>
        </p:nvSpPr>
        <p:spPr bwMode="auto">
          <a:xfrm>
            <a:off x="9078913" y="5381626"/>
            <a:ext cx="68262" cy="79375"/>
          </a:xfrm>
          <a:custGeom>
            <a:avLst/>
            <a:gdLst>
              <a:gd name="T0" fmla="*/ 16 w 26"/>
              <a:gd name="T1" fmla="*/ 5 h 30"/>
              <a:gd name="T2" fmla="*/ 16 w 26"/>
              <a:gd name="T3" fmla="*/ 14 h 30"/>
              <a:gd name="T4" fmla="*/ 24 w 26"/>
              <a:gd name="T5" fmla="*/ 17 h 30"/>
              <a:gd name="T6" fmla="*/ 23 w 26"/>
              <a:gd name="T7" fmla="*/ 26 h 30"/>
              <a:gd name="T8" fmla="*/ 1 w 26"/>
              <a:gd name="T9" fmla="*/ 23 h 30"/>
              <a:gd name="T10" fmla="*/ 1 w 26"/>
              <a:gd name="T11" fmla="*/ 23 h 30"/>
              <a:gd name="T12" fmla="*/ 1 w 26"/>
              <a:gd name="T13" fmla="*/ 23 h 30"/>
              <a:gd name="T14" fmla="*/ 1 w 26"/>
              <a:gd name="T15" fmla="*/ 23 h 30"/>
              <a:gd name="T16" fmla="*/ 1 w 26"/>
              <a:gd name="T17" fmla="*/ 23 h 30"/>
              <a:gd name="T18" fmla="*/ 6 w 26"/>
              <a:gd name="T19" fmla="*/ 2 h 30"/>
              <a:gd name="T20" fmla="*/ 16 w 26"/>
              <a:gd name="T2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0">
                <a:moveTo>
                  <a:pt x="16" y="5"/>
                </a:moveTo>
                <a:cubicBezTo>
                  <a:pt x="18" y="8"/>
                  <a:pt x="16" y="13"/>
                  <a:pt x="16" y="14"/>
                </a:cubicBezTo>
                <a:cubicBezTo>
                  <a:pt x="16" y="14"/>
                  <a:pt x="22" y="14"/>
                  <a:pt x="24" y="17"/>
                </a:cubicBezTo>
                <a:cubicBezTo>
                  <a:pt x="26" y="20"/>
                  <a:pt x="26" y="24"/>
                  <a:pt x="23" y="26"/>
                </a:cubicBezTo>
                <a:cubicBezTo>
                  <a:pt x="17" y="30"/>
                  <a:pt x="11" y="24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4" y="14"/>
                  <a:pt x="0" y="6"/>
                  <a:pt x="6" y="2"/>
                </a:cubicBezTo>
                <a:cubicBezTo>
                  <a:pt x="9" y="0"/>
                  <a:pt x="13" y="1"/>
                  <a:pt x="16" y="5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3" name="Freeform 103"/>
          <p:cNvSpPr/>
          <p:nvPr/>
        </p:nvSpPr>
        <p:spPr bwMode="auto">
          <a:xfrm>
            <a:off x="7780338" y="4886326"/>
            <a:ext cx="79375" cy="69850"/>
          </a:xfrm>
          <a:custGeom>
            <a:avLst/>
            <a:gdLst>
              <a:gd name="T0" fmla="*/ 14 w 30"/>
              <a:gd name="T1" fmla="*/ 2 h 26"/>
              <a:gd name="T2" fmla="*/ 17 w 30"/>
              <a:gd name="T3" fmla="*/ 10 h 26"/>
              <a:gd name="T4" fmla="*/ 26 w 30"/>
              <a:gd name="T5" fmla="*/ 10 h 26"/>
              <a:gd name="T6" fmla="*/ 28 w 30"/>
              <a:gd name="T7" fmla="*/ 19 h 26"/>
              <a:gd name="T8" fmla="*/ 8 w 30"/>
              <a:gd name="T9" fmla="*/ 25 h 26"/>
              <a:gd name="T10" fmla="*/ 7 w 30"/>
              <a:gd name="T11" fmla="*/ 25 h 26"/>
              <a:gd name="T12" fmla="*/ 7 w 30"/>
              <a:gd name="T13" fmla="*/ 25 h 26"/>
              <a:gd name="T14" fmla="*/ 7 w 30"/>
              <a:gd name="T15" fmla="*/ 25 h 26"/>
              <a:gd name="T16" fmla="*/ 7 w 30"/>
              <a:gd name="T17" fmla="*/ 25 h 26"/>
              <a:gd name="T18" fmla="*/ 4 w 30"/>
              <a:gd name="T19" fmla="*/ 3 h 26"/>
              <a:gd name="T20" fmla="*/ 14 w 30"/>
              <a:gd name="T21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26">
                <a:moveTo>
                  <a:pt x="14" y="2"/>
                </a:moveTo>
                <a:cubicBezTo>
                  <a:pt x="17" y="5"/>
                  <a:pt x="17" y="10"/>
                  <a:pt x="17" y="10"/>
                </a:cubicBezTo>
                <a:cubicBezTo>
                  <a:pt x="17" y="10"/>
                  <a:pt x="22" y="8"/>
                  <a:pt x="26" y="10"/>
                </a:cubicBezTo>
                <a:cubicBezTo>
                  <a:pt x="29" y="13"/>
                  <a:pt x="30" y="17"/>
                  <a:pt x="28" y="19"/>
                </a:cubicBezTo>
                <a:cubicBezTo>
                  <a:pt x="24" y="26"/>
                  <a:pt x="17" y="22"/>
                  <a:pt x="8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6" y="15"/>
                  <a:pt x="0" y="10"/>
                  <a:pt x="4" y="3"/>
                </a:cubicBezTo>
                <a:cubicBezTo>
                  <a:pt x="6" y="1"/>
                  <a:pt x="10" y="0"/>
                  <a:pt x="14" y="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4" name="Rectangle 104"/>
          <p:cNvSpPr>
            <a:spLocks noChangeArrowheads="1"/>
          </p:cNvSpPr>
          <p:nvPr/>
        </p:nvSpPr>
        <p:spPr bwMode="auto">
          <a:xfrm>
            <a:off x="7081838" y="6159501"/>
            <a:ext cx="2144712" cy="52388"/>
          </a:xfrm>
          <a:prstGeom prst="rect">
            <a:avLst/>
          </a:pr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5" name="Rectangle 105"/>
          <p:cNvSpPr>
            <a:spLocks noChangeArrowheads="1"/>
          </p:cNvSpPr>
          <p:nvPr/>
        </p:nvSpPr>
        <p:spPr bwMode="auto">
          <a:xfrm>
            <a:off x="7081838" y="6049963"/>
            <a:ext cx="2144712" cy="53975"/>
          </a:xfrm>
          <a:prstGeom prst="rect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6" name="Rectangle 106"/>
          <p:cNvSpPr>
            <a:spLocks noChangeArrowheads="1"/>
          </p:cNvSpPr>
          <p:nvPr/>
        </p:nvSpPr>
        <p:spPr bwMode="auto">
          <a:xfrm>
            <a:off x="7081838" y="5942013"/>
            <a:ext cx="2144712" cy="52388"/>
          </a:xfrm>
          <a:prstGeom prst="rect">
            <a:avLst/>
          </a:pr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7" name="Freeform 107"/>
          <p:cNvSpPr/>
          <p:nvPr/>
        </p:nvSpPr>
        <p:spPr bwMode="auto">
          <a:xfrm>
            <a:off x="8837613" y="5389563"/>
            <a:ext cx="1462087" cy="822325"/>
          </a:xfrm>
          <a:custGeom>
            <a:avLst/>
            <a:gdLst>
              <a:gd name="T0" fmla="*/ 116 w 553"/>
              <a:gd name="T1" fmla="*/ 117 h 311"/>
              <a:gd name="T2" fmla="*/ 239 w 553"/>
              <a:gd name="T3" fmla="*/ 0 h 311"/>
              <a:gd name="T4" fmla="*/ 351 w 553"/>
              <a:gd name="T5" fmla="*/ 89 h 311"/>
              <a:gd name="T6" fmla="*/ 480 w 553"/>
              <a:gd name="T7" fmla="*/ 174 h 311"/>
              <a:gd name="T8" fmla="*/ 553 w 553"/>
              <a:gd name="T9" fmla="*/ 240 h 311"/>
              <a:gd name="T10" fmla="*/ 483 w 553"/>
              <a:gd name="T11" fmla="*/ 311 h 311"/>
              <a:gd name="T12" fmla="*/ 99 w 553"/>
              <a:gd name="T13" fmla="*/ 311 h 311"/>
              <a:gd name="T14" fmla="*/ 0 w 553"/>
              <a:gd name="T15" fmla="*/ 211 h 311"/>
              <a:gd name="T16" fmla="*/ 116 w 553"/>
              <a:gd name="T17" fmla="*/ 117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3" h="311">
                <a:moveTo>
                  <a:pt x="116" y="117"/>
                </a:moveTo>
                <a:cubicBezTo>
                  <a:pt x="117" y="53"/>
                  <a:pt x="172" y="0"/>
                  <a:pt x="239" y="0"/>
                </a:cubicBezTo>
                <a:cubicBezTo>
                  <a:pt x="289" y="0"/>
                  <a:pt x="355" y="40"/>
                  <a:pt x="351" y="89"/>
                </a:cubicBezTo>
                <a:cubicBezTo>
                  <a:pt x="404" y="36"/>
                  <a:pt x="508" y="103"/>
                  <a:pt x="480" y="174"/>
                </a:cubicBezTo>
                <a:cubicBezTo>
                  <a:pt x="510" y="171"/>
                  <a:pt x="553" y="198"/>
                  <a:pt x="553" y="240"/>
                </a:cubicBezTo>
                <a:cubicBezTo>
                  <a:pt x="553" y="282"/>
                  <a:pt x="522" y="311"/>
                  <a:pt x="483" y="311"/>
                </a:cubicBezTo>
                <a:cubicBezTo>
                  <a:pt x="99" y="311"/>
                  <a:pt x="99" y="311"/>
                  <a:pt x="99" y="311"/>
                </a:cubicBezTo>
                <a:cubicBezTo>
                  <a:pt x="37" y="311"/>
                  <a:pt x="0" y="272"/>
                  <a:pt x="0" y="211"/>
                </a:cubicBezTo>
                <a:cubicBezTo>
                  <a:pt x="0" y="149"/>
                  <a:pt x="62" y="95"/>
                  <a:pt x="116" y="117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8" name="Freeform 108"/>
          <p:cNvSpPr/>
          <p:nvPr/>
        </p:nvSpPr>
        <p:spPr bwMode="auto">
          <a:xfrm>
            <a:off x="6845300" y="2160588"/>
            <a:ext cx="158750" cy="889000"/>
          </a:xfrm>
          <a:custGeom>
            <a:avLst/>
            <a:gdLst>
              <a:gd name="T0" fmla="*/ 0 w 100"/>
              <a:gd name="T1" fmla="*/ 87 h 560"/>
              <a:gd name="T2" fmla="*/ 50 w 100"/>
              <a:gd name="T3" fmla="*/ 0 h 560"/>
              <a:gd name="T4" fmla="*/ 100 w 100"/>
              <a:gd name="T5" fmla="*/ 87 h 560"/>
              <a:gd name="T6" fmla="*/ 84 w 100"/>
              <a:gd name="T7" fmla="*/ 87 h 560"/>
              <a:gd name="T8" fmla="*/ 84 w 100"/>
              <a:gd name="T9" fmla="*/ 560 h 560"/>
              <a:gd name="T10" fmla="*/ 17 w 100"/>
              <a:gd name="T11" fmla="*/ 560 h 560"/>
              <a:gd name="T12" fmla="*/ 17 w 100"/>
              <a:gd name="T13" fmla="*/ 87 h 560"/>
              <a:gd name="T14" fmla="*/ 0 w 100"/>
              <a:gd name="T15" fmla="*/ 87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" h="560">
                <a:moveTo>
                  <a:pt x="0" y="87"/>
                </a:moveTo>
                <a:lnTo>
                  <a:pt x="50" y="0"/>
                </a:lnTo>
                <a:lnTo>
                  <a:pt x="100" y="87"/>
                </a:lnTo>
                <a:lnTo>
                  <a:pt x="84" y="87"/>
                </a:lnTo>
                <a:lnTo>
                  <a:pt x="84" y="560"/>
                </a:lnTo>
                <a:lnTo>
                  <a:pt x="17" y="560"/>
                </a:lnTo>
                <a:lnTo>
                  <a:pt x="17" y="87"/>
                </a:lnTo>
                <a:lnTo>
                  <a:pt x="0" y="87"/>
                </a:ln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9" name="Freeform 109"/>
          <p:cNvSpPr/>
          <p:nvPr/>
        </p:nvSpPr>
        <p:spPr bwMode="auto">
          <a:xfrm>
            <a:off x="6483350" y="2055813"/>
            <a:ext cx="155575" cy="993775"/>
          </a:xfrm>
          <a:custGeom>
            <a:avLst/>
            <a:gdLst>
              <a:gd name="T0" fmla="*/ 0 w 98"/>
              <a:gd name="T1" fmla="*/ 86 h 626"/>
              <a:gd name="T2" fmla="*/ 50 w 98"/>
              <a:gd name="T3" fmla="*/ 0 h 626"/>
              <a:gd name="T4" fmla="*/ 98 w 98"/>
              <a:gd name="T5" fmla="*/ 86 h 626"/>
              <a:gd name="T6" fmla="*/ 82 w 98"/>
              <a:gd name="T7" fmla="*/ 86 h 626"/>
              <a:gd name="T8" fmla="*/ 82 w 98"/>
              <a:gd name="T9" fmla="*/ 626 h 626"/>
              <a:gd name="T10" fmla="*/ 15 w 98"/>
              <a:gd name="T11" fmla="*/ 626 h 626"/>
              <a:gd name="T12" fmla="*/ 15 w 98"/>
              <a:gd name="T13" fmla="*/ 86 h 626"/>
              <a:gd name="T14" fmla="*/ 0 w 98"/>
              <a:gd name="T15" fmla="*/ 8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626">
                <a:moveTo>
                  <a:pt x="0" y="86"/>
                </a:moveTo>
                <a:lnTo>
                  <a:pt x="50" y="0"/>
                </a:lnTo>
                <a:lnTo>
                  <a:pt x="98" y="86"/>
                </a:lnTo>
                <a:lnTo>
                  <a:pt x="82" y="86"/>
                </a:lnTo>
                <a:lnTo>
                  <a:pt x="82" y="626"/>
                </a:lnTo>
                <a:lnTo>
                  <a:pt x="15" y="626"/>
                </a:lnTo>
                <a:lnTo>
                  <a:pt x="15" y="86"/>
                </a:lnTo>
                <a:lnTo>
                  <a:pt x="0" y="86"/>
                </a:ln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" name="Freeform 110"/>
          <p:cNvSpPr/>
          <p:nvPr/>
        </p:nvSpPr>
        <p:spPr bwMode="auto">
          <a:xfrm>
            <a:off x="6662738" y="1917701"/>
            <a:ext cx="158750" cy="1131888"/>
          </a:xfrm>
          <a:custGeom>
            <a:avLst/>
            <a:gdLst>
              <a:gd name="T0" fmla="*/ 0 w 100"/>
              <a:gd name="T1" fmla="*/ 87 h 713"/>
              <a:gd name="T2" fmla="*/ 50 w 100"/>
              <a:gd name="T3" fmla="*/ 0 h 713"/>
              <a:gd name="T4" fmla="*/ 100 w 100"/>
              <a:gd name="T5" fmla="*/ 87 h 713"/>
              <a:gd name="T6" fmla="*/ 84 w 100"/>
              <a:gd name="T7" fmla="*/ 87 h 713"/>
              <a:gd name="T8" fmla="*/ 84 w 100"/>
              <a:gd name="T9" fmla="*/ 713 h 713"/>
              <a:gd name="T10" fmla="*/ 17 w 100"/>
              <a:gd name="T11" fmla="*/ 713 h 713"/>
              <a:gd name="T12" fmla="*/ 17 w 100"/>
              <a:gd name="T13" fmla="*/ 87 h 713"/>
              <a:gd name="T14" fmla="*/ 0 w 100"/>
              <a:gd name="T15" fmla="*/ 87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" h="713">
                <a:moveTo>
                  <a:pt x="0" y="87"/>
                </a:moveTo>
                <a:lnTo>
                  <a:pt x="50" y="0"/>
                </a:lnTo>
                <a:lnTo>
                  <a:pt x="100" y="87"/>
                </a:lnTo>
                <a:lnTo>
                  <a:pt x="84" y="87"/>
                </a:lnTo>
                <a:lnTo>
                  <a:pt x="84" y="713"/>
                </a:lnTo>
                <a:lnTo>
                  <a:pt x="17" y="713"/>
                </a:lnTo>
                <a:lnTo>
                  <a:pt x="17" y="87"/>
                </a:lnTo>
                <a:lnTo>
                  <a:pt x="0" y="87"/>
                </a:ln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1" name="Oval 111"/>
          <p:cNvSpPr>
            <a:spLocks noChangeArrowheads="1"/>
          </p:cNvSpPr>
          <p:nvPr/>
        </p:nvSpPr>
        <p:spPr bwMode="auto">
          <a:xfrm>
            <a:off x="8713788" y="5762626"/>
            <a:ext cx="57150" cy="60325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2" name="Freeform 112"/>
          <p:cNvSpPr/>
          <p:nvPr/>
        </p:nvSpPr>
        <p:spPr bwMode="auto">
          <a:xfrm>
            <a:off x="8689975" y="5826126"/>
            <a:ext cx="107950" cy="80963"/>
          </a:xfrm>
          <a:custGeom>
            <a:avLst/>
            <a:gdLst>
              <a:gd name="T0" fmla="*/ 10 w 41"/>
              <a:gd name="T1" fmla="*/ 0 h 31"/>
              <a:gd name="T2" fmla="*/ 20 w 41"/>
              <a:gd name="T3" fmla="*/ 12 h 31"/>
              <a:gd name="T4" fmla="*/ 31 w 41"/>
              <a:gd name="T5" fmla="*/ 0 h 31"/>
              <a:gd name="T6" fmla="*/ 41 w 41"/>
              <a:gd name="T7" fmla="*/ 20 h 31"/>
              <a:gd name="T8" fmla="*/ 40 w 41"/>
              <a:gd name="T9" fmla="*/ 28 h 31"/>
              <a:gd name="T10" fmla="*/ 20 w 41"/>
              <a:gd name="T11" fmla="*/ 31 h 31"/>
              <a:gd name="T12" fmla="*/ 1 w 41"/>
              <a:gd name="T13" fmla="*/ 28 h 31"/>
              <a:gd name="T14" fmla="*/ 0 w 41"/>
              <a:gd name="T15" fmla="*/ 20 h 31"/>
              <a:gd name="T16" fmla="*/ 10 w 41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1">
                <a:moveTo>
                  <a:pt x="10" y="0"/>
                </a:moveTo>
                <a:cubicBezTo>
                  <a:pt x="20" y="12"/>
                  <a:pt x="20" y="12"/>
                  <a:pt x="20" y="12"/>
                </a:cubicBezTo>
                <a:cubicBezTo>
                  <a:pt x="31" y="0"/>
                  <a:pt x="31" y="0"/>
                  <a:pt x="31" y="0"/>
                </a:cubicBezTo>
                <a:cubicBezTo>
                  <a:pt x="37" y="4"/>
                  <a:pt x="41" y="11"/>
                  <a:pt x="41" y="20"/>
                </a:cubicBezTo>
                <a:cubicBezTo>
                  <a:pt x="41" y="23"/>
                  <a:pt x="41" y="26"/>
                  <a:pt x="40" y="28"/>
                </a:cubicBezTo>
                <a:cubicBezTo>
                  <a:pt x="34" y="30"/>
                  <a:pt x="27" y="31"/>
                  <a:pt x="20" y="31"/>
                </a:cubicBezTo>
                <a:cubicBezTo>
                  <a:pt x="13" y="31"/>
                  <a:pt x="7" y="30"/>
                  <a:pt x="1" y="28"/>
                </a:cubicBezTo>
                <a:cubicBezTo>
                  <a:pt x="0" y="26"/>
                  <a:pt x="0" y="23"/>
                  <a:pt x="0" y="20"/>
                </a:cubicBezTo>
                <a:cubicBezTo>
                  <a:pt x="0" y="11"/>
                  <a:pt x="4" y="4"/>
                  <a:pt x="10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3" name="Oval 113"/>
          <p:cNvSpPr>
            <a:spLocks noChangeArrowheads="1"/>
          </p:cNvSpPr>
          <p:nvPr/>
        </p:nvSpPr>
        <p:spPr bwMode="auto">
          <a:xfrm>
            <a:off x="8572500" y="5762626"/>
            <a:ext cx="61912" cy="60325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4" name="Freeform 114"/>
          <p:cNvSpPr/>
          <p:nvPr/>
        </p:nvSpPr>
        <p:spPr bwMode="auto">
          <a:xfrm>
            <a:off x="8548688" y="5826126"/>
            <a:ext cx="109537" cy="80963"/>
          </a:xfrm>
          <a:custGeom>
            <a:avLst/>
            <a:gdLst>
              <a:gd name="T0" fmla="*/ 10 w 41"/>
              <a:gd name="T1" fmla="*/ 0 h 31"/>
              <a:gd name="T2" fmla="*/ 20 w 41"/>
              <a:gd name="T3" fmla="*/ 12 h 31"/>
              <a:gd name="T4" fmla="*/ 31 w 41"/>
              <a:gd name="T5" fmla="*/ 0 h 31"/>
              <a:gd name="T6" fmla="*/ 41 w 41"/>
              <a:gd name="T7" fmla="*/ 20 h 31"/>
              <a:gd name="T8" fmla="*/ 40 w 41"/>
              <a:gd name="T9" fmla="*/ 28 h 31"/>
              <a:gd name="T10" fmla="*/ 20 w 41"/>
              <a:gd name="T11" fmla="*/ 31 h 31"/>
              <a:gd name="T12" fmla="*/ 1 w 41"/>
              <a:gd name="T13" fmla="*/ 28 h 31"/>
              <a:gd name="T14" fmla="*/ 0 w 41"/>
              <a:gd name="T15" fmla="*/ 20 h 31"/>
              <a:gd name="T16" fmla="*/ 10 w 41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1">
                <a:moveTo>
                  <a:pt x="10" y="0"/>
                </a:moveTo>
                <a:cubicBezTo>
                  <a:pt x="20" y="12"/>
                  <a:pt x="20" y="12"/>
                  <a:pt x="20" y="12"/>
                </a:cubicBezTo>
                <a:cubicBezTo>
                  <a:pt x="31" y="0"/>
                  <a:pt x="31" y="0"/>
                  <a:pt x="31" y="0"/>
                </a:cubicBezTo>
                <a:cubicBezTo>
                  <a:pt x="37" y="4"/>
                  <a:pt x="41" y="11"/>
                  <a:pt x="41" y="20"/>
                </a:cubicBezTo>
                <a:cubicBezTo>
                  <a:pt x="41" y="23"/>
                  <a:pt x="41" y="26"/>
                  <a:pt x="40" y="28"/>
                </a:cubicBezTo>
                <a:cubicBezTo>
                  <a:pt x="34" y="30"/>
                  <a:pt x="27" y="31"/>
                  <a:pt x="20" y="31"/>
                </a:cubicBezTo>
                <a:cubicBezTo>
                  <a:pt x="13" y="31"/>
                  <a:pt x="7" y="30"/>
                  <a:pt x="1" y="28"/>
                </a:cubicBezTo>
                <a:cubicBezTo>
                  <a:pt x="0" y="26"/>
                  <a:pt x="0" y="23"/>
                  <a:pt x="0" y="20"/>
                </a:cubicBezTo>
                <a:cubicBezTo>
                  <a:pt x="0" y="11"/>
                  <a:pt x="4" y="4"/>
                  <a:pt x="10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5" name="Oval 115"/>
          <p:cNvSpPr>
            <a:spLocks noChangeArrowheads="1"/>
          </p:cNvSpPr>
          <p:nvPr/>
        </p:nvSpPr>
        <p:spPr bwMode="auto">
          <a:xfrm>
            <a:off x="8432800" y="5762626"/>
            <a:ext cx="58737" cy="60325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6" name="Freeform 116"/>
          <p:cNvSpPr/>
          <p:nvPr/>
        </p:nvSpPr>
        <p:spPr bwMode="auto">
          <a:xfrm>
            <a:off x="8405813" y="5826126"/>
            <a:ext cx="109537" cy="80963"/>
          </a:xfrm>
          <a:custGeom>
            <a:avLst/>
            <a:gdLst>
              <a:gd name="T0" fmla="*/ 10 w 41"/>
              <a:gd name="T1" fmla="*/ 0 h 31"/>
              <a:gd name="T2" fmla="*/ 21 w 41"/>
              <a:gd name="T3" fmla="*/ 12 h 31"/>
              <a:gd name="T4" fmla="*/ 31 w 41"/>
              <a:gd name="T5" fmla="*/ 0 h 31"/>
              <a:gd name="T6" fmla="*/ 41 w 41"/>
              <a:gd name="T7" fmla="*/ 20 h 31"/>
              <a:gd name="T8" fmla="*/ 40 w 41"/>
              <a:gd name="T9" fmla="*/ 28 h 31"/>
              <a:gd name="T10" fmla="*/ 21 w 41"/>
              <a:gd name="T11" fmla="*/ 31 h 31"/>
              <a:gd name="T12" fmla="*/ 1 w 41"/>
              <a:gd name="T13" fmla="*/ 28 h 31"/>
              <a:gd name="T14" fmla="*/ 0 w 41"/>
              <a:gd name="T15" fmla="*/ 20 h 31"/>
              <a:gd name="T16" fmla="*/ 10 w 41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1">
                <a:moveTo>
                  <a:pt x="10" y="0"/>
                </a:moveTo>
                <a:cubicBezTo>
                  <a:pt x="21" y="12"/>
                  <a:pt x="21" y="12"/>
                  <a:pt x="21" y="12"/>
                </a:cubicBezTo>
                <a:cubicBezTo>
                  <a:pt x="31" y="0"/>
                  <a:pt x="31" y="0"/>
                  <a:pt x="31" y="0"/>
                </a:cubicBezTo>
                <a:cubicBezTo>
                  <a:pt x="37" y="4"/>
                  <a:pt x="41" y="11"/>
                  <a:pt x="41" y="20"/>
                </a:cubicBezTo>
                <a:cubicBezTo>
                  <a:pt x="41" y="23"/>
                  <a:pt x="41" y="26"/>
                  <a:pt x="40" y="28"/>
                </a:cubicBezTo>
                <a:cubicBezTo>
                  <a:pt x="34" y="30"/>
                  <a:pt x="28" y="31"/>
                  <a:pt x="21" y="31"/>
                </a:cubicBezTo>
                <a:cubicBezTo>
                  <a:pt x="14" y="31"/>
                  <a:pt x="7" y="30"/>
                  <a:pt x="1" y="28"/>
                </a:cubicBezTo>
                <a:cubicBezTo>
                  <a:pt x="0" y="26"/>
                  <a:pt x="0" y="23"/>
                  <a:pt x="0" y="20"/>
                </a:cubicBezTo>
                <a:cubicBezTo>
                  <a:pt x="0" y="11"/>
                  <a:pt x="4" y="4"/>
                  <a:pt x="10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7" name="Oval 117"/>
          <p:cNvSpPr>
            <a:spLocks noChangeArrowheads="1"/>
          </p:cNvSpPr>
          <p:nvPr/>
        </p:nvSpPr>
        <p:spPr bwMode="auto">
          <a:xfrm>
            <a:off x="8293100" y="5762626"/>
            <a:ext cx="57150" cy="60325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8" name="Freeform 118"/>
          <p:cNvSpPr/>
          <p:nvPr/>
        </p:nvSpPr>
        <p:spPr bwMode="auto">
          <a:xfrm>
            <a:off x="8266113" y="5826126"/>
            <a:ext cx="111125" cy="80963"/>
          </a:xfrm>
          <a:custGeom>
            <a:avLst/>
            <a:gdLst>
              <a:gd name="T0" fmla="*/ 10 w 42"/>
              <a:gd name="T1" fmla="*/ 0 h 31"/>
              <a:gd name="T2" fmla="*/ 21 w 42"/>
              <a:gd name="T3" fmla="*/ 12 h 31"/>
              <a:gd name="T4" fmla="*/ 31 w 42"/>
              <a:gd name="T5" fmla="*/ 0 h 31"/>
              <a:gd name="T6" fmla="*/ 42 w 42"/>
              <a:gd name="T7" fmla="*/ 20 h 31"/>
              <a:gd name="T8" fmla="*/ 40 w 42"/>
              <a:gd name="T9" fmla="*/ 28 h 31"/>
              <a:gd name="T10" fmla="*/ 21 w 42"/>
              <a:gd name="T11" fmla="*/ 31 h 31"/>
              <a:gd name="T12" fmla="*/ 1 w 42"/>
              <a:gd name="T13" fmla="*/ 28 h 31"/>
              <a:gd name="T14" fmla="*/ 0 w 42"/>
              <a:gd name="T15" fmla="*/ 20 h 31"/>
              <a:gd name="T16" fmla="*/ 10 w 42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31">
                <a:moveTo>
                  <a:pt x="10" y="0"/>
                </a:moveTo>
                <a:cubicBezTo>
                  <a:pt x="21" y="12"/>
                  <a:pt x="21" y="12"/>
                  <a:pt x="21" y="12"/>
                </a:cubicBezTo>
                <a:cubicBezTo>
                  <a:pt x="31" y="0"/>
                  <a:pt x="31" y="0"/>
                  <a:pt x="31" y="0"/>
                </a:cubicBezTo>
                <a:cubicBezTo>
                  <a:pt x="37" y="4"/>
                  <a:pt x="42" y="11"/>
                  <a:pt x="42" y="20"/>
                </a:cubicBezTo>
                <a:cubicBezTo>
                  <a:pt x="42" y="23"/>
                  <a:pt x="41" y="26"/>
                  <a:pt x="40" y="28"/>
                </a:cubicBezTo>
                <a:cubicBezTo>
                  <a:pt x="34" y="30"/>
                  <a:pt x="28" y="31"/>
                  <a:pt x="21" y="31"/>
                </a:cubicBezTo>
                <a:cubicBezTo>
                  <a:pt x="14" y="31"/>
                  <a:pt x="7" y="30"/>
                  <a:pt x="1" y="28"/>
                </a:cubicBezTo>
                <a:cubicBezTo>
                  <a:pt x="0" y="26"/>
                  <a:pt x="0" y="23"/>
                  <a:pt x="0" y="20"/>
                </a:cubicBezTo>
                <a:cubicBezTo>
                  <a:pt x="0" y="11"/>
                  <a:pt x="4" y="4"/>
                  <a:pt x="10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9" name="Oval 119"/>
          <p:cNvSpPr>
            <a:spLocks noChangeArrowheads="1"/>
          </p:cNvSpPr>
          <p:nvPr/>
        </p:nvSpPr>
        <p:spPr bwMode="auto">
          <a:xfrm>
            <a:off x="8150225" y="5762626"/>
            <a:ext cx="58737" cy="60325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0" name="Freeform 120"/>
          <p:cNvSpPr/>
          <p:nvPr/>
        </p:nvSpPr>
        <p:spPr bwMode="auto">
          <a:xfrm>
            <a:off x="8123238" y="5826126"/>
            <a:ext cx="111125" cy="80963"/>
          </a:xfrm>
          <a:custGeom>
            <a:avLst/>
            <a:gdLst>
              <a:gd name="T0" fmla="*/ 11 w 42"/>
              <a:gd name="T1" fmla="*/ 0 h 31"/>
              <a:gd name="T2" fmla="*/ 21 w 42"/>
              <a:gd name="T3" fmla="*/ 12 h 31"/>
              <a:gd name="T4" fmla="*/ 32 w 42"/>
              <a:gd name="T5" fmla="*/ 0 h 31"/>
              <a:gd name="T6" fmla="*/ 42 w 42"/>
              <a:gd name="T7" fmla="*/ 20 h 31"/>
              <a:gd name="T8" fmla="*/ 40 w 42"/>
              <a:gd name="T9" fmla="*/ 28 h 31"/>
              <a:gd name="T10" fmla="*/ 21 w 42"/>
              <a:gd name="T11" fmla="*/ 31 h 31"/>
              <a:gd name="T12" fmla="*/ 2 w 42"/>
              <a:gd name="T13" fmla="*/ 28 h 31"/>
              <a:gd name="T14" fmla="*/ 0 w 42"/>
              <a:gd name="T15" fmla="*/ 20 h 31"/>
              <a:gd name="T16" fmla="*/ 11 w 42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31">
                <a:moveTo>
                  <a:pt x="11" y="0"/>
                </a:moveTo>
                <a:cubicBezTo>
                  <a:pt x="21" y="12"/>
                  <a:pt x="21" y="12"/>
                  <a:pt x="21" y="12"/>
                </a:cubicBezTo>
                <a:cubicBezTo>
                  <a:pt x="32" y="0"/>
                  <a:pt x="32" y="0"/>
                  <a:pt x="32" y="0"/>
                </a:cubicBezTo>
                <a:cubicBezTo>
                  <a:pt x="38" y="4"/>
                  <a:pt x="42" y="11"/>
                  <a:pt x="42" y="20"/>
                </a:cubicBezTo>
                <a:cubicBezTo>
                  <a:pt x="42" y="23"/>
                  <a:pt x="41" y="26"/>
                  <a:pt x="40" y="28"/>
                </a:cubicBezTo>
                <a:cubicBezTo>
                  <a:pt x="35" y="30"/>
                  <a:pt x="28" y="31"/>
                  <a:pt x="21" y="31"/>
                </a:cubicBezTo>
                <a:cubicBezTo>
                  <a:pt x="14" y="31"/>
                  <a:pt x="8" y="30"/>
                  <a:pt x="2" y="28"/>
                </a:cubicBezTo>
                <a:cubicBezTo>
                  <a:pt x="1" y="26"/>
                  <a:pt x="0" y="23"/>
                  <a:pt x="0" y="20"/>
                </a:cubicBezTo>
                <a:cubicBezTo>
                  <a:pt x="0" y="11"/>
                  <a:pt x="4" y="4"/>
                  <a:pt x="11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1" name="Oval 121"/>
          <p:cNvSpPr>
            <a:spLocks noChangeArrowheads="1"/>
          </p:cNvSpPr>
          <p:nvPr/>
        </p:nvSpPr>
        <p:spPr bwMode="auto">
          <a:xfrm>
            <a:off x="8010525" y="5762626"/>
            <a:ext cx="57150" cy="60325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2" name="Freeform 122"/>
          <p:cNvSpPr/>
          <p:nvPr/>
        </p:nvSpPr>
        <p:spPr bwMode="auto">
          <a:xfrm>
            <a:off x="7983538" y="5826126"/>
            <a:ext cx="111125" cy="80963"/>
          </a:xfrm>
          <a:custGeom>
            <a:avLst/>
            <a:gdLst>
              <a:gd name="T0" fmla="*/ 11 w 42"/>
              <a:gd name="T1" fmla="*/ 0 h 31"/>
              <a:gd name="T2" fmla="*/ 21 w 42"/>
              <a:gd name="T3" fmla="*/ 12 h 31"/>
              <a:gd name="T4" fmla="*/ 32 w 42"/>
              <a:gd name="T5" fmla="*/ 0 h 31"/>
              <a:gd name="T6" fmla="*/ 42 w 42"/>
              <a:gd name="T7" fmla="*/ 20 h 31"/>
              <a:gd name="T8" fmla="*/ 41 w 42"/>
              <a:gd name="T9" fmla="*/ 28 h 31"/>
              <a:gd name="T10" fmla="*/ 21 w 42"/>
              <a:gd name="T11" fmla="*/ 31 h 31"/>
              <a:gd name="T12" fmla="*/ 2 w 42"/>
              <a:gd name="T13" fmla="*/ 28 h 31"/>
              <a:gd name="T14" fmla="*/ 0 w 42"/>
              <a:gd name="T15" fmla="*/ 20 h 31"/>
              <a:gd name="T16" fmla="*/ 11 w 42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31">
                <a:moveTo>
                  <a:pt x="11" y="0"/>
                </a:moveTo>
                <a:cubicBezTo>
                  <a:pt x="21" y="12"/>
                  <a:pt x="21" y="12"/>
                  <a:pt x="21" y="12"/>
                </a:cubicBezTo>
                <a:cubicBezTo>
                  <a:pt x="32" y="0"/>
                  <a:pt x="32" y="0"/>
                  <a:pt x="32" y="0"/>
                </a:cubicBezTo>
                <a:cubicBezTo>
                  <a:pt x="38" y="4"/>
                  <a:pt x="42" y="11"/>
                  <a:pt x="42" y="20"/>
                </a:cubicBezTo>
                <a:cubicBezTo>
                  <a:pt x="42" y="23"/>
                  <a:pt x="41" y="26"/>
                  <a:pt x="41" y="28"/>
                </a:cubicBezTo>
                <a:cubicBezTo>
                  <a:pt x="35" y="30"/>
                  <a:pt x="28" y="31"/>
                  <a:pt x="21" y="31"/>
                </a:cubicBezTo>
                <a:cubicBezTo>
                  <a:pt x="14" y="31"/>
                  <a:pt x="8" y="30"/>
                  <a:pt x="2" y="28"/>
                </a:cubicBezTo>
                <a:cubicBezTo>
                  <a:pt x="1" y="26"/>
                  <a:pt x="0" y="23"/>
                  <a:pt x="0" y="20"/>
                </a:cubicBezTo>
                <a:cubicBezTo>
                  <a:pt x="0" y="11"/>
                  <a:pt x="4" y="4"/>
                  <a:pt x="11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3" name="Oval 123"/>
          <p:cNvSpPr>
            <a:spLocks noChangeArrowheads="1"/>
          </p:cNvSpPr>
          <p:nvPr/>
        </p:nvSpPr>
        <p:spPr bwMode="auto">
          <a:xfrm>
            <a:off x="7867650" y="5762626"/>
            <a:ext cx="60325" cy="60325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4" name="Freeform 124"/>
          <p:cNvSpPr/>
          <p:nvPr/>
        </p:nvSpPr>
        <p:spPr bwMode="auto">
          <a:xfrm>
            <a:off x="7843838" y="5826126"/>
            <a:ext cx="107950" cy="80963"/>
          </a:xfrm>
          <a:custGeom>
            <a:avLst/>
            <a:gdLst>
              <a:gd name="T0" fmla="*/ 10 w 41"/>
              <a:gd name="T1" fmla="*/ 0 h 31"/>
              <a:gd name="T2" fmla="*/ 20 w 41"/>
              <a:gd name="T3" fmla="*/ 12 h 31"/>
              <a:gd name="T4" fmla="*/ 31 w 41"/>
              <a:gd name="T5" fmla="*/ 0 h 31"/>
              <a:gd name="T6" fmla="*/ 41 w 41"/>
              <a:gd name="T7" fmla="*/ 20 h 31"/>
              <a:gd name="T8" fmla="*/ 40 w 41"/>
              <a:gd name="T9" fmla="*/ 28 h 31"/>
              <a:gd name="T10" fmla="*/ 20 w 41"/>
              <a:gd name="T11" fmla="*/ 31 h 31"/>
              <a:gd name="T12" fmla="*/ 1 w 41"/>
              <a:gd name="T13" fmla="*/ 28 h 31"/>
              <a:gd name="T14" fmla="*/ 0 w 41"/>
              <a:gd name="T15" fmla="*/ 20 h 31"/>
              <a:gd name="T16" fmla="*/ 10 w 41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1">
                <a:moveTo>
                  <a:pt x="10" y="0"/>
                </a:moveTo>
                <a:cubicBezTo>
                  <a:pt x="20" y="12"/>
                  <a:pt x="20" y="12"/>
                  <a:pt x="20" y="12"/>
                </a:cubicBezTo>
                <a:cubicBezTo>
                  <a:pt x="31" y="0"/>
                  <a:pt x="31" y="0"/>
                  <a:pt x="31" y="0"/>
                </a:cubicBezTo>
                <a:cubicBezTo>
                  <a:pt x="37" y="4"/>
                  <a:pt x="41" y="11"/>
                  <a:pt x="41" y="20"/>
                </a:cubicBezTo>
                <a:cubicBezTo>
                  <a:pt x="41" y="23"/>
                  <a:pt x="41" y="26"/>
                  <a:pt x="40" y="28"/>
                </a:cubicBezTo>
                <a:cubicBezTo>
                  <a:pt x="34" y="30"/>
                  <a:pt x="27" y="31"/>
                  <a:pt x="20" y="31"/>
                </a:cubicBezTo>
                <a:cubicBezTo>
                  <a:pt x="13" y="31"/>
                  <a:pt x="7" y="30"/>
                  <a:pt x="1" y="28"/>
                </a:cubicBezTo>
                <a:cubicBezTo>
                  <a:pt x="0" y="26"/>
                  <a:pt x="0" y="23"/>
                  <a:pt x="0" y="20"/>
                </a:cubicBezTo>
                <a:cubicBezTo>
                  <a:pt x="0" y="11"/>
                  <a:pt x="4" y="4"/>
                  <a:pt x="10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5" name="Oval 125"/>
          <p:cNvSpPr>
            <a:spLocks noChangeArrowheads="1"/>
          </p:cNvSpPr>
          <p:nvPr/>
        </p:nvSpPr>
        <p:spPr bwMode="auto">
          <a:xfrm>
            <a:off x="7726363" y="5762626"/>
            <a:ext cx="61912" cy="60325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6" name="Freeform 126"/>
          <p:cNvSpPr/>
          <p:nvPr/>
        </p:nvSpPr>
        <p:spPr bwMode="auto">
          <a:xfrm>
            <a:off x="7702550" y="5826126"/>
            <a:ext cx="109537" cy="80963"/>
          </a:xfrm>
          <a:custGeom>
            <a:avLst/>
            <a:gdLst>
              <a:gd name="T0" fmla="*/ 10 w 41"/>
              <a:gd name="T1" fmla="*/ 0 h 31"/>
              <a:gd name="T2" fmla="*/ 21 w 41"/>
              <a:gd name="T3" fmla="*/ 12 h 31"/>
              <a:gd name="T4" fmla="*/ 31 w 41"/>
              <a:gd name="T5" fmla="*/ 0 h 31"/>
              <a:gd name="T6" fmla="*/ 41 w 41"/>
              <a:gd name="T7" fmla="*/ 20 h 31"/>
              <a:gd name="T8" fmla="*/ 40 w 41"/>
              <a:gd name="T9" fmla="*/ 28 h 31"/>
              <a:gd name="T10" fmla="*/ 21 w 41"/>
              <a:gd name="T11" fmla="*/ 31 h 31"/>
              <a:gd name="T12" fmla="*/ 1 w 41"/>
              <a:gd name="T13" fmla="*/ 28 h 31"/>
              <a:gd name="T14" fmla="*/ 0 w 41"/>
              <a:gd name="T15" fmla="*/ 20 h 31"/>
              <a:gd name="T16" fmla="*/ 10 w 41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1">
                <a:moveTo>
                  <a:pt x="10" y="0"/>
                </a:moveTo>
                <a:cubicBezTo>
                  <a:pt x="21" y="12"/>
                  <a:pt x="21" y="12"/>
                  <a:pt x="21" y="12"/>
                </a:cubicBezTo>
                <a:cubicBezTo>
                  <a:pt x="31" y="0"/>
                  <a:pt x="31" y="0"/>
                  <a:pt x="31" y="0"/>
                </a:cubicBezTo>
                <a:cubicBezTo>
                  <a:pt x="37" y="4"/>
                  <a:pt x="41" y="11"/>
                  <a:pt x="41" y="20"/>
                </a:cubicBezTo>
                <a:cubicBezTo>
                  <a:pt x="41" y="23"/>
                  <a:pt x="41" y="26"/>
                  <a:pt x="40" y="28"/>
                </a:cubicBezTo>
                <a:cubicBezTo>
                  <a:pt x="34" y="30"/>
                  <a:pt x="27" y="31"/>
                  <a:pt x="21" y="31"/>
                </a:cubicBezTo>
                <a:cubicBezTo>
                  <a:pt x="14" y="31"/>
                  <a:pt x="7" y="30"/>
                  <a:pt x="1" y="28"/>
                </a:cubicBezTo>
                <a:cubicBezTo>
                  <a:pt x="0" y="26"/>
                  <a:pt x="0" y="23"/>
                  <a:pt x="0" y="20"/>
                </a:cubicBezTo>
                <a:cubicBezTo>
                  <a:pt x="0" y="11"/>
                  <a:pt x="4" y="4"/>
                  <a:pt x="10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7" name="Freeform 127"/>
          <p:cNvSpPr/>
          <p:nvPr/>
        </p:nvSpPr>
        <p:spPr bwMode="auto">
          <a:xfrm>
            <a:off x="9413875" y="6013451"/>
            <a:ext cx="146050" cy="58738"/>
          </a:xfrm>
          <a:custGeom>
            <a:avLst/>
            <a:gdLst>
              <a:gd name="T0" fmla="*/ 6 w 55"/>
              <a:gd name="T1" fmla="*/ 0 h 22"/>
              <a:gd name="T2" fmla="*/ 49 w 55"/>
              <a:gd name="T3" fmla="*/ 0 h 22"/>
              <a:gd name="T4" fmla="*/ 55 w 55"/>
              <a:gd name="T5" fmla="*/ 6 h 22"/>
              <a:gd name="T6" fmla="*/ 49 w 55"/>
              <a:gd name="T7" fmla="*/ 12 h 22"/>
              <a:gd name="T8" fmla="*/ 40 w 55"/>
              <a:gd name="T9" fmla="*/ 12 h 22"/>
              <a:gd name="T10" fmla="*/ 40 w 55"/>
              <a:gd name="T11" fmla="*/ 13 h 22"/>
              <a:gd name="T12" fmla="*/ 28 w 55"/>
              <a:gd name="T13" fmla="*/ 22 h 22"/>
              <a:gd name="T14" fmla="*/ 15 w 55"/>
              <a:gd name="T15" fmla="*/ 13 h 22"/>
              <a:gd name="T16" fmla="*/ 15 w 55"/>
              <a:gd name="T17" fmla="*/ 12 h 22"/>
              <a:gd name="T18" fmla="*/ 6 w 55"/>
              <a:gd name="T19" fmla="*/ 12 h 22"/>
              <a:gd name="T20" fmla="*/ 0 w 55"/>
              <a:gd name="T21" fmla="*/ 6 h 22"/>
              <a:gd name="T22" fmla="*/ 6 w 55"/>
              <a:gd name="T2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5" h="22">
                <a:moveTo>
                  <a:pt x="6" y="0"/>
                </a:moveTo>
                <a:cubicBezTo>
                  <a:pt x="49" y="0"/>
                  <a:pt x="49" y="0"/>
                  <a:pt x="49" y="0"/>
                </a:cubicBezTo>
                <a:cubicBezTo>
                  <a:pt x="53" y="0"/>
                  <a:pt x="55" y="3"/>
                  <a:pt x="55" y="6"/>
                </a:cubicBezTo>
                <a:cubicBezTo>
                  <a:pt x="55" y="10"/>
                  <a:pt x="53" y="12"/>
                  <a:pt x="49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8"/>
                  <a:pt x="35" y="22"/>
                  <a:pt x="28" y="22"/>
                </a:cubicBezTo>
                <a:cubicBezTo>
                  <a:pt x="21" y="22"/>
                  <a:pt x="15" y="18"/>
                  <a:pt x="15" y="13"/>
                </a:cubicBezTo>
                <a:cubicBezTo>
                  <a:pt x="15" y="13"/>
                  <a:pt x="15" y="13"/>
                  <a:pt x="15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8" name="Freeform 128"/>
          <p:cNvSpPr/>
          <p:nvPr/>
        </p:nvSpPr>
        <p:spPr bwMode="auto">
          <a:xfrm>
            <a:off x="9356725" y="5680076"/>
            <a:ext cx="261937" cy="288925"/>
          </a:xfrm>
          <a:custGeom>
            <a:avLst/>
            <a:gdLst>
              <a:gd name="T0" fmla="*/ 4 w 99"/>
              <a:gd name="T1" fmla="*/ 67 h 109"/>
              <a:gd name="T2" fmla="*/ 16 w 99"/>
              <a:gd name="T3" fmla="*/ 88 h 109"/>
              <a:gd name="T4" fmla="*/ 21 w 99"/>
              <a:gd name="T5" fmla="*/ 109 h 109"/>
              <a:gd name="T6" fmla="*/ 77 w 99"/>
              <a:gd name="T7" fmla="*/ 109 h 109"/>
              <a:gd name="T8" fmla="*/ 86 w 99"/>
              <a:gd name="T9" fmla="*/ 84 h 109"/>
              <a:gd name="T10" fmla="*/ 85 w 99"/>
              <a:gd name="T11" fmla="*/ 83 h 109"/>
              <a:gd name="T12" fmla="*/ 99 w 99"/>
              <a:gd name="T13" fmla="*/ 50 h 109"/>
              <a:gd name="T14" fmla="*/ 50 w 99"/>
              <a:gd name="T15" fmla="*/ 0 h 109"/>
              <a:gd name="T16" fmla="*/ 0 w 99"/>
              <a:gd name="T17" fmla="*/ 50 h 109"/>
              <a:gd name="T18" fmla="*/ 4 w 99"/>
              <a:gd name="T19" fmla="*/ 6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" h="109">
                <a:moveTo>
                  <a:pt x="4" y="67"/>
                </a:moveTo>
                <a:cubicBezTo>
                  <a:pt x="6" y="74"/>
                  <a:pt x="12" y="81"/>
                  <a:pt x="16" y="88"/>
                </a:cubicBezTo>
                <a:cubicBezTo>
                  <a:pt x="17" y="89"/>
                  <a:pt x="24" y="109"/>
                  <a:pt x="21" y="109"/>
                </a:cubicBezTo>
                <a:cubicBezTo>
                  <a:pt x="21" y="109"/>
                  <a:pt x="77" y="109"/>
                  <a:pt x="77" y="109"/>
                </a:cubicBezTo>
                <a:cubicBezTo>
                  <a:pt x="77" y="91"/>
                  <a:pt x="86" y="84"/>
                  <a:pt x="86" y="84"/>
                </a:cubicBezTo>
                <a:cubicBezTo>
                  <a:pt x="85" y="83"/>
                  <a:pt x="85" y="83"/>
                  <a:pt x="85" y="83"/>
                </a:cubicBezTo>
                <a:cubicBezTo>
                  <a:pt x="94" y="74"/>
                  <a:pt x="99" y="63"/>
                  <a:pt x="99" y="50"/>
                </a:cubicBezTo>
                <a:cubicBezTo>
                  <a:pt x="99" y="22"/>
                  <a:pt x="77" y="0"/>
                  <a:pt x="50" y="0"/>
                </a:cubicBezTo>
                <a:cubicBezTo>
                  <a:pt x="22" y="0"/>
                  <a:pt x="0" y="22"/>
                  <a:pt x="0" y="50"/>
                </a:cubicBezTo>
                <a:cubicBezTo>
                  <a:pt x="0" y="55"/>
                  <a:pt x="2" y="61"/>
                  <a:pt x="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9" name="Freeform 129"/>
          <p:cNvSpPr/>
          <p:nvPr/>
        </p:nvSpPr>
        <p:spPr bwMode="auto">
          <a:xfrm>
            <a:off x="9413875" y="5981701"/>
            <a:ext cx="146050" cy="20638"/>
          </a:xfrm>
          <a:custGeom>
            <a:avLst/>
            <a:gdLst>
              <a:gd name="T0" fmla="*/ 0 w 55"/>
              <a:gd name="T1" fmla="*/ 4 h 8"/>
              <a:gd name="T2" fmla="*/ 4 w 55"/>
              <a:gd name="T3" fmla="*/ 8 h 8"/>
              <a:gd name="T4" fmla="*/ 51 w 55"/>
              <a:gd name="T5" fmla="*/ 8 h 8"/>
              <a:gd name="T6" fmla="*/ 55 w 55"/>
              <a:gd name="T7" fmla="*/ 4 h 8"/>
              <a:gd name="T8" fmla="*/ 55 w 55"/>
              <a:gd name="T9" fmla="*/ 4 h 8"/>
              <a:gd name="T10" fmla="*/ 51 w 55"/>
              <a:gd name="T11" fmla="*/ 0 h 8"/>
              <a:gd name="T12" fmla="*/ 4 w 55"/>
              <a:gd name="T13" fmla="*/ 0 h 8"/>
              <a:gd name="T14" fmla="*/ 0 w 55"/>
              <a:gd name="T1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8">
                <a:moveTo>
                  <a:pt x="0" y="4"/>
                </a:moveTo>
                <a:cubicBezTo>
                  <a:pt x="0" y="6"/>
                  <a:pt x="2" y="8"/>
                  <a:pt x="4" y="8"/>
                </a:cubicBezTo>
                <a:cubicBezTo>
                  <a:pt x="51" y="8"/>
                  <a:pt x="51" y="8"/>
                  <a:pt x="51" y="8"/>
                </a:cubicBezTo>
                <a:cubicBezTo>
                  <a:pt x="54" y="8"/>
                  <a:pt x="55" y="6"/>
                  <a:pt x="55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5" y="2"/>
                  <a:pt x="54" y="0"/>
                  <a:pt x="51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0" name="Freeform 130"/>
          <p:cNvSpPr/>
          <p:nvPr/>
        </p:nvSpPr>
        <p:spPr bwMode="auto">
          <a:xfrm>
            <a:off x="9671050" y="5986463"/>
            <a:ext cx="92075" cy="85725"/>
          </a:xfrm>
          <a:custGeom>
            <a:avLst/>
            <a:gdLst>
              <a:gd name="T0" fmla="*/ 9 w 35"/>
              <a:gd name="T1" fmla="*/ 1 h 32"/>
              <a:gd name="T2" fmla="*/ 33 w 35"/>
              <a:gd name="T3" fmla="*/ 23 h 32"/>
              <a:gd name="T4" fmla="*/ 34 w 35"/>
              <a:gd name="T5" fmla="*/ 30 h 32"/>
              <a:gd name="T6" fmla="*/ 27 w 35"/>
              <a:gd name="T7" fmla="*/ 30 h 32"/>
              <a:gd name="T8" fmla="*/ 22 w 35"/>
              <a:gd name="T9" fmla="*/ 26 h 32"/>
              <a:gd name="T10" fmla="*/ 22 w 35"/>
              <a:gd name="T11" fmla="*/ 26 h 32"/>
              <a:gd name="T12" fmla="*/ 10 w 35"/>
              <a:gd name="T13" fmla="*/ 24 h 32"/>
              <a:gd name="T14" fmla="*/ 7 w 35"/>
              <a:gd name="T15" fmla="*/ 13 h 32"/>
              <a:gd name="T16" fmla="*/ 8 w 35"/>
              <a:gd name="T17" fmla="*/ 13 h 32"/>
              <a:gd name="T18" fmla="*/ 2 w 35"/>
              <a:gd name="T19" fmla="*/ 8 h 32"/>
              <a:gd name="T20" fmla="*/ 2 w 35"/>
              <a:gd name="T21" fmla="*/ 2 h 32"/>
              <a:gd name="T22" fmla="*/ 9 w 35"/>
              <a:gd name="T23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32">
                <a:moveTo>
                  <a:pt x="9" y="1"/>
                </a:moveTo>
                <a:cubicBezTo>
                  <a:pt x="33" y="23"/>
                  <a:pt x="33" y="23"/>
                  <a:pt x="33" y="23"/>
                </a:cubicBezTo>
                <a:cubicBezTo>
                  <a:pt x="35" y="25"/>
                  <a:pt x="35" y="28"/>
                  <a:pt x="34" y="30"/>
                </a:cubicBezTo>
                <a:cubicBezTo>
                  <a:pt x="32" y="32"/>
                  <a:pt x="29" y="32"/>
                  <a:pt x="27" y="30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19" y="29"/>
                  <a:pt x="14" y="28"/>
                  <a:pt x="10" y="24"/>
                </a:cubicBezTo>
                <a:cubicBezTo>
                  <a:pt x="6" y="21"/>
                  <a:pt x="5" y="16"/>
                  <a:pt x="7" y="13"/>
                </a:cubicBezTo>
                <a:cubicBezTo>
                  <a:pt x="7" y="13"/>
                  <a:pt x="8" y="13"/>
                  <a:pt x="8" y="13"/>
                </a:cubicBezTo>
                <a:cubicBezTo>
                  <a:pt x="2" y="8"/>
                  <a:pt x="2" y="8"/>
                  <a:pt x="2" y="8"/>
                </a:cubicBezTo>
                <a:cubicBezTo>
                  <a:pt x="1" y="6"/>
                  <a:pt x="0" y="3"/>
                  <a:pt x="2" y="2"/>
                </a:cubicBezTo>
                <a:cubicBezTo>
                  <a:pt x="4" y="0"/>
                  <a:pt x="7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1" name="Freeform 131"/>
          <p:cNvSpPr/>
          <p:nvPr/>
        </p:nvSpPr>
        <p:spPr bwMode="auto">
          <a:xfrm>
            <a:off x="9707563" y="5794376"/>
            <a:ext cx="233362" cy="234950"/>
          </a:xfrm>
          <a:custGeom>
            <a:avLst/>
            <a:gdLst>
              <a:gd name="T0" fmla="*/ 12 w 88"/>
              <a:gd name="T1" fmla="*/ 28 h 89"/>
              <a:gd name="T2" fmla="*/ 8 w 88"/>
              <a:gd name="T3" fmla="*/ 46 h 89"/>
              <a:gd name="T4" fmla="*/ 0 w 88"/>
              <a:gd name="T5" fmla="*/ 61 h 89"/>
              <a:gd name="T6" fmla="*/ 32 w 88"/>
              <a:gd name="T7" fmla="*/ 89 h 89"/>
              <a:gd name="T8" fmla="*/ 49 w 88"/>
              <a:gd name="T9" fmla="*/ 80 h 89"/>
              <a:gd name="T10" fmla="*/ 49 w 88"/>
              <a:gd name="T11" fmla="*/ 79 h 89"/>
              <a:gd name="T12" fmla="*/ 74 w 88"/>
              <a:gd name="T13" fmla="*/ 67 h 89"/>
              <a:gd name="T14" fmla="*/ 72 w 88"/>
              <a:gd name="T15" fmla="*/ 14 h 89"/>
              <a:gd name="T16" fmla="*/ 19 w 88"/>
              <a:gd name="T17" fmla="*/ 17 h 89"/>
              <a:gd name="T18" fmla="*/ 12 w 88"/>
              <a:gd name="T19" fmla="*/ 2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89">
                <a:moveTo>
                  <a:pt x="12" y="28"/>
                </a:moveTo>
                <a:cubicBezTo>
                  <a:pt x="9" y="34"/>
                  <a:pt x="9" y="40"/>
                  <a:pt x="8" y="46"/>
                </a:cubicBezTo>
                <a:cubicBezTo>
                  <a:pt x="7" y="48"/>
                  <a:pt x="1" y="62"/>
                  <a:pt x="0" y="61"/>
                </a:cubicBezTo>
                <a:cubicBezTo>
                  <a:pt x="0" y="61"/>
                  <a:pt x="32" y="89"/>
                  <a:pt x="32" y="89"/>
                </a:cubicBezTo>
                <a:cubicBezTo>
                  <a:pt x="41" y="79"/>
                  <a:pt x="49" y="80"/>
                  <a:pt x="49" y="80"/>
                </a:cubicBezTo>
                <a:cubicBezTo>
                  <a:pt x="49" y="79"/>
                  <a:pt x="49" y="79"/>
                  <a:pt x="49" y="79"/>
                </a:cubicBezTo>
                <a:cubicBezTo>
                  <a:pt x="59" y="78"/>
                  <a:pt x="68" y="74"/>
                  <a:pt x="74" y="67"/>
                </a:cubicBezTo>
                <a:cubicBezTo>
                  <a:pt x="88" y="52"/>
                  <a:pt x="87" y="28"/>
                  <a:pt x="72" y="14"/>
                </a:cubicBezTo>
                <a:cubicBezTo>
                  <a:pt x="56" y="0"/>
                  <a:pt x="33" y="1"/>
                  <a:pt x="19" y="17"/>
                </a:cubicBezTo>
                <a:cubicBezTo>
                  <a:pt x="16" y="20"/>
                  <a:pt x="13" y="24"/>
                  <a:pt x="12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2" name="Freeform 132"/>
          <p:cNvSpPr/>
          <p:nvPr/>
        </p:nvSpPr>
        <p:spPr bwMode="auto">
          <a:xfrm>
            <a:off x="9691688" y="5965826"/>
            <a:ext cx="90487" cy="82550"/>
          </a:xfrm>
          <a:custGeom>
            <a:avLst/>
            <a:gdLst>
              <a:gd name="T0" fmla="*/ 2 w 34"/>
              <a:gd name="T1" fmla="*/ 1 h 31"/>
              <a:gd name="T2" fmla="*/ 2 w 34"/>
              <a:gd name="T3" fmla="*/ 6 h 31"/>
              <a:gd name="T4" fmla="*/ 29 w 34"/>
              <a:gd name="T5" fmla="*/ 30 h 31"/>
              <a:gd name="T6" fmla="*/ 33 w 34"/>
              <a:gd name="T7" fmla="*/ 30 h 31"/>
              <a:gd name="T8" fmla="*/ 33 w 34"/>
              <a:gd name="T9" fmla="*/ 30 h 31"/>
              <a:gd name="T10" fmla="*/ 33 w 34"/>
              <a:gd name="T11" fmla="*/ 26 h 31"/>
              <a:gd name="T12" fmla="*/ 6 w 34"/>
              <a:gd name="T13" fmla="*/ 1 h 31"/>
              <a:gd name="T14" fmla="*/ 2 w 34"/>
              <a:gd name="T15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31">
                <a:moveTo>
                  <a:pt x="2" y="1"/>
                </a:moveTo>
                <a:cubicBezTo>
                  <a:pt x="0" y="3"/>
                  <a:pt x="1" y="5"/>
                  <a:pt x="2" y="6"/>
                </a:cubicBezTo>
                <a:cubicBezTo>
                  <a:pt x="29" y="30"/>
                  <a:pt x="29" y="30"/>
                  <a:pt x="29" y="30"/>
                </a:cubicBezTo>
                <a:cubicBezTo>
                  <a:pt x="30" y="31"/>
                  <a:pt x="32" y="31"/>
                  <a:pt x="33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4" y="29"/>
                  <a:pt x="34" y="27"/>
                  <a:pt x="33" y="26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3" y="0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3" name="Freeform 133"/>
          <p:cNvSpPr/>
          <p:nvPr/>
        </p:nvSpPr>
        <p:spPr bwMode="auto">
          <a:xfrm>
            <a:off x="9245600" y="5970588"/>
            <a:ext cx="68262" cy="101600"/>
          </a:xfrm>
          <a:custGeom>
            <a:avLst/>
            <a:gdLst>
              <a:gd name="T0" fmla="*/ 1 w 26"/>
              <a:gd name="T1" fmla="*/ 31 h 38"/>
              <a:gd name="T2" fmla="*/ 17 w 26"/>
              <a:gd name="T3" fmla="*/ 3 h 38"/>
              <a:gd name="T4" fmla="*/ 23 w 26"/>
              <a:gd name="T5" fmla="*/ 1 h 38"/>
              <a:gd name="T6" fmla="*/ 24 w 26"/>
              <a:gd name="T7" fmla="*/ 7 h 38"/>
              <a:gd name="T8" fmla="*/ 21 w 26"/>
              <a:gd name="T9" fmla="*/ 13 h 38"/>
              <a:gd name="T10" fmla="*/ 21 w 26"/>
              <a:gd name="T11" fmla="*/ 13 h 38"/>
              <a:gd name="T12" fmla="*/ 23 w 26"/>
              <a:gd name="T13" fmla="*/ 24 h 38"/>
              <a:gd name="T14" fmla="*/ 13 w 26"/>
              <a:gd name="T15" fmla="*/ 29 h 38"/>
              <a:gd name="T16" fmla="*/ 12 w 26"/>
              <a:gd name="T17" fmla="*/ 29 h 38"/>
              <a:gd name="T18" fmla="*/ 9 w 26"/>
              <a:gd name="T19" fmla="*/ 35 h 38"/>
              <a:gd name="T20" fmla="*/ 3 w 26"/>
              <a:gd name="T21" fmla="*/ 37 h 38"/>
              <a:gd name="T22" fmla="*/ 1 w 26"/>
              <a:gd name="T23" fmla="*/ 3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38">
                <a:moveTo>
                  <a:pt x="1" y="31"/>
                </a:moveTo>
                <a:cubicBezTo>
                  <a:pt x="17" y="3"/>
                  <a:pt x="17" y="3"/>
                  <a:pt x="17" y="3"/>
                </a:cubicBezTo>
                <a:cubicBezTo>
                  <a:pt x="18" y="1"/>
                  <a:pt x="20" y="0"/>
                  <a:pt x="23" y="1"/>
                </a:cubicBezTo>
                <a:cubicBezTo>
                  <a:pt x="25" y="2"/>
                  <a:pt x="26" y="5"/>
                  <a:pt x="24" y="7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5" y="15"/>
                  <a:pt x="25" y="20"/>
                  <a:pt x="23" y="24"/>
                </a:cubicBezTo>
                <a:cubicBezTo>
                  <a:pt x="20" y="29"/>
                  <a:pt x="16" y="31"/>
                  <a:pt x="13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7"/>
                  <a:pt x="5" y="38"/>
                  <a:pt x="3" y="37"/>
                </a:cubicBezTo>
                <a:cubicBezTo>
                  <a:pt x="1" y="36"/>
                  <a:pt x="0" y="33"/>
                  <a:pt x="1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4" name="Freeform 134"/>
          <p:cNvSpPr/>
          <p:nvPr/>
        </p:nvSpPr>
        <p:spPr bwMode="auto">
          <a:xfrm>
            <a:off x="9024938" y="5834063"/>
            <a:ext cx="238125" cy="214313"/>
          </a:xfrm>
          <a:custGeom>
            <a:avLst/>
            <a:gdLst>
              <a:gd name="T0" fmla="*/ 37 w 90"/>
              <a:gd name="T1" fmla="*/ 78 h 81"/>
              <a:gd name="T2" fmla="*/ 55 w 90"/>
              <a:gd name="T3" fmla="*/ 77 h 81"/>
              <a:gd name="T4" fmla="*/ 70 w 90"/>
              <a:gd name="T5" fmla="*/ 81 h 81"/>
              <a:gd name="T6" fmla="*/ 90 w 90"/>
              <a:gd name="T7" fmla="*/ 45 h 81"/>
              <a:gd name="T8" fmla="*/ 77 w 90"/>
              <a:gd name="T9" fmla="*/ 30 h 81"/>
              <a:gd name="T10" fmla="*/ 76 w 90"/>
              <a:gd name="T11" fmla="*/ 30 h 81"/>
              <a:gd name="T12" fmla="*/ 59 w 90"/>
              <a:gd name="T13" fmla="*/ 10 h 81"/>
              <a:gd name="T14" fmla="*/ 10 w 90"/>
              <a:gd name="T15" fmla="*/ 24 h 81"/>
              <a:gd name="T16" fmla="*/ 24 w 90"/>
              <a:gd name="T17" fmla="*/ 74 h 81"/>
              <a:gd name="T18" fmla="*/ 37 w 90"/>
              <a:gd name="T19" fmla="*/ 7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" h="81">
                <a:moveTo>
                  <a:pt x="37" y="78"/>
                </a:moveTo>
                <a:cubicBezTo>
                  <a:pt x="43" y="78"/>
                  <a:pt x="49" y="77"/>
                  <a:pt x="55" y="77"/>
                </a:cubicBezTo>
                <a:cubicBezTo>
                  <a:pt x="56" y="77"/>
                  <a:pt x="71" y="80"/>
                  <a:pt x="70" y="81"/>
                </a:cubicBezTo>
                <a:cubicBezTo>
                  <a:pt x="70" y="81"/>
                  <a:pt x="90" y="45"/>
                  <a:pt x="90" y="45"/>
                </a:cubicBezTo>
                <a:cubicBezTo>
                  <a:pt x="78" y="38"/>
                  <a:pt x="77" y="30"/>
                  <a:pt x="77" y="30"/>
                </a:cubicBezTo>
                <a:cubicBezTo>
                  <a:pt x="77" y="30"/>
                  <a:pt x="76" y="30"/>
                  <a:pt x="76" y="30"/>
                </a:cubicBezTo>
                <a:cubicBezTo>
                  <a:pt x="74" y="22"/>
                  <a:pt x="68" y="14"/>
                  <a:pt x="59" y="10"/>
                </a:cubicBezTo>
                <a:cubicBezTo>
                  <a:pt x="42" y="0"/>
                  <a:pt x="19" y="7"/>
                  <a:pt x="10" y="24"/>
                </a:cubicBezTo>
                <a:cubicBezTo>
                  <a:pt x="0" y="42"/>
                  <a:pt x="7" y="64"/>
                  <a:pt x="24" y="74"/>
                </a:cubicBezTo>
                <a:cubicBezTo>
                  <a:pt x="28" y="76"/>
                  <a:pt x="33" y="77"/>
                  <a:pt x="37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5" name="Freeform 135"/>
          <p:cNvSpPr/>
          <p:nvPr/>
        </p:nvSpPr>
        <p:spPr bwMode="auto">
          <a:xfrm>
            <a:off x="9223375" y="5957888"/>
            <a:ext cx="61912" cy="100013"/>
          </a:xfrm>
          <a:custGeom>
            <a:avLst/>
            <a:gdLst>
              <a:gd name="T0" fmla="*/ 2 w 23"/>
              <a:gd name="T1" fmla="*/ 37 h 38"/>
              <a:gd name="T2" fmla="*/ 6 w 23"/>
              <a:gd name="T3" fmla="*/ 36 h 38"/>
              <a:gd name="T4" fmla="*/ 22 w 23"/>
              <a:gd name="T5" fmla="*/ 5 h 38"/>
              <a:gd name="T6" fmla="*/ 21 w 23"/>
              <a:gd name="T7" fmla="*/ 1 h 38"/>
              <a:gd name="T8" fmla="*/ 21 w 23"/>
              <a:gd name="T9" fmla="*/ 1 h 38"/>
              <a:gd name="T10" fmla="*/ 17 w 23"/>
              <a:gd name="T11" fmla="*/ 2 h 38"/>
              <a:gd name="T12" fmla="*/ 0 w 23"/>
              <a:gd name="T13" fmla="*/ 33 h 38"/>
              <a:gd name="T14" fmla="*/ 2 w 23"/>
              <a:gd name="T15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38">
                <a:moveTo>
                  <a:pt x="2" y="37"/>
                </a:moveTo>
                <a:cubicBezTo>
                  <a:pt x="3" y="38"/>
                  <a:pt x="5" y="37"/>
                  <a:pt x="6" y="36"/>
                </a:cubicBezTo>
                <a:cubicBezTo>
                  <a:pt x="22" y="5"/>
                  <a:pt x="22" y="5"/>
                  <a:pt x="22" y="5"/>
                </a:cubicBezTo>
                <a:cubicBezTo>
                  <a:pt x="23" y="3"/>
                  <a:pt x="23" y="2"/>
                  <a:pt x="21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0" y="0"/>
                  <a:pt x="18" y="1"/>
                  <a:pt x="17" y="2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4"/>
                  <a:pt x="0" y="36"/>
                  <a:pt x="2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6" name="Freeform 136"/>
          <p:cNvSpPr/>
          <p:nvPr/>
        </p:nvSpPr>
        <p:spPr bwMode="auto">
          <a:xfrm>
            <a:off x="5891213" y="1304926"/>
            <a:ext cx="608012" cy="382588"/>
          </a:xfrm>
          <a:custGeom>
            <a:avLst/>
            <a:gdLst>
              <a:gd name="T0" fmla="*/ 207 w 230"/>
              <a:gd name="T1" fmla="*/ 43 h 145"/>
              <a:gd name="T2" fmla="*/ 182 w 230"/>
              <a:gd name="T3" fmla="*/ 31 h 145"/>
              <a:gd name="T4" fmla="*/ 159 w 230"/>
              <a:gd name="T5" fmla="*/ 40 h 145"/>
              <a:gd name="T6" fmla="*/ 108 w 230"/>
              <a:gd name="T7" fmla="*/ 0 h 145"/>
              <a:gd name="T8" fmla="*/ 53 w 230"/>
              <a:gd name="T9" fmla="*/ 52 h 145"/>
              <a:gd name="T10" fmla="*/ 0 w 230"/>
              <a:gd name="T11" fmla="*/ 95 h 145"/>
              <a:gd name="T12" fmla="*/ 45 w 230"/>
              <a:gd name="T13" fmla="*/ 140 h 145"/>
              <a:gd name="T14" fmla="*/ 108 w 230"/>
              <a:gd name="T15" fmla="*/ 140 h 145"/>
              <a:gd name="T16" fmla="*/ 159 w 230"/>
              <a:gd name="T17" fmla="*/ 138 h 145"/>
              <a:gd name="T18" fmla="*/ 197 w 230"/>
              <a:gd name="T19" fmla="*/ 110 h 145"/>
              <a:gd name="T20" fmla="*/ 207 w 230"/>
              <a:gd name="T21" fmla="*/ 4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0" h="145">
                <a:moveTo>
                  <a:pt x="207" y="43"/>
                </a:moveTo>
                <a:cubicBezTo>
                  <a:pt x="200" y="36"/>
                  <a:pt x="191" y="32"/>
                  <a:pt x="182" y="31"/>
                </a:cubicBezTo>
                <a:cubicBezTo>
                  <a:pt x="178" y="31"/>
                  <a:pt x="159" y="33"/>
                  <a:pt x="159" y="40"/>
                </a:cubicBezTo>
                <a:cubicBezTo>
                  <a:pt x="160" y="18"/>
                  <a:pt x="131" y="0"/>
                  <a:pt x="108" y="0"/>
                </a:cubicBezTo>
                <a:cubicBezTo>
                  <a:pt x="78" y="0"/>
                  <a:pt x="53" y="24"/>
                  <a:pt x="53" y="52"/>
                </a:cubicBezTo>
                <a:cubicBezTo>
                  <a:pt x="28" y="43"/>
                  <a:pt x="0" y="67"/>
                  <a:pt x="0" y="95"/>
                </a:cubicBezTo>
                <a:cubicBezTo>
                  <a:pt x="0" y="123"/>
                  <a:pt x="17" y="140"/>
                  <a:pt x="45" y="140"/>
                </a:cubicBezTo>
                <a:cubicBezTo>
                  <a:pt x="66" y="140"/>
                  <a:pt x="87" y="140"/>
                  <a:pt x="108" y="140"/>
                </a:cubicBezTo>
                <a:cubicBezTo>
                  <a:pt x="125" y="140"/>
                  <a:pt x="142" y="145"/>
                  <a:pt x="159" y="138"/>
                </a:cubicBezTo>
                <a:cubicBezTo>
                  <a:pt x="174" y="132"/>
                  <a:pt x="185" y="120"/>
                  <a:pt x="197" y="110"/>
                </a:cubicBezTo>
                <a:cubicBezTo>
                  <a:pt x="216" y="93"/>
                  <a:pt x="230" y="63"/>
                  <a:pt x="207" y="43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7" name="Freeform 137"/>
          <p:cNvSpPr/>
          <p:nvPr/>
        </p:nvSpPr>
        <p:spPr bwMode="auto">
          <a:xfrm>
            <a:off x="6197600" y="2803526"/>
            <a:ext cx="1090612" cy="1092200"/>
          </a:xfrm>
          <a:custGeom>
            <a:avLst/>
            <a:gdLst>
              <a:gd name="T0" fmla="*/ 0 w 412"/>
              <a:gd name="T1" fmla="*/ 182 h 413"/>
              <a:gd name="T2" fmla="*/ 0 w 412"/>
              <a:gd name="T3" fmla="*/ 207 h 413"/>
              <a:gd name="T4" fmla="*/ 0 w 412"/>
              <a:gd name="T5" fmla="*/ 231 h 413"/>
              <a:gd name="T6" fmla="*/ 35 w 412"/>
              <a:gd name="T7" fmla="*/ 243 h 413"/>
              <a:gd name="T8" fmla="*/ 40 w 412"/>
              <a:gd name="T9" fmla="*/ 261 h 413"/>
              <a:gd name="T10" fmla="*/ 16 w 412"/>
              <a:gd name="T11" fmla="*/ 288 h 413"/>
              <a:gd name="T12" fmla="*/ 40 w 412"/>
              <a:gd name="T13" fmla="*/ 331 h 413"/>
              <a:gd name="T14" fmla="*/ 76 w 412"/>
              <a:gd name="T15" fmla="*/ 324 h 413"/>
              <a:gd name="T16" fmla="*/ 89 w 412"/>
              <a:gd name="T17" fmla="*/ 337 h 413"/>
              <a:gd name="T18" fmla="*/ 82 w 412"/>
              <a:gd name="T19" fmla="*/ 373 h 413"/>
              <a:gd name="T20" fmla="*/ 124 w 412"/>
              <a:gd name="T21" fmla="*/ 397 h 413"/>
              <a:gd name="T22" fmla="*/ 152 w 412"/>
              <a:gd name="T23" fmla="*/ 373 h 413"/>
              <a:gd name="T24" fmla="*/ 170 w 412"/>
              <a:gd name="T25" fmla="*/ 378 h 413"/>
              <a:gd name="T26" fmla="*/ 182 w 412"/>
              <a:gd name="T27" fmla="*/ 413 h 413"/>
              <a:gd name="T28" fmla="*/ 206 w 412"/>
              <a:gd name="T29" fmla="*/ 413 h 413"/>
              <a:gd name="T30" fmla="*/ 231 w 412"/>
              <a:gd name="T31" fmla="*/ 413 h 413"/>
              <a:gd name="T32" fmla="*/ 242 w 412"/>
              <a:gd name="T33" fmla="*/ 378 h 413"/>
              <a:gd name="T34" fmla="*/ 261 w 412"/>
              <a:gd name="T35" fmla="*/ 373 h 413"/>
              <a:gd name="T36" fmla="*/ 288 w 412"/>
              <a:gd name="T37" fmla="*/ 397 h 413"/>
              <a:gd name="T38" fmla="*/ 331 w 412"/>
              <a:gd name="T39" fmla="*/ 373 h 413"/>
              <a:gd name="T40" fmla="*/ 323 w 412"/>
              <a:gd name="T41" fmla="*/ 337 h 413"/>
              <a:gd name="T42" fmla="*/ 337 w 412"/>
              <a:gd name="T43" fmla="*/ 324 h 413"/>
              <a:gd name="T44" fmla="*/ 373 w 412"/>
              <a:gd name="T45" fmla="*/ 331 h 413"/>
              <a:gd name="T46" fmla="*/ 397 w 412"/>
              <a:gd name="T47" fmla="*/ 288 h 413"/>
              <a:gd name="T48" fmla="*/ 373 w 412"/>
              <a:gd name="T49" fmla="*/ 261 h 413"/>
              <a:gd name="T50" fmla="*/ 378 w 412"/>
              <a:gd name="T51" fmla="*/ 243 h 413"/>
              <a:gd name="T52" fmla="*/ 412 w 412"/>
              <a:gd name="T53" fmla="*/ 231 h 413"/>
              <a:gd name="T54" fmla="*/ 412 w 412"/>
              <a:gd name="T55" fmla="*/ 207 h 413"/>
              <a:gd name="T56" fmla="*/ 412 w 412"/>
              <a:gd name="T57" fmla="*/ 182 h 413"/>
              <a:gd name="T58" fmla="*/ 378 w 412"/>
              <a:gd name="T59" fmla="*/ 170 h 413"/>
              <a:gd name="T60" fmla="*/ 373 w 412"/>
              <a:gd name="T61" fmla="*/ 152 h 413"/>
              <a:gd name="T62" fmla="*/ 397 w 412"/>
              <a:gd name="T63" fmla="*/ 125 h 413"/>
              <a:gd name="T64" fmla="*/ 373 w 412"/>
              <a:gd name="T65" fmla="*/ 82 h 413"/>
              <a:gd name="T66" fmla="*/ 337 w 412"/>
              <a:gd name="T67" fmla="*/ 90 h 413"/>
              <a:gd name="T68" fmla="*/ 323 w 412"/>
              <a:gd name="T69" fmla="*/ 76 h 413"/>
              <a:gd name="T70" fmla="*/ 331 w 412"/>
              <a:gd name="T71" fmla="*/ 40 h 413"/>
              <a:gd name="T72" fmla="*/ 288 w 412"/>
              <a:gd name="T73" fmla="*/ 16 h 413"/>
              <a:gd name="T74" fmla="*/ 261 w 412"/>
              <a:gd name="T75" fmla="*/ 40 h 413"/>
              <a:gd name="T76" fmla="*/ 242 w 412"/>
              <a:gd name="T77" fmla="*/ 35 h 413"/>
              <a:gd name="T78" fmla="*/ 231 w 412"/>
              <a:gd name="T79" fmla="*/ 0 h 413"/>
              <a:gd name="T80" fmla="*/ 206 w 412"/>
              <a:gd name="T81" fmla="*/ 0 h 413"/>
              <a:gd name="T82" fmla="*/ 182 w 412"/>
              <a:gd name="T83" fmla="*/ 0 h 413"/>
              <a:gd name="T84" fmla="*/ 170 w 412"/>
              <a:gd name="T85" fmla="*/ 35 h 413"/>
              <a:gd name="T86" fmla="*/ 152 w 412"/>
              <a:gd name="T87" fmla="*/ 40 h 413"/>
              <a:gd name="T88" fmla="*/ 124 w 412"/>
              <a:gd name="T89" fmla="*/ 16 h 413"/>
              <a:gd name="T90" fmla="*/ 82 w 412"/>
              <a:gd name="T91" fmla="*/ 40 h 413"/>
              <a:gd name="T92" fmla="*/ 89 w 412"/>
              <a:gd name="T93" fmla="*/ 76 h 413"/>
              <a:gd name="T94" fmla="*/ 76 w 412"/>
              <a:gd name="T95" fmla="*/ 90 h 413"/>
              <a:gd name="T96" fmla="*/ 40 w 412"/>
              <a:gd name="T97" fmla="*/ 82 h 413"/>
              <a:gd name="T98" fmla="*/ 16 w 412"/>
              <a:gd name="T99" fmla="*/ 125 h 413"/>
              <a:gd name="T100" fmla="*/ 40 w 412"/>
              <a:gd name="T101" fmla="*/ 152 h 413"/>
              <a:gd name="T102" fmla="*/ 35 w 412"/>
              <a:gd name="T103" fmla="*/ 170 h 413"/>
              <a:gd name="T104" fmla="*/ 0 w 412"/>
              <a:gd name="T105" fmla="*/ 18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12" h="413">
                <a:moveTo>
                  <a:pt x="0" y="182"/>
                </a:moveTo>
                <a:cubicBezTo>
                  <a:pt x="0" y="207"/>
                  <a:pt x="0" y="207"/>
                  <a:pt x="0" y="207"/>
                </a:cubicBezTo>
                <a:cubicBezTo>
                  <a:pt x="0" y="231"/>
                  <a:pt x="0" y="231"/>
                  <a:pt x="0" y="231"/>
                </a:cubicBezTo>
                <a:cubicBezTo>
                  <a:pt x="35" y="243"/>
                  <a:pt x="35" y="243"/>
                  <a:pt x="35" y="243"/>
                </a:cubicBezTo>
                <a:cubicBezTo>
                  <a:pt x="36" y="249"/>
                  <a:pt x="38" y="255"/>
                  <a:pt x="40" y="261"/>
                </a:cubicBezTo>
                <a:cubicBezTo>
                  <a:pt x="16" y="288"/>
                  <a:pt x="16" y="288"/>
                  <a:pt x="16" y="288"/>
                </a:cubicBezTo>
                <a:cubicBezTo>
                  <a:pt x="40" y="331"/>
                  <a:pt x="40" y="331"/>
                  <a:pt x="40" y="331"/>
                </a:cubicBezTo>
                <a:cubicBezTo>
                  <a:pt x="76" y="324"/>
                  <a:pt x="76" y="324"/>
                  <a:pt x="76" y="324"/>
                </a:cubicBezTo>
                <a:cubicBezTo>
                  <a:pt x="80" y="328"/>
                  <a:pt x="85" y="333"/>
                  <a:pt x="89" y="337"/>
                </a:cubicBezTo>
                <a:cubicBezTo>
                  <a:pt x="82" y="373"/>
                  <a:pt x="82" y="373"/>
                  <a:pt x="82" y="373"/>
                </a:cubicBezTo>
                <a:cubicBezTo>
                  <a:pt x="124" y="397"/>
                  <a:pt x="124" y="397"/>
                  <a:pt x="124" y="397"/>
                </a:cubicBezTo>
                <a:cubicBezTo>
                  <a:pt x="152" y="373"/>
                  <a:pt x="152" y="373"/>
                  <a:pt x="152" y="373"/>
                </a:cubicBezTo>
                <a:cubicBezTo>
                  <a:pt x="158" y="375"/>
                  <a:pt x="164" y="377"/>
                  <a:pt x="170" y="378"/>
                </a:cubicBezTo>
                <a:cubicBezTo>
                  <a:pt x="182" y="413"/>
                  <a:pt x="182" y="413"/>
                  <a:pt x="182" y="413"/>
                </a:cubicBezTo>
                <a:cubicBezTo>
                  <a:pt x="206" y="413"/>
                  <a:pt x="206" y="413"/>
                  <a:pt x="206" y="413"/>
                </a:cubicBezTo>
                <a:cubicBezTo>
                  <a:pt x="231" y="413"/>
                  <a:pt x="231" y="413"/>
                  <a:pt x="231" y="413"/>
                </a:cubicBezTo>
                <a:cubicBezTo>
                  <a:pt x="242" y="378"/>
                  <a:pt x="242" y="378"/>
                  <a:pt x="242" y="378"/>
                </a:cubicBezTo>
                <a:cubicBezTo>
                  <a:pt x="249" y="377"/>
                  <a:pt x="255" y="375"/>
                  <a:pt x="261" y="37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331" y="373"/>
                  <a:pt x="331" y="373"/>
                  <a:pt x="331" y="373"/>
                </a:cubicBezTo>
                <a:cubicBezTo>
                  <a:pt x="323" y="337"/>
                  <a:pt x="323" y="337"/>
                  <a:pt x="323" y="337"/>
                </a:cubicBezTo>
                <a:cubicBezTo>
                  <a:pt x="328" y="333"/>
                  <a:pt x="332" y="328"/>
                  <a:pt x="337" y="324"/>
                </a:cubicBezTo>
                <a:cubicBezTo>
                  <a:pt x="373" y="331"/>
                  <a:pt x="373" y="331"/>
                  <a:pt x="373" y="331"/>
                </a:cubicBezTo>
                <a:cubicBezTo>
                  <a:pt x="397" y="288"/>
                  <a:pt x="397" y="288"/>
                  <a:pt x="397" y="288"/>
                </a:cubicBezTo>
                <a:cubicBezTo>
                  <a:pt x="373" y="261"/>
                  <a:pt x="373" y="261"/>
                  <a:pt x="373" y="261"/>
                </a:cubicBezTo>
                <a:cubicBezTo>
                  <a:pt x="375" y="255"/>
                  <a:pt x="376" y="249"/>
                  <a:pt x="378" y="243"/>
                </a:cubicBezTo>
                <a:cubicBezTo>
                  <a:pt x="412" y="231"/>
                  <a:pt x="412" y="231"/>
                  <a:pt x="412" y="231"/>
                </a:cubicBezTo>
                <a:cubicBezTo>
                  <a:pt x="412" y="207"/>
                  <a:pt x="412" y="207"/>
                  <a:pt x="412" y="207"/>
                </a:cubicBezTo>
                <a:cubicBezTo>
                  <a:pt x="412" y="182"/>
                  <a:pt x="412" y="182"/>
                  <a:pt x="412" y="182"/>
                </a:cubicBezTo>
                <a:cubicBezTo>
                  <a:pt x="378" y="170"/>
                  <a:pt x="378" y="170"/>
                  <a:pt x="378" y="170"/>
                </a:cubicBezTo>
                <a:cubicBezTo>
                  <a:pt x="376" y="164"/>
                  <a:pt x="375" y="158"/>
                  <a:pt x="373" y="152"/>
                </a:cubicBezTo>
                <a:cubicBezTo>
                  <a:pt x="397" y="125"/>
                  <a:pt x="397" y="125"/>
                  <a:pt x="397" y="125"/>
                </a:cubicBezTo>
                <a:cubicBezTo>
                  <a:pt x="373" y="82"/>
                  <a:pt x="373" y="82"/>
                  <a:pt x="373" y="82"/>
                </a:cubicBezTo>
                <a:cubicBezTo>
                  <a:pt x="337" y="90"/>
                  <a:pt x="337" y="90"/>
                  <a:pt x="337" y="90"/>
                </a:cubicBezTo>
                <a:cubicBezTo>
                  <a:pt x="332" y="85"/>
                  <a:pt x="328" y="80"/>
                  <a:pt x="323" y="76"/>
                </a:cubicBezTo>
                <a:cubicBezTo>
                  <a:pt x="331" y="40"/>
                  <a:pt x="331" y="40"/>
                  <a:pt x="331" y="40"/>
                </a:cubicBezTo>
                <a:cubicBezTo>
                  <a:pt x="288" y="16"/>
                  <a:pt x="288" y="16"/>
                  <a:pt x="288" y="16"/>
                </a:cubicBezTo>
                <a:cubicBezTo>
                  <a:pt x="261" y="40"/>
                  <a:pt x="261" y="40"/>
                  <a:pt x="261" y="40"/>
                </a:cubicBezTo>
                <a:cubicBezTo>
                  <a:pt x="255" y="38"/>
                  <a:pt x="249" y="36"/>
                  <a:pt x="242" y="35"/>
                </a:cubicBezTo>
                <a:cubicBezTo>
                  <a:pt x="231" y="0"/>
                  <a:pt x="231" y="0"/>
                  <a:pt x="231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70" y="35"/>
                  <a:pt x="170" y="35"/>
                  <a:pt x="170" y="35"/>
                </a:cubicBezTo>
                <a:cubicBezTo>
                  <a:pt x="164" y="36"/>
                  <a:pt x="158" y="38"/>
                  <a:pt x="152" y="40"/>
                </a:cubicBezTo>
                <a:cubicBezTo>
                  <a:pt x="124" y="16"/>
                  <a:pt x="124" y="16"/>
                  <a:pt x="124" y="16"/>
                </a:cubicBezTo>
                <a:cubicBezTo>
                  <a:pt x="82" y="40"/>
                  <a:pt x="82" y="40"/>
                  <a:pt x="82" y="40"/>
                </a:cubicBezTo>
                <a:cubicBezTo>
                  <a:pt x="89" y="76"/>
                  <a:pt x="89" y="76"/>
                  <a:pt x="89" y="76"/>
                </a:cubicBezTo>
                <a:cubicBezTo>
                  <a:pt x="85" y="80"/>
                  <a:pt x="80" y="85"/>
                  <a:pt x="76" y="90"/>
                </a:cubicBezTo>
                <a:cubicBezTo>
                  <a:pt x="40" y="82"/>
                  <a:pt x="40" y="82"/>
                  <a:pt x="40" y="82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40" y="152"/>
                  <a:pt x="40" y="152"/>
                  <a:pt x="40" y="152"/>
                </a:cubicBezTo>
                <a:cubicBezTo>
                  <a:pt x="38" y="158"/>
                  <a:pt x="36" y="164"/>
                  <a:pt x="35" y="170"/>
                </a:cubicBezTo>
                <a:lnTo>
                  <a:pt x="0" y="182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8" name="Freeform 138"/>
          <p:cNvSpPr/>
          <p:nvPr/>
        </p:nvSpPr>
        <p:spPr bwMode="auto">
          <a:xfrm>
            <a:off x="6669088" y="3490913"/>
            <a:ext cx="150812" cy="58738"/>
          </a:xfrm>
          <a:custGeom>
            <a:avLst/>
            <a:gdLst>
              <a:gd name="T0" fmla="*/ 6 w 57"/>
              <a:gd name="T1" fmla="*/ 0 h 22"/>
              <a:gd name="T2" fmla="*/ 51 w 57"/>
              <a:gd name="T3" fmla="*/ 0 h 22"/>
              <a:gd name="T4" fmla="*/ 57 w 57"/>
              <a:gd name="T5" fmla="*/ 7 h 22"/>
              <a:gd name="T6" fmla="*/ 51 w 57"/>
              <a:gd name="T7" fmla="*/ 13 h 22"/>
              <a:gd name="T8" fmla="*/ 41 w 57"/>
              <a:gd name="T9" fmla="*/ 13 h 22"/>
              <a:gd name="T10" fmla="*/ 41 w 57"/>
              <a:gd name="T11" fmla="*/ 13 h 22"/>
              <a:gd name="T12" fmla="*/ 28 w 57"/>
              <a:gd name="T13" fmla="*/ 22 h 22"/>
              <a:gd name="T14" fmla="*/ 15 w 57"/>
              <a:gd name="T15" fmla="*/ 13 h 22"/>
              <a:gd name="T16" fmla="*/ 15 w 57"/>
              <a:gd name="T17" fmla="*/ 13 h 22"/>
              <a:gd name="T18" fmla="*/ 6 w 57"/>
              <a:gd name="T19" fmla="*/ 13 h 22"/>
              <a:gd name="T20" fmla="*/ 0 w 57"/>
              <a:gd name="T21" fmla="*/ 7 h 22"/>
              <a:gd name="T22" fmla="*/ 6 w 57"/>
              <a:gd name="T2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" h="22">
                <a:moveTo>
                  <a:pt x="6" y="0"/>
                </a:move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7" y="3"/>
                  <a:pt x="57" y="7"/>
                </a:cubicBezTo>
                <a:cubicBezTo>
                  <a:pt x="57" y="10"/>
                  <a:pt x="54" y="13"/>
                  <a:pt x="5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8"/>
                  <a:pt x="35" y="22"/>
                  <a:pt x="28" y="22"/>
                </a:cubicBezTo>
                <a:cubicBezTo>
                  <a:pt x="21" y="22"/>
                  <a:pt x="15" y="18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9" name="Freeform 139"/>
          <p:cNvSpPr>
            <a:spLocks noEditPoints="1"/>
          </p:cNvSpPr>
          <p:nvPr/>
        </p:nvSpPr>
        <p:spPr bwMode="auto">
          <a:xfrm>
            <a:off x="6610350" y="3149601"/>
            <a:ext cx="266700" cy="293688"/>
          </a:xfrm>
          <a:custGeom>
            <a:avLst/>
            <a:gdLst>
              <a:gd name="T0" fmla="*/ 3 w 101"/>
              <a:gd name="T1" fmla="*/ 68 h 111"/>
              <a:gd name="T2" fmla="*/ 16 w 101"/>
              <a:gd name="T3" fmla="*/ 90 h 111"/>
              <a:gd name="T4" fmla="*/ 21 w 101"/>
              <a:gd name="T5" fmla="*/ 111 h 111"/>
              <a:gd name="T6" fmla="*/ 79 w 101"/>
              <a:gd name="T7" fmla="*/ 111 h 111"/>
              <a:gd name="T8" fmla="*/ 87 w 101"/>
              <a:gd name="T9" fmla="*/ 85 h 111"/>
              <a:gd name="T10" fmla="*/ 87 w 101"/>
              <a:gd name="T11" fmla="*/ 85 h 111"/>
              <a:gd name="T12" fmla="*/ 101 w 101"/>
              <a:gd name="T13" fmla="*/ 50 h 111"/>
              <a:gd name="T14" fmla="*/ 50 w 101"/>
              <a:gd name="T15" fmla="*/ 0 h 111"/>
              <a:gd name="T16" fmla="*/ 0 w 101"/>
              <a:gd name="T17" fmla="*/ 50 h 111"/>
              <a:gd name="T18" fmla="*/ 3 w 101"/>
              <a:gd name="T19" fmla="*/ 68 h 111"/>
              <a:gd name="T20" fmla="*/ 61 w 101"/>
              <a:gd name="T21" fmla="*/ 22 h 111"/>
              <a:gd name="T22" fmla="*/ 50 w 101"/>
              <a:gd name="T23" fmla="*/ 33 h 111"/>
              <a:gd name="T24" fmla="*/ 40 w 101"/>
              <a:gd name="T25" fmla="*/ 22 h 111"/>
              <a:gd name="T26" fmla="*/ 50 w 101"/>
              <a:gd name="T27" fmla="*/ 12 h 111"/>
              <a:gd name="T28" fmla="*/ 61 w 101"/>
              <a:gd name="T29" fmla="*/ 22 h 111"/>
              <a:gd name="T30" fmla="*/ 30 w 101"/>
              <a:gd name="T31" fmla="*/ 45 h 111"/>
              <a:gd name="T32" fmla="*/ 39 w 101"/>
              <a:gd name="T33" fmla="*/ 37 h 111"/>
              <a:gd name="T34" fmla="*/ 42 w 101"/>
              <a:gd name="T35" fmla="*/ 37 h 111"/>
              <a:gd name="T36" fmla="*/ 51 w 101"/>
              <a:gd name="T37" fmla="*/ 45 h 111"/>
              <a:gd name="T38" fmla="*/ 59 w 101"/>
              <a:gd name="T39" fmla="*/ 37 h 111"/>
              <a:gd name="T40" fmla="*/ 62 w 101"/>
              <a:gd name="T41" fmla="*/ 37 h 111"/>
              <a:gd name="T42" fmla="*/ 70 w 101"/>
              <a:gd name="T43" fmla="*/ 45 h 111"/>
              <a:gd name="T44" fmla="*/ 70 w 101"/>
              <a:gd name="T45" fmla="*/ 63 h 111"/>
              <a:gd name="T46" fmla="*/ 62 w 101"/>
              <a:gd name="T47" fmla="*/ 71 h 111"/>
              <a:gd name="T48" fmla="*/ 62 w 101"/>
              <a:gd name="T49" fmla="*/ 71 h 111"/>
              <a:gd name="T50" fmla="*/ 62 w 101"/>
              <a:gd name="T51" fmla="*/ 74 h 111"/>
              <a:gd name="T52" fmla="*/ 62 w 101"/>
              <a:gd name="T53" fmla="*/ 103 h 111"/>
              <a:gd name="T54" fmla="*/ 56 w 101"/>
              <a:gd name="T55" fmla="*/ 109 h 111"/>
              <a:gd name="T56" fmla="*/ 50 w 101"/>
              <a:gd name="T57" fmla="*/ 103 h 111"/>
              <a:gd name="T58" fmla="*/ 44 w 101"/>
              <a:gd name="T59" fmla="*/ 109 h 111"/>
              <a:gd name="T60" fmla="*/ 38 w 101"/>
              <a:gd name="T61" fmla="*/ 103 h 111"/>
              <a:gd name="T62" fmla="*/ 38 w 101"/>
              <a:gd name="T63" fmla="*/ 74 h 111"/>
              <a:gd name="T64" fmla="*/ 39 w 101"/>
              <a:gd name="T65" fmla="*/ 71 h 111"/>
              <a:gd name="T66" fmla="*/ 39 w 101"/>
              <a:gd name="T67" fmla="*/ 71 h 111"/>
              <a:gd name="T68" fmla="*/ 30 w 101"/>
              <a:gd name="T69" fmla="*/ 63 h 111"/>
              <a:gd name="T70" fmla="*/ 30 w 101"/>
              <a:gd name="T71" fmla="*/ 4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1" h="111">
                <a:moveTo>
                  <a:pt x="3" y="68"/>
                </a:moveTo>
                <a:cubicBezTo>
                  <a:pt x="6" y="76"/>
                  <a:pt x="12" y="82"/>
                  <a:pt x="16" y="90"/>
                </a:cubicBezTo>
                <a:cubicBezTo>
                  <a:pt x="17" y="91"/>
                  <a:pt x="24" y="111"/>
                  <a:pt x="21" y="111"/>
                </a:cubicBezTo>
                <a:cubicBezTo>
                  <a:pt x="21" y="111"/>
                  <a:pt x="79" y="111"/>
                  <a:pt x="79" y="111"/>
                </a:cubicBezTo>
                <a:cubicBezTo>
                  <a:pt x="79" y="93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96" y="76"/>
                  <a:pt x="101" y="64"/>
                  <a:pt x="101" y="50"/>
                </a:cubicBezTo>
                <a:cubicBezTo>
                  <a:pt x="101" y="23"/>
                  <a:pt x="78" y="0"/>
                  <a:pt x="50" y="0"/>
                </a:cubicBezTo>
                <a:cubicBezTo>
                  <a:pt x="22" y="0"/>
                  <a:pt x="0" y="23"/>
                  <a:pt x="0" y="50"/>
                </a:cubicBezTo>
                <a:cubicBezTo>
                  <a:pt x="0" y="56"/>
                  <a:pt x="1" y="63"/>
                  <a:pt x="3" y="68"/>
                </a:cubicBezTo>
                <a:close/>
                <a:moveTo>
                  <a:pt x="61" y="22"/>
                </a:moveTo>
                <a:cubicBezTo>
                  <a:pt x="61" y="28"/>
                  <a:pt x="56" y="33"/>
                  <a:pt x="50" y="33"/>
                </a:cubicBezTo>
                <a:cubicBezTo>
                  <a:pt x="45" y="33"/>
                  <a:pt x="40" y="28"/>
                  <a:pt x="40" y="22"/>
                </a:cubicBezTo>
                <a:cubicBezTo>
                  <a:pt x="40" y="17"/>
                  <a:pt x="45" y="12"/>
                  <a:pt x="50" y="12"/>
                </a:cubicBezTo>
                <a:cubicBezTo>
                  <a:pt x="56" y="12"/>
                  <a:pt x="61" y="17"/>
                  <a:pt x="61" y="22"/>
                </a:cubicBezTo>
                <a:close/>
                <a:moveTo>
                  <a:pt x="30" y="45"/>
                </a:moveTo>
                <a:cubicBezTo>
                  <a:pt x="30" y="40"/>
                  <a:pt x="34" y="37"/>
                  <a:pt x="39" y="37"/>
                </a:cubicBezTo>
                <a:cubicBezTo>
                  <a:pt x="42" y="37"/>
                  <a:pt x="42" y="37"/>
                  <a:pt x="42" y="37"/>
                </a:cubicBezTo>
                <a:cubicBezTo>
                  <a:pt x="51" y="45"/>
                  <a:pt x="51" y="45"/>
                  <a:pt x="51" y="45"/>
                </a:cubicBezTo>
                <a:cubicBezTo>
                  <a:pt x="59" y="37"/>
                  <a:pt x="59" y="37"/>
                  <a:pt x="59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7" y="37"/>
                  <a:pt x="70" y="40"/>
                  <a:pt x="70" y="45"/>
                </a:cubicBezTo>
                <a:cubicBezTo>
                  <a:pt x="70" y="63"/>
                  <a:pt x="70" y="63"/>
                  <a:pt x="70" y="63"/>
                </a:cubicBezTo>
                <a:cubicBezTo>
                  <a:pt x="70" y="68"/>
                  <a:pt x="67" y="71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2"/>
                  <a:pt x="62" y="73"/>
                  <a:pt x="62" y="74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6"/>
                  <a:pt x="60" y="109"/>
                  <a:pt x="56" y="109"/>
                </a:cubicBezTo>
                <a:cubicBezTo>
                  <a:pt x="53" y="109"/>
                  <a:pt x="50" y="106"/>
                  <a:pt x="50" y="103"/>
                </a:cubicBezTo>
                <a:cubicBezTo>
                  <a:pt x="50" y="106"/>
                  <a:pt x="48" y="109"/>
                  <a:pt x="44" y="109"/>
                </a:cubicBezTo>
                <a:cubicBezTo>
                  <a:pt x="41" y="109"/>
                  <a:pt x="38" y="106"/>
                  <a:pt x="38" y="103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3"/>
                  <a:pt x="39" y="72"/>
                  <a:pt x="39" y="71"/>
                </a:cubicBezTo>
                <a:cubicBezTo>
                  <a:pt x="39" y="71"/>
                  <a:pt x="39" y="71"/>
                  <a:pt x="39" y="71"/>
                </a:cubicBezTo>
                <a:cubicBezTo>
                  <a:pt x="34" y="71"/>
                  <a:pt x="30" y="68"/>
                  <a:pt x="30" y="63"/>
                </a:cubicBezTo>
                <a:lnTo>
                  <a:pt x="30" y="45"/>
                </a:ln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0" name="Freeform 140"/>
          <p:cNvSpPr/>
          <p:nvPr/>
        </p:nvSpPr>
        <p:spPr bwMode="auto">
          <a:xfrm>
            <a:off x="6669088" y="3459163"/>
            <a:ext cx="150812" cy="20638"/>
          </a:xfrm>
          <a:custGeom>
            <a:avLst/>
            <a:gdLst>
              <a:gd name="T0" fmla="*/ 0 w 57"/>
              <a:gd name="T1" fmla="*/ 4 h 8"/>
              <a:gd name="T2" fmla="*/ 4 w 57"/>
              <a:gd name="T3" fmla="*/ 8 h 8"/>
              <a:gd name="T4" fmla="*/ 53 w 57"/>
              <a:gd name="T5" fmla="*/ 8 h 8"/>
              <a:gd name="T6" fmla="*/ 57 w 57"/>
              <a:gd name="T7" fmla="*/ 4 h 8"/>
              <a:gd name="T8" fmla="*/ 57 w 57"/>
              <a:gd name="T9" fmla="*/ 4 h 8"/>
              <a:gd name="T10" fmla="*/ 53 w 57"/>
              <a:gd name="T11" fmla="*/ 0 h 8"/>
              <a:gd name="T12" fmla="*/ 4 w 57"/>
              <a:gd name="T13" fmla="*/ 0 h 8"/>
              <a:gd name="T14" fmla="*/ 0 w 57"/>
              <a:gd name="T1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">
                <a:moveTo>
                  <a:pt x="0" y="4"/>
                </a:moveTo>
                <a:cubicBezTo>
                  <a:pt x="0" y="6"/>
                  <a:pt x="2" y="8"/>
                  <a:pt x="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5" y="8"/>
                  <a:pt x="57" y="6"/>
                  <a:pt x="57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2"/>
                  <a:pt x="55" y="0"/>
                  <a:pt x="53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1" name="Freeform 141"/>
          <p:cNvSpPr>
            <a:spLocks noEditPoints="1"/>
          </p:cNvSpPr>
          <p:nvPr/>
        </p:nvSpPr>
        <p:spPr bwMode="auto">
          <a:xfrm>
            <a:off x="6348413" y="2954338"/>
            <a:ext cx="790575" cy="790575"/>
          </a:xfrm>
          <a:custGeom>
            <a:avLst/>
            <a:gdLst>
              <a:gd name="T0" fmla="*/ 141 w 299"/>
              <a:gd name="T1" fmla="*/ 299 h 299"/>
              <a:gd name="T2" fmla="*/ 149 w 299"/>
              <a:gd name="T3" fmla="*/ 299 h 299"/>
              <a:gd name="T4" fmla="*/ 175 w 299"/>
              <a:gd name="T5" fmla="*/ 280 h 299"/>
              <a:gd name="T6" fmla="*/ 120 w 299"/>
              <a:gd name="T7" fmla="*/ 296 h 299"/>
              <a:gd name="T8" fmla="*/ 123 w 299"/>
              <a:gd name="T9" fmla="*/ 281 h 299"/>
              <a:gd name="T10" fmla="*/ 193 w 299"/>
              <a:gd name="T11" fmla="*/ 276 h 299"/>
              <a:gd name="T12" fmla="*/ 199 w 299"/>
              <a:gd name="T13" fmla="*/ 291 h 299"/>
              <a:gd name="T14" fmla="*/ 92 w 299"/>
              <a:gd name="T15" fmla="*/ 270 h 299"/>
              <a:gd name="T16" fmla="*/ 225 w 299"/>
              <a:gd name="T17" fmla="*/ 278 h 299"/>
              <a:gd name="T18" fmla="*/ 232 w 299"/>
              <a:gd name="T19" fmla="*/ 274 h 299"/>
              <a:gd name="T20" fmla="*/ 60 w 299"/>
              <a:gd name="T21" fmla="*/ 269 h 299"/>
              <a:gd name="T22" fmla="*/ 66 w 299"/>
              <a:gd name="T23" fmla="*/ 274 h 299"/>
              <a:gd name="T24" fmla="*/ 244 w 299"/>
              <a:gd name="T25" fmla="*/ 244 h 299"/>
              <a:gd name="T26" fmla="*/ 44 w 299"/>
              <a:gd name="T27" fmla="*/ 255 h 299"/>
              <a:gd name="T28" fmla="*/ 55 w 299"/>
              <a:gd name="T29" fmla="*/ 244 h 299"/>
              <a:gd name="T30" fmla="*/ 256 w 299"/>
              <a:gd name="T31" fmla="*/ 230 h 299"/>
              <a:gd name="T32" fmla="*/ 269 w 299"/>
              <a:gd name="T33" fmla="*/ 239 h 299"/>
              <a:gd name="T34" fmla="*/ 34 w 299"/>
              <a:gd name="T35" fmla="*/ 218 h 299"/>
              <a:gd name="T36" fmla="*/ 284 w 299"/>
              <a:gd name="T37" fmla="*/ 214 h 299"/>
              <a:gd name="T38" fmla="*/ 287 w 299"/>
              <a:gd name="T39" fmla="*/ 207 h 299"/>
              <a:gd name="T40" fmla="*/ 8 w 299"/>
              <a:gd name="T41" fmla="*/ 199 h 299"/>
              <a:gd name="T42" fmla="*/ 11 w 299"/>
              <a:gd name="T43" fmla="*/ 207 h 299"/>
              <a:gd name="T44" fmla="*/ 280 w 299"/>
              <a:gd name="T45" fmla="*/ 176 h 299"/>
              <a:gd name="T46" fmla="*/ 3 w 299"/>
              <a:gd name="T47" fmla="*/ 179 h 299"/>
              <a:gd name="T48" fmla="*/ 18 w 299"/>
              <a:gd name="T49" fmla="*/ 176 h 299"/>
              <a:gd name="T50" fmla="*/ 283 w 299"/>
              <a:gd name="T51" fmla="*/ 157 h 299"/>
              <a:gd name="T52" fmla="*/ 299 w 299"/>
              <a:gd name="T53" fmla="*/ 149 h 299"/>
              <a:gd name="T54" fmla="*/ 0 w 299"/>
              <a:gd name="T55" fmla="*/ 150 h 299"/>
              <a:gd name="T56" fmla="*/ 16 w 299"/>
              <a:gd name="T57" fmla="*/ 142 h 299"/>
              <a:gd name="T58" fmla="*/ 281 w 299"/>
              <a:gd name="T59" fmla="*/ 130 h 299"/>
              <a:gd name="T60" fmla="*/ 297 w 299"/>
              <a:gd name="T61" fmla="*/ 128 h 299"/>
              <a:gd name="T62" fmla="*/ 3 w 299"/>
              <a:gd name="T63" fmla="*/ 121 h 299"/>
              <a:gd name="T64" fmla="*/ 18 w 299"/>
              <a:gd name="T65" fmla="*/ 124 h 299"/>
              <a:gd name="T66" fmla="*/ 287 w 299"/>
              <a:gd name="T67" fmla="*/ 92 h 299"/>
              <a:gd name="T68" fmla="*/ 26 w 299"/>
              <a:gd name="T69" fmla="*/ 99 h 299"/>
              <a:gd name="T70" fmla="*/ 29 w 299"/>
              <a:gd name="T71" fmla="*/ 92 h 299"/>
              <a:gd name="T72" fmla="*/ 260 w 299"/>
              <a:gd name="T73" fmla="*/ 75 h 299"/>
              <a:gd name="T74" fmla="*/ 264 w 299"/>
              <a:gd name="T75" fmla="*/ 81 h 299"/>
              <a:gd name="T76" fmla="*/ 30 w 299"/>
              <a:gd name="T77" fmla="*/ 60 h 299"/>
              <a:gd name="T78" fmla="*/ 248 w 299"/>
              <a:gd name="T79" fmla="*/ 60 h 299"/>
              <a:gd name="T80" fmla="*/ 260 w 299"/>
              <a:gd name="T81" fmla="*/ 50 h 299"/>
              <a:gd name="T82" fmla="*/ 43 w 299"/>
              <a:gd name="T83" fmla="*/ 44 h 299"/>
              <a:gd name="T84" fmla="*/ 55 w 299"/>
              <a:gd name="T85" fmla="*/ 55 h 299"/>
              <a:gd name="T86" fmla="*/ 232 w 299"/>
              <a:gd name="T87" fmla="*/ 25 h 299"/>
              <a:gd name="T88" fmla="*/ 75 w 299"/>
              <a:gd name="T89" fmla="*/ 39 h 299"/>
              <a:gd name="T90" fmla="*/ 81 w 299"/>
              <a:gd name="T91" fmla="*/ 35 h 299"/>
              <a:gd name="T92" fmla="*/ 200 w 299"/>
              <a:gd name="T93" fmla="*/ 26 h 299"/>
              <a:gd name="T94" fmla="*/ 207 w 299"/>
              <a:gd name="T95" fmla="*/ 29 h 299"/>
              <a:gd name="T96" fmla="*/ 99 w 299"/>
              <a:gd name="T97" fmla="*/ 9 h 299"/>
              <a:gd name="T98" fmla="*/ 182 w 299"/>
              <a:gd name="T99" fmla="*/ 20 h 299"/>
              <a:gd name="T100" fmla="*/ 186 w 299"/>
              <a:gd name="T101" fmla="*/ 5 h 299"/>
              <a:gd name="T102" fmla="*/ 120 w 299"/>
              <a:gd name="T103" fmla="*/ 3 h 299"/>
              <a:gd name="T104" fmla="*/ 123 w 299"/>
              <a:gd name="T105" fmla="*/ 19 h 299"/>
              <a:gd name="T106" fmla="*/ 149 w 299"/>
              <a:gd name="T107" fmla="*/ 16 h 299"/>
              <a:gd name="T108" fmla="*/ 157 w 299"/>
              <a:gd name="T109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9" h="299">
                <a:moveTo>
                  <a:pt x="149" y="299"/>
                </a:moveTo>
                <a:cubicBezTo>
                  <a:pt x="149" y="299"/>
                  <a:pt x="149" y="299"/>
                  <a:pt x="149" y="299"/>
                </a:cubicBezTo>
                <a:cubicBezTo>
                  <a:pt x="147" y="299"/>
                  <a:pt x="144" y="299"/>
                  <a:pt x="141" y="299"/>
                </a:cubicBezTo>
                <a:cubicBezTo>
                  <a:pt x="142" y="283"/>
                  <a:pt x="142" y="283"/>
                  <a:pt x="142" y="283"/>
                </a:cubicBezTo>
                <a:cubicBezTo>
                  <a:pt x="144" y="283"/>
                  <a:pt x="147" y="283"/>
                  <a:pt x="149" y="283"/>
                </a:cubicBezTo>
                <a:lnTo>
                  <a:pt x="149" y="299"/>
                </a:lnTo>
                <a:close/>
                <a:moveTo>
                  <a:pt x="170" y="298"/>
                </a:moveTo>
                <a:cubicBezTo>
                  <a:pt x="168" y="282"/>
                  <a:pt x="168" y="282"/>
                  <a:pt x="168" y="282"/>
                </a:cubicBezTo>
                <a:cubicBezTo>
                  <a:pt x="171" y="281"/>
                  <a:pt x="173" y="281"/>
                  <a:pt x="175" y="280"/>
                </a:cubicBezTo>
                <a:cubicBezTo>
                  <a:pt x="179" y="296"/>
                  <a:pt x="179" y="296"/>
                  <a:pt x="179" y="296"/>
                </a:cubicBezTo>
                <a:cubicBezTo>
                  <a:pt x="176" y="297"/>
                  <a:pt x="173" y="297"/>
                  <a:pt x="170" y="298"/>
                </a:cubicBezTo>
                <a:close/>
                <a:moveTo>
                  <a:pt x="120" y="296"/>
                </a:moveTo>
                <a:cubicBezTo>
                  <a:pt x="118" y="296"/>
                  <a:pt x="115" y="295"/>
                  <a:pt x="112" y="294"/>
                </a:cubicBezTo>
                <a:cubicBezTo>
                  <a:pt x="116" y="279"/>
                  <a:pt x="116" y="279"/>
                  <a:pt x="116" y="279"/>
                </a:cubicBezTo>
                <a:cubicBezTo>
                  <a:pt x="119" y="280"/>
                  <a:pt x="121" y="280"/>
                  <a:pt x="123" y="281"/>
                </a:cubicBezTo>
                <a:lnTo>
                  <a:pt x="120" y="296"/>
                </a:lnTo>
                <a:close/>
                <a:moveTo>
                  <a:pt x="199" y="291"/>
                </a:moveTo>
                <a:cubicBezTo>
                  <a:pt x="193" y="276"/>
                  <a:pt x="193" y="276"/>
                  <a:pt x="193" y="276"/>
                </a:cubicBezTo>
                <a:cubicBezTo>
                  <a:pt x="196" y="275"/>
                  <a:pt x="198" y="274"/>
                  <a:pt x="200" y="273"/>
                </a:cubicBezTo>
                <a:cubicBezTo>
                  <a:pt x="207" y="288"/>
                  <a:pt x="207" y="288"/>
                  <a:pt x="207" y="288"/>
                </a:cubicBezTo>
                <a:cubicBezTo>
                  <a:pt x="204" y="289"/>
                  <a:pt x="201" y="290"/>
                  <a:pt x="199" y="291"/>
                </a:cubicBezTo>
                <a:close/>
                <a:moveTo>
                  <a:pt x="92" y="288"/>
                </a:moveTo>
                <a:cubicBezTo>
                  <a:pt x="90" y="287"/>
                  <a:pt x="87" y="286"/>
                  <a:pt x="85" y="284"/>
                </a:cubicBezTo>
                <a:cubicBezTo>
                  <a:pt x="92" y="270"/>
                  <a:pt x="92" y="270"/>
                  <a:pt x="92" y="270"/>
                </a:cubicBezTo>
                <a:cubicBezTo>
                  <a:pt x="94" y="271"/>
                  <a:pt x="96" y="272"/>
                  <a:pt x="98" y="273"/>
                </a:cubicBezTo>
                <a:lnTo>
                  <a:pt x="92" y="288"/>
                </a:lnTo>
                <a:close/>
                <a:moveTo>
                  <a:pt x="225" y="278"/>
                </a:moveTo>
                <a:cubicBezTo>
                  <a:pt x="217" y="265"/>
                  <a:pt x="217" y="265"/>
                  <a:pt x="217" y="265"/>
                </a:cubicBezTo>
                <a:cubicBezTo>
                  <a:pt x="219" y="263"/>
                  <a:pt x="221" y="262"/>
                  <a:pt x="223" y="261"/>
                </a:cubicBezTo>
                <a:cubicBezTo>
                  <a:pt x="232" y="274"/>
                  <a:pt x="232" y="274"/>
                  <a:pt x="232" y="274"/>
                </a:cubicBezTo>
                <a:cubicBezTo>
                  <a:pt x="230" y="275"/>
                  <a:pt x="228" y="277"/>
                  <a:pt x="225" y="278"/>
                </a:cubicBezTo>
                <a:close/>
                <a:moveTo>
                  <a:pt x="66" y="274"/>
                </a:moveTo>
                <a:cubicBezTo>
                  <a:pt x="64" y="272"/>
                  <a:pt x="62" y="271"/>
                  <a:pt x="60" y="269"/>
                </a:cubicBezTo>
                <a:cubicBezTo>
                  <a:pt x="69" y="256"/>
                  <a:pt x="69" y="256"/>
                  <a:pt x="69" y="256"/>
                </a:cubicBezTo>
                <a:cubicBezTo>
                  <a:pt x="71" y="258"/>
                  <a:pt x="73" y="259"/>
                  <a:pt x="75" y="261"/>
                </a:cubicBezTo>
                <a:lnTo>
                  <a:pt x="66" y="274"/>
                </a:lnTo>
                <a:close/>
                <a:moveTo>
                  <a:pt x="249" y="261"/>
                </a:moveTo>
                <a:cubicBezTo>
                  <a:pt x="238" y="249"/>
                  <a:pt x="238" y="249"/>
                  <a:pt x="238" y="249"/>
                </a:cubicBezTo>
                <a:cubicBezTo>
                  <a:pt x="240" y="247"/>
                  <a:pt x="242" y="246"/>
                  <a:pt x="244" y="244"/>
                </a:cubicBezTo>
                <a:cubicBezTo>
                  <a:pt x="255" y="255"/>
                  <a:pt x="255" y="255"/>
                  <a:pt x="255" y="255"/>
                </a:cubicBezTo>
                <a:cubicBezTo>
                  <a:pt x="253" y="257"/>
                  <a:pt x="251" y="259"/>
                  <a:pt x="249" y="261"/>
                </a:cubicBezTo>
                <a:close/>
                <a:moveTo>
                  <a:pt x="44" y="255"/>
                </a:moveTo>
                <a:cubicBezTo>
                  <a:pt x="42" y="253"/>
                  <a:pt x="40" y="251"/>
                  <a:pt x="38" y="249"/>
                </a:cubicBezTo>
                <a:cubicBezTo>
                  <a:pt x="50" y="239"/>
                  <a:pt x="50" y="239"/>
                  <a:pt x="50" y="239"/>
                </a:cubicBezTo>
                <a:cubicBezTo>
                  <a:pt x="52" y="240"/>
                  <a:pt x="53" y="242"/>
                  <a:pt x="55" y="244"/>
                </a:cubicBezTo>
                <a:lnTo>
                  <a:pt x="44" y="255"/>
                </a:lnTo>
                <a:close/>
                <a:moveTo>
                  <a:pt x="269" y="239"/>
                </a:moveTo>
                <a:cubicBezTo>
                  <a:pt x="256" y="230"/>
                  <a:pt x="256" y="230"/>
                  <a:pt x="256" y="230"/>
                </a:cubicBezTo>
                <a:cubicBezTo>
                  <a:pt x="257" y="228"/>
                  <a:pt x="259" y="226"/>
                  <a:pt x="260" y="224"/>
                </a:cubicBezTo>
                <a:cubicBezTo>
                  <a:pt x="274" y="233"/>
                  <a:pt x="274" y="233"/>
                  <a:pt x="274" y="233"/>
                </a:cubicBezTo>
                <a:cubicBezTo>
                  <a:pt x="272" y="235"/>
                  <a:pt x="270" y="237"/>
                  <a:pt x="269" y="239"/>
                </a:cubicBezTo>
                <a:close/>
                <a:moveTo>
                  <a:pt x="25" y="233"/>
                </a:moveTo>
                <a:cubicBezTo>
                  <a:pt x="24" y="230"/>
                  <a:pt x="22" y="228"/>
                  <a:pt x="21" y="226"/>
                </a:cubicBezTo>
                <a:cubicBezTo>
                  <a:pt x="34" y="218"/>
                  <a:pt x="34" y="218"/>
                  <a:pt x="34" y="218"/>
                </a:cubicBezTo>
                <a:cubicBezTo>
                  <a:pt x="36" y="220"/>
                  <a:pt x="37" y="222"/>
                  <a:pt x="38" y="224"/>
                </a:cubicBezTo>
                <a:lnTo>
                  <a:pt x="25" y="233"/>
                </a:lnTo>
                <a:close/>
                <a:moveTo>
                  <a:pt x="284" y="214"/>
                </a:moveTo>
                <a:cubicBezTo>
                  <a:pt x="270" y="207"/>
                  <a:pt x="270" y="207"/>
                  <a:pt x="270" y="207"/>
                </a:cubicBezTo>
                <a:cubicBezTo>
                  <a:pt x="271" y="205"/>
                  <a:pt x="272" y="203"/>
                  <a:pt x="273" y="201"/>
                </a:cubicBezTo>
                <a:cubicBezTo>
                  <a:pt x="287" y="207"/>
                  <a:pt x="287" y="207"/>
                  <a:pt x="287" y="207"/>
                </a:cubicBezTo>
                <a:cubicBezTo>
                  <a:pt x="286" y="209"/>
                  <a:pt x="285" y="212"/>
                  <a:pt x="284" y="214"/>
                </a:cubicBezTo>
                <a:close/>
                <a:moveTo>
                  <a:pt x="11" y="207"/>
                </a:moveTo>
                <a:cubicBezTo>
                  <a:pt x="10" y="204"/>
                  <a:pt x="9" y="202"/>
                  <a:pt x="8" y="199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4" y="196"/>
                  <a:pt x="25" y="199"/>
                  <a:pt x="26" y="201"/>
                </a:cubicBezTo>
                <a:lnTo>
                  <a:pt x="11" y="207"/>
                </a:lnTo>
                <a:close/>
                <a:moveTo>
                  <a:pt x="294" y="187"/>
                </a:moveTo>
                <a:cubicBezTo>
                  <a:pt x="279" y="183"/>
                  <a:pt x="279" y="183"/>
                  <a:pt x="279" y="183"/>
                </a:cubicBezTo>
                <a:cubicBezTo>
                  <a:pt x="279" y="180"/>
                  <a:pt x="280" y="178"/>
                  <a:pt x="280" y="176"/>
                </a:cubicBezTo>
                <a:cubicBezTo>
                  <a:pt x="296" y="179"/>
                  <a:pt x="296" y="179"/>
                  <a:pt x="296" y="179"/>
                </a:cubicBezTo>
                <a:cubicBezTo>
                  <a:pt x="295" y="181"/>
                  <a:pt x="295" y="184"/>
                  <a:pt x="294" y="187"/>
                </a:cubicBezTo>
                <a:close/>
                <a:moveTo>
                  <a:pt x="3" y="179"/>
                </a:moveTo>
                <a:cubicBezTo>
                  <a:pt x="2" y="176"/>
                  <a:pt x="2" y="174"/>
                  <a:pt x="1" y="171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17" y="171"/>
                  <a:pt x="18" y="173"/>
                  <a:pt x="18" y="176"/>
                </a:cubicBezTo>
                <a:lnTo>
                  <a:pt x="3" y="179"/>
                </a:lnTo>
                <a:close/>
                <a:moveTo>
                  <a:pt x="299" y="158"/>
                </a:moveTo>
                <a:cubicBezTo>
                  <a:pt x="283" y="157"/>
                  <a:pt x="283" y="157"/>
                  <a:pt x="283" y="157"/>
                </a:cubicBezTo>
                <a:cubicBezTo>
                  <a:pt x="283" y="155"/>
                  <a:pt x="283" y="152"/>
                  <a:pt x="283" y="150"/>
                </a:cubicBezTo>
                <a:cubicBezTo>
                  <a:pt x="283" y="149"/>
                  <a:pt x="283" y="149"/>
                  <a:pt x="283" y="149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299" y="152"/>
                  <a:pt x="299" y="155"/>
                  <a:pt x="299" y="158"/>
                </a:cubicBezTo>
                <a:close/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47"/>
                  <a:pt x="0" y="144"/>
                  <a:pt x="0" y="142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6" y="145"/>
                  <a:pt x="16" y="147"/>
                  <a:pt x="16" y="150"/>
                </a:cubicBezTo>
                <a:lnTo>
                  <a:pt x="0" y="150"/>
                </a:lnTo>
                <a:close/>
                <a:moveTo>
                  <a:pt x="281" y="130"/>
                </a:moveTo>
                <a:cubicBezTo>
                  <a:pt x="281" y="128"/>
                  <a:pt x="281" y="125"/>
                  <a:pt x="280" y="123"/>
                </a:cubicBezTo>
                <a:cubicBezTo>
                  <a:pt x="296" y="120"/>
                  <a:pt x="296" y="120"/>
                  <a:pt x="296" y="120"/>
                </a:cubicBezTo>
                <a:cubicBezTo>
                  <a:pt x="296" y="122"/>
                  <a:pt x="297" y="125"/>
                  <a:pt x="297" y="128"/>
                </a:cubicBezTo>
                <a:lnTo>
                  <a:pt x="281" y="130"/>
                </a:lnTo>
                <a:close/>
                <a:moveTo>
                  <a:pt x="18" y="124"/>
                </a:moveTo>
                <a:cubicBezTo>
                  <a:pt x="3" y="121"/>
                  <a:pt x="3" y="121"/>
                  <a:pt x="3" y="121"/>
                </a:cubicBezTo>
                <a:cubicBezTo>
                  <a:pt x="3" y="118"/>
                  <a:pt x="4" y="115"/>
                  <a:pt x="4" y="113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19" y="119"/>
                  <a:pt x="19" y="121"/>
                  <a:pt x="18" y="124"/>
                </a:cubicBezTo>
                <a:close/>
                <a:moveTo>
                  <a:pt x="275" y="105"/>
                </a:moveTo>
                <a:cubicBezTo>
                  <a:pt x="274" y="103"/>
                  <a:pt x="273" y="100"/>
                  <a:pt x="272" y="98"/>
                </a:cubicBezTo>
                <a:cubicBezTo>
                  <a:pt x="287" y="92"/>
                  <a:pt x="287" y="92"/>
                  <a:pt x="287" y="92"/>
                </a:cubicBezTo>
                <a:cubicBezTo>
                  <a:pt x="288" y="94"/>
                  <a:pt x="289" y="97"/>
                  <a:pt x="290" y="100"/>
                </a:cubicBezTo>
                <a:lnTo>
                  <a:pt x="275" y="105"/>
                </a:lnTo>
                <a:close/>
                <a:moveTo>
                  <a:pt x="26" y="99"/>
                </a:moveTo>
                <a:cubicBezTo>
                  <a:pt x="11" y="93"/>
                  <a:pt x="11" y="93"/>
                  <a:pt x="11" y="93"/>
                </a:cubicBezTo>
                <a:cubicBezTo>
                  <a:pt x="12" y="90"/>
                  <a:pt x="13" y="88"/>
                  <a:pt x="14" y="85"/>
                </a:cubicBezTo>
                <a:cubicBezTo>
                  <a:pt x="29" y="92"/>
                  <a:pt x="29" y="92"/>
                  <a:pt x="29" y="92"/>
                </a:cubicBezTo>
                <a:cubicBezTo>
                  <a:pt x="28" y="94"/>
                  <a:pt x="27" y="96"/>
                  <a:pt x="26" y="99"/>
                </a:cubicBezTo>
                <a:close/>
                <a:moveTo>
                  <a:pt x="264" y="81"/>
                </a:moveTo>
                <a:cubicBezTo>
                  <a:pt x="263" y="79"/>
                  <a:pt x="261" y="77"/>
                  <a:pt x="260" y="75"/>
                </a:cubicBezTo>
                <a:cubicBezTo>
                  <a:pt x="273" y="66"/>
                  <a:pt x="273" y="66"/>
                  <a:pt x="273" y="66"/>
                </a:cubicBezTo>
                <a:cubicBezTo>
                  <a:pt x="275" y="68"/>
                  <a:pt x="276" y="71"/>
                  <a:pt x="278" y="73"/>
                </a:cubicBezTo>
                <a:lnTo>
                  <a:pt x="264" y="81"/>
                </a:lnTo>
                <a:close/>
                <a:moveTo>
                  <a:pt x="38" y="76"/>
                </a:moveTo>
                <a:cubicBezTo>
                  <a:pt x="25" y="67"/>
                  <a:pt x="25" y="67"/>
                  <a:pt x="25" y="67"/>
                </a:cubicBezTo>
                <a:cubicBezTo>
                  <a:pt x="26" y="64"/>
                  <a:pt x="28" y="62"/>
                  <a:pt x="30" y="60"/>
                </a:cubicBezTo>
                <a:cubicBezTo>
                  <a:pt x="42" y="70"/>
                  <a:pt x="42" y="70"/>
                  <a:pt x="42" y="70"/>
                </a:cubicBezTo>
                <a:cubicBezTo>
                  <a:pt x="41" y="72"/>
                  <a:pt x="39" y="74"/>
                  <a:pt x="38" y="76"/>
                </a:cubicBezTo>
                <a:close/>
                <a:moveTo>
                  <a:pt x="248" y="60"/>
                </a:moveTo>
                <a:cubicBezTo>
                  <a:pt x="247" y="58"/>
                  <a:pt x="245" y="57"/>
                  <a:pt x="243" y="55"/>
                </a:cubicBezTo>
                <a:cubicBezTo>
                  <a:pt x="255" y="43"/>
                  <a:pt x="255" y="43"/>
                  <a:pt x="255" y="43"/>
                </a:cubicBezTo>
                <a:cubicBezTo>
                  <a:pt x="257" y="45"/>
                  <a:pt x="259" y="47"/>
                  <a:pt x="260" y="50"/>
                </a:cubicBezTo>
                <a:lnTo>
                  <a:pt x="248" y="60"/>
                </a:lnTo>
                <a:close/>
                <a:moveTo>
                  <a:pt x="55" y="55"/>
                </a:moveTo>
                <a:cubicBezTo>
                  <a:pt x="43" y="44"/>
                  <a:pt x="43" y="44"/>
                  <a:pt x="43" y="44"/>
                </a:cubicBezTo>
                <a:cubicBezTo>
                  <a:pt x="45" y="42"/>
                  <a:pt x="47" y="40"/>
                  <a:pt x="49" y="38"/>
                </a:cubicBezTo>
                <a:cubicBezTo>
                  <a:pt x="60" y="50"/>
                  <a:pt x="60" y="50"/>
                  <a:pt x="60" y="50"/>
                </a:cubicBezTo>
                <a:cubicBezTo>
                  <a:pt x="58" y="52"/>
                  <a:pt x="56" y="54"/>
                  <a:pt x="55" y="55"/>
                </a:cubicBezTo>
                <a:close/>
                <a:moveTo>
                  <a:pt x="229" y="43"/>
                </a:moveTo>
                <a:cubicBezTo>
                  <a:pt x="227" y="41"/>
                  <a:pt x="225" y="40"/>
                  <a:pt x="223" y="38"/>
                </a:cubicBezTo>
                <a:cubicBezTo>
                  <a:pt x="232" y="25"/>
                  <a:pt x="232" y="25"/>
                  <a:pt x="232" y="25"/>
                </a:cubicBezTo>
                <a:cubicBezTo>
                  <a:pt x="234" y="27"/>
                  <a:pt x="237" y="28"/>
                  <a:pt x="239" y="30"/>
                </a:cubicBezTo>
                <a:lnTo>
                  <a:pt x="229" y="43"/>
                </a:lnTo>
                <a:close/>
                <a:moveTo>
                  <a:pt x="75" y="39"/>
                </a:moveTo>
                <a:cubicBezTo>
                  <a:pt x="66" y="25"/>
                  <a:pt x="66" y="25"/>
                  <a:pt x="66" y="25"/>
                </a:cubicBezTo>
                <a:cubicBezTo>
                  <a:pt x="68" y="24"/>
                  <a:pt x="71" y="22"/>
                  <a:pt x="73" y="21"/>
                </a:cubicBezTo>
                <a:cubicBezTo>
                  <a:pt x="81" y="35"/>
                  <a:pt x="81" y="35"/>
                  <a:pt x="81" y="35"/>
                </a:cubicBezTo>
                <a:cubicBezTo>
                  <a:pt x="79" y="36"/>
                  <a:pt x="77" y="37"/>
                  <a:pt x="75" y="39"/>
                </a:cubicBezTo>
                <a:close/>
                <a:moveTo>
                  <a:pt x="207" y="29"/>
                </a:moveTo>
                <a:cubicBezTo>
                  <a:pt x="205" y="28"/>
                  <a:pt x="202" y="27"/>
                  <a:pt x="200" y="26"/>
                </a:cubicBezTo>
                <a:cubicBezTo>
                  <a:pt x="206" y="11"/>
                  <a:pt x="206" y="11"/>
                  <a:pt x="206" y="11"/>
                </a:cubicBezTo>
                <a:cubicBezTo>
                  <a:pt x="209" y="12"/>
                  <a:pt x="211" y="13"/>
                  <a:pt x="214" y="15"/>
                </a:cubicBezTo>
                <a:lnTo>
                  <a:pt x="207" y="29"/>
                </a:lnTo>
                <a:close/>
                <a:moveTo>
                  <a:pt x="98" y="26"/>
                </a:moveTo>
                <a:cubicBezTo>
                  <a:pt x="92" y="12"/>
                  <a:pt x="92" y="12"/>
                  <a:pt x="92" y="12"/>
                </a:cubicBezTo>
                <a:cubicBezTo>
                  <a:pt x="94" y="11"/>
                  <a:pt x="97" y="10"/>
                  <a:pt x="99" y="9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2" y="24"/>
                  <a:pt x="100" y="25"/>
                  <a:pt x="98" y="26"/>
                </a:cubicBezTo>
                <a:close/>
                <a:moveTo>
                  <a:pt x="182" y="20"/>
                </a:moveTo>
                <a:cubicBezTo>
                  <a:pt x="180" y="20"/>
                  <a:pt x="177" y="19"/>
                  <a:pt x="175" y="19"/>
                </a:cubicBezTo>
                <a:cubicBezTo>
                  <a:pt x="178" y="3"/>
                  <a:pt x="178" y="3"/>
                  <a:pt x="178" y="3"/>
                </a:cubicBezTo>
                <a:cubicBezTo>
                  <a:pt x="181" y="3"/>
                  <a:pt x="183" y="4"/>
                  <a:pt x="186" y="5"/>
                </a:cubicBezTo>
                <a:lnTo>
                  <a:pt x="182" y="20"/>
                </a:lnTo>
                <a:close/>
                <a:moveTo>
                  <a:pt x="123" y="19"/>
                </a:moveTo>
                <a:cubicBezTo>
                  <a:pt x="120" y="3"/>
                  <a:pt x="120" y="3"/>
                  <a:pt x="120" y="3"/>
                </a:cubicBezTo>
                <a:cubicBezTo>
                  <a:pt x="122" y="2"/>
                  <a:pt x="125" y="2"/>
                  <a:pt x="128" y="2"/>
                </a:cubicBezTo>
                <a:cubicBezTo>
                  <a:pt x="130" y="17"/>
                  <a:pt x="130" y="17"/>
                  <a:pt x="130" y="17"/>
                </a:cubicBezTo>
                <a:cubicBezTo>
                  <a:pt x="128" y="18"/>
                  <a:pt x="125" y="18"/>
                  <a:pt x="123" y="19"/>
                </a:cubicBezTo>
                <a:close/>
                <a:moveTo>
                  <a:pt x="156" y="16"/>
                </a:moveTo>
                <a:cubicBezTo>
                  <a:pt x="154" y="16"/>
                  <a:pt x="152" y="16"/>
                  <a:pt x="149" y="16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52" y="0"/>
                  <a:pt x="155" y="0"/>
                  <a:pt x="157" y="0"/>
                </a:cubicBezTo>
                <a:lnTo>
                  <a:pt x="156" y="16"/>
                </a:ln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2" name="Freeform 142"/>
          <p:cNvSpPr/>
          <p:nvPr/>
        </p:nvSpPr>
        <p:spPr bwMode="auto">
          <a:xfrm>
            <a:off x="6156325" y="1425576"/>
            <a:ext cx="450850" cy="323850"/>
          </a:xfrm>
          <a:custGeom>
            <a:avLst/>
            <a:gdLst>
              <a:gd name="T0" fmla="*/ 116 w 171"/>
              <a:gd name="T1" fmla="*/ 77 h 122"/>
              <a:gd name="T2" fmla="*/ 131 w 171"/>
              <a:gd name="T3" fmla="*/ 79 h 122"/>
              <a:gd name="T4" fmla="*/ 171 w 171"/>
              <a:gd name="T5" fmla="*/ 44 h 122"/>
              <a:gd name="T6" fmla="*/ 123 w 171"/>
              <a:gd name="T7" fmla="*/ 0 h 122"/>
              <a:gd name="T8" fmla="*/ 79 w 171"/>
              <a:gd name="T9" fmla="*/ 36 h 122"/>
              <a:gd name="T10" fmla="*/ 29 w 171"/>
              <a:gd name="T11" fmla="*/ 69 h 122"/>
              <a:gd name="T12" fmla="*/ 0 w 171"/>
              <a:gd name="T13" fmla="*/ 95 h 122"/>
              <a:gd name="T14" fmla="*/ 28 w 171"/>
              <a:gd name="T15" fmla="*/ 122 h 122"/>
              <a:gd name="T16" fmla="*/ 65 w 171"/>
              <a:gd name="T17" fmla="*/ 122 h 122"/>
              <a:gd name="T18" fmla="*/ 116 w 171"/>
              <a:gd name="T19" fmla="*/ 77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1" h="122">
                <a:moveTo>
                  <a:pt x="116" y="77"/>
                </a:moveTo>
                <a:cubicBezTo>
                  <a:pt x="121" y="77"/>
                  <a:pt x="126" y="78"/>
                  <a:pt x="131" y="79"/>
                </a:cubicBezTo>
                <a:cubicBezTo>
                  <a:pt x="136" y="61"/>
                  <a:pt x="152" y="48"/>
                  <a:pt x="171" y="44"/>
                </a:cubicBezTo>
                <a:cubicBezTo>
                  <a:pt x="170" y="20"/>
                  <a:pt x="149" y="0"/>
                  <a:pt x="123" y="0"/>
                </a:cubicBezTo>
                <a:cubicBezTo>
                  <a:pt x="104" y="0"/>
                  <a:pt x="78" y="16"/>
                  <a:pt x="79" y="36"/>
                </a:cubicBezTo>
                <a:cubicBezTo>
                  <a:pt x="59" y="15"/>
                  <a:pt x="18" y="41"/>
                  <a:pt x="29" y="69"/>
                </a:cubicBezTo>
                <a:cubicBezTo>
                  <a:pt x="17" y="68"/>
                  <a:pt x="0" y="78"/>
                  <a:pt x="0" y="95"/>
                </a:cubicBezTo>
                <a:cubicBezTo>
                  <a:pt x="0" y="111"/>
                  <a:pt x="13" y="122"/>
                  <a:pt x="28" y="122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66" y="97"/>
                  <a:pt x="88" y="77"/>
                  <a:pt x="116" y="77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3" name="Freeform 143"/>
          <p:cNvSpPr>
            <a:spLocks noEditPoints="1"/>
          </p:cNvSpPr>
          <p:nvPr/>
        </p:nvSpPr>
        <p:spPr bwMode="auto">
          <a:xfrm>
            <a:off x="5684838" y="4524376"/>
            <a:ext cx="2116137" cy="2116138"/>
          </a:xfrm>
          <a:custGeom>
            <a:avLst/>
            <a:gdLst>
              <a:gd name="T0" fmla="*/ 0 w 800"/>
              <a:gd name="T1" fmla="*/ 352 h 800"/>
              <a:gd name="T2" fmla="*/ 0 w 800"/>
              <a:gd name="T3" fmla="*/ 400 h 800"/>
              <a:gd name="T4" fmla="*/ 0 w 800"/>
              <a:gd name="T5" fmla="*/ 448 h 800"/>
              <a:gd name="T6" fmla="*/ 68 w 800"/>
              <a:gd name="T7" fmla="*/ 470 h 800"/>
              <a:gd name="T8" fmla="*/ 77 w 800"/>
              <a:gd name="T9" fmla="*/ 506 h 800"/>
              <a:gd name="T10" fmla="*/ 30 w 800"/>
              <a:gd name="T11" fmla="*/ 559 h 800"/>
              <a:gd name="T12" fmla="*/ 78 w 800"/>
              <a:gd name="T13" fmla="*/ 641 h 800"/>
              <a:gd name="T14" fmla="*/ 147 w 800"/>
              <a:gd name="T15" fmla="*/ 627 h 800"/>
              <a:gd name="T16" fmla="*/ 173 w 800"/>
              <a:gd name="T17" fmla="*/ 653 h 800"/>
              <a:gd name="T18" fmla="*/ 159 w 800"/>
              <a:gd name="T19" fmla="*/ 723 h 800"/>
              <a:gd name="T20" fmla="*/ 242 w 800"/>
              <a:gd name="T21" fmla="*/ 770 h 800"/>
              <a:gd name="T22" fmla="*/ 295 w 800"/>
              <a:gd name="T23" fmla="*/ 723 h 800"/>
              <a:gd name="T24" fmla="*/ 330 w 800"/>
              <a:gd name="T25" fmla="*/ 733 h 800"/>
              <a:gd name="T26" fmla="*/ 353 w 800"/>
              <a:gd name="T27" fmla="*/ 800 h 800"/>
              <a:gd name="T28" fmla="*/ 400 w 800"/>
              <a:gd name="T29" fmla="*/ 800 h 800"/>
              <a:gd name="T30" fmla="*/ 448 w 800"/>
              <a:gd name="T31" fmla="*/ 800 h 800"/>
              <a:gd name="T32" fmla="*/ 470 w 800"/>
              <a:gd name="T33" fmla="*/ 733 h 800"/>
              <a:gd name="T34" fmla="*/ 506 w 800"/>
              <a:gd name="T35" fmla="*/ 723 h 800"/>
              <a:gd name="T36" fmla="*/ 559 w 800"/>
              <a:gd name="T37" fmla="*/ 770 h 800"/>
              <a:gd name="T38" fmla="*/ 642 w 800"/>
              <a:gd name="T39" fmla="*/ 723 h 800"/>
              <a:gd name="T40" fmla="*/ 627 w 800"/>
              <a:gd name="T41" fmla="*/ 653 h 800"/>
              <a:gd name="T42" fmla="*/ 653 w 800"/>
              <a:gd name="T43" fmla="*/ 627 h 800"/>
              <a:gd name="T44" fmla="*/ 723 w 800"/>
              <a:gd name="T45" fmla="*/ 641 h 800"/>
              <a:gd name="T46" fmla="*/ 771 w 800"/>
              <a:gd name="T47" fmla="*/ 559 h 800"/>
              <a:gd name="T48" fmla="*/ 723 w 800"/>
              <a:gd name="T49" fmla="*/ 506 h 800"/>
              <a:gd name="T50" fmla="*/ 733 w 800"/>
              <a:gd name="T51" fmla="*/ 470 h 800"/>
              <a:gd name="T52" fmla="*/ 800 w 800"/>
              <a:gd name="T53" fmla="*/ 448 h 800"/>
              <a:gd name="T54" fmla="*/ 800 w 800"/>
              <a:gd name="T55" fmla="*/ 400 h 800"/>
              <a:gd name="T56" fmla="*/ 800 w 800"/>
              <a:gd name="T57" fmla="*/ 352 h 800"/>
              <a:gd name="T58" fmla="*/ 733 w 800"/>
              <a:gd name="T59" fmla="*/ 330 h 800"/>
              <a:gd name="T60" fmla="*/ 723 w 800"/>
              <a:gd name="T61" fmla="*/ 294 h 800"/>
              <a:gd name="T62" fmla="*/ 771 w 800"/>
              <a:gd name="T63" fmla="*/ 241 h 800"/>
              <a:gd name="T64" fmla="*/ 723 w 800"/>
              <a:gd name="T65" fmla="*/ 159 h 800"/>
              <a:gd name="T66" fmla="*/ 653 w 800"/>
              <a:gd name="T67" fmla="*/ 173 h 800"/>
              <a:gd name="T68" fmla="*/ 627 w 800"/>
              <a:gd name="T69" fmla="*/ 147 h 800"/>
              <a:gd name="T70" fmla="*/ 642 w 800"/>
              <a:gd name="T71" fmla="*/ 77 h 800"/>
              <a:gd name="T72" fmla="*/ 559 w 800"/>
              <a:gd name="T73" fmla="*/ 30 h 800"/>
              <a:gd name="T74" fmla="*/ 506 w 800"/>
              <a:gd name="T75" fmla="*/ 77 h 800"/>
              <a:gd name="T76" fmla="*/ 470 w 800"/>
              <a:gd name="T77" fmla="*/ 67 h 800"/>
              <a:gd name="T78" fmla="*/ 448 w 800"/>
              <a:gd name="T79" fmla="*/ 0 h 800"/>
              <a:gd name="T80" fmla="*/ 400 w 800"/>
              <a:gd name="T81" fmla="*/ 0 h 800"/>
              <a:gd name="T82" fmla="*/ 353 w 800"/>
              <a:gd name="T83" fmla="*/ 0 h 800"/>
              <a:gd name="T84" fmla="*/ 330 w 800"/>
              <a:gd name="T85" fmla="*/ 67 h 800"/>
              <a:gd name="T86" fmla="*/ 295 w 800"/>
              <a:gd name="T87" fmla="*/ 77 h 800"/>
              <a:gd name="T88" fmla="*/ 242 w 800"/>
              <a:gd name="T89" fmla="*/ 30 h 800"/>
              <a:gd name="T90" fmla="*/ 159 w 800"/>
              <a:gd name="T91" fmla="*/ 77 h 800"/>
              <a:gd name="T92" fmla="*/ 173 w 800"/>
              <a:gd name="T93" fmla="*/ 147 h 800"/>
              <a:gd name="T94" fmla="*/ 147 w 800"/>
              <a:gd name="T95" fmla="*/ 173 h 800"/>
              <a:gd name="T96" fmla="*/ 78 w 800"/>
              <a:gd name="T97" fmla="*/ 159 h 800"/>
              <a:gd name="T98" fmla="*/ 30 w 800"/>
              <a:gd name="T99" fmla="*/ 241 h 800"/>
              <a:gd name="T100" fmla="*/ 77 w 800"/>
              <a:gd name="T101" fmla="*/ 294 h 800"/>
              <a:gd name="T102" fmla="*/ 68 w 800"/>
              <a:gd name="T103" fmla="*/ 330 h 800"/>
              <a:gd name="T104" fmla="*/ 0 w 800"/>
              <a:gd name="T105" fmla="*/ 352 h 800"/>
              <a:gd name="T106" fmla="*/ 310 w 800"/>
              <a:gd name="T107" fmla="*/ 400 h 800"/>
              <a:gd name="T108" fmla="*/ 400 w 800"/>
              <a:gd name="T109" fmla="*/ 310 h 800"/>
              <a:gd name="T110" fmla="*/ 490 w 800"/>
              <a:gd name="T111" fmla="*/ 400 h 800"/>
              <a:gd name="T112" fmla="*/ 400 w 800"/>
              <a:gd name="T113" fmla="*/ 490 h 800"/>
              <a:gd name="T114" fmla="*/ 310 w 800"/>
              <a:gd name="T115" fmla="*/ 4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0" h="800">
                <a:moveTo>
                  <a:pt x="0" y="352"/>
                </a:moveTo>
                <a:cubicBezTo>
                  <a:pt x="0" y="400"/>
                  <a:pt x="0" y="400"/>
                  <a:pt x="0" y="400"/>
                </a:cubicBezTo>
                <a:cubicBezTo>
                  <a:pt x="0" y="448"/>
                  <a:pt x="0" y="448"/>
                  <a:pt x="0" y="448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70" y="482"/>
                  <a:pt x="73" y="494"/>
                  <a:pt x="77" y="506"/>
                </a:cubicBezTo>
                <a:cubicBezTo>
                  <a:pt x="30" y="559"/>
                  <a:pt x="30" y="559"/>
                  <a:pt x="30" y="559"/>
                </a:cubicBezTo>
                <a:cubicBezTo>
                  <a:pt x="78" y="641"/>
                  <a:pt x="78" y="641"/>
                  <a:pt x="78" y="641"/>
                </a:cubicBezTo>
                <a:cubicBezTo>
                  <a:pt x="147" y="627"/>
                  <a:pt x="147" y="627"/>
                  <a:pt x="147" y="627"/>
                </a:cubicBezTo>
                <a:cubicBezTo>
                  <a:pt x="155" y="636"/>
                  <a:pt x="164" y="645"/>
                  <a:pt x="173" y="653"/>
                </a:cubicBezTo>
                <a:cubicBezTo>
                  <a:pt x="159" y="723"/>
                  <a:pt x="159" y="723"/>
                  <a:pt x="159" y="723"/>
                </a:cubicBezTo>
                <a:cubicBezTo>
                  <a:pt x="242" y="770"/>
                  <a:pt x="242" y="770"/>
                  <a:pt x="242" y="770"/>
                </a:cubicBezTo>
                <a:cubicBezTo>
                  <a:pt x="295" y="723"/>
                  <a:pt x="295" y="723"/>
                  <a:pt x="295" y="723"/>
                </a:cubicBezTo>
                <a:cubicBezTo>
                  <a:pt x="306" y="727"/>
                  <a:pt x="318" y="730"/>
                  <a:pt x="330" y="733"/>
                </a:cubicBezTo>
                <a:cubicBezTo>
                  <a:pt x="353" y="800"/>
                  <a:pt x="353" y="800"/>
                  <a:pt x="353" y="800"/>
                </a:cubicBezTo>
                <a:cubicBezTo>
                  <a:pt x="400" y="800"/>
                  <a:pt x="400" y="800"/>
                  <a:pt x="400" y="800"/>
                </a:cubicBezTo>
                <a:cubicBezTo>
                  <a:pt x="448" y="800"/>
                  <a:pt x="448" y="800"/>
                  <a:pt x="448" y="800"/>
                </a:cubicBezTo>
                <a:cubicBezTo>
                  <a:pt x="470" y="733"/>
                  <a:pt x="470" y="733"/>
                  <a:pt x="470" y="733"/>
                </a:cubicBezTo>
                <a:cubicBezTo>
                  <a:pt x="482" y="730"/>
                  <a:pt x="494" y="727"/>
                  <a:pt x="506" y="723"/>
                </a:cubicBezTo>
                <a:cubicBezTo>
                  <a:pt x="559" y="770"/>
                  <a:pt x="559" y="770"/>
                  <a:pt x="559" y="770"/>
                </a:cubicBezTo>
                <a:cubicBezTo>
                  <a:pt x="642" y="723"/>
                  <a:pt x="642" y="723"/>
                  <a:pt x="642" y="723"/>
                </a:cubicBezTo>
                <a:cubicBezTo>
                  <a:pt x="627" y="653"/>
                  <a:pt x="627" y="653"/>
                  <a:pt x="627" y="653"/>
                </a:cubicBezTo>
                <a:cubicBezTo>
                  <a:pt x="636" y="645"/>
                  <a:pt x="645" y="636"/>
                  <a:pt x="653" y="627"/>
                </a:cubicBezTo>
                <a:cubicBezTo>
                  <a:pt x="723" y="641"/>
                  <a:pt x="723" y="641"/>
                  <a:pt x="723" y="641"/>
                </a:cubicBezTo>
                <a:cubicBezTo>
                  <a:pt x="771" y="559"/>
                  <a:pt x="771" y="559"/>
                  <a:pt x="771" y="559"/>
                </a:cubicBezTo>
                <a:cubicBezTo>
                  <a:pt x="723" y="506"/>
                  <a:pt x="723" y="506"/>
                  <a:pt x="723" y="506"/>
                </a:cubicBezTo>
                <a:cubicBezTo>
                  <a:pt x="727" y="494"/>
                  <a:pt x="730" y="482"/>
                  <a:pt x="733" y="470"/>
                </a:cubicBezTo>
                <a:cubicBezTo>
                  <a:pt x="800" y="448"/>
                  <a:pt x="800" y="448"/>
                  <a:pt x="800" y="448"/>
                </a:cubicBezTo>
                <a:cubicBezTo>
                  <a:pt x="800" y="400"/>
                  <a:pt x="800" y="400"/>
                  <a:pt x="800" y="400"/>
                </a:cubicBezTo>
                <a:cubicBezTo>
                  <a:pt x="800" y="352"/>
                  <a:pt x="800" y="352"/>
                  <a:pt x="800" y="352"/>
                </a:cubicBezTo>
                <a:cubicBezTo>
                  <a:pt x="733" y="330"/>
                  <a:pt x="733" y="330"/>
                  <a:pt x="733" y="330"/>
                </a:cubicBezTo>
                <a:cubicBezTo>
                  <a:pt x="730" y="318"/>
                  <a:pt x="727" y="306"/>
                  <a:pt x="723" y="294"/>
                </a:cubicBezTo>
                <a:cubicBezTo>
                  <a:pt x="771" y="241"/>
                  <a:pt x="771" y="241"/>
                  <a:pt x="771" y="241"/>
                </a:cubicBezTo>
                <a:cubicBezTo>
                  <a:pt x="723" y="159"/>
                  <a:pt x="723" y="159"/>
                  <a:pt x="723" y="159"/>
                </a:cubicBezTo>
                <a:cubicBezTo>
                  <a:pt x="653" y="173"/>
                  <a:pt x="653" y="173"/>
                  <a:pt x="653" y="173"/>
                </a:cubicBezTo>
                <a:cubicBezTo>
                  <a:pt x="645" y="164"/>
                  <a:pt x="636" y="155"/>
                  <a:pt x="627" y="147"/>
                </a:cubicBezTo>
                <a:cubicBezTo>
                  <a:pt x="642" y="77"/>
                  <a:pt x="642" y="77"/>
                  <a:pt x="642" y="77"/>
                </a:cubicBezTo>
                <a:cubicBezTo>
                  <a:pt x="559" y="30"/>
                  <a:pt x="559" y="30"/>
                  <a:pt x="559" y="30"/>
                </a:cubicBezTo>
                <a:cubicBezTo>
                  <a:pt x="506" y="77"/>
                  <a:pt x="506" y="77"/>
                  <a:pt x="506" y="77"/>
                </a:cubicBezTo>
                <a:cubicBezTo>
                  <a:pt x="494" y="73"/>
                  <a:pt x="482" y="70"/>
                  <a:pt x="470" y="67"/>
                </a:cubicBezTo>
                <a:cubicBezTo>
                  <a:pt x="448" y="0"/>
                  <a:pt x="448" y="0"/>
                  <a:pt x="448" y="0"/>
                </a:cubicBezTo>
                <a:cubicBezTo>
                  <a:pt x="400" y="0"/>
                  <a:pt x="400" y="0"/>
                  <a:pt x="40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18" y="70"/>
                  <a:pt x="306" y="73"/>
                  <a:pt x="295" y="77"/>
                </a:cubicBezTo>
                <a:cubicBezTo>
                  <a:pt x="242" y="30"/>
                  <a:pt x="242" y="30"/>
                  <a:pt x="242" y="30"/>
                </a:cubicBezTo>
                <a:cubicBezTo>
                  <a:pt x="159" y="77"/>
                  <a:pt x="159" y="77"/>
                  <a:pt x="159" y="77"/>
                </a:cubicBezTo>
                <a:cubicBezTo>
                  <a:pt x="173" y="147"/>
                  <a:pt x="173" y="147"/>
                  <a:pt x="173" y="147"/>
                </a:cubicBezTo>
                <a:cubicBezTo>
                  <a:pt x="164" y="155"/>
                  <a:pt x="155" y="164"/>
                  <a:pt x="147" y="173"/>
                </a:cubicBezTo>
                <a:cubicBezTo>
                  <a:pt x="78" y="159"/>
                  <a:pt x="78" y="159"/>
                  <a:pt x="78" y="159"/>
                </a:cubicBezTo>
                <a:cubicBezTo>
                  <a:pt x="30" y="241"/>
                  <a:pt x="30" y="241"/>
                  <a:pt x="30" y="241"/>
                </a:cubicBezTo>
                <a:cubicBezTo>
                  <a:pt x="77" y="294"/>
                  <a:pt x="77" y="294"/>
                  <a:pt x="77" y="294"/>
                </a:cubicBezTo>
                <a:cubicBezTo>
                  <a:pt x="73" y="306"/>
                  <a:pt x="70" y="318"/>
                  <a:pt x="68" y="330"/>
                </a:cubicBezTo>
                <a:lnTo>
                  <a:pt x="0" y="352"/>
                </a:lnTo>
                <a:close/>
                <a:moveTo>
                  <a:pt x="310" y="400"/>
                </a:moveTo>
                <a:cubicBezTo>
                  <a:pt x="310" y="350"/>
                  <a:pt x="351" y="310"/>
                  <a:pt x="400" y="310"/>
                </a:cubicBezTo>
                <a:cubicBezTo>
                  <a:pt x="450" y="310"/>
                  <a:pt x="490" y="350"/>
                  <a:pt x="490" y="400"/>
                </a:cubicBezTo>
                <a:cubicBezTo>
                  <a:pt x="490" y="450"/>
                  <a:pt x="450" y="490"/>
                  <a:pt x="400" y="490"/>
                </a:cubicBezTo>
                <a:cubicBezTo>
                  <a:pt x="351" y="490"/>
                  <a:pt x="310" y="450"/>
                  <a:pt x="310" y="400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4" name="Oval 144"/>
          <p:cNvSpPr>
            <a:spLocks noChangeArrowheads="1"/>
          </p:cNvSpPr>
          <p:nvPr/>
        </p:nvSpPr>
        <p:spPr bwMode="auto">
          <a:xfrm>
            <a:off x="6708775" y="6335713"/>
            <a:ext cx="71437" cy="71438"/>
          </a:xfrm>
          <a:prstGeom prst="ellipse">
            <a:avLst/>
          </a:pr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5" name="Oval 145"/>
          <p:cNvSpPr>
            <a:spLocks noChangeArrowheads="1"/>
          </p:cNvSpPr>
          <p:nvPr/>
        </p:nvSpPr>
        <p:spPr bwMode="auto">
          <a:xfrm>
            <a:off x="6708775" y="4757738"/>
            <a:ext cx="71437" cy="71438"/>
          </a:xfrm>
          <a:prstGeom prst="ellipse">
            <a:avLst/>
          </a:pr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6" name="Oval 146"/>
          <p:cNvSpPr>
            <a:spLocks noChangeArrowheads="1"/>
          </p:cNvSpPr>
          <p:nvPr/>
        </p:nvSpPr>
        <p:spPr bwMode="auto">
          <a:xfrm>
            <a:off x="5918200" y="5548313"/>
            <a:ext cx="73025" cy="71438"/>
          </a:xfrm>
          <a:prstGeom prst="ellipse">
            <a:avLst/>
          </a:pr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7" name="Oval 147"/>
          <p:cNvSpPr>
            <a:spLocks noChangeArrowheads="1"/>
          </p:cNvSpPr>
          <p:nvPr/>
        </p:nvSpPr>
        <p:spPr bwMode="auto">
          <a:xfrm>
            <a:off x="7496175" y="5548313"/>
            <a:ext cx="74612" cy="71438"/>
          </a:xfrm>
          <a:prstGeom prst="ellipse">
            <a:avLst/>
          </a:pr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8" name="Freeform 148"/>
          <p:cNvSpPr/>
          <p:nvPr/>
        </p:nvSpPr>
        <p:spPr bwMode="auto">
          <a:xfrm>
            <a:off x="6145213" y="6100763"/>
            <a:ext cx="79375" cy="79375"/>
          </a:xfrm>
          <a:custGeom>
            <a:avLst/>
            <a:gdLst>
              <a:gd name="T0" fmla="*/ 6 w 30"/>
              <a:gd name="T1" fmla="*/ 6 h 30"/>
              <a:gd name="T2" fmla="*/ 5 w 30"/>
              <a:gd name="T3" fmla="*/ 25 h 30"/>
              <a:gd name="T4" fmla="*/ 25 w 30"/>
              <a:gd name="T5" fmla="*/ 25 h 30"/>
              <a:gd name="T6" fmla="*/ 25 w 30"/>
              <a:gd name="T7" fmla="*/ 5 h 30"/>
              <a:gd name="T8" fmla="*/ 6 w 30"/>
              <a:gd name="T9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6" y="6"/>
                </a:moveTo>
                <a:cubicBezTo>
                  <a:pt x="0" y="11"/>
                  <a:pt x="0" y="20"/>
                  <a:pt x="5" y="25"/>
                </a:cubicBezTo>
                <a:cubicBezTo>
                  <a:pt x="11" y="30"/>
                  <a:pt x="19" y="30"/>
                  <a:pt x="25" y="25"/>
                </a:cubicBezTo>
                <a:cubicBezTo>
                  <a:pt x="30" y="19"/>
                  <a:pt x="30" y="10"/>
                  <a:pt x="25" y="5"/>
                </a:cubicBezTo>
                <a:cubicBezTo>
                  <a:pt x="20" y="0"/>
                  <a:pt x="11" y="0"/>
                  <a:pt x="6" y="6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9" name="Freeform 149"/>
          <p:cNvSpPr/>
          <p:nvPr/>
        </p:nvSpPr>
        <p:spPr bwMode="auto">
          <a:xfrm>
            <a:off x="7261225" y="4984751"/>
            <a:ext cx="79375" cy="79375"/>
          </a:xfrm>
          <a:custGeom>
            <a:avLst/>
            <a:gdLst>
              <a:gd name="T0" fmla="*/ 25 w 30"/>
              <a:gd name="T1" fmla="*/ 24 h 30"/>
              <a:gd name="T2" fmla="*/ 25 w 30"/>
              <a:gd name="T3" fmla="*/ 5 h 30"/>
              <a:gd name="T4" fmla="*/ 6 w 30"/>
              <a:gd name="T5" fmla="*/ 5 h 30"/>
              <a:gd name="T6" fmla="*/ 5 w 30"/>
              <a:gd name="T7" fmla="*/ 25 h 30"/>
              <a:gd name="T8" fmla="*/ 25 w 30"/>
              <a:gd name="T9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25" y="24"/>
                </a:moveTo>
                <a:cubicBezTo>
                  <a:pt x="30" y="19"/>
                  <a:pt x="30" y="10"/>
                  <a:pt x="25" y="5"/>
                </a:cubicBezTo>
                <a:cubicBezTo>
                  <a:pt x="20" y="0"/>
                  <a:pt x="11" y="0"/>
                  <a:pt x="6" y="5"/>
                </a:cubicBezTo>
                <a:cubicBezTo>
                  <a:pt x="0" y="11"/>
                  <a:pt x="0" y="20"/>
                  <a:pt x="5" y="25"/>
                </a:cubicBezTo>
                <a:cubicBezTo>
                  <a:pt x="11" y="30"/>
                  <a:pt x="19" y="30"/>
                  <a:pt x="25" y="24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0" name="Freeform 150"/>
          <p:cNvSpPr/>
          <p:nvPr/>
        </p:nvSpPr>
        <p:spPr bwMode="auto">
          <a:xfrm>
            <a:off x="6145213" y="4984751"/>
            <a:ext cx="79375" cy="79375"/>
          </a:xfrm>
          <a:custGeom>
            <a:avLst/>
            <a:gdLst>
              <a:gd name="T0" fmla="*/ 25 w 30"/>
              <a:gd name="T1" fmla="*/ 25 h 30"/>
              <a:gd name="T2" fmla="*/ 25 w 30"/>
              <a:gd name="T3" fmla="*/ 5 h 30"/>
              <a:gd name="T4" fmla="*/ 5 w 30"/>
              <a:gd name="T5" fmla="*/ 5 h 30"/>
              <a:gd name="T6" fmla="*/ 6 w 30"/>
              <a:gd name="T7" fmla="*/ 24 h 30"/>
              <a:gd name="T8" fmla="*/ 25 w 30"/>
              <a:gd name="T9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25" y="25"/>
                </a:moveTo>
                <a:cubicBezTo>
                  <a:pt x="30" y="20"/>
                  <a:pt x="30" y="11"/>
                  <a:pt x="25" y="5"/>
                </a:cubicBezTo>
                <a:cubicBezTo>
                  <a:pt x="19" y="0"/>
                  <a:pt x="11" y="0"/>
                  <a:pt x="5" y="5"/>
                </a:cubicBezTo>
                <a:cubicBezTo>
                  <a:pt x="0" y="10"/>
                  <a:pt x="0" y="19"/>
                  <a:pt x="6" y="24"/>
                </a:cubicBezTo>
                <a:cubicBezTo>
                  <a:pt x="11" y="30"/>
                  <a:pt x="20" y="30"/>
                  <a:pt x="25" y="25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1" name="Freeform 151"/>
          <p:cNvSpPr/>
          <p:nvPr/>
        </p:nvSpPr>
        <p:spPr bwMode="auto">
          <a:xfrm>
            <a:off x="7261225" y="6100763"/>
            <a:ext cx="79375" cy="79375"/>
          </a:xfrm>
          <a:custGeom>
            <a:avLst/>
            <a:gdLst>
              <a:gd name="T0" fmla="*/ 5 w 30"/>
              <a:gd name="T1" fmla="*/ 5 h 30"/>
              <a:gd name="T2" fmla="*/ 6 w 30"/>
              <a:gd name="T3" fmla="*/ 25 h 30"/>
              <a:gd name="T4" fmla="*/ 25 w 30"/>
              <a:gd name="T5" fmla="*/ 25 h 30"/>
              <a:gd name="T6" fmla="*/ 25 w 30"/>
              <a:gd name="T7" fmla="*/ 6 h 30"/>
              <a:gd name="T8" fmla="*/ 5 w 30"/>
              <a:gd name="T9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5" y="5"/>
                </a:moveTo>
                <a:cubicBezTo>
                  <a:pt x="0" y="10"/>
                  <a:pt x="0" y="19"/>
                  <a:pt x="6" y="25"/>
                </a:cubicBezTo>
                <a:cubicBezTo>
                  <a:pt x="11" y="30"/>
                  <a:pt x="20" y="30"/>
                  <a:pt x="25" y="25"/>
                </a:cubicBezTo>
                <a:cubicBezTo>
                  <a:pt x="30" y="20"/>
                  <a:pt x="30" y="11"/>
                  <a:pt x="25" y="6"/>
                </a:cubicBezTo>
                <a:cubicBezTo>
                  <a:pt x="19" y="0"/>
                  <a:pt x="11" y="0"/>
                  <a:pt x="5" y="5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2" name="Freeform 152"/>
          <p:cNvSpPr/>
          <p:nvPr/>
        </p:nvSpPr>
        <p:spPr bwMode="auto">
          <a:xfrm>
            <a:off x="5973763" y="5843588"/>
            <a:ext cx="80962" cy="82550"/>
          </a:xfrm>
          <a:custGeom>
            <a:avLst/>
            <a:gdLst>
              <a:gd name="T0" fmla="*/ 10 w 31"/>
              <a:gd name="T1" fmla="*/ 3 h 31"/>
              <a:gd name="T2" fmla="*/ 2 w 31"/>
              <a:gd name="T3" fmla="*/ 20 h 31"/>
              <a:gd name="T4" fmla="*/ 21 w 31"/>
              <a:gd name="T5" fmla="*/ 28 h 31"/>
              <a:gd name="T6" fmla="*/ 28 w 31"/>
              <a:gd name="T7" fmla="*/ 10 h 31"/>
              <a:gd name="T8" fmla="*/ 10 w 31"/>
              <a:gd name="T9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10" y="3"/>
                </a:moveTo>
                <a:cubicBezTo>
                  <a:pt x="3" y="6"/>
                  <a:pt x="0" y="14"/>
                  <a:pt x="2" y="20"/>
                </a:cubicBezTo>
                <a:cubicBezTo>
                  <a:pt x="5" y="27"/>
                  <a:pt x="13" y="31"/>
                  <a:pt x="21" y="28"/>
                </a:cubicBezTo>
                <a:cubicBezTo>
                  <a:pt x="28" y="25"/>
                  <a:pt x="31" y="17"/>
                  <a:pt x="28" y="10"/>
                </a:cubicBezTo>
                <a:cubicBezTo>
                  <a:pt x="25" y="3"/>
                  <a:pt x="17" y="0"/>
                  <a:pt x="10" y="3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3" name="Freeform 153"/>
          <p:cNvSpPr/>
          <p:nvPr/>
        </p:nvSpPr>
        <p:spPr bwMode="auto">
          <a:xfrm>
            <a:off x="7431088" y="5238751"/>
            <a:ext cx="84137" cy="82550"/>
          </a:xfrm>
          <a:custGeom>
            <a:avLst/>
            <a:gdLst>
              <a:gd name="T0" fmla="*/ 21 w 32"/>
              <a:gd name="T1" fmla="*/ 28 h 31"/>
              <a:gd name="T2" fmla="*/ 29 w 32"/>
              <a:gd name="T3" fmla="*/ 11 h 31"/>
              <a:gd name="T4" fmla="*/ 11 w 32"/>
              <a:gd name="T5" fmla="*/ 3 h 31"/>
              <a:gd name="T6" fmla="*/ 3 w 32"/>
              <a:gd name="T7" fmla="*/ 21 h 31"/>
              <a:gd name="T8" fmla="*/ 21 w 32"/>
              <a:gd name="T9" fmla="*/ 2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21" y="28"/>
                </a:moveTo>
                <a:cubicBezTo>
                  <a:pt x="28" y="25"/>
                  <a:pt x="32" y="17"/>
                  <a:pt x="29" y="11"/>
                </a:cubicBezTo>
                <a:cubicBezTo>
                  <a:pt x="26" y="4"/>
                  <a:pt x="18" y="0"/>
                  <a:pt x="11" y="3"/>
                </a:cubicBezTo>
                <a:cubicBezTo>
                  <a:pt x="4" y="6"/>
                  <a:pt x="0" y="14"/>
                  <a:pt x="3" y="21"/>
                </a:cubicBezTo>
                <a:cubicBezTo>
                  <a:pt x="6" y="28"/>
                  <a:pt x="14" y="31"/>
                  <a:pt x="21" y="28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4" name="Freeform 154"/>
          <p:cNvSpPr/>
          <p:nvPr/>
        </p:nvSpPr>
        <p:spPr bwMode="auto">
          <a:xfrm>
            <a:off x="6402388" y="4810126"/>
            <a:ext cx="80962" cy="84138"/>
          </a:xfrm>
          <a:custGeom>
            <a:avLst/>
            <a:gdLst>
              <a:gd name="T0" fmla="*/ 20 w 31"/>
              <a:gd name="T1" fmla="*/ 29 h 32"/>
              <a:gd name="T2" fmla="*/ 28 w 31"/>
              <a:gd name="T3" fmla="*/ 11 h 32"/>
              <a:gd name="T4" fmla="*/ 10 w 31"/>
              <a:gd name="T5" fmla="*/ 3 h 32"/>
              <a:gd name="T6" fmla="*/ 3 w 31"/>
              <a:gd name="T7" fmla="*/ 21 h 32"/>
              <a:gd name="T8" fmla="*/ 20 w 31"/>
              <a:gd name="T9" fmla="*/ 2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20" y="29"/>
                </a:moveTo>
                <a:cubicBezTo>
                  <a:pt x="27" y="26"/>
                  <a:pt x="31" y="18"/>
                  <a:pt x="28" y="11"/>
                </a:cubicBezTo>
                <a:cubicBezTo>
                  <a:pt x="25" y="4"/>
                  <a:pt x="17" y="0"/>
                  <a:pt x="10" y="3"/>
                </a:cubicBezTo>
                <a:cubicBezTo>
                  <a:pt x="3" y="6"/>
                  <a:pt x="0" y="14"/>
                  <a:pt x="3" y="21"/>
                </a:cubicBezTo>
                <a:cubicBezTo>
                  <a:pt x="6" y="28"/>
                  <a:pt x="14" y="32"/>
                  <a:pt x="20" y="29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5" name="Freeform 155"/>
          <p:cNvSpPr/>
          <p:nvPr/>
        </p:nvSpPr>
        <p:spPr bwMode="auto">
          <a:xfrm>
            <a:off x="7004050" y="6270626"/>
            <a:ext cx="82550" cy="84138"/>
          </a:xfrm>
          <a:custGeom>
            <a:avLst/>
            <a:gdLst>
              <a:gd name="T0" fmla="*/ 10 w 31"/>
              <a:gd name="T1" fmla="*/ 3 h 32"/>
              <a:gd name="T2" fmla="*/ 3 w 31"/>
              <a:gd name="T3" fmla="*/ 21 h 32"/>
              <a:gd name="T4" fmla="*/ 21 w 31"/>
              <a:gd name="T5" fmla="*/ 29 h 32"/>
              <a:gd name="T6" fmla="*/ 28 w 31"/>
              <a:gd name="T7" fmla="*/ 11 h 32"/>
              <a:gd name="T8" fmla="*/ 10 w 31"/>
              <a:gd name="T9" fmla="*/ 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10" y="3"/>
                </a:moveTo>
                <a:cubicBezTo>
                  <a:pt x="3" y="6"/>
                  <a:pt x="0" y="14"/>
                  <a:pt x="3" y="21"/>
                </a:cubicBezTo>
                <a:cubicBezTo>
                  <a:pt x="6" y="28"/>
                  <a:pt x="14" y="32"/>
                  <a:pt x="21" y="29"/>
                </a:cubicBezTo>
                <a:cubicBezTo>
                  <a:pt x="28" y="26"/>
                  <a:pt x="31" y="18"/>
                  <a:pt x="28" y="11"/>
                </a:cubicBezTo>
                <a:cubicBezTo>
                  <a:pt x="25" y="4"/>
                  <a:pt x="17" y="0"/>
                  <a:pt x="10" y="3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6" name="Freeform 156"/>
          <p:cNvSpPr/>
          <p:nvPr/>
        </p:nvSpPr>
        <p:spPr bwMode="auto">
          <a:xfrm>
            <a:off x="5970588" y="5243513"/>
            <a:ext cx="84137" cy="82550"/>
          </a:xfrm>
          <a:custGeom>
            <a:avLst/>
            <a:gdLst>
              <a:gd name="T0" fmla="*/ 11 w 32"/>
              <a:gd name="T1" fmla="*/ 28 h 31"/>
              <a:gd name="T2" fmla="*/ 29 w 32"/>
              <a:gd name="T3" fmla="*/ 20 h 31"/>
              <a:gd name="T4" fmla="*/ 21 w 32"/>
              <a:gd name="T5" fmla="*/ 3 h 31"/>
              <a:gd name="T6" fmla="*/ 3 w 32"/>
              <a:gd name="T7" fmla="*/ 10 h 31"/>
              <a:gd name="T8" fmla="*/ 11 w 32"/>
              <a:gd name="T9" fmla="*/ 2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11" y="28"/>
                </a:moveTo>
                <a:cubicBezTo>
                  <a:pt x="18" y="31"/>
                  <a:pt x="26" y="27"/>
                  <a:pt x="29" y="20"/>
                </a:cubicBezTo>
                <a:cubicBezTo>
                  <a:pt x="32" y="14"/>
                  <a:pt x="28" y="6"/>
                  <a:pt x="21" y="3"/>
                </a:cubicBezTo>
                <a:cubicBezTo>
                  <a:pt x="14" y="0"/>
                  <a:pt x="6" y="3"/>
                  <a:pt x="3" y="10"/>
                </a:cubicBezTo>
                <a:cubicBezTo>
                  <a:pt x="0" y="17"/>
                  <a:pt x="4" y="25"/>
                  <a:pt x="11" y="28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7" name="Freeform 157"/>
          <p:cNvSpPr/>
          <p:nvPr/>
        </p:nvSpPr>
        <p:spPr bwMode="auto">
          <a:xfrm>
            <a:off x="7432675" y="5838826"/>
            <a:ext cx="82550" cy="82550"/>
          </a:xfrm>
          <a:custGeom>
            <a:avLst/>
            <a:gdLst>
              <a:gd name="T0" fmla="*/ 21 w 31"/>
              <a:gd name="T1" fmla="*/ 3 h 31"/>
              <a:gd name="T2" fmla="*/ 3 w 31"/>
              <a:gd name="T3" fmla="*/ 11 h 31"/>
              <a:gd name="T4" fmla="*/ 10 w 31"/>
              <a:gd name="T5" fmla="*/ 28 h 31"/>
              <a:gd name="T6" fmla="*/ 28 w 31"/>
              <a:gd name="T7" fmla="*/ 21 h 31"/>
              <a:gd name="T8" fmla="*/ 21 w 31"/>
              <a:gd name="T9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21" y="3"/>
                </a:moveTo>
                <a:cubicBezTo>
                  <a:pt x="13" y="0"/>
                  <a:pt x="5" y="4"/>
                  <a:pt x="3" y="11"/>
                </a:cubicBezTo>
                <a:cubicBezTo>
                  <a:pt x="0" y="17"/>
                  <a:pt x="3" y="25"/>
                  <a:pt x="10" y="28"/>
                </a:cubicBezTo>
                <a:cubicBezTo>
                  <a:pt x="18" y="31"/>
                  <a:pt x="26" y="28"/>
                  <a:pt x="28" y="21"/>
                </a:cubicBezTo>
                <a:cubicBezTo>
                  <a:pt x="31" y="14"/>
                  <a:pt x="28" y="6"/>
                  <a:pt x="21" y="3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8" name="Freeform 158"/>
          <p:cNvSpPr>
            <a:spLocks noEditPoints="1"/>
          </p:cNvSpPr>
          <p:nvPr/>
        </p:nvSpPr>
        <p:spPr bwMode="auto">
          <a:xfrm>
            <a:off x="5994400" y="4833938"/>
            <a:ext cx="1497012" cy="1497013"/>
          </a:xfrm>
          <a:custGeom>
            <a:avLst/>
            <a:gdLst>
              <a:gd name="T0" fmla="*/ 532 w 566"/>
              <a:gd name="T1" fmla="*/ 357 h 566"/>
              <a:gd name="T2" fmla="*/ 534 w 566"/>
              <a:gd name="T3" fmla="*/ 349 h 566"/>
              <a:gd name="T4" fmla="*/ 542 w 566"/>
              <a:gd name="T5" fmla="*/ 308 h 566"/>
              <a:gd name="T6" fmla="*/ 552 w 566"/>
              <a:gd name="T7" fmla="*/ 283 h 566"/>
              <a:gd name="T8" fmla="*/ 542 w 566"/>
              <a:gd name="T9" fmla="*/ 258 h 566"/>
              <a:gd name="T10" fmla="*/ 531 w 566"/>
              <a:gd name="T11" fmla="*/ 208 h 566"/>
              <a:gd name="T12" fmla="*/ 550 w 566"/>
              <a:gd name="T13" fmla="*/ 187 h 566"/>
              <a:gd name="T14" fmla="*/ 540 w 566"/>
              <a:gd name="T15" fmla="*/ 163 h 566"/>
              <a:gd name="T16" fmla="*/ 512 w 566"/>
              <a:gd name="T17" fmla="*/ 161 h 566"/>
              <a:gd name="T18" fmla="*/ 484 w 566"/>
              <a:gd name="T19" fmla="*/ 118 h 566"/>
              <a:gd name="T20" fmla="*/ 492 w 566"/>
              <a:gd name="T21" fmla="*/ 92 h 566"/>
              <a:gd name="T22" fmla="*/ 474 w 566"/>
              <a:gd name="T23" fmla="*/ 74 h 566"/>
              <a:gd name="T24" fmla="*/ 448 w 566"/>
              <a:gd name="T25" fmla="*/ 83 h 566"/>
              <a:gd name="T26" fmla="*/ 404 w 566"/>
              <a:gd name="T27" fmla="*/ 53 h 566"/>
              <a:gd name="T28" fmla="*/ 385 w 566"/>
              <a:gd name="T29" fmla="*/ 34 h 566"/>
              <a:gd name="T30" fmla="*/ 358 w 566"/>
              <a:gd name="T31" fmla="*/ 34 h 566"/>
              <a:gd name="T32" fmla="*/ 349 w 566"/>
              <a:gd name="T33" fmla="*/ 32 h 566"/>
              <a:gd name="T34" fmla="*/ 308 w 566"/>
              <a:gd name="T35" fmla="*/ 24 h 566"/>
              <a:gd name="T36" fmla="*/ 283 w 566"/>
              <a:gd name="T37" fmla="*/ 14 h 566"/>
              <a:gd name="T38" fmla="*/ 258 w 566"/>
              <a:gd name="T39" fmla="*/ 24 h 566"/>
              <a:gd name="T40" fmla="*/ 208 w 566"/>
              <a:gd name="T41" fmla="*/ 35 h 566"/>
              <a:gd name="T42" fmla="*/ 187 w 566"/>
              <a:gd name="T43" fmla="*/ 16 h 566"/>
              <a:gd name="T44" fmla="*/ 163 w 566"/>
              <a:gd name="T45" fmla="*/ 26 h 566"/>
              <a:gd name="T46" fmla="*/ 161 w 566"/>
              <a:gd name="T47" fmla="*/ 54 h 566"/>
              <a:gd name="T48" fmla="*/ 118 w 566"/>
              <a:gd name="T49" fmla="*/ 82 h 566"/>
              <a:gd name="T50" fmla="*/ 93 w 566"/>
              <a:gd name="T51" fmla="*/ 93 h 566"/>
              <a:gd name="T52" fmla="*/ 82 w 566"/>
              <a:gd name="T53" fmla="*/ 118 h 566"/>
              <a:gd name="T54" fmla="*/ 54 w 566"/>
              <a:gd name="T55" fmla="*/ 162 h 566"/>
              <a:gd name="T56" fmla="*/ 26 w 566"/>
              <a:gd name="T57" fmla="*/ 164 h 566"/>
              <a:gd name="T58" fmla="*/ 16 w 566"/>
              <a:gd name="T59" fmla="*/ 188 h 566"/>
              <a:gd name="T60" fmla="*/ 35 w 566"/>
              <a:gd name="T61" fmla="*/ 209 h 566"/>
              <a:gd name="T62" fmla="*/ 26 w 566"/>
              <a:gd name="T63" fmla="*/ 258 h 566"/>
              <a:gd name="T64" fmla="*/ 0 w 566"/>
              <a:gd name="T65" fmla="*/ 270 h 566"/>
              <a:gd name="T66" fmla="*/ 0 w 566"/>
              <a:gd name="T67" fmla="*/ 296 h 566"/>
              <a:gd name="T68" fmla="*/ 26 w 566"/>
              <a:gd name="T69" fmla="*/ 308 h 566"/>
              <a:gd name="T70" fmla="*/ 35 w 566"/>
              <a:gd name="T71" fmla="*/ 359 h 566"/>
              <a:gd name="T72" fmla="*/ 35 w 566"/>
              <a:gd name="T73" fmla="*/ 386 h 566"/>
              <a:gd name="T74" fmla="*/ 54 w 566"/>
              <a:gd name="T75" fmla="*/ 405 h 566"/>
              <a:gd name="T76" fmla="*/ 84 w 566"/>
              <a:gd name="T77" fmla="*/ 447 h 566"/>
              <a:gd name="T78" fmla="*/ 74 w 566"/>
              <a:gd name="T79" fmla="*/ 474 h 566"/>
              <a:gd name="T80" fmla="*/ 92 w 566"/>
              <a:gd name="T81" fmla="*/ 492 h 566"/>
              <a:gd name="T82" fmla="*/ 119 w 566"/>
              <a:gd name="T83" fmla="*/ 483 h 566"/>
              <a:gd name="T84" fmla="*/ 162 w 566"/>
              <a:gd name="T85" fmla="*/ 513 h 566"/>
              <a:gd name="T86" fmla="*/ 181 w 566"/>
              <a:gd name="T87" fmla="*/ 532 h 566"/>
              <a:gd name="T88" fmla="*/ 209 w 566"/>
              <a:gd name="T89" fmla="*/ 532 h 566"/>
              <a:gd name="T90" fmla="*/ 217 w 566"/>
              <a:gd name="T91" fmla="*/ 533 h 566"/>
              <a:gd name="T92" fmla="*/ 258 w 566"/>
              <a:gd name="T93" fmla="*/ 542 h 566"/>
              <a:gd name="T94" fmla="*/ 283 w 566"/>
              <a:gd name="T95" fmla="*/ 552 h 566"/>
              <a:gd name="T96" fmla="*/ 308 w 566"/>
              <a:gd name="T97" fmla="*/ 542 h 566"/>
              <a:gd name="T98" fmla="*/ 358 w 566"/>
              <a:gd name="T99" fmla="*/ 531 h 566"/>
              <a:gd name="T100" fmla="*/ 380 w 566"/>
              <a:gd name="T101" fmla="*/ 550 h 566"/>
              <a:gd name="T102" fmla="*/ 403 w 566"/>
              <a:gd name="T103" fmla="*/ 540 h 566"/>
              <a:gd name="T104" fmla="*/ 405 w 566"/>
              <a:gd name="T105" fmla="*/ 511 h 566"/>
              <a:gd name="T106" fmla="*/ 448 w 566"/>
              <a:gd name="T107" fmla="*/ 484 h 566"/>
              <a:gd name="T108" fmla="*/ 473 w 566"/>
              <a:gd name="T109" fmla="*/ 473 h 566"/>
              <a:gd name="T110" fmla="*/ 484 w 566"/>
              <a:gd name="T111" fmla="*/ 448 h 566"/>
              <a:gd name="T112" fmla="*/ 512 w 566"/>
              <a:gd name="T113" fmla="*/ 404 h 566"/>
              <a:gd name="T114" fmla="*/ 540 w 566"/>
              <a:gd name="T115" fmla="*/ 402 h 566"/>
              <a:gd name="T116" fmla="*/ 550 w 566"/>
              <a:gd name="T117" fmla="*/ 378 h 566"/>
              <a:gd name="T118" fmla="*/ 283 w 566"/>
              <a:gd name="T119" fmla="*/ 38 h 566"/>
              <a:gd name="T120" fmla="*/ 494 w 566"/>
              <a:gd name="T121" fmla="*/ 160 h 566"/>
              <a:gd name="T122" fmla="*/ 284 w 566"/>
              <a:gd name="T123" fmla="*/ 527 h 566"/>
              <a:gd name="T124" fmla="*/ 47 w 566"/>
              <a:gd name="T125" fmla="*/ 22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6" h="566">
                <a:moveTo>
                  <a:pt x="550" y="378"/>
                </a:moveTo>
                <a:cubicBezTo>
                  <a:pt x="548" y="369"/>
                  <a:pt x="542" y="361"/>
                  <a:pt x="532" y="357"/>
                </a:cubicBezTo>
                <a:cubicBezTo>
                  <a:pt x="532" y="357"/>
                  <a:pt x="532" y="357"/>
                  <a:pt x="531" y="357"/>
                </a:cubicBezTo>
                <a:cubicBezTo>
                  <a:pt x="532" y="354"/>
                  <a:pt x="533" y="351"/>
                  <a:pt x="534" y="349"/>
                </a:cubicBezTo>
                <a:cubicBezTo>
                  <a:pt x="537" y="335"/>
                  <a:pt x="540" y="322"/>
                  <a:pt x="541" y="308"/>
                </a:cubicBezTo>
                <a:cubicBezTo>
                  <a:pt x="541" y="308"/>
                  <a:pt x="542" y="308"/>
                  <a:pt x="542" y="308"/>
                </a:cubicBezTo>
                <a:cubicBezTo>
                  <a:pt x="552" y="308"/>
                  <a:pt x="561" y="303"/>
                  <a:pt x="566" y="296"/>
                </a:cubicBezTo>
                <a:cubicBezTo>
                  <a:pt x="552" y="283"/>
                  <a:pt x="552" y="283"/>
                  <a:pt x="552" y="283"/>
                </a:cubicBezTo>
                <a:cubicBezTo>
                  <a:pt x="566" y="270"/>
                  <a:pt x="566" y="270"/>
                  <a:pt x="566" y="270"/>
                </a:cubicBezTo>
                <a:cubicBezTo>
                  <a:pt x="561" y="263"/>
                  <a:pt x="552" y="258"/>
                  <a:pt x="542" y="258"/>
                </a:cubicBezTo>
                <a:cubicBezTo>
                  <a:pt x="542" y="258"/>
                  <a:pt x="541" y="258"/>
                  <a:pt x="541" y="258"/>
                </a:cubicBezTo>
                <a:cubicBezTo>
                  <a:pt x="540" y="241"/>
                  <a:pt x="536" y="224"/>
                  <a:pt x="531" y="208"/>
                </a:cubicBezTo>
                <a:cubicBezTo>
                  <a:pt x="531" y="208"/>
                  <a:pt x="532" y="208"/>
                  <a:pt x="532" y="207"/>
                </a:cubicBezTo>
                <a:cubicBezTo>
                  <a:pt x="541" y="203"/>
                  <a:pt x="548" y="195"/>
                  <a:pt x="550" y="187"/>
                </a:cubicBezTo>
                <a:cubicBezTo>
                  <a:pt x="532" y="180"/>
                  <a:pt x="532" y="180"/>
                  <a:pt x="532" y="180"/>
                </a:cubicBezTo>
                <a:cubicBezTo>
                  <a:pt x="540" y="163"/>
                  <a:pt x="540" y="163"/>
                  <a:pt x="540" y="163"/>
                </a:cubicBezTo>
                <a:cubicBezTo>
                  <a:pt x="533" y="158"/>
                  <a:pt x="522" y="157"/>
                  <a:pt x="512" y="161"/>
                </a:cubicBezTo>
                <a:cubicBezTo>
                  <a:pt x="512" y="161"/>
                  <a:pt x="512" y="161"/>
                  <a:pt x="512" y="161"/>
                </a:cubicBezTo>
                <a:cubicBezTo>
                  <a:pt x="510" y="158"/>
                  <a:pt x="509" y="155"/>
                  <a:pt x="507" y="152"/>
                </a:cubicBezTo>
                <a:cubicBezTo>
                  <a:pt x="500" y="140"/>
                  <a:pt x="492" y="129"/>
                  <a:pt x="484" y="118"/>
                </a:cubicBezTo>
                <a:cubicBezTo>
                  <a:pt x="484" y="118"/>
                  <a:pt x="484" y="118"/>
                  <a:pt x="484" y="118"/>
                </a:cubicBezTo>
                <a:cubicBezTo>
                  <a:pt x="491" y="111"/>
                  <a:pt x="494" y="101"/>
                  <a:pt x="492" y="92"/>
                </a:cubicBezTo>
                <a:cubicBezTo>
                  <a:pt x="473" y="93"/>
                  <a:pt x="473" y="93"/>
                  <a:pt x="473" y="93"/>
                </a:cubicBezTo>
                <a:cubicBezTo>
                  <a:pt x="474" y="74"/>
                  <a:pt x="474" y="74"/>
                  <a:pt x="474" y="74"/>
                </a:cubicBezTo>
                <a:cubicBezTo>
                  <a:pt x="466" y="72"/>
                  <a:pt x="456" y="75"/>
                  <a:pt x="448" y="82"/>
                </a:cubicBezTo>
                <a:cubicBezTo>
                  <a:pt x="448" y="82"/>
                  <a:pt x="448" y="82"/>
                  <a:pt x="448" y="83"/>
                </a:cubicBezTo>
                <a:cubicBezTo>
                  <a:pt x="434" y="71"/>
                  <a:pt x="420" y="62"/>
                  <a:pt x="404" y="53"/>
                </a:cubicBezTo>
                <a:cubicBezTo>
                  <a:pt x="404" y="53"/>
                  <a:pt x="404" y="53"/>
                  <a:pt x="404" y="53"/>
                </a:cubicBezTo>
                <a:cubicBezTo>
                  <a:pt x="408" y="43"/>
                  <a:pt x="407" y="33"/>
                  <a:pt x="402" y="26"/>
                </a:cubicBezTo>
                <a:cubicBezTo>
                  <a:pt x="385" y="34"/>
                  <a:pt x="385" y="34"/>
                  <a:pt x="385" y="34"/>
                </a:cubicBezTo>
                <a:cubicBezTo>
                  <a:pt x="378" y="16"/>
                  <a:pt x="378" y="16"/>
                  <a:pt x="378" y="16"/>
                </a:cubicBezTo>
                <a:cubicBezTo>
                  <a:pt x="370" y="18"/>
                  <a:pt x="362" y="24"/>
                  <a:pt x="358" y="34"/>
                </a:cubicBezTo>
                <a:cubicBezTo>
                  <a:pt x="358" y="34"/>
                  <a:pt x="358" y="34"/>
                  <a:pt x="357" y="35"/>
                </a:cubicBezTo>
                <a:cubicBezTo>
                  <a:pt x="355" y="34"/>
                  <a:pt x="352" y="33"/>
                  <a:pt x="349" y="32"/>
                </a:cubicBezTo>
                <a:cubicBezTo>
                  <a:pt x="336" y="29"/>
                  <a:pt x="322" y="26"/>
                  <a:pt x="308" y="25"/>
                </a:cubicBezTo>
                <a:cubicBezTo>
                  <a:pt x="308" y="25"/>
                  <a:pt x="308" y="25"/>
                  <a:pt x="308" y="24"/>
                </a:cubicBezTo>
                <a:cubicBezTo>
                  <a:pt x="308" y="14"/>
                  <a:pt x="303" y="5"/>
                  <a:pt x="296" y="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70" y="0"/>
                  <a:pt x="270" y="0"/>
                  <a:pt x="270" y="0"/>
                </a:cubicBezTo>
                <a:cubicBezTo>
                  <a:pt x="263" y="5"/>
                  <a:pt x="258" y="14"/>
                  <a:pt x="258" y="24"/>
                </a:cubicBezTo>
                <a:cubicBezTo>
                  <a:pt x="258" y="25"/>
                  <a:pt x="258" y="25"/>
                  <a:pt x="258" y="25"/>
                </a:cubicBezTo>
                <a:cubicBezTo>
                  <a:pt x="241" y="27"/>
                  <a:pt x="224" y="30"/>
                  <a:pt x="208" y="35"/>
                </a:cubicBezTo>
                <a:cubicBezTo>
                  <a:pt x="208" y="35"/>
                  <a:pt x="208" y="35"/>
                  <a:pt x="208" y="34"/>
                </a:cubicBezTo>
                <a:cubicBezTo>
                  <a:pt x="204" y="25"/>
                  <a:pt x="196" y="18"/>
                  <a:pt x="187" y="16"/>
                </a:cubicBezTo>
                <a:cubicBezTo>
                  <a:pt x="180" y="34"/>
                  <a:pt x="180" y="34"/>
                  <a:pt x="180" y="34"/>
                </a:cubicBezTo>
                <a:cubicBezTo>
                  <a:pt x="163" y="26"/>
                  <a:pt x="163" y="26"/>
                  <a:pt x="163" y="26"/>
                </a:cubicBezTo>
                <a:cubicBezTo>
                  <a:pt x="158" y="34"/>
                  <a:pt x="157" y="44"/>
                  <a:pt x="161" y="54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46" y="62"/>
                  <a:pt x="132" y="72"/>
                  <a:pt x="119" y="83"/>
                </a:cubicBezTo>
                <a:cubicBezTo>
                  <a:pt x="118" y="83"/>
                  <a:pt x="118" y="82"/>
                  <a:pt x="118" y="82"/>
                </a:cubicBezTo>
                <a:cubicBezTo>
                  <a:pt x="111" y="75"/>
                  <a:pt x="101" y="72"/>
                  <a:pt x="92" y="74"/>
                </a:cubicBezTo>
                <a:cubicBezTo>
                  <a:pt x="93" y="93"/>
                  <a:pt x="93" y="93"/>
                  <a:pt x="93" y="93"/>
                </a:cubicBezTo>
                <a:cubicBezTo>
                  <a:pt x="74" y="92"/>
                  <a:pt x="74" y="92"/>
                  <a:pt x="74" y="92"/>
                </a:cubicBezTo>
                <a:cubicBezTo>
                  <a:pt x="72" y="101"/>
                  <a:pt x="75" y="111"/>
                  <a:pt x="82" y="118"/>
                </a:cubicBezTo>
                <a:cubicBezTo>
                  <a:pt x="83" y="118"/>
                  <a:pt x="83" y="118"/>
                  <a:pt x="83" y="119"/>
                </a:cubicBezTo>
                <a:cubicBezTo>
                  <a:pt x="72" y="132"/>
                  <a:pt x="62" y="147"/>
                  <a:pt x="54" y="162"/>
                </a:cubicBezTo>
                <a:cubicBezTo>
                  <a:pt x="54" y="162"/>
                  <a:pt x="54" y="162"/>
                  <a:pt x="53" y="162"/>
                </a:cubicBezTo>
                <a:cubicBezTo>
                  <a:pt x="44" y="158"/>
                  <a:pt x="33" y="159"/>
                  <a:pt x="26" y="164"/>
                </a:cubicBezTo>
                <a:cubicBezTo>
                  <a:pt x="34" y="181"/>
                  <a:pt x="34" y="181"/>
                  <a:pt x="34" y="181"/>
                </a:cubicBezTo>
                <a:cubicBezTo>
                  <a:pt x="16" y="188"/>
                  <a:pt x="16" y="188"/>
                  <a:pt x="16" y="188"/>
                </a:cubicBezTo>
                <a:cubicBezTo>
                  <a:pt x="18" y="197"/>
                  <a:pt x="25" y="205"/>
                  <a:pt x="34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4" y="211"/>
                  <a:pt x="34" y="214"/>
                  <a:pt x="33" y="216"/>
                </a:cubicBezTo>
                <a:cubicBezTo>
                  <a:pt x="29" y="230"/>
                  <a:pt x="27" y="244"/>
                  <a:pt x="26" y="258"/>
                </a:cubicBezTo>
                <a:cubicBezTo>
                  <a:pt x="25" y="258"/>
                  <a:pt x="25" y="258"/>
                  <a:pt x="25" y="258"/>
                </a:cubicBezTo>
                <a:cubicBezTo>
                  <a:pt x="14" y="258"/>
                  <a:pt x="5" y="263"/>
                  <a:pt x="0" y="270"/>
                </a:cubicBezTo>
                <a:cubicBezTo>
                  <a:pt x="14" y="283"/>
                  <a:pt x="14" y="283"/>
                  <a:pt x="14" y="283"/>
                </a:cubicBezTo>
                <a:cubicBezTo>
                  <a:pt x="0" y="296"/>
                  <a:pt x="0" y="296"/>
                  <a:pt x="0" y="296"/>
                </a:cubicBezTo>
                <a:cubicBezTo>
                  <a:pt x="5" y="303"/>
                  <a:pt x="14" y="308"/>
                  <a:pt x="25" y="308"/>
                </a:cubicBezTo>
                <a:cubicBezTo>
                  <a:pt x="25" y="308"/>
                  <a:pt x="25" y="308"/>
                  <a:pt x="26" y="308"/>
                </a:cubicBezTo>
                <a:cubicBezTo>
                  <a:pt x="27" y="325"/>
                  <a:pt x="31" y="342"/>
                  <a:pt x="36" y="358"/>
                </a:cubicBezTo>
                <a:cubicBezTo>
                  <a:pt x="35" y="358"/>
                  <a:pt x="35" y="358"/>
                  <a:pt x="35" y="359"/>
                </a:cubicBezTo>
                <a:cubicBezTo>
                  <a:pt x="25" y="363"/>
                  <a:pt x="18" y="371"/>
                  <a:pt x="17" y="379"/>
                </a:cubicBezTo>
                <a:cubicBezTo>
                  <a:pt x="35" y="386"/>
                  <a:pt x="35" y="386"/>
                  <a:pt x="35" y="386"/>
                </a:cubicBezTo>
                <a:cubicBezTo>
                  <a:pt x="26" y="403"/>
                  <a:pt x="26" y="403"/>
                  <a:pt x="26" y="403"/>
                </a:cubicBezTo>
                <a:cubicBezTo>
                  <a:pt x="34" y="408"/>
                  <a:pt x="44" y="409"/>
                  <a:pt x="54" y="405"/>
                </a:cubicBezTo>
                <a:cubicBezTo>
                  <a:pt x="54" y="405"/>
                  <a:pt x="55" y="405"/>
                  <a:pt x="55" y="405"/>
                </a:cubicBezTo>
                <a:cubicBezTo>
                  <a:pt x="63" y="420"/>
                  <a:pt x="73" y="434"/>
                  <a:pt x="84" y="447"/>
                </a:cubicBezTo>
                <a:cubicBezTo>
                  <a:pt x="83" y="447"/>
                  <a:pt x="83" y="448"/>
                  <a:pt x="82" y="448"/>
                </a:cubicBezTo>
                <a:cubicBezTo>
                  <a:pt x="75" y="455"/>
                  <a:pt x="72" y="465"/>
                  <a:pt x="74" y="474"/>
                </a:cubicBezTo>
                <a:cubicBezTo>
                  <a:pt x="93" y="473"/>
                  <a:pt x="93" y="473"/>
                  <a:pt x="93" y="473"/>
                </a:cubicBezTo>
                <a:cubicBezTo>
                  <a:pt x="92" y="492"/>
                  <a:pt x="92" y="492"/>
                  <a:pt x="92" y="492"/>
                </a:cubicBezTo>
                <a:cubicBezTo>
                  <a:pt x="101" y="494"/>
                  <a:pt x="111" y="491"/>
                  <a:pt x="118" y="484"/>
                </a:cubicBezTo>
                <a:cubicBezTo>
                  <a:pt x="119" y="483"/>
                  <a:pt x="119" y="483"/>
                  <a:pt x="119" y="483"/>
                </a:cubicBezTo>
                <a:cubicBezTo>
                  <a:pt x="132" y="494"/>
                  <a:pt x="147" y="503"/>
                  <a:pt x="163" y="512"/>
                </a:cubicBezTo>
                <a:cubicBezTo>
                  <a:pt x="162" y="512"/>
                  <a:pt x="162" y="512"/>
                  <a:pt x="162" y="513"/>
                </a:cubicBezTo>
                <a:cubicBezTo>
                  <a:pt x="158" y="523"/>
                  <a:pt x="159" y="533"/>
                  <a:pt x="164" y="540"/>
                </a:cubicBezTo>
                <a:cubicBezTo>
                  <a:pt x="181" y="532"/>
                  <a:pt x="181" y="532"/>
                  <a:pt x="181" y="532"/>
                </a:cubicBezTo>
                <a:cubicBezTo>
                  <a:pt x="188" y="550"/>
                  <a:pt x="188" y="550"/>
                  <a:pt x="188" y="550"/>
                </a:cubicBezTo>
                <a:cubicBezTo>
                  <a:pt x="197" y="548"/>
                  <a:pt x="205" y="542"/>
                  <a:pt x="209" y="532"/>
                </a:cubicBezTo>
                <a:cubicBezTo>
                  <a:pt x="209" y="532"/>
                  <a:pt x="209" y="531"/>
                  <a:pt x="209" y="531"/>
                </a:cubicBezTo>
                <a:cubicBezTo>
                  <a:pt x="212" y="531"/>
                  <a:pt x="215" y="532"/>
                  <a:pt x="217" y="533"/>
                </a:cubicBezTo>
                <a:cubicBezTo>
                  <a:pt x="231" y="536"/>
                  <a:pt x="244" y="539"/>
                  <a:pt x="258" y="540"/>
                </a:cubicBezTo>
                <a:cubicBezTo>
                  <a:pt x="258" y="541"/>
                  <a:pt x="258" y="541"/>
                  <a:pt x="258" y="542"/>
                </a:cubicBezTo>
                <a:cubicBezTo>
                  <a:pt x="258" y="552"/>
                  <a:pt x="263" y="561"/>
                  <a:pt x="270" y="566"/>
                </a:cubicBezTo>
                <a:cubicBezTo>
                  <a:pt x="283" y="552"/>
                  <a:pt x="283" y="552"/>
                  <a:pt x="283" y="552"/>
                </a:cubicBezTo>
                <a:cubicBezTo>
                  <a:pt x="296" y="566"/>
                  <a:pt x="296" y="566"/>
                  <a:pt x="296" y="566"/>
                </a:cubicBezTo>
                <a:cubicBezTo>
                  <a:pt x="303" y="561"/>
                  <a:pt x="308" y="552"/>
                  <a:pt x="308" y="542"/>
                </a:cubicBezTo>
                <a:cubicBezTo>
                  <a:pt x="308" y="541"/>
                  <a:pt x="308" y="541"/>
                  <a:pt x="308" y="540"/>
                </a:cubicBezTo>
                <a:cubicBezTo>
                  <a:pt x="325" y="539"/>
                  <a:pt x="342" y="535"/>
                  <a:pt x="358" y="531"/>
                </a:cubicBezTo>
                <a:cubicBezTo>
                  <a:pt x="358" y="531"/>
                  <a:pt x="359" y="531"/>
                  <a:pt x="359" y="532"/>
                </a:cubicBezTo>
                <a:cubicBezTo>
                  <a:pt x="363" y="541"/>
                  <a:pt x="371" y="548"/>
                  <a:pt x="380" y="550"/>
                </a:cubicBezTo>
                <a:cubicBezTo>
                  <a:pt x="386" y="532"/>
                  <a:pt x="386" y="532"/>
                  <a:pt x="386" y="532"/>
                </a:cubicBezTo>
                <a:cubicBezTo>
                  <a:pt x="403" y="540"/>
                  <a:pt x="403" y="540"/>
                  <a:pt x="403" y="540"/>
                </a:cubicBezTo>
                <a:cubicBezTo>
                  <a:pt x="408" y="532"/>
                  <a:pt x="409" y="522"/>
                  <a:pt x="405" y="512"/>
                </a:cubicBezTo>
                <a:cubicBezTo>
                  <a:pt x="405" y="512"/>
                  <a:pt x="405" y="512"/>
                  <a:pt x="405" y="511"/>
                </a:cubicBezTo>
                <a:cubicBezTo>
                  <a:pt x="420" y="503"/>
                  <a:pt x="434" y="494"/>
                  <a:pt x="447" y="483"/>
                </a:cubicBezTo>
                <a:cubicBezTo>
                  <a:pt x="448" y="483"/>
                  <a:pt x="448" y="483"/>
                  <a:pt x="448" y="484"/>
                </a:cubicBezTo>
                <a:cubicBezTo>
                  <a:pt x="456" y="491"/>
                  <a:pt x="466" y="494"/>
                  <a:pt x="474" y="492"/>
                </a:cubicBezTo>
                <a:cubicBezTo>
                  <a:pt x="473" y="473"/>
                  <a:pt x="473" y="473"/>
                  <a:pt x="473" y="473"/>
                </a:cubicBezTo>
                <a:cubicBezTo>
                  <a:pt x="492" y="474"/>
                  <a:pt x="492" y="474"/>
                  <a:pt x="492" y="474"/>
                </a:cubicBezTo>
                <a:cubicBezTo>
                  <a:pt x="494" y="465"/>
                  <a:pt x="491" y="455"/>
                  <a:pt x="484" y="448"/>
                </a:cubicBezTo>
                <a:cubicBezTo>
                  <a:pt x="484" y="448"/>
                  <a:pt x="483" y="448"/>
                  <a:pt x="483" y="447"/>
                </a:cubicBezTo>
                <a:cubicBezTo>
                  <a:pt x="494" y="434"/>
                  <a:pt x="504" y="419"/>
                  <a:pt x="512" y="404"/>
                </a:cubicBezTo>
                <a:cubicBezTo>
                  <a:pt x="512" y="404"/>
                  <a:pt x="513" y="404"/>
                  <a:pt x="513" y="404"/>
                </a:cubicBezTo>
                <a:cubicBezTo>
                  <a:pt x="523" y="408"/>
                  <a:pt x="533" y="407"/>
                  <a:pt x="540" y="402"/>
                </a:cubicBezTo>
                <a:cubicBezTo>
                  <a:pt x="532" y="385"/>
                  <a:pt x="532" y="385"/>
                  <a:pt x="532" y="385"/>
                </a:cubicBezTo>
                <a:lnTo>
                  <a:pt x="550" y="378"/>
                </a:lnTo>
                <a:close/>
                <a:moveTo>
                  <a:pt x="47" y="220"/>
                </a:moveTo>
                <a:cubicBezTo>
                  <a:pt x="76" y="113"/>
                  <a:pt x="173" y="38"/>
                  <a:pt x="283" y="38"/>
                </a:cubicBezTo>
                <a:cubicBezTo>
                  <a:pt x="304" y="38"/>
                  <a:pt x="325" y="41"/>
                  <a:pt x="346" y="47"/>
                </a:cubicBezTo>
                <a:cubicBezTo>
                  <a:pt x="409" y="63"/>
                  <a:pt x="462" y="103"/>
                  <a:pt x="494" y="160"/>
                </a:cubicBezTo>
                <a:cubicBezTo>
                  <a:pt x="527" y="216"/>
                  <a:pt x="536" y="282"/>
                  <a:pt x="519" y="345"/>
                </a:cubicBezTo>
                <a:cubicBezTo>
                  <a:pt x="491" y="452"/>
                  <a:pt x="394" y="527"/>
                  <a:pt x="284" y="527"/>
                </a:cubicBezTo>
                <a:cubicBezTo>
                  <a:pt x="263" y="527"/>
                  <a:pt x="242" y="524"/>
                  <a:pt x="221" y="519"/>
                </a:cubicBezTo>
                <a:cubicBezTo>
                  <a:pt x="91" y="484"/>
                  <a:pt x="13" y="350"/>
                  <a:pt x="47" y="220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9" name="Freeform 159"/>
          <p:cNvSpPr/>
          <p:nvPr/>
        </p:nvSpPr>
        <p:spPr bwMode="auto">
          <a:xfrm>
            <a:off x="7002463" y="4810126"/>
            <a:ext cx="79375" cy="82550"/>
          </a:xfrm>
          <a:custGeom>
            <a:avLst/>
            <a:gdLst>
              <a:gd name="T0" fmla="*/ 10 w 30"/>
              <a:gd name="T1" fmla="*/ 29 h 31"/>
              <a:gd name="T2" fmla="*/ 28 w 30"/>
              <a:gd name="T3" fmla="*/ 21 h 31"/>
              <a:gd name="T4" fmla="*/ 20 w 30"/>
              <a:gd name="T5" fmla="*/ 3 h 31"/>
              <a:gd name="T6" fmla="*/ 3 w 30"/>
              <a:gd name="T7" fmla="*/ 11 h 31"/>
              <a:gd name="T8" fmla="*/ 10 w 30"/>
              <a:gd name="T9" fmla="*/ 2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10" y="29"/>
                </a:moveTo>
                <a:cubicBezTo>
                  <a:pt x="17" y="31"/>
                  <a:pt x="25" y="28"/>
                  <a:pt x="28" y="21"/>
                </a:cubicBezTo>
                <a:cubicBezTo>
                  <a:pt x="30" y="14"/>
                  <a:pt x="27" y="6"/>
                  <a:pt x="20" y="3"/>
                </a:cubicBezTo>
                <a:cubicBezTo>
                  <a:pt x="13" y="0"/>
                  <a:pt x="5" y="3"/>
                  <a:pt x="3" y="11"/>
                </a:cubicBezTo>
                <a:cubicBezTo>
                  <a:pt x="0" y="18"/>
                  <a:pt x="3" y="26"/>
                  <a:pt x="10" y="29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0" name="Freeform 160"/>
          <p:cNvSpPr/>
          <p:nvPr/>
        </p:nvSpPr>
        <p:spPr bwMode="auto">
          <a:xfrm>
            <a:off x="6403975" y="6272213"/>
            <a:ext cx="82550" cy="82550"/>
          </a:xfrm>
          <a:custGeom>
            <a:avLst/>
            <a:gdLst>
              <a:gd name="T0" fmla="*/ 21 w 31"/>
              <a:gd name="T1" fmla="*/ 2 h 31"/>
              <a:gd name="T2" fmla="*/ 3 w 31"/>
              <a:gd name="T3" fmla="*/ 10 h 31"/>
              <a:gd name="T4" fmla="*/ 10 w 31"/>
              <a:gd name="T5" fmla="*/ 28 h 31"/>
              <a:gd name="T6" fmla="*/ 28 w 31"/>
              <a:gd name="T7" fmla="*/ 20 h 31"/>
              <a:gd name="T8" fmla="*/ 21 w 31"/>
              <a:gd name="T9" fmla="*/ 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21" y="2"/>
                </a:moveTo>
                <a:cubicBezTo>
                  <a:pt x="14" y="0"/>
                  <a:pt x="6" y="3"/>
                  <a:pt x="3" y="10"/>
                </a:cubicBezTo>
                <a:cubicBezTo>
                  <a:pt x="0" y="17"/>
                  <a:pt x="3" y="25"/>
                  <a:pt x="10" y="28"/>
                </a:cubicBezTo>
                <a:cubicBezTo>
                  <a:pt x="17" y="31"/>
                  <a:pt x="25" y="28"/>
                  <a:pt x="28" y="20"/>
                </a:cubicBezTo>
                <a:cubicBezTo>
                  <a:pt x="31" y="13"/>
                  <a:pt x="28" y="5"/>
                  <a:pt x="21" y="2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1" name="Oval 161"/>
          <p:cNvSpPr>
            <a:spLocks noChangeArrowheads="1"/>
          </p:cNvSpPr>
          <p:nvPr/>
        </p:nvSpPr>
        <p:spPr bwMode="auto">
          <a:xfrm>
            <a:off x="6721475" y="6042026"/>
            <a:ext cx="42862" cy="46038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2" name="Freeform 162"/>
          <p:cNvSpPr>
            <a:spLocks noEditPoints="1"/>
          </p:cNvSpPr>
          <p:nvPr/>
        </p:nvSpPr>
        <p:spPr bwMode="auto">
          <a:xfrm>
            <a:off x="6284913" y="5124451"/>
            <a:ext cx="915987" cy="915988"/>
          </a:xfrm>
          <a:custGeom>
            <a:avLst/>
            <a:gdLst>
              <a:gd name="T0" fmla="*/ 173 w 346"/>
              <a:gd name="T1" fmla="*/ 337 h 346"/>
              <a:gd name="T2" fmla="*/ 189 w 346"/>
              <a:gd name="T3" fmla="*/ 331 h 346"/>
              <a:gd name="T4" fmla="*/ 232 w 346"/>
              <a:gd name="T5" fmla="*/ 336 h 346"/>
              <a:gd name="T6" fmla="*/ 247 w 346"/>
              <a:gd name="T7" fmla="*/ 330 h 346"/>
              <a:gd name="T8" fmla="*/ 274 w 346"/>
              <a:gd name="T9" fmla="*/ 296 h 346"/>
              <a:gd name="T10" fmla="*/ 289 w 346"/>
              <a:gd name="T11" fmla="*/ 289 h 346"/>
              <a:gd name="T12" fmla="*/ 296 w 346"/>
              <a:gd name="T13" fmla="*/ 274 h 346"/>
              <a:gd name="T14" fmla="*/ 330 w 346"/>
              <a:gd name="T15" fmla="*/ 246 h 346"/>
              <a:gd name="T16" fmla="*/ 336 w 346"/>
              <a:gd name="T17" fmla="*/ 231 h 346"/>
              <a:gd name="T18" fmla="*/ 328 w 346"/>
              <a:gd name="T19" fmla="*/ 213 h 346"/>
              <a:gd name="T20" fmla="*/ 346 w 346"/>
              <a:gd name="T21" fmla="*/ 181 h 346"/>
              <a:gd name="T22" fmla="*/ 346 w 346"/>
              <a:gd name="T23" fmla="*/ 165 h 346"/>
              <a:gd name="T24" fmla="*/ 326 w 346"/>
              <a:gd name="T25" fmla="*/ 126 h 346"/>
              <a:gd name="T26" fmla="*/ 325 w 346"/>
              <a:gd name="T27" fmla="*/ 110 h 346"/>
              <a:gd name="T28" fmla="*/ 314 w 346"/>
              <a:gd name="T29" fmla="*/ 98 h 346"/>
              <a:gd name="T30" fmla="*/ 297 w 346"/>
              <a:gd name="T31" fmla="*/ 71 h 346"/>
              <a:gd name="T32" fmla="*/ 289 w 346"/>
              <a:gd name="T33" fmla="*/ 57 h 346"/>
              <a:gd name="T34" fmla="*/ 275 w 346"/>
              <a:gd name="T35" fmla="*/ 50 h 346"/>
              <a:gd name="T36" fmla="*/ 246 w 346"/>
              <a:gd name="T37" fmla="*/ 16 h 346"/>
              <a:gd name="T38" fmla="*/ 231 w 346"/>
              <a:gd name="T39" fmla="*/ 10 h 346"/>
              <a:gd name="T40" fmla="*/ 214 w 346"/>
              <a:gd name="T41" fmla="*/ 18 h 346"/>
              <a:gd name="T42" fmla="*/ 181 w 346"/>
              <a:gd name="T43" fmla="*/ 0 h 346"/>
              <a:gd name="T44" fmla="*/ 165 w 346"/>
              <a:gd name="T45" fmla="*/ 0 h 346"/>
              <a:gd name="T46" fmla="*/ 127 w 346"/>
              <a:gd name="T47" fmla="*/ 20 h 346"/>
              <a:gd name="T48" fmla="*/ 110 w 346"/>
              <a:gd name="T49" fmla="*/ 21 h 346"/>
              <a:gd name="T50" fmla="*/ 98 w 346"/>
              <a:gd name="T51" fmla="*/ 32 h 346"/>
              <a:gd name="T52" fmla="*/ 56 w 346"/>
              <a:gd name="T53" fmla="*/ 45 h 346"/>
              <a:gd name="T54" fmla="*/ 45 w 346"/>
              <a:gd name="T55" fmla="*/ 56 h 346"/>
              <a:gd name="T56" fmla="*/ 32 w 346"/>
              <a:gd name="T57" fmla="*/ 99 h 346"/>
              <a:gd name="T58" fmla="*/ 21 w 346"/>
              <a:gd name="T59" fmla="*/ 111 h 346"/>
              <a:gd name="T60" fmla="*/ 21 w 346"/>
              <a:gd name="T61" fmla="*/ 127 h 346"/>
              <a:gd name="T62" fmla="*/ 15 w 346"/>
              <a:gd name="T63" fmla="*/ 158 h 346"/>
              <a:gd name="T64" fmla="*/ 9 w 346"/>
              <a:gd name="T65" fmla="*/ 173 h 346"/>
              <a:gd name="T66" fmla="*/ 15 w 346"/>
              <a:gd name="T67" fmla="*/ 188 h 346"/>
              <a:gd name="T68" fmla="*/ 10 w 346"/>
              <a:gd name="T69" fmla="*/ 232 h 346"/>
              <a:gd name="T70" fmla="*/ 16 w 346"/>
              <a:gd name="T71" fmla="*/ 246 h 346"/>
              <a:gd name="T72" fmla="*/ 50 w 346"/>
              <a:gd name="T73" fmla="*/ 274 h 346"/>
              <a:gd name="T74" fmla="*/ 57 w 346"/>
              <a:gd name="T75" fmla="*/ 289 h 346"/>
              <a:gd name="T76" fmla="*/ 72 w 346"/>
              <a:gd name="T77" fmla="*/ 296 h 346"/>
              <a:gd name="T78" fmla="*/ 101 w 346"/>
              <a:gd name="T79" fmla="*/ 330 h 346"/>
              <a:gd name="T80" fmla="*/ 115 w 346"/>
              <a:gd name="T81" fmla="*/ 336 h 346"/>
              <a:gd name="T82" fmla="*/ 133 w 346"/>
              <a:gd name="T83" fmla="*/ 327 h 346"/>
              <a:gd name="T84" fmla="*/ 165 w 346"/>
              <a:gd name="T85" fmla="*/ 346 h 346"/>
              <a:gd name="T86" fmla="*/ 173 w 346"/>
              <a:gd name="T87" fmla="*/ 23 h 346"/>
              <a:gd name="T88" fmla="*/ 303 w 346"/>
              <a:gd name="T89" fmla="*/ 97 h 346"/>
              <a:gd name="T90" fmla="*/ 173 w 346"/>
              <a:gd name="T91" fmla="*/ 322 h 346"/>
              <a:gd name="T92" fmla="*/ 29 w 346"/>
              <a:gd name="T93" fmla="*/ 13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46" h="346">
                <a:moveTo>
                  <a:pt x="165" y="346"/>
                </a:moveTo>
                <a:cubicBezTo>
                  <a:pt x="173" y="337"/>
                  <a:pt x="173" y="337"/>
                  <a:pt x="173" y="337"/>
                </a:cubicBezTo>
                <a:cubicBezTo>
                  <a:pt x="181" y="346"/>
                  <a:pt x="181" y="346"/>
                  <a:pt x="181" y="346"/>
                </a:cubicBezTo>
                <a:cubicBezTo>
                  <a:pt x="185" y="343"/>
                  <a:pt x="189" y="338"/>
                  <a:pt x="189" y="331"/>
                </a:cubicBezTo>
                <a:cubicBezTo>
                  <a:pt x="199" y="330"/>
                  <a:pt x="210" y="328"/>
                  <a:pt x="219" y="325"/>
                </a:cubicBezTo>
                <a:cubicBezTo>
                  <a:pt x="222" y="331"/>
                  <a:pt x="227" y="335"/>
                  <a:pt x="232" y="336"/>
                </a:cubicBezTo>
                <a:cubicBezTo>
                  <a:pt x="236" y="325"/>
                  <a:pt x="236" y="325"/>
                  <a:pt x="236" y="325"/>
                </a:cubicBezTo>
                <a:cubicBezTo>
                  <a:pt x="247" y="330"/>
                  <a:pt x="247" y="330"/>
                  <a:pt x="247" y="330"/>
                </a:cubicBezTo>
                <a:cubicBezTo>
                  <a:pt x="250" y="325"/>
                  <a:pt x="250" y="319"/>
                  <a:pt x="248" y="313"/>
                </a:cubicBezTo>
                <a:cubicBezTo>
                  <a:pt x="257" y="309"/>
                  <a:pt x="266" y="303"/>
                  <a:pt x="274" y="296"/>
                </a:cubicBezTo>
                <a:cubicBezTo>
                  <a:pt x="279" y="300"/>
                  <a:pt x="285" y="302"/>
                  <a:pt x="290" y="301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301" y="290"/>
                  <a:pt x="301" y="290"/>
                  <a:pt x="301" y="290"/>
                </a:cubicBezTo>
                <a:cubicBezTo>
                  <a:pt x="302" y="285"/>
                  <a:pt x="300" y="279"/>
                  <a:pt x="296" y="274"/>
                </a:cubicBezTo>
                <a:cubicBezTo>
                  <a:pt x="303" y="266"/>
                  <a:pt x="309" y="257"/>
                  <a:pt x="314" y="247"/>
                </a:cubicBezTo>
                <a:cubicBezTo>
                  <a:pt x="320" y="249"/>
                  <a:pt x="326" y="249"/>
                  <a:pt x="330" y="246"/>
                </a:cubicBezTo>
                <a:cubicBezTo>
                  <a:pt x="325" y="235"/>
                  <a:pt x="325" y="235"/>
                  <a:pt x="325" y="235"/>
                </a:cubicBezTo>
                <a:cubicBezTo>
                  <a:pt x="336" y="231"/>
                  <a:pt x="336" y="231"/>
                  <a:pt x="336" y="231"/>
                </a:cubicBezTo>
                <a:cubicBezTo>
                  <a:pt x="335" y="226"/>
                  <a:pt x="331" y="221"/>
                  <a:pt x="326" y="219"/>
                </a:cubicBezTo>
                <a:cubicBezTo>
                  <a:pt x="327" y="217"/>
                  <a:pt x="327" y="215"/>
                  <a:pt x="328" y="213"/>
                </a:cubicBezTo>
                <a:cubicBezTo>
                  <a:pt x="330" y="205"/>
                  <a:pt x="331" y="197"/>
                  <a:pt x="332" y="188"/>
                </a:cubicBezTo>
                <a:cubicBezTo>
                  <a:pt x="338" y="188"/>
                  <a:pt x="343" y="185"/>
                  <a:pt x="346" y="181"/>
                </a:cubicBezTo>
                <a:cubicBezTo>
                  <a:pt x="338" y="173"/>
                  <a:pt x="338" y="173"/>
                  <a:pt x="338" y="173"/>
                </a:cubicBezTo>
                <a:cubicBezTo>
                  <a:pt x="346" y="165"/>
                  <a:pt x="346" y="165"/>
                  <a:pt x="346" y="165"/>
                </a:cubicBezTo>
                <a:cubicBezTo>
                  <a:pt x="343" y="161"/>
                  <a:pt x="338" y="158"/>
                  <a:pt x="332" y="158"/>
                </a:cubicBezTo>
                <a:cubicBezTo>
                  <a:pt x="331" y="147"/>
                  <a:pt x="329" y="137"/>
                  <a:pt x="326" y="126"/>
                </a:cubicBezTo>
                <a:cubicBezTo>
                  <a:pt x="331" y="124"/>
                  <a:pt x="335" y="119"/>
                  <a:pt x="336" y="114"/>
                </a:cubicBezTo>
                <a:cubicBezTo>
                  <a:pt x="325" y="110"/>
                  <a:pt x="325" y="110"/>
                  <a:pt x="325" y="110"/>
                </a:cubicBezTo>
                <a:cubicBezTo>
                  <a:pt x="330" y="100"/>
                  <a:pt x="330" y="100"/>
                  <a:pt x="330" y="100"/>
                </a:cubicBezTo>
                <a:cubicBezTo>
                  <a:pt x="326" y="97"/>
                  <a:pt x="320" y="96"/>
                  <a:pt x="314" y="98"/>
                </a:cubicBezTo>
                <a:cubicBezTo>
                  <a:pt x="313" y="96"/>
                  <a:pt x="312" y="94"/>
                  <a:pt x="311" y="92"/>
                </a:cubicBezTo>
                <a:cubicBezTo>
                  <a:pt x="307" y="85"/>
                  <a:pt x="302" y="78"/>
                  <a:pt x="297" y="71"/>
                </a:cubicBezTo>
                <a:cubicBezTo>
                  <a:pt x="301" y="67"/>
                  <a:pt x="302" y="61"/>
                  <a:pt x="301" y="56"/>
                </a:cubicBezTo>
                <a:cubicBezTo>
                  <a:pt x="289" y="57"/>
                  <a:pt x="289" y="57"/>
                  <a:pt x="289" y="57"/>
                </a:cubicBezTo>
                <a:cubicBezTo>
                  <a:pt x="290" y="45"/>
                  <a:pt x="290" y="45"/>
                  <a:pt x="290" y="45"/>
                </a:cubicBezTo>
                <a:cubicBezTo>
                  <a:pt x="285" y="44"/>
                  <a:pt x="279" y="46"/>
                  <a:pt x="275" y="50"/>
                </a:cubicBezTo>
                <a:cubicBezTo>
                  <a:pt x="266" y="43"/>
                  <a:pt x="257" y="37"/>
                  <a:pt x="248" y="31"/>
                </a:cubicBezTo>
                <a:cubicBezTo>
                  <a:pt x="249" y="26"/>
                  <a:pt x="249" y="20"/>
                  <a:pt x="246" y="16"/>
                </a:cubicBezTo>
                <a:cubicBezTo>
                  <a:pt x="235" y="21"/>
                  <a:pt x="235" y="21"/>
                  <a:pt x="235" y="21"/>
                </a:cubicBezTo>
                <a:cubicBezTo>
                  <a:pt x="231" y="10"/>
                  <a:pt x="231" y="10"/>
                  <a:pt x="231" y="10"/>
                </a:cubicBezTo>
                <a:cubicBezTo>
                  <a:pt x="226" y="11"/>
                  <a:pt x="222" y="15"/>
                  <a:pt x="219" y="20"/>
                </a:cubicBezTo>
                <a:cubicBezTo>
                  <a:pt x="217" y="19"/>
                  <a:pt x="216" y="19"/>
                  <a:pt x="214" y="18"/>
                </a:cubicBezTo>
                <a:cubicBezTo>
                  <a:pt x="206" y="16"/>
                  <a:pt x="197" y="15"/>
                  <a:pt x="189" y="14"/>
                </a:cubicBezTo>
                <a:cubicBezTo>
                  <a:pt x="188" y="8"/>
                  <a:pt x="185" y="3"/>
                  <a:pt x="181" y="0"/>
                </a:cubicBezTo>
                <a:cubicBezTo>
                  <a:pt x="173" y="9"/>
                  <a:pt x="173" y="9"/>
                  <a:pt x="173" y="9"/>
                </a:cubicBezTo>
                <a:cubicBezTo>
                  <a:pt x="165" y="0"/>
                  <a:pt x="165" y="0"/>
                  <a:pt x="165" y="0"/>
                </a:cubicBezTo>
                <a:cubicBezTo>
                  <a:pt x="161" y="3"/>
                  <a:pt x="158" y="8"/>
                  <a:pt x="158" y="14"/>
                </a:cubicBezTo>
                <a:cubicBezTo>
                  <a:pt x="147" y="15"/>
                  <a:pt x="137" y="17"/>
                  <a:pt x="127" y="20"/>
                </a:cubicBezTo>
                <a:cubicBezTo>
                  <a:pt x="124" y="15"/>
                  <a:pt x="119" y="11"/>
                  <a:pt x="114" y="1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97" y="20"/>
                  <a:pt x="96" y="26"/>
                  <a:pt x="98" y="32"/>
                </a:cubicBezTo>
                <a:cubicBezTo>
                  <a:pt x="89" y="37"/>
                  <a:pt x="80" y="43"/>
                  <a:pt x="72" y="50"/>
                </a:cubicBezTo>
                <a:cubicBezTo>
                  <a:pt x="67" y="46"/>
                  <a:pt x="62" y="44"/>
                  <a:pt x="56" y="45"/>
                </a:cubicBezTo>
                <a:cubicBezTo>
                  <a:pt x="57" y="57"/>
                  <a:pt x="57" y="57"/>
                  <a:pt x="57" y="57"/>
                </a:cubicBezTo>
                <a:cubicBezTo>
                  <a:pt x="45" y="56"/>
                  <a:pt x="45" y="56"/>
                  <a:pt x="45" y="56"/>
                </a:cubicBezTo>
                <a:cubicBezTo>
                  <a:pt x="44" y="61"/>
                  <a:pt x="46" y="67"/>
                  <a:pt x="50" y="72"/>
                </a:cubicBezTo>
                <a:cubicBezTo>
                  <a:pt x="43" y="80"/>
                  <a:pt x="37" y="89"/>
                  <a:pt x="32" y="99"/>
                </a:cubicBezTo>
                <a:cubicBezTo>
                  <a:pt x="26" y="97"/>
                  <a:pt x="20" y="97"/>
                  <a:pt x="16" y="100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10" y="115"/>
                  <a:pt x="10" y="115"/>
                  <a:pt x="10" y="115"/>
                </a:cubicBezTo>
                <a:cubicBezTo>
                  <a:pt x="11" y="120"/>
                  <a:pt x="15" y="125"/>
                  <a:pt x="21" y="127"/>
                </a:cubicBezTo>
                <a:cubicBezTo>
                  <a:pt x="20" y="129"/>
                  <a:pt x="20" y="130"/>
                  <a:pt x="19" y="132"/>
                </a:cubicBezTo>
                <a:cubicBezTo>
                  <a:pt x="17" y="140"/>
                  <a:pt x="16" y="149"/>
                  <a:pt x="15" y="158"/>
                </a:cubicBezTo>
                <a:cubicBezTo>
                  <a:pt x="9" y="158"/>
                  <a:pt x="3" y="161"/>
                  <a:pt x="0" y="165"/>
                </a:cubicBezTo>
                <a:cubicBezTo>
                  <a:pt x="9" y="173"/>
                  <a:pt x="9" y="173"/>
                  <a:pt x="9" y="173"/>
                </a:cubicBezTo>
                <a:cubicBezTo>
                  <a:pt x="0" y="181"/>
                  <a:pt x="0" y="181"/>
                  <a:pt x="0" y="181"/>
                </a:cubicBezTo>
                <a:cubicBezTo>
                  <a:pt x="3" y="185"/>
                  <a:pt x="9" y="188"/>
                  <a:pt x="15" y="188"/>
                </a:cubicBezTo>
                <a:cubicBezTo>
                  <a:pt x="16" y="199"/>
                  <a:pt x="18" y="209"/>
                  <a:pt x="21" y="219"/>
                </a:cubicBezTo>
                <a:cubicBezTo>
                  <a:pt x="15" y="222"/>
                  <a:pt x="11" y="227"/>
                  <a:pt x="10" y="232"/>
                </a:cubicBezTo>
                <a:cubicBezTo>
                  <a:pt x="21" y="236"/>
                  <a:pt x="21" y="236"/>
                  <a:pt x="21" y="236"/>
                </a:cubicBezTo>
                <a:cubicBezTo>
                  <a:pt x="16" y="246"/>
                  <a:pt x="16" y="246"/>
                  <a:pt x="16" y="246"/>
                </a:cubicBezTo>
                <a:cubicBezTo>
                  <a:pt x="21" y="249"/>
                  <a:pt x="27" y="250"/>
                  <a:pt x="33" y="248"/>
                </a:cubicBezTo>
                <a:cubicBezTo>
                  <a:pt x="38" y="257"/>
                  <a:pt x="44" y="266"/>
                  <a:pt x="50" y="274"/>
                </a:cubicBezTo>
                <a:cubicBezTo>
                  <a:pt x="46" y="278"/>
                  <a:pt x="44" y="284"/>
                  <a:pt x="45" y="290"/>
                </a:cubicBezTo>
                <a:cubicBezTo>
                  <a:pt x="57" y="289"/>
                  <a:pt x="57" y="289"/>
                  <a:pt x="57" y="289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62" y="302"/>
                  <a:pt x="68" y="300"/>
                  <a:pt x="72" y="296"/>
                </a:cubicBezTo>
                <a:cubicBezTo>
                  <a:pt x="80" y="303"/>
                  <a:pt x="89" y="309"/>
                  <a:pt x="99" y="314"/>
                </a:cubicBezTo>
                <a:cubicBezTo>
                  <a:pt x="97" y="319"/>
                  <a:pt x="98" y="326"/>
                  <a:pt x="101" y="330"/>
                </a:cubicBezTo>
                <a:cubicBezTo>
                  <a:pt x="111" y="325"/>
                  <a:pt x="111" y="325"/>
                  <a:pt x="111" y="325"/>
                </a:cubicBezTo>
                <a:cubicBezTo>
                  <a:pt x="115" y="336"/>
                  <a:pt x="115" y="336"/>
                  <a:pt x="115" y="336"/>
                </a:cubicBezTo>
                <a:cubicBezTo>
                  <a:pt x="120" y="335"/>
                  <a:pt x="125" y="331"/>
                  <a:pt x="128" y="325"/>
                </a:cubicBezTo>
                <a:cubicBezTo>
                  <a:pt x="129" y="326"/>
                  <a:pt x="131" y="326"/>
                  <a:pt x="133" y="327"/>
                </a:cubicBezTo>
                <a:cubicBezTo>
                  <a:pt x="141" y="329"/>
                  <a:pt x="149" y="330"/>
                  <a:pt x="158" y="331"/>
                </a:cubicBezTo>
                <a:cubicBezTo>
                  <a:pt x="158" y="337"/>
                  <a:pt x="161" y="343"/>
                  <a:pt x="165" y="346"/>
                </a:cubicBezTo>
                <a:close/>
                <a:moveTo>
                  <a:pt x="29" y="134"/>
                </a:moveTo>
                <a:cubicBezTo>
                  <a:pt x="46" y="69"/>
                  <a:pt x="106" y="23"/>
                  <a:pt x="173" y="23"/>
                </a:cubicBezTo>
                <a:cubicBezTo>
                  <a:pt x="186" y="23"/>
                  <a:pt x="199" y="25"/>
                  <a:pt x="212" y="28"/>
                </a:cubicBezTo>
                <a:cubicBezTo>
                  <a:pt x="250" y="38"/>
                  <a:pt x="283" y="63"/>
                  <a:pt x="303" y="97"/>
                </a:cubicBezTo>
                <a:cubicBezTo>
                  <a:pt x="323" y="132"/>
                  <a:pt x="328" y="172"/>
                  <a:pt x="318" y="211"/>
                </a:cubicBezTo>
                <a:cubicBezTo>
                  <a:pt x="301" y="276"/>
                  <a:pt x="241" y="322"/>
                  <a:pt x="173" y="322"/>
                </a:cubicBezTo>
                <a:cubicBezTo>
                  <a:pt x="161" y="322"/>
                  <a:pt x="148" y="320"/>
                  <a:pt x="135" y="317"/>
                </a:cubicBezTo>
                <a:cubicBezTo>
                  <a:pt x="55" y="296"/>
                  <a:pt x="8" y="214"/>
                  <a:pt x="29" y="134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3" name="Oval 163"/>
          <p:cNvSpPr>
            <a:spLocks noChangeArrowheads="1"/>
          </p:cNvSpPr>
          <p:nvPr/>
        </p:nvSpPr>
        <p:spPr bwMode="auto">
          <a:xfrm>
            <a:off x="6721475" y="5076826"/>
            <a:ext cx="42862" cy="46038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4" name="Oval 164"/>
          <p:cNvSpPr>
            <a:spLocks noChangeArrowheads="1"/>
          </p:cNvSpPr>
          <p:nvPr/>
        </p:nvSpPr>
        <p:spPr bwMode="auto">
          <a:xfrm>
            <a:off x="6237288" y="5561013"/>
            <a:ext cx="46037" cy="42863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5" name="Oval 165"/>
          <p:cNvSpPr>
            <a:spLocks noChangeArrowheads="1"/>
          </p:cNvSpPr>
          <p:nvPr/>
        </p:nvSpPr>
        <p:spPr bwMode="auto">
          <a:xfrm>
            <a:off x="7202488" y="5561013"/>
            <a:ext cx="46037" cy="42863"/>
          </a:xfrm>
          <a:prstGeom prst="ellipse">
            <a:avLst/>
          </a:pr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6" name="Freeform 166"/>
          <p:cNvSpPr/>
          <p:nvPr/>
        </p:nvSpPr>
        <p:spPr bwMode="auto">
          <a:xfrm>
            <a:off x="6378575" y="5899151"/>
            <a:ext cx="49212" cy="47625"/>
          </a:xfrm>
          <a:custGeom>
            <a:avLst/>
            <a:gdLst>
              <a:gd name="T0" fmla="*/ 3 w 19"/>
              <a:gd name="T1" fmla="*/ 3 h 18"/>
              <a:gd name="T2" fmla="*/ 3 w 19"/>
              <a:gd name="T3" fmla="*/ 15 h 18"/>
              <a:gd name="T4" fmla="*/ 15 w 19"/>
              <a:gd name="T5" fmla="*/ 15 h 18"/>
              <a:gd name="T6" fmla="*/ 15 w 19"/>
              <a:gd name="T7" fmla="*/ 3 h 18"/>
              <a:gd name="T8" fmla="*/ 3 w 19"/>
              <a:gd name="T9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3" y="3"/>
                </a:moveTo>
                <a:cubicBezTo>
                  <a:pt x="0" y="6"/>
                  <a:pt x="0" y="12"/>
                  <a:pt x="3" y="15"/>
                </a:cubicBezTo>
                <a:cubicBezTo>
                  <a:pt x="6" y="18"/>
                  <a:pt x="12" y="18"/>
                  <a:pt x="15" y="15"/>
                </a:cubicBezTo>
                <a:cubicBezTo>
                  <a:pt x="18" y="11"/>
                  <a:pt x="19" y="6"/>
                  <a:pt x="15" y="3"/>
                </a:cubicBezTo>
                <a:cubicBezTo>
                  <a:pt x="12" y="0"/>
                  <a:pt x="7" y="0"/>
                  <a:pt x="3" y="3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7" name="Freeform 167"/>
          <p:cNvSpPr/>
          <p:nvPr/>
        </p:nvSpPr>
        <p:spPr bwMode="auto">
          <a:xfrm>
            <a:off x="7059613" y="5218113"/>
            <a:ext cx="47625" cy="47625"/>
          </a:xfrm>
          <a:custGeom>
            <a:avLst/>
            <a:gdLst>
              <a:gd name="T0" fmla="*/ 15 w 18"/>
              <a:gd name="T1" fmla="*/ 15 h 18"/>
              <a:gd name="T2" fmla="*/ 15 w 18"/>
              <a:gd name="T3" fmla="*/ 3 h 18"/>
              <a:gd name="T4" fmla="*/ 3 w 18"/>
              <a:gd name="T5" fmla="*/ 3 h 18"/>
              <a:gd name="T6" fmla="*/ 3 w 18"/>
              <a:gd name="T7" fmla="*/ 15 h 18"/>
              <a:gd name="T8" fmla="*/ 15 w 18"/>
              <a:gd name="T9" fmla="*/ 1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15" y="15"/>
                </a:moveTo>
                <a:cubicBezTo>
                  <a:pt x="18" y="12"/>
                  <a:pt x="18" y="6"/>
                  <a:pt x="15" y="3"/>
                </a:cubicBezTo>
                <a:cubicBezTo>
                  <a:pt x="12" y="0"/>
                  <a:pt x="7" y="0"/>
                  <a:pt x="3" y="3"/>
                </a:cubicBezTo>
                <a:cubicBezTo>
                  <a:pt x="0" y="7"/>
                  <a:pt x="0" y="12"/>
                  <a:pt x="3" y="15"/>
                </a:cubicBezTo>
                <a:cubicBezTo>
                  <a:pt x="6" y="18"/>
                  <a:pt x="12" y="18"/>
                  <a:pt x="15" y="15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8" name="Freeform 168"/>
          <p:cNvSpPr/>
          <p:nvPr/>
        </p:nvSpPr>
        <p:spPr bwMode="auto">
          <a:xfrm>
            <a:off x="6378575" y="5218113"/>
            <a:ext cx="49212" cy="47625"/>
          </a:xfrm>
          <a:custGeom>
            <a:avLst/>
            <a:gdLst>
              <a:gd name="T0" fmla="*/ 15 w 19"/>
              <a:gd name="T1" fmla="*/ 15 h 18"/>
              <a:gd name="T2" fmla="*/ 15 w 19"/>
              <a:gd name="T3" fmla="*/ 3 h 18"/>
              <a:gd name="T4" fmla="*/ 3 w 19"/>
              <a:gd name="T5" fmla="*/ 3 h 18"/>
              <a:gd name="T6" fmla="*/ 3 w 19"/>
              <a:gd name="T7" fmla="*/ 15 h 18"/>
              <a:gd name="T8" fmla="*/ 15 w 19"/>
              <a:gd name="T9" fmla="*/ 1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15" y="15"/>
                </a:moveTo>
                <a:cubicBezTo>
                  <a:pt x="19" y="12"/>
                  <a:pt x="18" y="7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7" y="18"/>
                  <a:pt x="12" y="18"/>
                  <a:pt x="15" y="15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9" name="Freeform 169"/>
          <p:cNvSpPr/>
          <p:nvPr/>
        </p:nvSpPr>
        <p:spPr bwMode="auto">
          <a:xfrm>
            <a:off x="7059613" y="5899151"/>
            <a:ext cx="47625" cy="47625"/>
          </a:xfrm>
          <a:custGeom>
            <a:avLst/>
            <a:gdLst>
              <a:gd name="T0" fmla="*/ 3 w 18"/>
              <a:gd name="T1" fmla="*/ 3 h 18"/>
              <a:gd name="T2" fmla="*/ 3 w 18"/>
              <a:gd name="T3" fmla="*/ 15 h 18"/>
              <a:gd name="T4" fmla="*/ 15 w 18"/>
              <a:gd name="T5" fmla="*/ 15 h 18"/>
              <a:gd name="T6" fmla="*/ 15 w 18"/>
              <a:gd name="T7" fmla="*/ 3 h 18"/>
              <a:gd name="T8" fmla="*/ 3 w 18"/>
              <a:gd name="T9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3" y="3"/>
                </a:moveTo>
                <a:cubicBezTo>
                  <a:pt x="0" y="6"/>
                  <a:pt x="0" y="11"/>
                  <a:pt x="3" y="15"/>
                </a:cubicBezTo>
                <a:cubicBezTo>
                  <a:pt x="7" y="18"/>
                  <a:pt x="12" y="18"/>
                  <a:pt x="15" y="15"/>
                </a:cubicBezTo>
                <a:cubicBezTo>
                  <a:pt x="18" y="12"/>
                  <a:pt x="18" y="6"/>
                  <a:pt x="15" y="3"/>
                </a:cubicBezTo>
                <a:cubicBezTo>
                  <a:pt x="12" y="0"/>
                  <a:pt x="6" y="0"/>
                  <a:pt x="3" y="3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0" name="Freeform 170"/>
          <p:cNvSpPr/>
          <p:nvPr/>
        </p:nvSpPr>
        <p:spPr bwMode="auto">
          <a:xfrm>
            <a:off x="6272213" y="5740401"/>
            <a:ext cx="50800" cy="50800"/>
          </a:xfrm>
          <a:custGeom>
            <a:avLst/>
            <a:gdLst>
              <a:gd name="T0" fmla="*/ 7 w 19"/>
              <a:gd name="T1" fmla="*/ 2 h 19"/>
              <a:gd name="T2" fmla="*/ 2 w 19"/>
              <a:gd name="T3" fmla="*/ 13 h 19"/>
              <a:gd name="T4" fmla="*/ 13 w 19"/>
              <a:gd name="T5" fmla="*/ 17 h 19"/>
              <a:gd name="T6" fmla="*/ 18 w 19"/>
              <a:gd name="T7" fmla="*/ 6 h 19"/>
              <a:gd name="T8" fmla="*/ 7 w 19"/>
              <a:gd name="T9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7" y="2"/>
                </a:moveTo>
                <a:cubicBezTo>
                  <a:pt x="2" y="4"/>
                  <a:pt x="0" y="9"/>
                  <a:pt x="2" y="13"/>
                </a:cubicBezTo>
                <a:cubicBezTo>
                  <a:pt x="4" y="17"/>
                  <a:pt x="9" y="19"/>
                  <a:pt x="13" y="17"/>
                </a:cubicBezTo>
                <a:cubicBezTo>
                  <a:pt x="17" y="16"/>
                  <a:pt x="19" y="11"/>
                  <a:pt x="18" y="6"/>
                </a:cubicBezTo>
                <a:cubicBezTo>
                  <a:pt x="16" y="2"/>
                  <a:pt x="11" y="0"/>
                  <a:pt x="7" y="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1" name="Freeform 171"/>
          <p:cNvSpPr/>
          <p:nvPr/>
        </p:nvSpPr>
        <p:spPr bwMode="auto">
          <a:xfrm>
            <a:off x="7162800" y="5373688"/>
            <a:ext cx="50800" cy="50800"/>
          </a:xfrm>
          <a:custGeom>
            <a:avLst/>
            <a:gdLst>
              <a:gd name="T0" fmla="*/ 13 w 19"/>
              <a:gd name="T1" fmla="*/ 17 h 19"/>
              <a:gd name="T2" fmla="*/ 18 w 19"/>
              <a:gd name="T3" fmla="*/ 6 h 19"/>
              <a:gd name="T4" fmla="*/ 7 w 19"/>
              <a:gd name="T5" fmla="*/ 2 h 19"/>
              <a:gd name="T6" fmla="*/ 2 w 19"/>
              <a:gd name="T7" fmla="*/ 13 h 19"/>
              <a:gd name="T8" fmla="*/ 13 w 19"/>
              <a:gd name="T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3" y="17"/>
                </a:moveTo>
                <a:cubicBezTo>
                  <a:pt x="17" y="15"/>
                  <a:pt x="19" y="10"/>
                  <a:pt x="18" y="6"/>
                </a:cubicBezTo>
                <a:cubicBezTo>
                  <a:pt x="16" y="2"/>
                  <a:pt x="11" y="0"/>
                  <a:pt x="7" y="2"/>
                </a:cubicBezTo>
                <a:cubicBezTo>
                  <a:pt x="2" y="3"/>
                  <a:pt x="0" y="8"/>
                  <a:pt x="2" y="13"/>
                </a:cubicBezTo>
                <a:cubicBezTo>
                  <a:pt x="4" y="17"/>
                  <a:pt x="8" y="19"/>
                  <a:pt x="13" y="17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2" name="Freeform 172"/>
          <p:cNvSpPr/>
          <p:nvPr/>
        </p:nvSpPr>
        <p:spPr bwMode="auto">
          <a:xfrm>
            <a:off x="6534150" y="5111751"/>
            <a:ext cx="50800" cy="50800"/>
          </a:xfrm>
          <a:custGeom>
            <a:avLst/>
            <a:gdLst>
              <a:gd name="T0" fmla="*/ 13 w 19"/>
              <a:gd name="T1" fmla="*/ 17 h 19"/>
              <a:gd name="T2" fmla="*/ 17 w 19"/>
              <a:gd name="T3" fmla="*/ 6 h 19"/>
              <a:gd name="T4" fmla="*/ 6 w 19"/>
              <a:gd name="T5" fmla="*/ 2 h 19"/>
              <a:gd name="T6" fmla="*/ 2 w 19"/>
              <a:gd name="T7" fmla="*/ 13 h 19"/>
              <a:gd name="T8" fmla="*/ 13 w 19"/>
              <a:gd name="T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3" y="17"/>
                </a:moveTo>
                <a:cubicBezTo>
                  <a:pt x="17" y="16"/>
                  <a:pt x="19" y="11"/>
                  <a:pt x="17" y="6"/>
                </a:cubicBezTo>
                <a:cubicBezTo>
                  <a:pt x="15" y="2"/>
                  <a:pt x="10" y="0"/>
                  <a:pt x="6" y="2"/>
                </a:cubicBezTo>
                <a:cubicBezTo>
                  <a:pt x="2" y="3"/>
                  <a:pt x="0" y="8"/>
                  <a:pt x="2" y="13"/>
                </a:cubicBezTo>
                <a:cubicBezTo>
                  <a:pt x="4" y="17"/>
                  <a:pt x="9" y="19"/>
                  <a:pt x="13" y="17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3" name="Freeform 173"/>
          <p:cNvSpPr/>
          <p:nvPr/>
        </p:nvSpPr>
        <p:spPr bwMode="auto">
          <a:xfrm>
            <a:off x="6900863" y="6002338"/>
            <a:ext cx="50800" cy="50800"/>
          </a:xfrm>
          <a:custGeom>
            <a:avLst/>
            <a:gdLst>
              <a:gd name="T0" fmla="*/ 7 w 19"/>
              <a:gd name="T1" fmla="*/ 2 h 19"/>
              <a:gd name="T2" fmla="*/ 2 w 19"/>
              <a:gd name="T3" fmla="*/ 13 h 19"/>
              <a:gd name="T4" fmla="*/ 13 w 19"/>
              <a:gd name="T5" fmla="*/ 17 h 19"/>
              <a:gd name="T6" fmla="*/ 18 w 19"/>
              <a:gd name="T7" fmla="*/ 6 h 19"/>
              <a:gd name="T8" fmla="*/ 7 w 19"/>
              <a:gd name="T9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7" y="2"/>
                </a:moveTo>
                <a:cubicBezTo>
                  <a:pt x="2" y="3"/>
                  <a:pt x="0" y="8"/>
                  <a:pt x="2" y="13"/>
                </a:cubicBezTo>
                <a:cubicBezTo>
                  <a:pt x="4" y="17"/>
                  <a:pt x="9" y="19"/>
                  <a:pt x="13" y="17"/>
                </a:cubicBezTo>
                <a:cubicBezTo>
                  <a:pt x="17" y="16"/>
                  <a:pt x="19" y="11"/>
                  <a:pt x="18" y="6"/>
                </a:cubicBezTo>
                <a:cubicBezTo>
                  <a:pt x="16" y="2"/>
                  <a:pt x="11" y="0"/>
                  <a:pt x="7" y="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4" name="Freeform 174"/>
          <p:cNvSpPr/>
          <p:nvPr/>
        </p:nvSpPr>
        <p:spPr bwMode="auto">
          <a:xfrm>
            <a:off x="6272213" y="5376863"/>
            <a:ext cx="50800" cy="47625"/>
          </a:xfrm>
          <a:custGeom>
            <a:avLst/>
            <a:gdLst>
              <a:gd name="T0" fmla="*/ 6 w 19"/>
              <a:gd name="T1" fmla="*/ 17 h 18"/>
              <a:gd name="T2" fmla="*/ 17 w 19"/>
              <a:gd name="T3" fmla="*/ 12 h 18"/>
              <a:gd name="T4" fmla="*/ 13 w 19"/>
              <a:gd name="T5" fmla="*/ 1 h 18"/>
              <a:gd name="T6" fmla="*/ 2 w 19"/>
              <a:gd name="T7" fmla="*/ 6 h 18"/>
              <a:gd name="T8" fmla="*/ 6 w 19"/>
              <a:gd name="T9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6" y="17"/>
                </a:moveTo>
                <a:cubicBezTo>
                  <a:pt x="11" y="18"/>
                  <a:pt x="16" y="17"/>
                  <a:pt x="17" y="12"/>
                </a:cubicBezTo>
                <a:cubicBezTo>
                  <a:pt x="19" y="8"/>
                  <a:pt x="17" y="3"/>
                  <a:pt x="13" y="1"/>
                </a:cubicBezTo>
                <a:cubicBezTo>
                  <a:pt x="8" y="0"/>
                  <a:pt x="3" y="2"/>
                  <a:pt x="2" y="6"/>
                </a:cubicBezTo>
                <a:cubicBezTo>
                  <a:pt x="0" y="10"/>
                  <a:pt x="2" y="15"/>
                  <a:pt x="6" y="17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5" name="Freeform 175"/>
          <p:cNvSpPr/>
          <p:nvPr/>
        </p:nvSpPr>
        <p:spPr bwMode="auto">
          <a:xfrm>
            <a:off x="7162800" y="5740401"/>
            <a:ext cx="53975" cy="47625"/>
          </a:xfrm>
          <a:custGeom>
            <a:avLst/>
            <a:gdLst>
              <a:gd name="T0" fmla="*/ 13 w 20"/>
              <a:gd name="T1" fmla="*/ 1 h 18"/>
              <a:gd name="T2" fmla="*/ 2 w 20"/>
              <a:gd name="T3" fmla="*/ 6 h 18"/>
              <a:gd name="T4" fmla="*/ 7 w 20"/>
              <a:gd name="T5" fmla="*/ 17 h 18"/>
              <a:gd name="T6" fmla="*/ 18 w 20"/>
              <a:gd name="T7" fmla="*/ 12 h 18"/>
              <a:gd name="T8" fmla="*/ 13 w 20"/>
              <a:gd name="T9" fmla="*/ 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8">
                <a:moveTo>
                  <a:pt x="13" y="1"/>
                </a:moveTo>
                <a:cubicBezTo>
                  <a:pt x="9" y="0"/>
                  <a:pt x="4" y="2"/>
                  <a:pt x="2" y="6"/>
                </a:cubicBezTo>
                <a:cubicBezTo>
                  <a:pt x="0" y="10"/>
                  <a:pt x="3" y="15"/>
                  <a:pt x="7" y="17"/>
                </a:cubicBezTo>
                <a:cubicBezTo>
                  <a:pt x="11" y="18"/>
                  <a:pt x="16" y="16"/>
                  <a:pt x="18" y="12"/>
                </a:cubicBezTo>
                <a:cubicBezTo>
                  <a:pt x="20" y="8"/>
                  <a:pt x="17" y="3"/>
                  <a:pt x="13" y="1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6" name="Freeform 176"/>
          <p:cNvSpPr/>
          <p:nvPr/>
        </p:nvSpPr>
        <p:spPr bwMode="auto">
          <a:xfrm>
            <a:off x="6900863" y="5111751"/>
            <a:ext cx="50800" cy="50800"/>
          </a:xfrm>
          <a:custGeom>
            <a:avLst/>
            <a:gdLst>
              <a:gd name="T0" fmla="*/ 6 w 19"/>
              <a:gd name="T1" fmla="*/ 17 h 19"/>
              <a:gd name="T2" fmla="*/ 17 w 19"/>
              <a:gd name="T3" fmla="*/ 12 h 19"/>
              <a:gd name="T4" fmla="*/ 12 w 19"/>
              <a:gd name="T5" fmla="*/ 1 h 19"/>
              <a:gd name="T6" fmla="*/ 2 w 19"/>
              <a:gd name="T7" fmla="*/ 6 h 19"/>
              <a:gd name="T8" fmla="*/ 6 w 19"/>
              <a:gd name="T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6" y="17"/>
                </a:moveTo>
                <a:cubicBezTo>
                  <a:pt x="10" y="19"/>
                  <a:pt x="15" y="17"/>
                  <a:pt x="17" y="12"/>
                </a:cubicBezTo>
                <a:cubicBezTo>
                  <a:pt x="19" y="8"/>
                  <a:pt x="17" y="3"/>
                  <a:pt x="12" y="1"/>
                </a:cubicBezTo>
                <a:cubicBezTo>
                  <a:pt x="8" y="0"/>
                  <a:pt x="3" y="2"/>
                  <a:pt x="2" y="6"/>
                </a:cubicBezTo>
                <a:cubicBezTo>
                  <a:pt x="0" y="10"/>
                  <a:pt x="2" y="15"/>
                  <a:pt x="6" y="17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7" name="Freeform 177"/>
          <p:cNvSpPr/>
          <p:nvPr/>
        </p:nvSpPr>
        <p:spPr bwMode="auto">
          <a:xfrm>
            <a:off x="6537325" y="6002338"/>
            <a:ext cx="49212" cy="50800"/>
          </a:xfrm>
          <a:custGeom>
            <a:avLst/>
            <a:gdLst>
              <a:gd name="T0" fmla="*/ 12 w 19"/>
              <a:gd name="T1" fmla="*/ 2 h 19"/>
              <a:gd name="T2" fmla="*/ 2 w 19"/>
              <a:gd name="T3" fmla="*/ 7 h 19"/>
              <a:gd name="T4" fmla="*/ 6 w 19"/>
              <a:gd name="T5" fmla="*/ 18 h 19"/>
              <a:gd name="T6" fmla="*/ 17 w 19"/>
              <a:gd name="T7" fmla="*/ 13 h 19"/>
              <a:gd name="T8" fmla="*/ 12 w 19"/>
              <a:gd name="T9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2" y="2"/>
                </a:moveTo>
                <a:cubicBezTo>
                  <a:pt x="8" y="0"/>
                  <a:pt x="3" y="2"/>
                  <a:pt x="2" y="7"/>
                </a:cubicBezTo>
                <a:cubicBezTo>
                  <a:pt x="0" y="11"/>
                  <a:pt x="2" y="16"/>
                  <a:pt x="6" y="18"/>
                </a:cubicBezTo>
                <a:cubicBezTo>
                  <a:pt x="10" y="19"/>
                  <a:pt x="15" y="17"/>
                  <a:pt x="17" y="13"/>
                </a:cubicBezTo>
                <a:cubicBezTo>
                  <a:pt x="19" y="9"/>
                  <a:pt x="17" y="4"/>
                  <a:pt x="12" y="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8" name="Freeform 178"/>
          <p:cNvSpPr>
            <a:spLocks noEditPoints="1"/>
          </p:cNvSpPr>
          <p:nvPr/>
        </p:nvSpPr>
        <p:spPr bwMode="auto">
          <a:xfrm>
            <a:off x="6418263" y="5249863"/>
            <a:ext cx="649287" cy="647700"/>
          </a:xfrm>
          <a:custGeom>
            <a:avLst/>
            <a:gdLst>
              <a:gd name="T0" fmla="*/ 143 w 246"/>
              <a:gd name="T1" fmla="*/ 230 h 245"/>
              <a:gd name="T2" fmla="*/ 169 w 246"/>
              <a:gd name="T3" fmla="*/ 236 h 245"/>
              <a:gd name="T4" fmla="*/ 184 w 246"/>
              <a:gd name="T5" fmla="*/ 213 h 245"/>
              <a:gd name="T6" fmla="*/ 198 w 246"/>
              <a:gd name="T7" fmla="*/ 202 h 245"/>
              <a:gd name="T8" fmla="*/ 224 w 246"/>
              <a:gd name="T9" fmla="*/ 193 h 245"/>
              <a:gd name="T10" fmla="*/ 224 w 246"/>
              <a:gd name="T11" fmla="*/ 166 h 245"/>
              <a:gd name="T12" fmla="*/ 229 w 246"/>
              <a:gd name="T13" fmla="*/ 149 h 245"/>
              <a:gd name="T14" fmla="*/ 246 w 246"/>
              <a:gd name="T15" fmla="*/ 128 h 245"/>
              <a:gd name="T16" fmla="*/ 231 w 246"/>
              <a:gd name="T17" fmla="*/ 105 h 245"/>
              <a:gd name="T18" fmla="*/ 227 w 246"/>
              <a:gd name="T19" fmla="*/ 88 h 245"/>
              <a:gd name="T20" fmla="*/ 230 w 246"/>
              <a:gd name="T21" fmla="*/ 60 h 245"/>
              <a:gd name="T22" fmla="*/ 205 w 246"/>
              <a:gd name="T23" fmla="*/ 49 h 245"/>
              <a:gd name="T24" fmla="*/ 192 w 246"/>
              <a:gd name="T25" fmla="*/ 37 h 245"/>
              <a:gd name="T26" fmla="*/ 179 w 246"/>
              <a:gd name="T27" fmla="*/ 13 h 245"/>
              <a:gd name="T28" fmla="*/ 152 w 246"/>
              <a:gd name="T29" fmla="*/ 17 h 245"/>
              <a:gd name="T30" fmla="*/ 135 w 246"/>
              <a:gd name="T31" fmla="*/ 14 h 245"/>
              <a:gd name="T32" fmla="*/ 121 w 246"/>
              <a:gd name="T33" fmla="*/ 13 h 245"/>
              <a:gd name="T34" fmla="*/ 104 w 246"/>
              <a:gd name="T35" fmla="*/ 15 h 245"/>
              <a:gd name="T36" fmla="*/ 77 w 246"/>
              <a:gd name="T37" fmla="*/ 8 h 245"/>
              <a:gd name="T38" fmla="*/ 63 w 246"/>
              <a:gd name="T39" fmla="*/ 31 h 245"/>
              <a:gd name="T40" fmla="*/ 49 w 246"/>
              <a:gd name="T41" fmla="*/ 42 h 245"/>
              <a:gd name="T42" fmla="*/ 23 w 246"/>
              <a:gd name="T43" fmla="*/ 51 h 245"/>
              <a:gd name="T44" fmla="*/ 23 w 246"/>
              <a:gd name="T45" fmla="*/ 79 h 245"/>
              <a:gd name="T46" fmla="*/ 17 w 246"/>
              <a:gd name="T47" fmla="*/ 95 h 245"/>
              <a:gd name="T48" fmla="*/ 0 w 246"/>
              <a:gd name="T49" fmla="*/ 117 h 245"/>
              <a:gd name="T50" fmla="*/ 15 w 246"/>
              <a:gd name="T51" fmla="*/ 140 h 245"/>
              <a:gd name="T52" fmla="*/ 20 w 246"/>
              <a:gd name="T53" fmla="*/ 157 h 245"/>
              <a:gd name="T54" fmla="*/ 17 w 246"/>
              <a:gd name="T55" fmla="*/ 184 h 245"/>
              <a:gd name="T56" fmla="*/ 42 w 246"/>
              <a:gd name="T57" fmla="*/ 195 h 245"/>
              <a:gd name="T58" fmla="*/ 55 w 246"/>
              <a:gd name="T59" fmla="*/ 207 h 245"/>
              <a:gd name="T60" fmla="*/ 67 w 246"/>
              <a:gd name="T61" fmla="*/ 232 h 245"/>
              <a:gd name="T62" fmla="*/ 94 w 246"/>
              <a:gd name="T63" fmla="*/ 228 h 245"/>
              <a:gd name="T64" fmla="*/ 112 w 246"/>
              <a:gd name="T65" fmla="*/ 231 h 245"/>
              <a:gd name="T66" fmla="*/ 125 w 246"/>
              <a:gd name="T67" fmla="*/ 232 h 245"/>
              <a:gd name="T68" fmla="*/ 76 w 246"/>
              <a:gd name="T69" fmla="*/ 122 h 245"/>
              <a:gd name="T70" fmla="*/ 171 w 246"/>
              <a:gd name="T71" fmla="*/ 122 h 245"/>
              <a:gd name="T72" fmla="*/ 76 w 246"/>
              <a:gd name="T73" fmla="*/ 122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6" h="245">
                <a:moveTo>
                  <a:pt x="135" y="245"/>
                </a:moveTo>
                <a:cubicBezTo>
                  <a:pt x="143" y="230"/>
                  <a:pt x="143" y="230"/>
                  <a:pt x="143" y="230"/>
                </a:cubicBezTo>
                <a:cubicBezTo>
                  <a:pt x="147" y="229"/>
                  <a:pt x="152" y="228"/>
                  <a:pt x="156" y="227"/>
                </a:cubicBezTo>
                <a:cubicBezTo>
                  <a:pt x="169" y="236"/>
                  <a:pt x="169" y="236"/>
                  <a:pt x="169" y="236"/>
                </a:cubicBezTo>
                <a:cubicBezTo>
                  <a:pt x="172" y="220"/>
                  <a:pt x="172" y="220"/>
                  <a:pt x="172" y="220"/>
                </a:cubicBezTo>
                <a:cubicBezTo>
                  <a:pt x="176" y="218"/>
                  <a:pt x="180" y="216"/>
                  <a:pt x="184" y="213"/>
                </a:cubicBezTo>
                <a:cubicBezTo>
                  <a:pt x="200" y="219"/>
                  <a:pt x="200" y="219"/>
                  <a:pt x="200" y="219"/>
                </a:cubicBezTo>
                <a:cubicBezTo>
                  <a:pt x="198" y="202"/>
                  <a:pt x="198" y="202"/>
                  <a:pt x="198" y="202"/>
                </a:cubicBezTo>
                <a:cubicBezTo>
                  <a:pt x="201" y="199"/>
                  <a:pt x="204" y="196"/>
                  <a:pt x="207" y="192"/>
                </a:cubicBezTo>
                <a:cubicBezTo>
                  <a:pt x="224" y="193"/>
                  <a:pt x="224" y="193"/>
                  <a:pt x="224" y="193"/>
                </a:cubicBezTo>
                <a:cubicBezTo>
                  <a:pt x="217" y="178"/>
                  <a:pt x="217" y="178"/>
                  <a:pt x="217" y="178"/>
                </a:cubicBezTo>
                <a:cubicBezTo>
                  <a:pt x="220" y="174"/>
                  <a:pt x="222" y="170"/>
                  <a:pt x="224" y="166"/>
                </a:cubicBezTo>
                <a:cubicBezTo>
                  <a:pt x="240" y="162"/>
                  <a:pt x="240" y="162"/>
                  <a:pt x="240" y="162"/>
                </a:cubicBezTo>
                <a:cubicBezTo>
                  <a:pt x="229" y="149"/>
                  <a:pt x="229" y="149"/>
                  <a:pt x="229" y="149"/>
                </a:cubicBezTo>
                <a:cubicBezTo>
                  <a:pt x="230" y="145"/>
                  <a:pt x="231" y="140"/>
                  <a:pt x="232" y="136"/>
                </a:cubicBezTo>
                <a:cubicBezTo>
                  <a:pt x="246" y="128"/>
                  <a:pt x="246" y="128"/>
                  <a:pt x="246" y="128"/>
                </a:cubicBezTo>
                <a:cubicBezTo>
                  <a:pt x="233" y="118"/>
                  <a:pt x="233" y="118"/>
                  <a:pt x="233" y="118"/>
                </a:cubicBezTo>
                <a:cubicBezTo>
                  <a:pt x="232" y="114"/>
                  <a:pt x="232" y="109"/>
                  <a:pt x="231" y="105"/>
                </a:cubicBezTo>
                <a:cubicBezTo>
                  <a:pt x="243" y="93"/>
                  <a:pt x="243" y="93"/>
                  <a:pt x="243" y="93"/>
                </a:cubicBezTo>
                <a:cubicBezTo>
                  <a:pt x="227" y="88"/>
                  <a:pt x="227" y="88"/>
                  <a:pt x="227" y="88"/>
                </a:cubicBezTo>
                <a:cubicBezTo>
                  <a:pt x="226" y="83"/>
                  <a:pt x="224" y="79"/>
                  <a:pt x="222" y="75"/>
                </a:cubicBezTo>
                <a:cubicBezTo>
                  <a:pt x="230" y="60"/>
                  <a:pt x="230" y="60"/>
                  <a:pt x="230" y="60"/>
                </a:cubicBezTo>
                <a:cubicBezTo>
                  <a:pt x="213" y="60"/>
                  <a:pt x="213" y="60"/>
                  <a:pt x="213" y="60"/>
                </a:cubicBezTo>
                <a:cubicBezTo>
                  <a:pt x="210" y="56"/>
                  <a:pt x="208" y="53"/>
                  <a:pt x="205" y="49"/>
                </a:cubicBezTo>
                <a:cubicBezTo>
                  <a:pt x="208" y="33"/>
                  <a:pt x="208" y="33"/>
                  <a:pt x="208" y="33"/>
                </a:cubicBezTo>
                <a:cubicBezTo>
                  <a:pt x="192" y="37"/>
                  <a:pt x="192" y="37"/>
                  <a:pt x="192" y="37"/>
                </a:cubicBezTo>
                <a:cubicBezTo>
                  <a:pt x="188" y="34"/>
                  <a:pt x="185" y="32"/>
                  <a:pt x="181" y="29"/>
                </a:cubicBezTo>
                <a:cubicBezTo>
                  <a:pt x="179" y="13"/>
                  <a:pt x="179" y="13"/>
                  <a:pt x="179" y="13"/>
                </a:cubicBezTo>
                <a:cubicBezTo>
                  <a:pt x="165" y="21"/>
                  <a:pt x="165" y="21"/>
                  <a:pt x="165" y="21"/>
                </a:cubicBezTo>
                <a:cubicBezTo>
                  <a:pt x="161" y="19"/>
                  <a:pt x="157" y="18"/>
                  <a:pt x="152" y="17"/>
                </a:cubicBezTo>
                <a:cubicBezTo>
                  <a:pt x="146" y="1"/>
                  <a:pt x="146" y="1"/>
                  <a:pt x="146" y="1"/>
                </a:cubicBezTo>
                <a:cubicBezTo>
                  <a:pt x="135" y="14"/>
                  <a:pt x="135" y="14"/>
                  <a:pt x="135" y="14"/>
                </a:cubicBezTo>
                <a:cubicBezTo>
                  <a:pt x="131" y="13"/>
                  <a:pt x="127" y="13"/>
                  <a:pt x="123" y="13"/>
                </a:cubicBezTo>
                <a:cubicBezTo>
                  <a:pt x="123" y="13"/>
                  <a:pt x="122" y="13"/>
                  <a:pt x="121" y="13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99" y="15"/>
                  <a:pt x="95" y="17"/>
                  <a:pt x="91" y="18"/>
                </a:cubicBezTo>
                <a:cubicBezTo>
                  <a:pt x="77" y="8"/>
                  <a:pt x="77" y="8"/>
                  <a:pt x="77" y="8"/>
                </a:cubicBezTo>
                <a:cubicBezTo>
                  <a:pt x="74" y="25"/>
                  <a:pt x="74" y="25"/>
                  <a:pt x="74" y="25"/>
                </a:cubicBezTo>
                <a:cubicBezTo>
                  <a:pt x="70" y="27"/>
                  <a:pt x="66" y="29"/>
                  <a:pt x="63" y="31"/>
                </a:cubicBezTo>
                <a:cubicBezTo>
                  <a:pt x="47" y="26"/>
                  <a:pt x="47" y="26"/>
                  <a:pt x="47" y="26"/>
                </a:cubicBezTo>
                <a:cubicBezTo>
                  <a:pt x="49" y="42"/>
                  <a:pt x="49" y="42"/>
                  <a:pt x="49" y="42"/>
                </a:cubicBezTo>
                <a:cubicBezTo>
                  <a:pt x="45" y="45"/>
                  <a:pt x="42" y="49"/>
                  <a:pt x="39" y="52"/>
                </a:cubicBezTo>
                <a:cubicBezTo>
                  <a:pt x="23" y="51"/>
                  <a:pt x="23" y="51"/>
                  <a:pt x="23" y="51"/>
                </a:cubicBezTo>
                <a:cubicBezTo>
                  <a:pt x="29" y="67"/>
                  <a:pt x="29" y="67"/>
                  <a:pt x="29" y="67"/>
                </a:cubicBezTo>
                <a:cubicBezTo>
                  <a:pt x="27" y="70"/>
                  <a:pt x="25" y="74"/>
                  <a:pt x="23" y="79"/>
                </a:cubicBezTo>
                <a:cubicBezTo>
                  <a:pt x="7" y="82"/>
                  <a:pt x="7" y="82"/>
                  <a:pt x="7" y="82"/>
                </a:cubicBezTo>
                <a:cubicBezTo>
                  <a:pt x="17" y="95"/>
                  <a:pt x="17" y="95"/>
                  <a:pt x="17" y="95"/>
                </a:cubicBezTo>
                <a:cubicBezTo>
                  <a:pt x="16" y="100"/>
                  <a:pt x="15" y="104"/>
                  <a:pt x="15" y="109"/>
                </a:cubicBezTo>
                <a:cubicBezTo>
                  <a:pt x="0" y="117"/>
                  <a:pt x="0" y="117"/>
                  <a:pt x="0" y="117"/>
                </a:cubicBezTo>
                <a:cubicBezTo>
                  <a:pt x="14" y="126"/>
                  <a:pt x="14" y="126"/>
                  <a:pt x="14" y="126"/>
                </a:cubicBezTo>
                <a:cubicBezTo>
                  <a:pt x="14" y="131"/>
                  <a:pt x="15" y="135"/>
                  <a:pt x="15" y="140"/>
                </a:cubicBezTo>
                <a:cubicBezTo>
                  <a:pt x="4" y="152"/>
                  <a:pt x="4" y="152"/>
                  <a:pt x="4" y="152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21" y="161"/>
                  <a:pt x="23" y="165"/>
                  <a:pt x="25" y="169"/>
                </a:cubicBezTo>
                <a:cubicBezTo>
                  <a:pt x="17" y="184"/>
                  <a:pt x="17" y="184"/>
                  <a:pt x="17" y="184"/>
                </a:cubicBezTo>
                <a:cubicBezTo>
                  <a:pt x="34" y="185"/>
                  <a:pt x="34" y="185"/>
                  <a:pt x="34" y="185"/>
                </a:cubicBezTo>
                <a:cubicBezTo>
                  <a:pt x="36" y="188"/>
                  <a:pt x="39" y="192"/>
                  <a:pt x="42" y="195"/>
                </a:cubicBezTo>
                <a:cubicBezTo>
                  <a:pt x="39" y="211"/>
                  <a:pt x="39" y="211"/>
                  <a:pt x="39" y="211"/>
                </a:cubicBezTo>
                <a:cubicBezTo>
                  <a:pt x="55" y="207"/>
                  <a:pt x="55" y="207"/>
                  <a:pt x="55" y="207"/>
                </a:cubicBezTo>
                <a:cubicBezTo>
                  <a:pt x="58" y="210"/>
                  <a:pt x="62" y="213"/>
                  <a:pt x="66" y="215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6" y="225"/>
                  <a:pt x="90" y="226"/>
                  <a:pt x="94" y="228"/>
                </a:cubicBezTo>
                <a:cubicBezTo>
                  <a:pt x="100" y="243"/>
                  <a:pt x="100" y="243"/>
                  <a:pt x="100" y="243"/>
                </a:cubicBezTo>
                <a:cubicBezTo>
                  <a:pt x="112" y="231"/>
                  <a:pt x="112" y="231"/>
                  <a:pt x="112" y="231"/>
                </a:cubicBezTo>
                <a:cubicBezTo>
                  <a:pt x="116" y="231"/>
                  <a:pt x="119" y="232"/>
                  <a:pt x="123" y="232"/>
                </a:cubicBezTo>
                <a:cubicBezTo>
                  <a:pt x="124" y="232"/>
                  <a:pt x="125" y="232"/>
                  <a:pt x="125" y="232"/>
                </a:cubicBezTo>
                <a:lnTo>
                  <a:pt x="135" y="245"/>
                </a:lnTo>
                <a:close/>
                <a:moveTo>
                  <a:pt x="76" y="122"/>
                </a:moveTo>
                <a:cubicBezTo>
                  <a:pt x="76" y="96"/>
                  <a:pt x="97" y="75"/>
                  <a:pt x="123" y="75"/>
                </a:cubicBezTo>
                <a:cubicBezTo>
                  <a:pt x="150" y="75"/>
                  <a:pt x="171" y="96"/>
                  <a:pt x="171" y="122"/>
                </a:cubicBezTo>
                <a:cubicBezTo>
                  <a:pt x="171" y="148"/>
                  <a:pt x="150" y="170"/>
                  <a:pt x="123" y="170"/>
                </a:cubicBezTo>
                <a:cubicBezTo>
                  <a:pt x="97" y="170"/>
                  <a:pt x="76" y="148"/>
                  <a:pt x="76" y="122"/>
                </a:cubicBezTo>
                <a:close/>
              </a:path>
            </a:pathLst>
          </a:custGeom>
          <a:solidFill>
            <a:srgbClr val="B8A3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9" name="Freeform 179"/>
          <p:cNvSpPr/>
          <p:nvPr/>
        </p:nvSpPr>
        <p:spPr bwMode="auto">
          <a:xfrm>
            <a:off x="7566025" y="871538"/>
            <a:ext cx="2589212" cy="3124200"/>
          </a:xfrm>
          <a:custGeom>
            <a:avLst/>
            <a:gdLst>
              <a:gd name="T0" fmla="*/ 489 w 979"/>
              <a:gd name="T1" fmla="*/ 0 h 1182"/>
              <a:gd name="T2" fmla="*/ 979 w 979"/>
              <a:gd name="T3" fmla="*/ 490 h 1182"/>
              <a:gd name="T4" fmla="*/ 738 w 979"/>
              <a:gd name="T5" fmla="*/ 912 h 1182"/>
              <a:gd name="T6" fmla="*/ 738 w 979"/>
              <a:gd name="T7" fmla="*/ 1014 h 1182"/>
              <a:gd name="T8" fmla="*/ 608 w 979"/>
              <a:gd name="T9" fmla="*/ 1182 h 1182"/>
              <a:gd name="T10" fmla="*/ 375 w 979"/>
              <a:gd name="T11" fmla="*/ 1182 h 1182"/>
              <a:gd name="T12" fmla="*/ 240 w 979"/>
              <a:gd name="T13" fmla="*/ 1014 h 1182"/>
              <a:gd name="T14" fmla="*/ 240 w 979"/>
              <a:gd name="T15" fmla="*/ 912 h 1182"/>
              <a:gd name="T16" fmla="*/ 0 w 979"/>
              <a:gd name="T17" fmla="*/ 490 h 1182"/>
              <a:gd name="T18" fmla="*/ 489 w 979"/>
              <a:gd name="T19" fmla="*/ 0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79" h="1182">
                <a:moveTo>
                  <a:pt x="489" y="0"/>
                </a:moveTo>
                <a:cubicBezTo>
                  <a:pt x="760" y="0"/>
                  <a:pt x="979" y="220"/>
                  <a:pt x="979" y="490"/>
                </a:cubicBezTo>
                <a:cubicBezTo>
                  <a:pt x="979" y="669"/>
                  <a:pt x="882" y="826"/>
                  <a:pt x="738" y="912"/>
                </a:cubicBezTo>
                <a:cubicBezTo>
                  <a:pt x="738" y="1014"/>
                  <a:pt x="738" y="1014"/>
                  <a:pt x="738" y="1014"/>
                </a:cubicBezTo>
                <a:cubicBezTo>
                  <a:pt x="738" y="1107"/>
                  <a:pt x="701" y="1182"/>
                  <a:pt x="608" y="1182"/>
                </a:cubicBezTo>
                <a:cubicBezTo>
                  <a:pt x="375" y="1182"/>
                  <a:pt x="375" y="1182"/>
                  <a:pt x="375" y="1182"/>
                </a:cubicBezTo>
                <a:cubicBezTo>
                  <a:pt x="282" y="1182"/>
                  <a:pt x="240" y="1107"/>
                  <a:pt x="240" y="1014"/>
                </a:cubicBezTo>
                <a:cubicBezTo>
                  <a:pt x="240" y="912"/>
                  <a:pt x="240" y="912"/>
                  <a:pt x="240" y="912"/>
                </a:cubicBezTo>
                <a:cubicBezTo>
                  <a:pt x="96" y="826"/>
                  <a:pt x="0" y="669"/>
                  <a:pt x="0" y="490"/>
                </a:cubicBezTo>
                <a:cubicBezTo>
                  <a:pt x="0" y="220"/>
                  <a:pt x="219" y="0"/>
                  <a:pt x="489" y="0"/>
                </a:cubicBezTo>
                <a:close/>
              </a:path>
            </a:pathLst>
          </a:custGeom>
          <a:solidFill>
            <a:srgbClr val="ED6D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0" name="Freeform 180"/>
          <p:cNvSpPr/>
          <p:nvPr/>
        </p:nvSpPr>
        <p:spPr bwMode="auto">
          <a:xfrm>
            <a:off x="8393113" y="1619251"/>
            <a:ext cx="923925" cy="1171575"/>
          </a:xfrm>
          <a:custGeom>
            <a:avLst/>
            <a:gdLst>
              <a:gd name="T0" fmla="*/ 0 w 349"/>
              <a:gd name="T1" fmla="*/ 296 h 443"/>
              <a:gd name="T2" fmla="*/ 85 w 349"/>
              <a:gd name="T3" fmla="*/ 288 h 443"/>
              <a:gd name="T4" fmla="*/ 115 w 349"/>
              <a:gd name="T5" fmla="*/ 350 h 443"/>
              <a:gd name="T6" fmla="*/ 178 w 349"/>
              <a:gd name="T7" fmla="*/ 370 h 443"/>
              <a:gd name="T8" fmla="*/ 241 w 349"/>
              <a:gd name="T9" fmla="*/ 353 h 443"/>
              <a:gd name="T10" fmla="*/ 263 w 349"/>
              <a:gd name="T11" fmla="*/ 311 h 443"/>
              <a:gd name="T12" fmla="*/ 254 w 349"/>
              <a:gd name="T13" fmla="*/ 285 h 443"/>
              <a:gd name="T14" fmla="*/ 222 w 349"/>
              <a:gd name="T15" fmla="*/ 267 h 443"/>
              <a:gd name="T16" fmla="*/ 153 w 349"/>
              <a:gd name="T17" fmla="*/ 248 h 443"/>
              <a:gd name="T18" fmla="*/ 55 w 349"/>
              <a:gd name="T19" fmla="*/ 206 h 443"/>
              <a:gd name="T20" fmla="*/ 16 w 349"/>
              <a:gd name="T21" fmla="*/ 119 h 443"/>
              <a:gd name="T22" fmla="*/ 34 w 349"/>
              <a:gd name="T23" fmla="*/ 58 h 443"/>
              <a:gd name="T24" fmla="*/ 88 w 349"/>
              <a:gd name="T25" fmla="*/ 14 h 443"/>
              <a:gd name="T26" fmla="*/ 172 w 349"/>
              <a:gd name="T27" fmla="*/ 0 h 443"/>
              <a:gd name="T28" fmla="*/ 294 w 349"/>
              <a:gd name="T29" fmla="*/ 35 h 443"/>
              <a:gd name="T30" fmla="*/ 337 w 349"/>
              <a:gd name="T31" fmla="*/ 129 h 443"/>
              <a:gd name="T32" fmla="*/ 250 w 349"/>
              <a:gd name="T33" fmla="*/ 133 h 443"/>
              <a:gd name="T34" fmla="*/ 226 w 349"/>
              <a:gd name="T35" fmla="*/ 86 h 443"/>
              <a:gd name="T36" fmla="*/ 171 w 349"/>
              <a:gd name="T37" fmla="*/ 71 h 443"/>
              <a:gd name="T38" fmla="*/ 112 w 349"/>
              <a:gd name="T39" fmla="*/ 87 h 443"/>
              <a:gd name="T40" fmla="*/ 99 w 349"/>
              <a:gd name="T41" fmla="*/ 113 h 443"/>
              <a:gd name="T42" fmla="*/ 112 w 349"/>
              <a:gd name="T43" fmla="*/ 139 h 443"/>
              <a:gd name="T44" fmla="*/ 191 w 349"/>
              <a:gd name="T45" fmla="*/ 168 h 443"/>
              <a:gd name="T46" fmla="*/ 285 w 349"/>
              <a:gd name="T47" fmla="*/ 199 h 443"/>
              <a:gd name="T48" fmla="*/ 332 w 349"/>
              <a:gd name="T49" fmla="*/ 243 h 443"/>
              <a:gd name="T50" fmla="*/ 349 w 349"/>
              <a:gd name="T51" fmla="*/ 311 h 443"/>
              <a:gd name="T52" fmla="*/ 329 w 349"/>
              <a:gd name="T53" fmla="*/ 380 h 443"/>
              <a:gd name="T54" fmla="*/ 271 w 349"/>
              <a:gd name="T55" fmla="*/ 428 h 443"/>
              <a:gd name="T56" fmla="*/ 177 w 349"/>
              <a:gd name="T57" fmla="*/ 443 h 443"/>
              <a:gd name="T58" fmla="*/ 52 w 349"/>
              <a:gd name="T59" fmla="*/ 406 h 443"/>
              <a:gd name="T60" fmla="*/ 0 w 349"/>
              <a:gd name="T61" fmla="*/ 29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49" h="443">
                <a:moveTo>
                  <a:pt x="0" y="296"/>
                </a:moveTo>
                <a:cubicBezTo>
                  <a:pt x="85" y="288"/>
                  <a:pt x="85" y="288"/>
                  <a:pt x="85" y="288"/>
                </a:cubicBezTo>
                <a:cubicBezTo>
                  <a:pt x="90" y="316"/>
                  <a:pt x="100" y="337"/>
                  <a:pt x="115" y="350"/>
                </a:cubicBezTo>
                <a:cubicBezTo>
                  <a:pt x="131" y="364"/>
                  <a:pt x="152" y="370"/>
                  <a:pt x="178" y="370"/>
                </a:cubicBezTo>
                <a:cubicBezTo>
                  <a:pt x="206" y="370"/>
                  <a:pt x="227" y="364"/>
                  <a:pt x="241" y="353"/>
                </a:cubicBezTo>
                <a:cubicBezTo>
                  <a:pt x="255" y="341"/>
                  <a:pt x="263" y="327"/>
                  <a:pt x="263" y="311"/>
                </a:cubicBezTo>
                <a:cubicBezTo>
                  <a:pt x="263" y="301"/>
                  <a:pt x="260" y="292"/>
                  <a:pt x="254" y="285"/>
                </a:cubicBezTo>
                <a:cubicBezTo>
                  <a:pt x="248" y="278"/>
                  <a:pt x="237" y="272"/>
                  <a:pt x="222" y="267"/>
                </a:cubicBezTo>
                <a:cubicBezTo>
                  <a:pt x="212" y="263"/>
                  <a:pt x="189" y="257"/>
                  <a:pt x="153" y="248"/>
                </a:cubicBezTo>
                <a:cubicBezTo>
                  <a:pt x="107" y="236"/>
                  <a:pt x="74" y="222"/>
                  <a:pt x="55" y="206"/>
                </a:cubicBezTo>
                <a:cubicBezTo>
                  <a:pt x="29" y="182"/>
                  <a:pt x="16" y="153"/>
                  <a:pt x="16" y="119"/>
                </a:cubicBezTo>
                <a:cubicBezTo>
                  <a:pt x="16" y="97"/>
                  <a:pt x="22" y="77"/>
                  <a:pt x="34" y="58"/>
                </a:cubicBezTo>
                <a:cubicBezTo>
                  <a:pt x="47" y="39"/>
                  <a:pt x="65" y="24"/>
                  <a:pt x="88" y="14"/>
                </a:cubicBezTo>
                <a:cubicBezTo>
                  <a:pt x="111" y="5"/>
                  <a:pt x="139" y="0"/>
                  <a:pt x="172" y="0"/>
                </a:cubicBezTo>
                <a:cubicBezTo>
                  <a:pt x="226" y="0"/>
                  <a:pt x="267" y="11"/>
                  <a:pt x="294" y="35"/>
                </a:cubicBezTo>
                <a:cubicBezTo>
                  <a:pt x="321" y="59"/>
                  <a:pt x="335" y="90"/>
                  <a:pt x="337" y="129"/>
                </a:cubicBezTo>
                <a:cubicBezTo>
                  <a:pt x="250" y="133"/>
                  <a:pt x="250" y="133"/>
                  <a:pt x="250" y="133"/>
                </a:cubicBezTo>
                <a:cubicBezTo>
                  <a:pt x="246" y="111"/>
                  <a:pt x="239" y="95"/>
                  <a:pt x="226" y="86"/>
                </a:cubicBezTo>
                <a:cubicBezTo>
                  <a:pt x="214" y="76"/>
                  <a:pt x="196" y="71"/>
                  <a:pt x="171" y="71"/>
                </a:cubicBezTo>
                <a:cubicBezTo>
                  <a:pt x="146" y="71"/>
                  <a:pt x="127" y="76"/>
                  <a:pt x="112" y="87"/>
                </a:cubicBezTo>
                <a:cubicBezTo>
                  <a:pt x="103" y="93"/>
                  <a:pt x="99" y="102"/>
                  <a:pt x="99" y="113"/>
                </a:cubicBezTo>
                <a:cubicBezTo>
                  <a:pt x="99" y="124"/>
                  <a:pt x="103" y="132"/>
                  <a:pt x="112" y="139"/>
                </a:cubicBezTo>
                <a:cubicBezTo>
                  <a:pt x="122" y="149"/>
                  <a:pt x="149" y="158"/>
                  <a:pt x="191" y="168"/>
                </a:cubicBezTo>
                <a:cubicBezTo>
                  <a:pt x="233" y="178"/>
                  <a:pt x="264" y="188"/>
                  <a:pt x="285" y="199"/>
                </a:cubicBezTo>
                <a:cubicBezTo>
                  <a:pt x="305" y="210"/>
                  <a:pt x="321" y="224"/>
                  <a:pt x="332" y="243"/>
                </a:cubicBezTo>
                <a:cubicBezTo>
                  <a:pt x="343" y="261"/>
                  <a:pt x="349" y="284"/>
                  <a:pt x="349" y="311"/>
                </a:cubicBezTo>
                <a:cubicBezTo>
                  <a:pt x="349" y="335"/>
                  <a:pt x="342" y="358"/>
                  <a:pt x="329" y="380"/>
                </a:cubicBezTo>
                <a:cubicBezTo>
                  <a:pt x="315" y="401"/>
                  <a:pt x="296" y="417"/>
                  <a:pt x="271" y="428"/>
                </a:cubicBezTo>
                <a:cubicBezTo>
                  <a:pt x="246" y="438"/>
                  <a:pt x="215" y="443"/>
                  <a:pt x="177" y="443"/>
                </a:cubicBezTo>
                <a:cubicBezTo>
                  <a:pt x="123" y="443"/>
                  <a:pt x="81" y="431"/>
                  <a:pt x="52" y="406"/>
                </a:cubicBezTo>
                <a:cubicBezTo>
                  <a:pt x="23" y="381"/>
                  <a:pt x="6" y="344"/>
                  <a:pt x="0" y="2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1" name="Freeform 181"/>
          <p:cNvSpPr/>
          <p:nvPr/>
        </p:nvSpPr>
        <p:spPr bwMode="auto">
          <a:xfrm>
            <a:off x="8705850" y="1320801"/>
            <a:ext cx="158750" cy="2678113"/>
          </a:xfrm>
          <a:custGeom>
            <a:avLst/>
            <a:gdLst>
              <a:gd name="T0" fmla="*/ 100 w 100"/>
              <a:gd name="T1" fmla="*/ 86 h 1687"/>
              <a:gd name="T2" fmla="*/ 50 w 100"/>
              <a:gd name="T3" fmla="*/ 0 h 1687"/>
              <a:gd name="T4" fmla="*/ 0 w 100"/>
              <a:gd name="T5" fmla="*/ 86 h 1687"/>
              <a:gd name="T6" fmla="*/ 16 w 100"/>
              <a:gd name="T7" fmla="*/ 86 h 1687"/>
              <a:gd name="T8" fmla="*/ 23 w 100"/>
              <a:gd name="T9" fmla="*/ 86 h 1687"/>
              <a:gd name="T10" fmla="*/ 23 w 100"/>
              <a:gd name="T11" fmla="*/ 1687 h 1687"/>
              <a:gd name="T12" fmla="*/ 76 w 100"/>
              <a:gd name="T13" fmla="*/ 1687 h 1687"/>
              <a:gd name="T14" fmla="*/ 76 w 100"/>
              <a:gd name="T15" fmla="*/ 86 h 1687"/>
              <a:gd name="T16" fmla="*/ 83 w 100"/>
              <a:gd name="T17" fmla="*/ 86 h 1687"/>
              <a:gd name="T18" fmla="*/ 100 w 100"/>
              <a:gd name="T19" fmla="*/ 86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1687">
                <a:moveTo>
                  <a:pt x="100" y="86"/>
                </a:moveTo>
                <a:lnTo>
                  <a:pt x="50" y="0"/>
                </a:lnTo>
                <a:lnTo>
                  <a:pt x="0" y="86"/>
                </a:lnTo>
                <a:lnTo>
                  <a:pt x="16" y="86"/>
                </a:lnTo>
                <a:lnTo>
                  <a:pt x="23" y="86"/>
                </a:lnTo>
                <a:lnTo>
                  <a:pt x="23" y="1687"/>
                </a:lnTo>
                <a:lnTo>
                  <a:pt x="76" y="1687"/>
                </a:lnTo>
                <a:lnTo>
                  <a:pt x="76" y="86"/>
                </a:lnTo>
                <a:lnTo>
                  <a:pt x="83" y="86"/>
                </a:lnTo>
                <a:lnTo>
                  <a:pt x="100" y="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2" name="Freeform 182"/>
          <p:cNvSpPr/>
          <p:nvPr/>
        </p:nvSpPr>
        <p:spPr bwMode="auto">
          <a:xfrm>
            <a:off x="8856663" y="1320801"/>
            <a:ext cx="158750" cy="2678113"/>
          </a:xfrm>
          <a:custGeom>
            <a:avLst/>
            <a:gdLst>
              <a:gd name="T0" fmla="*/ 100 w 100"/>
              <a:gd name="T1" fmla="*/ 86 h 1687"/>
              <a:gd name="T2" fmla="*/ 50 w 100"/>
              <a:gd name="T3" fmla="*/ 0 h 1687"/>
              <a:gd name="T4" fmla="*/ 0 w 100"/>
              <a:gd name="T5" fmla="*/ 86 h 1687"/>
              <a:gd name="T6" fmla="*/ 16 w 100"/>
              <a:gd name="T7" fmla="*/ 86 h 1687"/>
              <a:gd name="T8" fmla="*/ 25 w 100"/>
              <a:gd name="T9" fmla="*/ 86 h 1687"/>
              <a:gd name="T10" fmla="*/ 25 w 100"/>
              <a:gd name="T11" fmla="*/ 1687 h 1687"/>
              <a:gd name="T12" fmla="*/ 76 w 100"/>
              <a:gd name="T13" fmla="*/ 1687 h 1687"/>
              <a:gd name="T14" fmla="*/ 76 w 100"/>
              <a:gd name="T15" fmla="*/ 86 h 1687"/>
              <a:gd name="T16" fmla="*/ 83 w 100"/>
              <a:gd name="T17" fmla="*/ 86 h 1687"/>
              <a:gd name="T18" fmla="*/ 100 w 100"/>
              <a:gd name="T19" fmla="*/ 86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1687">
                <a:moveTo>
                  <a:pt x="100" y="86"/>
                </a:moveTo>
                <a:lnTo>
                  <a:pt x="50" y="0"/>
                </a:lnTo>
                <a:lnTo>
                  <a:pt x="0" y="86"/>
                </a:lnTo>
                <a:lnTo>
                  <a:pt x="16" y="86"/>
                </a:lnTo>
                <a:lnTo>
                  <a:pt x="25" y="86"/>
                </a:lnTo>
                <a:lnTo>
                  <a:pt x="25" y="1687"/>
                </a:lnTo>
                <a:lnTo>
                  <a:pt x="76" y="1687"/>
                </a:lnTo>
                <a:lnTo>
                  <a:pt x="76" y="86"/>
                </a:lnTo>
                <a:lnTo>
                  <a:pt x="83" y="86"/>
                </a:lnTo>
                <a:lnTo>
                  <a:pt x="100" y="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3" name="Freeform 183"/>
          <p:cNvSpPr/>
          <p:nvPr/>
        </p:nvSpPr>
        <p:spPr bwMode="auto">
          <a:xfrm>
            <a:off x="6248400" y="1103314"/>
            <a:ext cx="1376362" cy="774700"/>
          </a:xfrm>
          <a:custGeom>
            <a:avLst/>
            <a:gdLst>
              <a:gd name="T0" fmla="*/ 110 w 520"/>
              <a:gd name="T1" fmla="*/ 110 h 293"/>
              <a:gd name="T2" fmla="*/ 225 w 520"/>
              <a:gd name="T3" fmla="*/ 0 h 293"/>
              <a:gd name="T4" fmla="*/ 330 w 520"/>
              <a:gd name="T5" fmla="*/ 84 h 293"/>
              <a:gd name="T6" fmla="*/ 451 w 520"/>
              <a:gd name="T7" fmla="*/ 164 h 293"/>
              <a:gd name="T8" fmla="*/ 520 w 520"/>
              <a:gd name="T9" fmla="*/ 226 h 293"/>
              <a:gd name="T10" fmla="*/ 454 w 520"/>
              <a:gd name="T11" fmla="*/ 293 h 293"/>
              <a:gd name="T12" fmla="*/ 93 w 520"/>
              <a:gd name="T13" fmla="*/ 293 h 293"/>
              <a:gd name="T14" fmla="*/ 0 w 520"/>
              <a:gd name="T15" fmla="*/ 198 h 293"/>
              <a:gd name="T16" fmla="*/ 110 w 520"/>
              <a:gd name="T17" fmla="*/ 11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0" h="293">
                <a:moveTo>
                  <a:pt x="110" y="110"/>
                </a:moveTo>
                <a:cubicBezTo>
                  <a:pt x="110" y="51"/>
                  <a:pt x="162" y="0"/>
                  <a:pt x="225" y="0"/>
                </a:cubicBezTo>
                <a:cubicBezTo>
                  <a:pt x="272" y="0"/>
                  <a:pt x="333" y="38"/>
                  <a:pt x="330" y="84"/>
                </a:cubicBezTo>
                <a:cubicBezTo>
                  <a:pt x="380" y="34"/>
                  <a:pt x="478" y="97"/>
                  <a:pt x="451" y="164"/>
                </a:cubicBezTo>
                <a:cubicBezTo>
                  <a:pt x="479" y="161"/>
                  <a:pt x="520" y="187"/>
                  <a:pt x="520" y="226"/>
                </a:cubicBezTo>
                <a:cubicBezTo>
                  <a:pt x="520" y="265"/>
                  <a:pt x="490" y="293"/>
                  <a:pt x="454" y="293"/>
                </a:cubicBezTo>
                <a:cubicBezTo>
                  <a:pt x="93" y="293"/>
                  <a:pt x="93" y="293"/>
                  <a:pt x="93" y="293"/>
                </a:cubicBezTo>
                <a:cubicBezTo>
                  <a:pt x="35" y="293"/>
                  <a:pt x="0" y="256"/>
                  <a:pt x="0" y="198"/>
                </a:cubicBezTo>
                <a:cubicBezTo>
                  <a:pt x="0" y="141"/>
                  <a:pt x="58" y="90"/>
                  <a:pt x="110" y="1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roup 229"/>
          <p:cNvGrpSpPr>
            <a:grpSpLocks noChangeAspect="1"/>
          </p:cNvGrpSpPr>
          <p:nvPr/>
        </p:nvGrpSpPr>
        <p:grpSpPr bwMode="auto">
          <a:xfrm>
            <a:off x="3451639" y="569875"/>
            <a:ext cx="5288722" cy="4047207"/>
            <a:chOff x="3697" y="613"/>
            <a:chExt cx="3983" cy="3048"/>
          </a:xfrm>
        </p:grpSpPr>
        <p:sp>
          <p:nvSpPr>
            <p:cNvPr id="230" name="AutoShape 228"/>
            <p:cNvSpPr>
              <a:spLocks noChangeAspect="1" noChangeArrowheads="1" noTextEdit="1"/>
            </p:cNvSpPr>
            <p:nvPr/>
          </p:nvSpPr>
          <p:spPr bwMode="auto">
            <a:xfrm>
              <a:off x="3697" y="613"/>
              <a:ext cx="3983" cy="3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31" name="Group 430"/>
            <p:cNvGrpSpPr/>
            <p:nvPr/>
          </p:nvGrpSpPr>
          <p:grpSpPr bwMode="auto">
            <a:xfrm>
              <a:off x="3697" y="613"/>
              <a:ext cx="3984" cy="3048"/>
              <a:chOff x="3697" y="613"/>
              <a:chExt cx="3984" cy="3048"/>
            </a:xfrm>
          </p:grpSpPr>
          <p:sp>
            <p:nvSpPr>
              <p:cNvPr id="253" name="Freeform 230"/>
              <p:cNvSpPr/>
              <p:nvPr/>
            </p:nvSpPr>
            <p:spPr bwMode="auto">
              <a:xfrm>
                <a:off x="6576" y="2662"/>
                <a:ext cx="1105" cy="999"/>
              </a:xfrm>
              <a:custGeom>
                <a:avLst/>
                <a:gdLst>
                  <a:gd name="T0" fmla="*/ 1327 w 2016"/>
                  <a:gd name="T1" fmla="*/ 1164 h 1824"/>
                  <a:gd name="T2" fmla="*/ 1282 w 2016"/>
                  <a:gd name="T3" fmla="*/ 1824 h 1824"/>
                  <a:gd name="T4" fmla="*/ 0 w 2016"/>
                  <a:gd name="T5" fmla="*/ 954 h 1824"/>
                  <a:gd name="T6" fmla="*/ 410 w 2016"/>
                  <a:gd name="T7" fmla="*/ 0 h 1824"/>
                  <a:gd name="T8" fmla="*/ 2016 w 2016"/>
                  <a:gd name="T9" fmla="*/ 1090 h 1824"/>
                  <a:gd name="T10" fmla="*/ 1327 w 2016"/>
                  <a:gd name="T11" fmla="*/ 1164 h 1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16" h="1824">
                    <a:moveTo>
                      <a:pt x="1327" y="1164"/>
                    </a:moveTo>
                    <a:cubicBezTo>
                      <a:pt x="1323" y="1385"/>
                      <a:pt x="1313" y="1604"/>
                      <a:pt x="1282" y="1824"/>
                    </a:cubicBezTo>
                    <a:cubicBezTo>
                      <a:pt x="897" y="1458"/>
                      <a:pt x="483" y="1175"/>
                      <a:pt x="0" y="954"/>
                    </a:cubicBezTo>
                    <a:cubicBezTo>
                      <a:pt x="137" y="636"/>
                      <a:pt x="273" y="318"/>
                      <a:pt x="410" y="0"/>
                    </a:cubicBezTo>
                    <a:cubicBezTo>
                      <a:pt x="1014" y="273"/>
                      <a:pt x="1538" y="631"/>
                      <a:pt x="2016" y="1090"/>
                    </a:cubicBezTo>
                    <a:cubicBezTo>
                      <a:pt x="1783" y="1102"/>
                      <a:pt x="1557" y="1126"/>
                      <a:pt x="1327" y="1164"/>
                    </a:cubicBezTo>
                  </a:path>
                </a:pathLst>
              </a:cu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231"/>
              <p:cNvSpPr/>
              <p:nvPr/>
            </p:nvSpPr>
            <p:spPr bwMode="auto">
              <a:xfrm>
                <a:off x="6576" y="2662"/>
                <a:ext cx="696" cy="628"/>
              </a:xfrm>
              <a:custGeom>
                <a:avLst/>
                <a:gdLst>
                  <a:gd name="T0" fmla="*/ 1271 w 1271"/>
                  <a:gd name="T1" fmla="*/ 277 h 1147"/>
                  <a:gd name="T2" fmla="*/ 410 w 1271"/>
                  <a:gd name="T3" fmla="*/ 0 h 1147"/>
                  <a:gd name="T4" fmla="*/ 0 w 1271"/>
                  <a:gd name="T5" fmla="*/ 954 h 1147"/>
                  <a:gd name="T6" fmla="*/ 705 w 1271"/>
                  <a:gd name="T7" fmla="*/ 1147 h 1147"/>
                  <a:gd name="T8" fmla="*/ 1271 w 1271"/>
                  <a:gd name="T9" fmla="*/ 27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1" h="1147">
                    <a:moveTo>
                      <a:pt x="1271" y="277"/>
                    </a:moveTo>
                    <a:cubicBezTo>
                      <a:pt x="988" y="163"/>
                      <a:pt x="706" y="72"/>
                      <a:pt x="410" y="0"/>
                    </a:cubicBezTo>
                    <a:cubicBezTo>
                      <a:pt x="273" y="318"/>
                      <a:pt x="137" y="636"/>
                      <a:pt x="0" y="954"/>
                    </a:cubicBezTo>
                    <a:cubicBezTo>
                      <a:pt x="242" y="1003"/>
                      <a:pt x="472" y="1066"/>
                      <a:pt x="705" y="1147"/>
                    </a:cubicBezTo>
                    <a:cubicBezTo>
                      <a:pt x="894" y="857"/>
                      <a:pt x="1082" y="567"/>
                      <a:pt x="1271" y="277"/>
                    </a:cubicBezTo>
                  </a:path>
                </a:pathLst>
              </a:custGeom>
              <a:solidFill>
                <a:srgbClr val="A641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232"/>
              <p:cNvSpPr/>
              <p:nvPr/>
            </p:nvSpPr>
            <p:spPr bwMode="auto">
              <a:xfrm>
                <a:off x="3697" y="2662"/>
                <a:ext cx="1104" cy="999"/>
              </a:xfrm>
              <a:custGeom>
                <a:avLst/>
                <a:gdLst>
                  <a:gd name="T0" fmla="*/ 688 w 2015"/>
                  <a:gd name="T1" fmla="*/ 1164 h 1824"/>
                  <a:gd name="T2" fmla="*/ 734 w 2015"/>
                  <a:gd name="T3" fmla="*/ 1824 h 1824"/>
                  <a:gd name="T4" fmla="*/ 2015 w 2015"/>
                  <a:gd name="T5" fmla="*/ 954 h 1824"/>
                  <a:gd name="T6" fmla="*/ 1605 w 2015"/>
                  <a:gd name="T7" fmla="*/ 0 h 1824"/>
                  <a:gd name="T8" fmla="*/ 0 w 2015"/>
                  <a:gd name="T9" fmla="*/ 1090 h 1824"/>
                  <a:gd name="T10" fmla="*/ 688 w 2015"/>
                  <a:gd name="T11" fmla="*/ 1164 h 1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15" h="1824">
                    <a:moveTo>
                      <a:pt x="688" y="1164"/>
                    </a:moveTo>
                    <a:cubicBezTo>
                      <a:pt x="692" y="1385"/>
                      <a:pt x="702" y="1604"/>
                      <a:pt x="734" y="1824"/>
                    </a:cubicBezTo>
                    <a:cubicBezTo>
                      <a:pt x="1118" y="1458"/>
                      <a:pt x="1532" y="1175"/>
                      <a:pt x="2015" y="954"/>
                    </a:cubicBezTo>
                    <a:cubicBezTo>
                      <a:pt x="1879" y="636"/>
                      <a:pt x="1742" y="318"/>
                      <a:pt x="1605" y="0"/>
                    </a:cubicBezTo>
                    <a:cubicBezTo>
                      <a:pt x="1001" y="273"/>
                      <a:pt x="478" y="631"/>
                      <a:pt x="0" y="1090"/>
                    </a:cubicBezTo>
                    <a:cubicBezTo>
                      <a:pt x="232" y="1102"/>
                      <a:pt x="458" y="1126"/>
                      <a:pt x="688" y="1164"/>
                    </a:cubicBezTo>
                  </a:path>
                </a:pathLst>
              </a:cu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233"/>
              <p:cNvSpPr/>
              <p:nvPr/>
            </p:nvSpPr>
            <p:spPr bwMode="auto">
              <a:xfrm>
                <a:off x="4112" y="2662"/>
                <a:ext cx="689" cy="625"/>
              </a:xfrm>
              <a:custGeom>
                <a:avLst/>
                <a:gdLst>
                  <a:gd name="T0" fmla="*/ 0 w 1257"/>
                  <a:gd name="T1" fmla="*/ 279 h 1141"/>
                  <a:gd name="T2" fmla="*/ 847 w 1257"/>
                  <a:gd name="T3" fmla="*/ 0 h 1141"/>
                  <a:gd name="T4" fmla="*/ 1257 w 1257"/>
                  <a:gd name="T5" fmla="*/ 954 h 1141"/>
                  <a:gd name="T6" fmla="*/ 549 w 1257"/>
                  <a:gd name="T7" fmla="*/ 1141 h 1141"/>
                  <a:gd name="T8" fmla="*/ 0 w 1257"/>
                  <a:gd name="T9" fmla="*/ 279 h 1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7" h="1141">
                    <a:moveTo>
                      <a:pt x="0" y="279"/>
                    </a:moveTo>
                    <a:cubicBezTo>
                      <a:pt x="278" y="166"/>
                      <a:pt x="556" y="74"/>
                      <a:pt x="847" y="0"/>
                    </a:cubicBezTo>
                    <a:cubicBezTo>
                      <a:pt x="984" y="318"/>
                      <a:pt x="1121" y="636"/>
                      <a:pt x="1257" y="954"/>
                    </a:cubicBezTo>
                    <a:cubicBezTo>
                      <a:pt x="1014" y="1001"/>
                      <a:pt x="784" y="1062"/>
                      <a:pt x="549" y="1141"/>
                    </a:cubicBezTo>
                    <a:cubicBezTo>
                      <a:pt x="366" y="854"/>
                      <a:pt x="183" y="566"/>
                      <a:pt x="0" y="279"/>
                    </a:cubicBezTo>
                  </a:path>
                </a:pathLst>
              </a:custGeom>
              <a:solidFill>
                <a:srgbClr val="A641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Oval 234"/>
              <p:cNvSpPr>
                <a:spLocks noChangeArrowheads="1"/>
              </p:cNvSpPr>
              <p:nvPr/>
            </p:nvSpPr>
            <p:spPr bwMode="auto">
              <a:xfrm>
                <a:off x="4206" y="613"/>
                <a:ext cx="2965" cy="2965"/>
              </a:xfrm>
              <a:prstGeom prst="ellipse">
                <a:avLst/>
              </a:prstGeom>
              <a:solidFill>
                <a:srgbClr val="1C7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235"/>
              <p:cNvSpPr>
                <a:spLocks noEditPoints="1"/>
              </p:cNvSpPr>
              <p:nvPr/>
            </p:nvSpPr>
            <p:spPr bwMode="auto">
              <a:xfrm>
                <a:off x="5676" y="3578"/>
                <a:ext cx="16" cy="0"/>
              </a:xfrm>
              <a:custGeom>
                <a:avLst/>
                <a:gdLst>
                  <a:gd name="T0" fmla="*/ 21 w 30"/>
                  <a:gd name="T1" fmla="*/ 23 w 30"/>
                  <a:gd name="T2" fmla="*/ 21 w 30"/>
                  <a:gd name="T3" fmla="*/ 25 w 30"/>
                  <a:gd name="T4" fmla="*/ 23 w 30"/>
                  <a:gd name="T5" fmla="*/ 25 w 30"/>
                  <a:gd name="T6" fmla="*/ 19 w 30"/>
                  <a:gd name="T7" fmla="*/ 20 w 30"/>
                  <a:gd name="T8" fmla="*/ 19 w 30"/>
                  <a:gd name="T9" fmla="*/ 27 w 30"/>
                  <a:gd name="T10" fmla="*/ 27 w 30"/>
                  <a:gd name="T11" fmla="*/ 27 w 30"/>
                  <a:gd name="T12" fmla="*/ 17 w 30"/>
                  <a:gd name="T13" fmla="*/ 18 w 30"/>
                  <a:gd name="T14" fmla="*/ 17 w 30"/>
                  <a:gd name="T15" fmla="*/ 30 w 30"/>
                  <a:gd name="T16" fmla="*/ 29 w 30"/>
                  <a:gd name="T17" fmla="*/ 30 w 30"/>
                  <a:gd name="T18" fmla="*/ 15 w 30"/>
                  <a:gd name="T19" fmla="*/ 16 w 30"/>
                  <a:gd name="T20" fmla="*/ 15 w 30"/>
                  <a:gd name="T21" fmla="*/ 13 w 30"/>
                  <a:gd name="T22" fmla="*/ 14 w 30"/>
                  <a:gd name="T23" fmla="*/ 13 w 30"/>
                  <a:gd name="T24" fmla="*/ 11 w 30"/>
                  <a:gd name="T25" fmla="*/ 12 w 30"/>
                  <a:gd name="T26" fmla="*/ 11 w 30"/>
                  <a:gd name="T27" fmla="*/ 8 w 30"/>
                  <a:gd name="T28" fmla="*/ 10 w 30"/>
                  <a:gd name="T29" fmla="*/ 8 w 30"/>
                  <a:gd name="T30" fmla="*/ 6 w 30"/>
                  <a:gd name="T31" fmla="*/ 7 w 30"/>
                  <a:gd name="T32" fmla="*/ 6 w 30"/>
                  <a:gd name="T33" fmla="*/ 4 w 30"/>
                  <a:gd name="T34" fmla="*/ 5 w 30"/>
                  <a:gd name="T35" fmla="*/ 4 w 30"/>
                  <a:gd name="T36" fmla="*/ 0 w 30"/>
                  <a:gd name="T37" fmla="*/ 0 w 30"/>
                  <a:gd name="T38" fmla="*/ 0 w 3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</a:cxnLst>
                <a:rect l="0" t="0" r="r" b="b"/>
                <a:pathLst>
                  <a:path w="30">
                    <a:moveTo>
                      <a:pt x="21" y="0"/>
                    </a:moveTo>
                    <a:cubicBezTo>
                      <a:pt x="22" y="0"/>
                      <a:pt x="22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moveTo>
                      <a:pt x="25" y="0"/>
                    </a:moveTo>
                    <a:cubicBezTo>
                      <a:pt x="25" y="0"/>
                      <a:pt x="24" y="0"/>
                      <a:pt x="23" y="0"/>
                    </a:cubicBezTo>
                    <a:cubicBezTo>
                      <a:pt x="24" y="0"/>
                      <a:pt x="25" y="0"/>
                      <a:pt x="25" y="0"/>
                    </a:cubicBezTo>
                    <a:moveTo>
                      <a:pt x="1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19" y="0"/>
                    </a:cubicBezTo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moveTo>
                      <a:pt x="17" y="0"/>
                    </a:moveTo>
                    <a:cubicBezTo>
                      <a:pt x="17" y="0"/>
                      <a:pt x="18" y="0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  <a:moveTo>
                      <a:pt x="3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30" y="0"/>
                    </a:cubicBezTo>
                    <a:moveTo>
                      <a:pt x="15" y="0"/>
                    </a:moveTo>
                    <a:cubicBezTo>
                      <a:pt x="15" y="0"/>
                      <a:pt x="16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moveTo>
                      <a:pt x="13" y="0"/>
                    </a:moveTo>
                    <a:cubicBezTo>
                      <a:pt x="13" y="0"/>
                      <a:pt x="13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moveTo>
                      <a:pt x="11" y="0"/>
                    </a:moveTo>
                    <a:cubicBezTo>
                      <a:pt x="11" y="0"/>
                      <a:pt x="11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moveTo>
                      <a:pt x="8" y="0"/>
                    </a:moveTo>
                    <a:cubicBezTo>
                      <a:pt x="9" y="0"/>
                      <a:pt x="9" y="0"/>
                      <a:pt x="10" y="0"/>
                    </a:cubicBezTo>
                    <a:cubicBezTo>
                      <a:pt x="9" y="0"/>
                      <a:pt x="9" y="0"/>
                      <a:pt x="8" y="0"/>
                    </a:cubicBezTo>
                    <a:moveTo>
                      <a:pt x="6" y="0"/>
                    </a:moveTo>
                    <a:cubicBezTo>
                      <a:pt x="6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moveTo>
                      <a:pt x="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A0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236"/>
              <p:cNvSpPr>
                <a:spLocks noEditPoints="1"/>
              </p:cNvSpPr>
              <p:nvPr/>
            </p:nvSpPr>
            <p:spPr bwMode="auto">
              <a:xfrm>
                <a:off x="4377" y="2050"/>
                <a:ext cx="1605" cy="1528"/>
              </a:xfrm>
              <a:custGeom>
                <a:avLst/>
                <a:gdLst>
                  <a:gd name="T0" fmla="*/ 1052 w 2930"/>
                  <a:gd name="T1" fmla="*/ 1799 h 2789"/>
                  <a:gd name="T2" fmla="*/ 1003 w 2930"/>
                  <a:gd name="T3" fmla="*/ 1860 h 2789"/>
                  <a:gd name="T4" fmla="*/ 936 w 2930"/>
                  <a:gd name="T5" fmla="*/ 1901 h 2789"/>
                  <a:gd name="T6" fmla="*/ 873 w 2930"/>
                  <a:gd name="T7" fmla="*/ 1862 h 2789"/>
                  <a:gd name="T8" fmla="*/ 850 w 2930"/>
                  <a:gd name="T9" fmla="*/ 1871 h 2789"/>
                  <a:gd name="T10" fmla="*/ 1579 w 2930"/>
                  <a:gd name="T11" fmla="*/ 2664 h 2789"/>
                  <a:gd name="T12" fmla="*/ 2371 w 2930"/>
                  <a:gd name="T13" fmla="*/ 2789 h 2789"/>
                  <a:gd name="T14" fmla="*/ 2376 w 2930"/>
                  <a:gd name="T15" fmla="*/ 2789 h 2789"/>
                  <a:gd name="T16" fmla="*/ 2378 w 2930"/>
                  <a:gd name="T17" fmla="*/ 2789 h 2789"/>
                  <a:gd name="T18" fmla="*/ 2381 w 2930"/>
                  <a:gd name="T19" fmla="*/ 2789 h 2789"/>
                  <a:gd name="T20" fmla="*/ 2383 w 2930"/>
                  <a:gd name="T21" fmla="*/ 2789 h 2789"/>
                  <a:gd name="T22" fmla="*/ 2385 w 2930"/>
                  <a:gd name="T23" fmla="*/ 2789 h 2789"/>
                  <a:gd name="T24" fmla="*/ 2387 w 2930"/>
                  <a:gd name="T25" fmla="*/ 2789 h 2789"/>
                  <a:gd name="T26" fmla="*/ 2389 w 2930"/>
                  <a:gd name="T27" fmla="*/ 2789 h 2789"/>
                  <a:gd name="T28" fmla="*/ 2391 w 2930"/>
                  <a:gd name="T29" fmla="*/ 2789 h 2789"/>
                  <a:gd name="T30" fmla="*/ 2394 w 2930"/>
                  <a:gd name="T31" fmla="*/ 2789 h 2789"/>
                  <a:gd name="T32" fmla="*/ 2394 w 2930"/>
                  <a:gd name="T33" fmla="*/ 2789 h 2789"/>
                  <a:gd name="T34" fmla="*/ 2398 w 2930"/>
                  <a:gd name="T35" fmla="*/ 2789 h 2789"/>
                  <a:gd name="T36" fmla="*/ 2400 w 2930"/>
                  <a:gd name="T37" fmla="*/ 2789 h 2789"/>
                  <a:gd name="T38" fmla="*/ 2930 w 2930"/>
                  <a:gd name="T39" fmla="*/ 2736 h 2789"/>
                  <a:gd name="T40" fmla="*/ 2456 w 2930"/>
                  <a:gd name="T41" fmla="*/ 2788 h 2789"/>
                  <a:gd name="T42" fmla="*/ 92 w 2930"/>
                  <a:gd name="T43" fmla="*/ 0 h 2789"/>
                  <a:gd name="T44" fmla="*/ 0 w 2930"/>
                  <a:gd name="T45" fmla="*/ 126 h 2789"/>
                  <a:gd name="T46" fmla="*/ 92 w 2930"/>
                  <a:gd name="T47" fmla="*/ 251 h 2789"/>
                  <a:gd name="T48" fmla="*/ 177 w 2930"/>
                  <a:gd name="T49" fmla="*/ 448 h 2789"/>
                  <a:gd name="T50" fmla="*/ 108 w 2930"/>
                  <a:gd name="T51" fmla="*/ 484 h 2789"/>
                  <a:gd name="T52" fmla="*/ 303 w 2930"/>
                  <a:gd name="T53" fmla="*/ 803 h 2789"/>
                  <a:gd name="T54" fmla="*/ 187 w 2930"/>
                  <a:gd name="T55" fmla="*/ 785 h 2789"/>
                  <a:gd name="T56" fmla="*/ 144 w 2930"/>
                  <a:gd name="T57" fmla="*/ 934 h 2789"/>
                  <a:gd name="T58" fmla="*/ 694 w 2930"/>
                  <a:gd name="T59" fmla="*/ 825 h 2789"/>
                  <a:gd name="T60" fmla="*/ 666 w 2930"/>
                  <a:gd name="T61" fmla="*/ 798 h 2789"/>
                  <a:gd name="T62" fmla="*/ 618 w 2930"/>
                  <a:gd name="T63" fmla="*/ 662 h 2789"/>
                  <a:gd name="T64" fmla="*/ 650 w 2930"/>
                  <a:gd name="T65" fmla="*/ 592 h 2789"/>
                  <a:gd name="T66" fmla="*/ 576 w 2930"/>
                  <a:gd name="T67" fmla="*/ 519 h 2789"/>
                  <a:gd name="T68" fmla="*/ 551 w 2930"/>
                  <a:gd name="T69" fmla="*/ 378 h 2789"/>
                  <a:gd name="T70" fmla="*/ 556 w 2930"/>
                  <a:gd name="T71" fmla="*/ 362 h 2789"/>
                  <a:gd name="T72" fmla="*/ 155 w 2930"/>
                  <a:gd name="T73" fmla="*/ 63 h 2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30" h="2789">
                    <a:moveTo>
                      <a:pt x="1376" y="1708"/>
                    </a:moveTo>
                    <a:cubicBezTo>
                      <a:pt x="1267" y="1734"/>
                      <a:pt x="1159" y="1765"/>
                      <a:pt x="1052" y="1799"/>
                    </a:cubicBezTo>
                    <a:cubicBezTo>
                      <a:pt x="1071" y="1803"/>
                      <a:pt x="1071" y="1803"/>
                      <a:pt x="1071" y="1803"/>
                    </a:cubicBezTo>
                    <a:cubicBezTo>
                      <a:pt x="1003" y="1860"/>
                      <a:pt x="1003" y="1860"/>
                      <a:pt x="1003" y="1860"/>
                    </a:cubicBezTo>
                    <a:cubicBezTo>
                      <a:pt x="1012" y="1947"/>
                      <a:pt x="1012" y="1947"/>
                      <a:pt x="1012" y="1947"/>
                    </a:cubicBezTo>
                    <a:cubicBezTo>
                      <a:pt x="936" y="1901"/>
                      <a:pt x="936" y="1901"/>
                      <a:pt x="936" y="1901"/>
                    </a:cubicBezTo>
                    <a:cubicBezTo>
                      <a:pt x="855" y="1937"/>
                      <a:pt x="855" y="1937"/>
                      <a:pt x="855" y="1937"/>
                    </a:cubicBezTo>
                    <a:cubicBezTo>
                      <a:pt x="873" y="1862"/>
                      <a:pt x="873" y="1862"/>
                      <a:pt x="873" y="1862"/>
                    </a:cubicBezTo>
                    <a:cubicBezTo>
                      <a:pt x="866" y="1865"/>
                      <a:pt x="858" y="1868"/>
                      <a:pt x="851" y="1871"/>
                    </a:cubicBezTo>
                    <a:cubicBezTo>
                      <a:pt x="850" y="1871"/>
                      <a:pt x="850" y="1871"/>
                      <a:pt x="850" y="1871"/>
                    </a:cubicBezTo>
                    <a:cubicBezTo>
                      <a:pt x="835" y="1877"/>
                      <a:pt x="819" y="1883"/>
                      <a:pt x="803" y="1889"/>
                    </a:cubicBezTo>
                    <a:cubicBezTo>
                      <a:pt x="1579" y="2664"/>
                      <a:pt x="1579" y="2664"/>
                      <a:pt x="1579" y="2664"/>
                    </a:cubicBezTo>
                    <a:cubicBezTo>
                      <a:pt x="1829" y="2743"/>
                      <a:pt x="2095" y="2787"/>
                      <a:pt x="2371" y="2789"/>
                    </a:cubicBezTo>
                    <a:cubicBezTo>
                      <a:pt x="2371" y="2789"/>
                      <a:pt x="2371" y="2789"/>
                      <a:pt x="2371" y="2789"/>
                    </a:cubicBezTo>
                    <a:cubicBezTo>
                      <a:pt x="2372" y="2789"/>
                      <a:pt x="2374" y="2789"/>
                      <a:pt x="2375" y="2789"/>
                    </a:cubicBezTo>
                    <a:cubicBezTo>
                      <a:pt x="2376" y="2789"/>
                      <a:pt x="2376" y="2789"/>
                      <a:pt x="2376" y="2789"/>
                    </a:cubicBezTo>
                    <a:cubicBezTo>
                      <a:pt x="2376" y="2789"/>
                      <a:pt x="2377" y="2789"/>
                      <a:pt x="2377" y="2789"/>
                    </a:cubicBezTo>
                    <a:cubicBezTo>
                      <a:pt x="2377" y="2789"/>
                      <a:pt x="2378" y="2789"/>
                      <a:pt x="2378" y="2789"/>
                    </a:cubicBezTo>
                    <a:cubicBezTo>
                      <a:pt x="2378" y="2789"/>
                      <a:pt x="2379" y="2789"/>
                      <a:pt x="2379" y="2789"/>
                    </a:cubicBezTo>
                    <a:cubicBezTo>
                      <a:pt x="2380" y="2789"/>
                      <a:pt x="2380" y="2789"/>
                      <a:pt x="2381" y="2789"/>
                    </a:cubicBezTo>
                    <a:cubicBezTo>
                      <a:pt x="2381" y="2789"/>
                      <a:pt x="2381" y="2789"/>
                      <a:pt x="2382" y="2789"/>
                    </a:cubicBezTo>
                    <a:cubicBezTo>
                      <a:pt x="2382" y="2789"/>
                      <a:pt x="2382" y="2789"/>
                      <a:pt x="2383" y="2789"/>
                    </a:cubicBezTo>
                    <a:cubicBezTo>
                      <a:pt x="2383" y="2789"/>
                      <a:pt x="2383" y="2789"/>
                      <a:pt x="2384" y="2789"/>
                    </a:cubicBezTo>
                    <a:cubicBezTo>
                      <a:pt x="2384" y="2789"/>
                      <a:pt x="2384" y="2789"/>
                      <a:pt x="2385" y="2789"/>
                    </a:cubicBezTo>
                    <a:cubicBezTo>
                      <a:pt x="2385" y="2789"/>
                      <a:pt x="2385" y="2789"/>
                      <a:pt x="2386" y="2789"/>
                    </a:cubicBezTo>
                    <a:cubicBezTo>
                      <a:pt x="2386" y="2789"/>
                      <a:pt x="2387" y="2789"/>
                      <a:pt x="2387" y="2789"/>
                    </a:cubicBezTo>
                    <a:cubicBezTo>
                      <a:pt x="2388" y="2789"/>
                      <a:pt x="2388" y="2789"/>
                      <a:pt x="2388" y="2789"/>
                    </a:cubicBezTo>
                    <a:cubicBezTo>
                      <a:pt x="2388" y="2789"/>
                      <a:pt x="2389" y="2789"/>
                      <a:pt x="2389" y="2789"/>
                    </a:cubicBezTo>
                    <a:cubicBezTo>
                      <a:pt x="2390" y="2789"/>
                      <a:pt x="2390" y="2789"/>
                      <a:pt x="2390" y="2789"/>
                    </a:cubicBezTo>
                    <a:cubicBezTo>
                      <a:pt x="2391" y="2789"/>
                      <a:pt x="2391" y="2789"/>
                      <a:pt x="2391" y="2789"/>
                    </a:cubicBezTo>
                    <a:cubicBezTo>
                      <a:pt x="2392" y="2789"/>
                      <a:pt x="2392" y="2789"/>
                      <a:pt x="2392" y="2789"/>
                    </a:cubicBezTo>
                    <a:cubicBezTo>
                      <a:pt x="2393" y="2789"/>
                      <a:pt x="2393" y="2789"/>
                      <a:pt x="2394" y="2789"/>
                    </a:cubicBezTo>
                    <a:cubicBezTo>
                      <a:pt x="2394" y="2789"/>
                      <a:pt x="2394" y="2789"/>
                      <a:pt x="2394" y="2789"/>
                    </a:cubicBezTo>
                    <a:cubicBezTo>
                      <a:pt x="2394" y="2789"/>
                      <a:pt x="2394" y="2789"/>
                      <a:pt x="2394" y="2789"/>
                    </a:cubicBezTo>
                    <a:cubicBezTo>
                      <a:pt x="2395" y="2789"/>
                      <a:pt x="2396" y="2789"/>
                      <a:pt x="2396" y="2789"/>
                    </a:cubicBezTo>
                    <a:cubicBezTo>
                      <a:pt x="2397" y="2789"/>
                      <a:pt x="2397" y="2789"/>
                      <a:pt x="2398" y="2789"/>
                    </a:cubicBezTo>
                    <a:cubicBezTo>
                      <a:pt x="2398" y="2789"/>
                      <a:pt x="2398" y="2789"/>
                      <a:pt x="2398" y="2789"/>
                    </a:cubicBezTo>
                    <a:cubicBezTo>
                      <a:pt x="2399" y="2789"/>
                      <a:pt x="2400" y="2789"/>
                      <a:pt x="2400" y="2789"/>
                    </a:cubicBezTo>
                    <a:cubicBezTo>
                      <a:pt x="2400" y="2789"/>
                      <a:pt x="2400" y="2789"/>
                      <a:pt x="2401" y="2789"/>
                    </a:cubicBezTo>
                    <a:cubicBezTo>
                      <a:pt x="2582" y="2789"/>
                      <a:pt x="2759" y="2771"/>
                      <a:pt x="2930" y="2736"/>
                    </a:cubicBezTo>
                    <a:cubicBezTo>
                      <a:pt x="2930" y="2736"/>
                      <a:pt x="2930" y="2736"/>
                      <a:pt x="2930" y="2736"/>
                    </a:cubicBezTo>
                    <a:cubicBezTo>
                      <a:pt x="2776" y="2767"/>
                      <a:pt x="2618" y="2785"/>
                      <a:pt x="2456" y="2788"/>
                    </a:cubicBezTo>
                    <a:cubicBezTo>
                      <a:pt x="1376" y="1708"/>
                      <a:pt x="1376" y="1708"/>
                      <a:pt x="1376" y="1708"/>
                    </a:cubicBezTo>
                    <a:moveTo>
                      <a:pt x="92" y="0"/>
                    </a:moveTo>
                    <a:cubicBezTo>
                      <a:pt x="79" y="87"/>
                      <a:pt x="79" y="87"/>
                      <a:pt x="79" y="87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86" y="212"/>
                      <a:pt x="86" y="212"/>
                      <a:pt x="86" y="212"/>
                    </a:cubicBezTo>
                    <a:cubicBezTo>
                      <a:pt x="92" y="251"/>
                      <a:pt x="92" y="251"/>
                      <a:pt x="92" y="251"/>
                    </a:cubicBezTo>
                    <a:cubicBezTo>
                      <a:pt x="259" y="419"/>
                      <a:pt x="259" y="419"/>
                      <a:pt x="259" y="419"/>
                    </a:cubicBezTo>
                    <a:cubicBezTo>
                      <a:pt x="177" y="448"/>
                      <a:pt x="177" y="448"/>
                      <a:pt x="177" y="448"/>
                    </a:cubicBezTo>
                    <a:cubicBezTo>
                      <a:pt x="105" y="396"/>
                      <a:pt x="105" y="396"/>
                      <a:pt x="105" y="396"/>
                    </a:cubicBezTo>
                    <a:cubicBezTo>
                      <a:pt x="108" y="484"/>
                      <a:pt x="108" y="484"/>
                      <a:pt x="108" y="484"/>
                    </a:cubicBezTo>
                    <a:cubicBezTo>
                      <a:pt x="36" y="536"/>
                      <a:pt x="36" y="536"/>
                      <a:pt x="36" y="536"/>
                    </a:cubicBezTo>
                    <a:cubicBezTo>
                      <a:pt x="303" y="803"/>
                      <a:pt x="303" y="803"/>
                      <a:pt x="303" y="803"/>
                    </a:cubicBezTo>
                    <a:cubicBezTo>
                      <a:pt x="267" y="823"/>
                      <a:pt x="267" y="823"/>
                      <a:pt x="267" y="823"/>
                    </a:cubicBezTo>
                    <a:cubicBezTo>
                      <a:pt x="187" y="785"/>
                      <a:pt x="187" y="785"/>
                      <a:pt x="187" y="785"/>
                    </a:cubicBezTo>
                    <a:cubicBezTo>
                      <a:pt x="205" y="871"/>
                      <a:pt x="205" y="871"/>
                      <a:pt x="205" y="871"/>
                    </a:cubicBezTo>
                    <a:cubicBezTo>
                      <a:pt x="144" y="934"/>
                      <a:pt x="144" y="934"/>
                      <a:pt x="144" y="934"/>
                    </a:cubicBezTo>
                    <a:cubicBezTo>
                      <a:pt x="218" y="1008"/>
                      <a:pt x="218" y="1008"/>
                      <a:pt x="218" y="1008"/>
                    </a:cubicBezTo>
                    <a:cubicBezTo>
                      <a:pt x="375" y="939"/>
                      <a:pt x="534" y="878"/>
                      <a:pt x="694" y="825"/>
                    </a:cubicBezTo>
                    <a:cubicBezTo>
                      <a:pt x="668" y="799"/>
                      <a:pt x="668" y="799"/>
                      <a:pt x="668" y="799"/>
                    </a:cubicBezTo>
                    <a:cubicBezTo>
                      <a:pt x="666" y="798"/>
                      <a:pt x="666" y="798"/>
                      <a:pt x="666" y="798"/>
                    </a:cubicBezTo>
                    <a:cubicBezTo>
                      <a:pt x="692" y="736"/>
                      <a:pt x="692" y="736"/>
                      <a:pt x="692" y="736"/>
                    </a:cubicBezTo>
                    <a:cubicBezTo>
                      <a:pt x="618" y="662"/>
                      <a:pt x="618" y="662"/>
                      <a:pt x="618" y="662"/>
                    </a:cubicBezTo>
                    <a:cubicBezTo>
                      <a:pt x="616" y="660"/>
                      <a:pt x="616" y="660"/>
                      <a:pt x="616" y="660"/>
                    </a:cubicBezTo>
                    <a:cubicBezTo>
                      <a:pt x="650" y="592"/>
                      <a:pt x="650" y="592"/>
                      <a:pt x="650" y="592"/>
                    </a:cubicBezTo>
                    <a:cubicBezTo>
                      <a:pt x="579" y="521"/>
                      <a:pt x="579" y="521"/>
                      <a:pt x="579" y="521"/>
                    </a:cubicBezTo>
                    <a:cubicBezTo>
                      <a:pt x="576" y="519"/>
                      <a:pt x="576" y="519"/>
                      <a:pt x="576" y="519"/>
                    </a:cubicBezTo>
                    <a:cubicBezTo>
                      <a:pt x="620" y="447"/>
                      <a:pt x="620" y="447"/>
                      <a:pt x="620" y="447"/>
                    </a:cubicBezTo>
                    <a:cubicBezTo>
                      <a:pt x="551" y="378"/>
                      <a:pt x="551" y="378"/>
                      <a:pt x="551" y="378"/>
                    </a:cubicBezTo>
                    <a:cubicBezTo>
                      <a:pt x="547" y="375"/>
                      <a:pt x="547" y="375"/>
                      <a:pt x="547" y="375"/>
                    </a:cubicBezTo>
                    <a:cubicBezTo>
                      <a:pt x="556" y="362"/>
                      <a:pt x="556" y="362"/>
                      <a:pt x="556" y="362"/>
                    </a:cubicBezTo>
                    <a:cubicBezTo>
                      <a:pt x="242" y="48"/>
                      <a:pt x="242" y="48"/>
                      <a:pt x="242" y="48"/>
                    </a:cubicBezTo>
                    <a:cubicBezTo>
                      <a:pt x="155" y="63"/>
                      <a:pt x="155" y="63"/>
                      <a:pt x="155" y="63"/>
                    </a:cubicBezTo>
                    <a:cubicBezTo>
                      <a:pt x="92" y="0"/>
                      <a:pt x="92" y="0"/>
                      <a:pt x="92" y="0"/>
                    </a:cubicBezTo>
                  </a:path>
                </a:pathLst>
              </a:custGeom>
              <a:solidFill>
                <a:srgbClr val="1149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237"/>
              <p:cNvSpPr/>
              <p:nvPr/>
            </p:nvSpPr>
            <p:spPr bwMode="auto">
              <a:xfrm>
                <a:off x="4397" y="1835"/>
                <a:ext cx="310" cy="396"/>
              </a:xfrm>
              <a:custGeom>
                <a:avLst/>
                <a:gdLst>
                  <a:gd name="T0" fmla="*/ 62 w 310"/>
                  <a:gd name="T1" fmla="*/ 0 h 396"/>
                  <a:gd name="T2" fmla="*/ 47 w 310"/>
                  <a:gd name="T3" fmla="*/ 46 h 396"/>
                  <a:gd name="T4" fmla="*/ 0 w 310"/>
                  <a:gd name="T5" fmla="*/ 59 h 396"/>
                  <a:gd name="T6" fmla="*/ 39 w 310"/>
                  <a:gd name="T7" fmla="*/ 98 h 396"/>
                  <a:gd name="T8" fmla="*/ 38 w 310"/>
                  <a:gd name="T9" fmla="*/ 136 h 396"/>
                  <a:gd name="T10" fmla="*/ 298 w 310"/>
                  <a:gd name="T11" fmla="*/ 396 h 396"/>
                  <a:gd name="T12" fmla="*/ 310 w 310"/>
                  <a:gd name="T13" fmla="*/ 380 h 396"/>
                  <a:gd name="T14" fmla="*/ 275 w 310"/>
                  <a:gd name="T15" fmla="*/ 344 h 396"/>
                  <a:gd name="T16" fmla="*/ 271 w 310"/>
                  <a:gd name="T17" fmla="*/ 341 h 396"/>
                  <a:gd name="T18" fmla="*/ 306 w 310"/>
                  <a:gd name="T19" fmla="*/ 299 h 396"/>
                  <a:gd name="T20" fmla="*/ 267 w 310"/>
                  <a:gd name="T21" fmla="*/ 261 h 396"/>
                  <a:gd name="T22" fmla="*/ 306 w 310"/>
                  <a:gd name="T23" fmla="*/ 222 h 396"/>
                  <a:gd name="T24" fmla="*/ 271 w 310"/>
                  <a:gd name="T25" fmla="*/ 180 h 396"/>
                  <a:gd name="T26" fmla="*/ 274 w 310"/>
                  <a:gd name="T27" fmla="*/ 176 h 396"/>
                  <a:gd name="T28" fmla="*/ 138 w 310"/>
                  <a:gd name="T29" fmla="*/ 40 h 396"/>
                  <a:gd name="T30" fmla="*/ 102 w 310"/>
                  <a:gd name="T31" fmla="*/ 40 h 396"/>
                  <a:gd name="T32" fmla="*/ 62 w 310"/>
                  <a:gd name="T33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0" h="396">
                    <a:moveTo>
                      <a:pt x="62" y="0"/>
                    </a:moveTo>
                    <a:lnTo>
                      <a:pt x="47" y="46"/>
                    </a:lnTo>
                    <a:lnTo>
                      <a:pt x="0" y="59"/>
                    </a:lnTo>
                    <a:lnTo>
                      <a:pt x="39" y="98"/>
                    </a:lnTo>
                    <a:lnTo>
                      <a:pt x="38" y="136"/>
                    </a:lnTo>
                    <a:lnTo>
                      <a:pt x="298" y="396"/>
                    </a:lnTo>
                    <a:lnTo>
                      <a:pt x="310" y="380"/>
                    </a:lnTo>
                    <a:lnTo>
                      <a:pt x="275" y="344"/>
                    </a:lnTo>
                    <a:lnTo>
                      <a:pt x="271" y="341"/>
                    </a:lnTo>
                    <a:lnTo>
                      <a:pt x="306" y="299"/>
                    </a:lnTo>
                    <a:lnTo>
                      <a:pt x="267" y="261"/>
                    </a:lnTo>
                    <a:lnTo>
                      <a:pt x="306" y="222"/>
                    </a:lnTo>
                    <a:lnTo>
                      <a:pt x="271" y="180"/>
                    </a:lnTo>
                    <a:lnTo>
                      <a:pt x="274" y="176"/>
                    </a:lnTo>
                    <a:lnTo>
                      <a:pt x="138" y="40"/>
                    </a:lnTo>
                    <a:lnTo>
                      <a:pt x="102" y="4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1149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238"/>
              <p:cNvSpPr/>
              <p:nvPr/>
            </p:nvSpPr>
            <p:spPr bwMode="auto">
              <a:xfrm>
                <a:off x="4397" y="1835"/>
                <a:ext cx="310" cy="396"/>
              </a:xfrm>
              <a:custGeom>
                <a:avLst/>
                <a:gdLst>
                  <a:gd name="T0" fmla="*/ 62 w 310"/>
                  <a:gd name="T1" fmla="*/ 0 h 396"/>
                  <a:gd name="T2" fmla="*/ 47 w 310"/>
                  <a:gd name="T3" fmla="*/ 46 h 396"/>
                  <a:gd name="T4" fmla="*/ 0 w 310"/>
                  <a:gd name="T5" fmla="*/ 59 h 396"/>
                  <a:gd name="T6" fmla="*/ 39 w 310"/>
                  <a:gd name="T7" fmla="*/ 98 h 396"/>
                  <a:gd name="T8" fmla="*/ 38 w 310"/>
                  <a:gd name="T9" fmla="*/ 136 h 396"/>
                  <a:gd name="T10" fmla="*/ 298 w 310"/>
                  <a:gd name="T11" fmla="*/ 396 h 396"/>
                  <a:gd name="T12" fmla="*/ 310 w 310"/>
                  <a:gd name="T13" fmla="*/ 380 h 396"/>
                  <a:gd name="T14" fmla="*/ 275 w 310"/>
                  <a:gd name="T15" fmla="*/ 344 h 396"/>
                  <a:gd name="T16" fmla="*/ 271 w 310"/>
                  <a:gd name="T17" fmla="*/ 341 h 396"/>
                  <a:gd name="T18" fmla="*/ 306 w 310"/>
                  <a:gd name="T19" fmla="*/ 299 h 396"/>
                  <a:gd name="T20" fmla="*/ 267 w 310"/>
                  <a:gd name="T21" fmla="*/ 261 h 396"/>
                  <a:gd name="T22" fmla="*/ 306 w 310"/>
                  <a:gd name="T23" fmla="*/ 222 h 396"/>
                  <a:gd name="T24" fmla="*/ 271 w 310"/>
                  <a:gd name="T25" fmla="*/ 180 h 396"/>
                  <a:gd name="T26" fmla="*/ 274 w 310"/>
                  <a:gd name="T27" fmla="*/ 176 h 396"/>
                  <a:gd name="T28" fmla="*/ 138 w 310"/>
                  <a:gd name="T29" fmla="*/ 40 h 396"/>
                  <a:gd name="T30" fmla="*/ 102 w 310"/>
                  <a:gd name="T31" fmla="*/ 40 h 396"/>
                  <a:gd name="T32" fmla="*/ 62 w 310"/>
                  <a:gd name="T33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0" h="396">
                    <a:moveTo>
                      <a:pt x="62" y="0"/>
                    </a:moveTo>
                    <a:lnTo>
                      <a:pt x="47" y="46"/>
                    </a:lnTo>
                    <a:lnTo>
                      <a:pt x="0" y="59"/>
                    </a:lnTo>
                    <a:lnTo>
                      <a:pt x="39" y="98"/>
                    </a:lnTo>
                    <a:lnTo>
                      <a:pt x="38" y="136"/>
                    </a:lnTo>
                    <a:lnTo>
                      <a:pt x="298" y="396"/>
                    </a:lnTo>
                    <a:lnTo>
                      <a:pt x="310" y="380"/>
                    </a:lnTo>
                    <a:lnTo>
                      <a:pt x="275" y="344"/>
                    </a:lnTo>
                    <a:lnTo>
                      <a:pt x="271" y="341"/>
                    </a:lnTo>
                    <a:lnTo>
                      <a:pt x="306" y="299"/>
                    </a:lnTo>
                    <a:lnTo>
                      <a:pt x="267" y="261"/>
                    </a:lnTo>
                    <a:lnTo>
                      <a:pt x="306" y="222"/>
                    </a:lnTo>
                    <a:lnTo>
                      <a:pt x="271" y="180"/>
                    </a:lnTo>
                    <a:lnTo>
                      <a:pt x="274" y="176"/>
                    </a:lnTo>
                    <a:lnTo>
                      <a:pt x="138" y="40"/>
                    </a:lnTo>
                    <a:lnTo>
                      <a:pt x="102" y="40"/>
                    </a:lnTo>
                    <a:lnTo>
                      <a:pt x="6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239"/>
              <p:cNvSpPr/>
              <p:nvPr/>
            </p:nvSpPr>
            <p:spPr bwMode="auto">
              <a:xfrm>
                <a:off x="4456" y="1628"/>
                <a:ext cx="283" cy="355"/>
              </a:xfrm>
              <a:custGeom>
                <a:avLst/>
                <a:gdLst>
                  <a:gd name="T0" fmla="*/ 71 w 283"/>
                  <a:gd name="T1" fmla="*/ 0 h 355"/>
                  <a:gd name="T2" fmla="*/ 48 w 283"/>
                  <a:gd name="T3" fmla="*/ 43 h 355"/>
                  <a:gd name="T4" fmla="*/ 0 w 283"/>
                  <a:gd name="T5" fmla="*/ 48 h 355"/>
                  <a:gd name="T6" fmla="*/ 34 w 283"/>
                  <a:gd name="T7" fmla="*/ 83 h 355"/>
                  <a:gd name="T8" fmla="*/ 24 w 283"/>
                  <a:gd name="T9" fmla="*/ 130 h 355"/>
                  <a:gd name="T10" fmla="*/ 249 w 283"/>
                  <a:gd name="T11" fmla="*/ 355 h 355"/>
                  <a:gd name="T12" fmla="*/ 253 w 283"/>
                  <a:gd name="T13" fmla="*/ 352 h 355"/>
                  <a:gd name="T14" fmla="*/ 221 w 283"/>
                  <a:gd name="T15" fmla="*/ 307 h 355"/>
                  <a:gd name="T16" fmla="*/ 265 w 283"/>
                  <a:gd name="T17" fmla="*/ 275 h 355"/>
                  <a:gd name="T18" fmla="*/ 237 w 283"/>
                  <a:gd name="T19" fmla="*/ 228 h 355"/>
                  <a:gd name="T20" fmla="*/ 283 w 283"/>
                  <a:gd name="T21" fmla="*/ 200 h 355"/>
                  <a:gd name="T22" fmla="*/ 280 w 283"/>
                  <a:gd name="T23" fmla="*/ 194 h 355"/>
                  <a:gd name="T24" fmla="*/ 139 w 283"/>
                  <a:gd name="T25" fmla="*/ 53 h 355"/>
                  <a:gd name="T26" fmla="*/ 121 w 283"/>
                  <a:gd name="T27" fmla="*/ 50 h 355"/>
                  <a:gd name="T28" fmla="*/ 71 w 283"/>
                  <a:gd name="T2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355">
                    <a:moveTo>
                      <a:pt x="71" y="0"/>
                    </a:moveTo>
                    <a:lnTo>
                      <a:pt x="48" y="43"/>
                    </a:lnTo>
                    <a:lnTo>
                      <a:pt x="0" y="48"/>
                    </a:lnTo>
                    <a:lnTo>
                      <a:pt x="34" y="83"/>
                    </a:lnTo>
                    <a:lnTo>
                      <a:pt x="24" y="130"/>
                    </a:lnTo>
                    <a:lnTo>
                      <a:pt x="249" y="355"/>
                    </a:lnTo>
                    <a:lnTo>
                      <a:pt x="253" y="352"/>
                    </a:lnTo>
                    <a:lnTo>
                      <a:pt x="221" y="307"/>
                    </a:lnTo>
                    <a:lnTo>
                      <a:pt x="265" y="275"/>
                    </a:lnTo>
                    <a:lnTo>
                      <a:pt x="237" y="228"/>
                    </a:lnTo>
                    <a:lnTo>
                      <a:pt x="283" y="200"/>
                    </a:lnTo>
                    <a:lnTo>
                      <a:pt x="280" y="194"/>
                    </a:lnTo>
                    <a:lnTo>
                      <a:pt x="139" y="53"/>
                    </a:lnTo>
                    <a:lnTo>
                      <a:pt x="121" y="5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1149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240"/>
              <p:cNvSpPr/>
              <p:nvPr/>
            </p:nvSpPr>
            <p:spPr bwMode="auto">
              <a:xfrm>
                <a:off x="4456" y="1628"/>
                <a:ext cx="283" cy="355"/>
              </a:xfrm>
              <a:custGeom>
                <a:avLst/>
                <a:gdLst>
                  <a:gd name="T0" fmla="*/ 71 w 283"/>
                  <a:gd name="T1" fmla="*/ 0 h 355"/>
                  <a:gd name="T2" fmla="*/ 48 w 283"/>
                  <a:gd name="T3" fmla="*/ 43 h 355"/>
                  <a:gd name="T4" fmla="*/ 0 w 283"/>
                  <a:gd name="T5" fmla="*/ 48 h 355"/>
                  <a:gd name="T6" fmla="*/ 34 w 283"/>
                  <a:gd name="T7" fmla="*/ 83 h 355"/>
                  <a:gd name="T8" fmla="*/ 24 w 283"/>
                  <a:gd name="T9" fmla="*/ 130 h 355"/>
                  <a:gd name="T10" fmla="*/ 249 w 283"/>
                  <a:gd name="T11" fmla="*/ 355 h 355"/>
                  <a:gd name="T12" fmla="*/ 253 w 283"/>
                  <a:gd name="T13" fmla="*/ 352 h 355"/>
                  <a:gd name="T14" fmla="*/ 221 w 283"/>
                  <a:gd name="T15" fmla="*/ 307 h 355"/>
                  <a:gd name="T16" fmla="*/ 265 w 283"/>
                  <a:gd name="T17" fmla="*/ 275 h 355"/>
                  <a:gd name="T18" fmla="*/ 237 w 283"/>
                  <a:gd name="T19" fmla="*/ 228 h 355"/>
                  <a:gd name="T20" fmla="*/ 283 w 283"/>
                  <a:gd name="T21" fmla="*/ 200 h 355"/>
                  <a:gd name="T22" fmla="*/ 280 w 283"/>
                  <a:gd name="T23" fmla="*/ 194 h 355"/>
                  <a:gd name="T24" fmla="*/ 139 w 283"/>
                  <a:gd name="T25" fmla="*/ 53 h 355"/>
                  <a:gd name="T26" fmla="*/ 121 w 283"/>
                  <a:gd name="T27" fmla="*/ 50 h 355"/>
                  <a:gd name="T28" fmla="*/ 71 w 283"/>
                  <a:gd name="T29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355">
                    <a:moveTo>
                      <a:pt x="71" y="0"/>
                    </a:moveTo>
                    <a:lnTo>
                      <a:pt x="48" y="43"/>
                    </a:lnTo>
                    <a:lnTo>
                      <a:pt x="0" y="48"/>
                    </a:lnTo>
                    <a:lnTo>
                      <a:pt x="34" y="83"/>
                    </a:lnTo>
                    <a:lnTo>
                      <a:pt x="24" y="130"/>
                    </a:lnTo>
                    <a:lnTo>
                      <a:pt x="249" y="355"/>
                    </a:lnTo>
                    <a:lnTo>
                      <a:pt x="253" y="352"/>
                    </a:lnTo>
                    <a:lnTo>
                      <a:pt x="221" y="307"/>
                    </a:lnTo>
                    <a:lnTo>
                      <a:pt x="265" y="275"/>
                    </a:lnTo>
                    <a:lnTo>
                      <a:pt x="237" y="228"/>
                    </a:lnTo>
                    <a:lnTo>
                      <a:pt x="283" y="200"/>
                    </a:lnTo>
                    <a:lnTo>
                      <a:pt x="280" y="194"/>
                    </a:lnTo>
                    <a:lnTo>
                      <a:pt x="139" y="53"/>
                    </a:lnTo>
                    <a:lnTo>
                      <a:pt x="121" y="50"/>
                    </a:lnTo>
                    <a:lnTo>
                      <a:pt x="7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241"/>
              <p:cNvSpPr>
                <a:spLocks noEditPoints="1"/>
              </p:cNvSpPr>
              <p:nvPr/>
            </p:nvSpPr>
            <p:spPr bwMode="auto">
              <a:xfrm>
                <a:off x="7171" y="2092"/>
                <a:ext cx="0" cy="5"/>
              </a:xfrm>
              <a:custGeom>
                <a:avLst/>
                <a:gdLst>
                  <a:gd name="T0" fmla="*/ 7 h 9"/>
                  <a:gd name="T1" fmla="*/ 9 h 9"/>
                  <a:gd name="T2" fmla="*/ 7 h 9"/>
                  <a:gd name="T3" fmla="*/ 3 h 9"/>
                  <a:gd name="T4" fmla="*/ 4 h 9"/>
                  <a:gd name="T5" fmla="*/ 3 h 9"/>
                  <a:gd name="T6" fmla="*/ 0 h 9"/>
                  <a:gd name="T7" fmla="*/ 0 h 9"/>
                  <a:gd name="T8" fmla="*/ 0 h 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9">
                    <a:moveTo>
                      <a:pt x="0" y="7"/>
                    </a:moveTo>
                    <a:cubicBezTo>
                      <a:pt x="0" y="7"/>
                      <a:pt x="0" y="8"/>
                      <a:pt x="0" y="9"/>
                    </a:cubicBezTo>
                    <a:cubicBezTo>
                      <a:pt x="0" y="8"/>
                      <a:pt x="0" y="7"/>
                      <a:pt x="0" y="7"/>
                    </a:cubicBezTo>
                    <a:moveTo>
                      <a:pt x="0" y="3"/>
                    </a:move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A0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242"/>
              <p:cNvSpPr/>
              <p:nvPr/>
            </p:nvSpPr>
            <p:spPr bwMode="auto">
              <a:xfrm>
                <a:off x="6796" y="1636"/>
                <a:ext cx="375" cy="493"/>
              </a:xfrm>
              <a:custGeom>
                <a:avLst/>
                <a:gdLst>
                  <a:gd name="T0" fmla="*/ 200 w 684"/>
                  <a:gd name="T1" fmla="*/ 0 h 899"/>
                  <a:gd name="T2" fmla="*/ 123 w 684"/>
                  <a:gd name="T3" fmla="*/ 44 h 899"/>
                  <a:gd name="T4" fmla="*/ 43 w 684"/>
                  <a:gd name="T5" fmla="*/ 5 h 899"/>
                  <a:gd name="T6" fmla="*/ 61 w 684"/>
                  <a:gd name="T7" fmla="*/ 91 h 899"/>
                  <a:gd name="T8" fmla="*/ 0 w 684"/>
                  <a:gd name="T9" fmla="*/ 155 h 899"/>
                  <a:gd name="T10" fmla="*/ 261 w 684"/>
                  <a:gd name="T11" fmla="*/ 416 h 899"/>
                  <a:gd name="T12" fmla="*/ 238 w 684"/>
                  <a:gd name="T13" fmla="*/ 424 h 899"/>
                  <a:gd name="T14" fmla="*/ 166 w 684"/>
                  <a:gd name="T15" fmla="*/ 373 h 899"/>
                  <a:gd name="T16" fmla="*/ 166 w 684"/>
                  <a:gd name="T17" fmla="*/ 382 h 899"/>
                  <a:gd name="T18" fmla="*/ 683 w 684"/>
                  <a:gd name="T19" fmla="*/ 899 h 899"/>
                  <a:gd name="T20" fmla="*/ 684 w 684"/>
                  <a:gd name="T21" fmla="*/ 841 h 899"/>
                  <a:gd name="T22" fmla="*/ 684 w 684"/>
                  <a:gd name="T23" fmla="*/ 839 h 899"/>
                  <a:gd name="T24" fmla="*/ 684 w 684"/>
                  <a:gd name="T25" fmla="*/ 839 h 899"/>
                  <a:gd name="T26" fmla="*/ 684 w 684"/>
                  <a:gd name="T27" fmla="*/ 839 h 899"/>
                  <a:gd name="T28" fmla="*/ 684 w 684"/>
                  <a:gd name="T29" fmla="*/ 836 h 899"/>
                  <a:gd name="T30" fmla="*/ 684 w 684"/>
                  <a:gd name="T31" fmla="*/ 835 h 899"/>
                  <a:gd name="T32" fmla="*/ 684 w 684"/>
                  <a:gd name="T33" fmla="*/ 832 h 899"/>
                  <a:gd name="T34" fmla="*/ 684 w 684"/>
                  <a:gd name="T35" fmla="*/ 832 h 899"/>
                  <a:gd name="T36" fmla="*/ 657 w 684"/>
                  <a:gd name="T37" fmla="*/ 457 h 899"/>
                  <a:gd name="T38" fmla="*/ 200 w 684"/>
                  <a:gd name="T39" fmla="*/ 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4" h="899">
                    <a:moveTo>
                      <a:pt x="200" y="0"/>
                    </a:moveTo>
                    <a:cubicBezTo>
                      <a:pt x="123" y="44"/>
                      <a:pt x="123" y="44"/>
                      <a:pt x="123" y="44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261" y="416"/>
                      <a:pt x="261" y="416"/>
                      <a:pt x="261" y="416"/>
                    </a:cubicBezTo>
                    <a:cubicBezTo>
                      <a:pt x="238" y="424"/>
                      <a:pt x="238" y="424"/>
                      <a:pt x="238" y="424"/>
                    </a:cubicBezTo>
                    <a:cubicBezTo>
                      <a:pt x="166" y="373"/>
                      <a:pt x="166" y="373"/>
                      <a:pt x="166" y="373"/>
                    </a:cubicBezTo>
                    <a:cubicBezTo>
                      <a:pt x="166" y="382"/>
                      <a:pt x="166" y="382"/>
                      <a:pt x="166" y="382"/>
                    </a:cubicBezTo>
                    <a:cubicBezTo>
                      <a:pt x="683" y="899"/>
                      <a:pt x="683" y="899"/>
                      <a:pt x="683" y="899"/>
                    </a:cubicBezTo>
                    <a:cubicBezTo>
                      <a:pt x="684" y="879"/>
                      <a:pt x="684" y="860"/>
                      <a:pt x="684" y="841"/>
                    </a:cubicBezTo>
                    <a:cubicBezTo>
                      <a:pt x="684" y="840"/>
                      <a:pt x="684" y="839"/>
                      <a:pt x="684" y="839"/>
                    </a:cubicBezTo>
                    <a:cubicBezTo>
                      <a:pt x="684" y="839"/>
                      <a:pt x="684" y="839"/>
                      <a:pt x="684" y="839"/>
                    </a:cubicBezTo>
                    <a:cubicBezTo>
                      <a:pt x="684" y="839"/>
                      <a:pt x="684" y="839"/>
                      <a:pt x="684" y="839"/>
                    </a:cubicBezTo>
                    <a:cubicBezTo>
                      <a:pt x="684" y="838"/>
                      <a:pt x="684" y="837"/>
                      <a:pt x="684" y="836"/>
                    </a:cubicBezTo>
                    <a:cubicBezTo>
                      <a:pt x="684" y="836"/>
                      <a:pt x="684" y="835"/>
                      <a:pt x="684" y="835"/>
                    </a:cubicBezTo>
                    <a:cubicBezTo>
                      <a:pt x="684" y="834"/>
                      <a:pt x="684" y="833"/>
                      <a:pt x="684" y="832"/>
                    </a:cubicBezTo>
                    <a:cubicBezTo>
                      <a:pt x="684" y="832"/>
                      <a:pt x="684" y="832"/>
                      <a:pt x="684" y="832"/>
                    </a:cubicBezTo>
                    <a:cubicBezTo>
                      <a:pt x="684" y="705"/>
                      <a:pt x="674" y="579"/>
                      <a:pt x="657" y="457"/>
                    </a:cubicBezTo>
                    <a:cubicBezTo>
                      <a:pt x="200" y="0"/>
                      <a:pt x="200" y="0"/>
                      <a:pt x="200" y="0"/>
                    </a:cubicBezTo>
                  </a:path>
                </a:pathLst>
              </a:custGeom>
              <a:solidFill>
                <a:srgbClr val="1149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243"/>
              <p:cNvSpPr>
                <a:spLocks noEditPoints="1"/>
              </p:cNvSpPr>
              <p:nvPr/>
            </p:nvSpPr>
            <p:spPr bwMode="auto">
              <a:xfrm>
                <a:off x="5297" y="1071"/>
                <a:ext cx="827" cy="129"/>
              </a:xfrm>
              <a:custGeom>
                <a:avLst/>
                <a:gdLst>
                  <a:gd name="T0" fmla="*/ 0 w 827"/>
                  <a:gd name="T1" fmla="*/ 78 h 129"/>
                  <a:gd name="T2" fmla="*/ 0 w 827"/>
                  <a:gd name="T3" fmla="*/ 78 h 129"/>
                  <a:gd name="T4" fmla="*/ 50 w 827"/>
                  <a:gd name="T5" fmla="*/ 99 h 129"/>
                  <a:gd name="T6" fmla="*/ 50 w 827"/>
                  <a:gd name="T7" fmla="*/ 99 h 129"/>
                  <a:gd name="T8" fmla="*/ 0 w 827"/>
                  <a:gd name="T9" fmla="*/ 78 h 129"/>
                  <a:gd name="T10" fmla="*/ 784 w 827"/>
                  <a:gd name="T11" fmla="*/ 78 h 129"/>
                  <a:gd name="T12" fmla="*/ 784 w 827"/>
                  <a:gd name="T13" fmla="*/ 78 h 129"/>
                  <a:gd name="T14" fmla="*/ 804 w 827"/>
                  <a:gd name="T15" fmla="*/ 129 h 129"/>
                  <a:gd name="T16" fmla="*/ 827 w 827"/>
                  <a:gd name="T17" fmla="*/ 122 h 129"/>
                  <a:gd name="T18" fmla="*/ 784 w 827"/>
                  <a:gd name="T19" fmla="*/ 78 h 129"/>
                  <a:gd name="T20" fmla="*/ 75 w 827"/>
                  <a:gd name="T21" fmla="*/ 50 h 129"/>
                  <a:gd name="T22" fmla="*/ 75 w 827"/>
                  <a:gd name="T23" fmla="*/ 50 h 129"/>
                  <a:gd name="T24" fmla="*/ 124 w 827"/>
                  <a:gd name="T25" fmla="*/ 75 h 129"/>
                  <a:gd name="T26" fmla="*/ 124 w 827"/>
                  <a:gd name="T27" fmla="*/ 75 h 129"/>
                  <a:gd name="T28" fmla="*/ 75 w 827"/>
                  <a:gd name="T29" fmla="*/ 50 h 129"/>
                  <a:gd name="T30" fmla="*/ 709 w 827"/>
                  <a:gd name="T31" fmla="*/ 50 h 129"/>
                  <a:gd name="T32" fmla="*/ 708 w 827"/>
                  <a:gd name="T33" fmla="*/ 50 h 129"/>
                  <a:gd name="T34" fmla="*/ 733 w 827"/>
                  <a:gd name="T35" fmla="*/ 99 h 129"/>
                  <a:gd name="T36" fmla="*/ 750 w 827"/>
                  <a:gd name="T37" fmla="*/ 92 h 129"/>
                  <a:gd name="T38" fmla="*/ 709 w 827"/>
                  <a:gd name="T39" fmla="*/ 50 h 129"/>
                  <a:gd name="T40" fmla="*/ 631 w 827"/>
                  <a:gd name="T41" fmla="*/ 28 h 129"/>
                  <a:gd name="T42" fmla="*/ 631 w 827"/>
                  <a:gd name="T43" fmla="*/ 28 h 129"/>
                  <a:gd name="T44" fmla="*/ 659 w 827"/>
                  <a:gd name="T45" fmla="*/ 75 h 129"/>
                  <a:gd name="T46" fmla="*/ 671 w 827"/>
                  <a:gd name="T47" fmla="*/ 69 h 129"/>
                  <a:gd name="T48" fmla="*/ 631 w 827"/>
                  <a:gd name="T49" fmla="*/ 28 h 129"/>
                  <a:gd name="T50" fmla="*/ 153 w 827"/>
                  <a:gd name="T51" fmla="*/ 28 h 129"/>
                  <a:gd name="T52" fmla="*/ 153 w 827"/>
                  <a:gd name="T53" fmla="*/ 28 h 129"/>
                  <a:gd name="T54" fmla="*/ 199 w 827"/>
                  <a:gd name="T55" fmla="*/ 57 h 129"/>
                  <a:gd name="T56" fmla="*/ 199 w 827"/>
                  <a:gd name="T57" fmla="*/ 57 h 129"/>
                  <a:gd name="T58" fmla="*/ 153 w 827"/>
                  <a:gd name="T59" fmla="*/ 28 h 129"/>
                  <a:gd name="T60" fmla="*/ 232 w 827"/>
                  <a:gd name="T61" fmla="*/ 13 h 129"/>
                  <a:gd name="T62" fmla="*/ 232 w 827"/>
                  <a:gd name="T63" fmla="*/ 13 h 129"/>
                  <a:gd name="T64" fmla="*/ 275 w 827"/>
                  <a:gd name="T65" fmla="*/ 45 h 129"/>
                  <a:gd name="T66" fmla="*/ 276 w 827"/>
                  <a:gd name="T67" fmla="*/ 45 h 129"/>
                  <a:gd name="T68" fmla="*/ 232 w 827"/>
                  <a:gd name="T69" fmla="*/ 13 h 129"/>
                  <a:gd name="T70" fmla="*/ 552 w 827"/>
                  <a:gd name="T71" fmla="*/ 13 h 129"/>
                  <a:gd name="T72" fmla="*/ 552 w 827"/>
                  <a:gd name="T73" fmla="*/ 13 h 129"/>
                  <a:gd name="T74" fmla="*/ 584 w 827"/>
                  <a:gd name="T75" fmla="*/ 57 h 129"/>
                  <a:gd name="T76" fmla="*/ 592 w 827"/>
                  <a:gd name="T77" fmla="*/ 53 h 129"/>
                  <a:gd name="T78" fmla="*/ 552 w 827"/>
                  <a:gd name="T79" fmla="*/ 13 h 129"/>
                  <a:gd name="T80" fmla="*/ 311 w 827"/>
                  <a:gd name="T81" fmla="*/ 3 h 129"/>
                  <a:gd name="T82" fmla="*/ 311 w 827"/>
                  <a:gd name="T83" fmla="*/ 4 h 129"/>
                  <a:gd name="T84" fmla="*/ 353 w 827"/>
                  <a:gd name="T85" fmla="*/ 39 h 129"/>
                  <a:gd name="T86" fmla="*/ 353 w 827"/>
                  <a:gd name="T87" fmla="*/ 39 h 129"/>
                  <a:gd name="T88" fmla="*/ 311 w 827"/>
                  <a:gd name="T89" fmla="*/ 3 h 129"/>
                  <a:gd name="T90" fmla="*/ 473 w 827"/>
                  <a:gd name="T91" fmla="*/ 3 h 129"/>
                  <a:gd name="T92" fmla="*/ 472 w 827"/>
                  <a:gd name="T93" fmla="*/ 4 h 129"/>
                  <a:gd name="T94" fmla="*/ 508 w 827"/>
                  <a:gd name="T95" fmla="*/ 45 h 129"/>
                  <a:gd name="T96" fmla="*/ 511 w 827"/>
                  <a:gd name="T97" fmla="*/ 42 h 129"/>
                  <a:gd name="T98" fmla="*/ 473 w 827"/>
                  <a:gd name="T99" fmla="*/ 3 h 129"/>
                  <a:gd name="T100" fmla="*/ 392 w 827"/>
                  <a:gd name="T101" fmla="*/ 0 h 129"/>
                  <a:gd name="T102" fmla="*/ 391 w 827"/>
                  <a:gd name="T103" fmla="*/ 0 h 129"/>
                  <a:gd name="T104" fmla="*/ 430 w 827"/>
                  <a:gd name="T105" fmla="*/ 39 h 129"/>
                  <a:gd name="T106" fmla="*/ 430 w 827"/>
                  <a:gd name="T107" fmla="*/ 39 h 129"/>
                  <a:gd name="T108" fmla="*/ 392 w 827"/>
                  <a:gd name="T10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27" h="129">
                    <a:moveTo>
                      <a:pt x="0" y="78"/>
                    </a:moveTo>
                    <a:lnTo>
                      <a:pt x="0" y="78"/>
                    </a:lnTo>
                    <a:lnTo>
                      <a:pt x="50" y="99"/>
                    </a:lnTo>
                    <a:lnTo>
                      <a:pt x="50" y="99"/>
                    </a:lnTo>
                    <a:lnTo>
                      <a:pt x="0" y="78"/>
                    </a:lnTo>
                    <a:close/>
                    <a:moveTo>
                      <a:pt x="784" y="78"/>
                    </a:moveTo>
                    <a:lnTo>
                      <a:pt x="784" y="78"/>
                    </a:lnTo>
                    <a:lnTo>
                      <a:pt x="804" y="129"/>
                    </a:lnTo>
                    <a:lnTo>
                      <a:pt x="827" y="122"/>
                    </a:lnTo>
                    <a:lnTo>
                      <a:pt x="784" y="78"/>
                    </a:lnTo>
                    <a:close/>
                    <a:moveTo>
                      <a:pt x="75" y="50"/>
                    </a:moveTo>
                    <a:lnTo>
                      <a:pt x="75" y="50"/>
                    </a:lnTo>
                    <a:lnTo>
                      <a:pt x="124" y="75"/>
                    </a:lnTo>
                    <a:lnTo>
                      <a:pt x="124" y="75"/>
                    </a:lnTo>
                    <a:lnTo>
                      <a:pt x="75" y="50"/>
                    </a:lnTo>
                    <a:close/>
                    <a:moveTo>
                      <a:pt x="709" y="50"/>
                    </a:moveTo>
                    <a:lnTo>
                      <a:pt x="708" y="50"/>
                    </a:lnTo>
                    <a:lnTo>
                      <a:pt x="733" y="99"/>
                    </a:lnTo>
                    <a:lnTo>
                      <a:pt x="750" y="92"/>
                    </a:lnTo>
                    <a:lnTo>
                      <a:pt x="709" y="50"/>
                    </a:lnTo>
                    <a:close/>
                    <a:moveTo>
                      <a:pt x="631" y="28"/>
                    </a:moveTo>
                    <a:lnTo>
                      <a:pt x="631" y="28"/>
                    </a:lnTo>
                    <a:lnTo>
                      <a:pt x="659" y="75"/>
                    </a:lnTo>
                    <a:lnTo>
                      <a:pt x="671" y="69"/>
                    </a:lnTo>
                    <a:lnTo>
                      <a:pt x="631" y="28"/>
                    </a:lnTo>
                    <a:close/>
                    <a:moveTo>
                      <a:pt x="153" y="28"/>
                    </a:moveTo>
                    <a:lnTo>
                      <a:pt x="153" y="28"/>
                    </a:lnTo>
                    <a:lnTo>
                      <a:pt x="199" y="57"/>
                    </a:lnTo>
                    <a:lnTo>
                      <a:pt x="199" y="57"/>
                    </a:lnTo>
                    <a:lnTo>
                      <a:pt x="153" y="28"/>
                    </a:lnTo>
                    <a:close/>
                    <a:moveTo>
                      <a:pt x="232" y="13"/>
                    </a:moveTo>
                    <a:lnTo>
                      <a:pt x="232" y="13"/>
                    </a:lnTo>
                    <a:lnTo>
                      <a:pt x="275" y="45"/>
                    </a:lnTo>
                    <a:lnTo>
                      <a:pt x="276" y="45"/>
                    </a:lnTo>
                    <a:lnTo>
                      <a:pt x="232" y="13"/>
                    </a:lnTo>
                    <a:close/>
                    <a:moveTo>
                      <a:pt x="552" y="13"/>
                    </a:moveTo>
                    <a:lnTo>
                      <a:pt x="552" y="13"/>
                    </a:lnTo>
                    <a:lnTo>
                      <a:pt x="584" y="57"/>
                    </a:lnTo>
                    <a:lnTo>
                      <a:pt x="592" y="53"/>
                    </a:lnTo>
                    <a:lnTo>
                      <a:pt x="552" y="13"/>
                    </a:lnTo>
                    <a:close/>
                    <a:moveTo>
                      <a:pt x="311" y="3"/>
                    </a:moveTo>
                    <a:lnTo>
                      <a:pt x="311" y="4"/>
                    </a:lnTo>
                    <a:lnTo>
                      <a:pt x="353" y="39"/>
                    </a:lnTo>
                    <a:lnTo>
                      <a:pt x="353" y="39"/>
                    </a:lnTo>
                    <a:lnTo>
                      <a:pt x="311" y="3"/>
                    </a:lnTo>
                    <a:close/>
                    <a:moveTo>
                      <a:pt x="473" y="3"/>
                    </a:moveTo>
                    <a:lnTo>
                      <a:pt x="472" y="4"/>
                    </a:lnTo>
                    <a:lnTo>
                      <a:pt x="508" y="45"/>
                    </a:lnTo>
                    <a:lnTo>
                      <a:pt x="511" y="42"/>
                    </a:lnTo>
                    <a:lnTo>
                      <a:pt x="473" y="3"/>
                    </a:lnTo>
                    <a:close/>
                    <a:moveTo>
                      <a:pt x="392" y="0"/>
                    </a:moveTo>
                    <a:lnTo>
                      <a:pt x="391" y="0"/>
                    </a:lnTo>
                    <a:lnTo>
                      <a:pt x="430" y="39"/>
                    </a:lnTo>
                    <a:lnTo>
                      <a:pt x="430" y="39"/>
                    </a:lnTo>
                    <a:lnTo>
                      <a:pt x="392" y="0"/>
                    </a:lnTo>
                    <a:close/>
                  </a:path>
                </a:pathLst>
              </a:custGeom>
              <a:solidFill>
                <a:srgbClr val="0B2F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244"/>
              <p:cNvSpPr>
                <a:spLocks noEditPoints="1"/>
              </p:cNvSpPr>
              <p:nvPr/>
            </p:nvSpPr>
            <p:spPr bwMode="auto">
              <a:xfrm>
                <a:off x="5297" y="1071"/>
                <a:ext cx="827" cy="129"/>
              </a:xfrm>
              <a:custGeom>
                <a:avLst/>
                <a:gdLst>
                  <a:gd name="T0" fmla="*/ 0 w 827"/>
                  <a:gd name="T1" fmla="*/ 78 h 129"/>
                  <a:gd name="T2" fmla="*/ 0 w 827"/>
                  <a:gd name="T3" fmla="*/ 78 h 129"/>
                  <a:gd name="T4" fmla="*/ 50 w 827"/>
                  <a:gd name="T5" fmla="*/ 99 h 129"/>
                  <a:gd name="T6" fmla="*/ 50 w 827"/>
                  <a:gd name="T7" fmla="*/ 99 h 129"/>
                  <a:gd name="T8" fmla="*/ 0 w 827"/>
                  <a:gd name="T9" fmla="*/ 78 h 129"/>
                  <a:gd name="T10" fmla="*/ 784 w 827"/>
                  <a:gd name="T11" fmla="*/ 78 h 129"/>
                  <a:gd name="T12" fmla="*/ 784 w 827"/>
                  <a:gd name="T13" fmla="*/ 78 h 129"/>
                  <a:gd name="T14" fmla="*/ 804 w 827"/>
                  <a:gd name="T15" fmla="*/ 129 h 129"/>
                  <a:gd name="T16" fmla="*/ 827 w 827"/>
                  <a:gd name="T17" fmla="*/ 122 h 129"/>
                  <a:gd name="T18" fmla="*/ 784 w 827"/>
                  <a:gd name="T19" fmla="*/ 78 h 129"/>
                  <a:gd name="T20" fmla="*/ 75 w 827"/>
                  <a:gd name="T21" fmla="*/ 50 h 129"/>
                  <a:gd name="T22" fmla="*/ 75 w 827"/>
                  <a:gd name="T23" fmla="*/ 50 h 129"/>
                  <a:gd name="T24" fmla="*/ 124 w 827"/>
                  <a:gd name="T25" fmla="*/ 75 h 129"/>
                  <a:gd name="T26" fmla="*/ 124 w 827"/>
                  <a:gd name="T27" fmla="*/ 75 h 129"/>
                  <a:gd name="T28" fmla="*/ 75 w 827"/>
                  <a:gd name="T29" fmla="*/ 50 h 129"/>
                  <a:gd name="T30" fmla="*/ 709 w 827"/>
                  <a:gd name="T31" fmla="*/ 50 h 129"/>
                  <a:gd name="T32" fmla="*/ 708 w 827"/>
                  <a:gd name="T33" fmla="*/ 50 h 129"/>
                  <a:gd name="T34" fmla="*/ 733 w 827"/>
                  <a:gd name="T35" fmla="*/ 99 h 129"/>
                  <a:gd name="T36" fmla="*/ 750 w 827"/>
                  <a:gd name="T37" fmla="*/ 92 h 129"/>
                  <a:gd name="T38" fmla="*/ 709 w 827"/>
                  <a:gd name="T39" fmla="*/ 50 h 129"/>
                  <a:gd name="T40" fmla="*/ 631 w 827"/>
                  <a:gd name="T41" fmla="*/ 28 h 129"/>
                  <a:gd name="T42" fmla="*/ 631 w 827"/>
                  <a:gd name="T43" fmla="*/ 28 h 129"/>
                  <a:gd name="T44" fmla="*/ 659 w 827"/>
                  <a:gd name="T45" fmla="*/ 75 h 129"/>
                  <a:gd name="T46" fmla="*/ 671 w 827"/>
                  <a:gd name="T47" fmla="*/ 69 h 129"/>
                  <a:gd name="T48" fmla="*/ 631 w 827"/>
                  <a:gd name="T49" fmla="*/ 28 h 129"/>
                  <a:gd name="T50" fmla="*/ 153 w 827"/>
                  <a:gd name="T51" fmla="*/ 28 h 129"/>
                  <a:gd name="T52" fmla="*/ 153 w 827"/>
                  <a:gd name="T53" fmla="*/ 28 h 129"/>
                  <a:gd name="T54" fmla="*/ 199 w 827"/>
                  <a:gd name="T55" fmla="*/ 57 h 129"/>
                  <a:gd name="T56" fmla="*/ 199 w 827"/>
                  <a:gd name="T57" fmla="*/ 57 h 129"/>
                  <a:gd name="T58" fmla="*/ 153 w 827"/>
                  <a:gd name="T59" fmla="*/ 28 h 129"/>
                  <a:gd name="T60" fmla="*/ 232 w 827"/>
                  <a:gd name="T61" fmla="*/ 13 h 129"/>
                  <a:gd name="T62" fmla="*/ 232 w 827"/>
                  <a:gd name="T63" fmla="*/ 13 h 129"/>
                  <a:gd name="T64" fmla="*/ 275 w 827"/>
                  <a:gd name="T65" fmla="*/ 45 h 129"/>
                  <a:gd name="T66" fmla="*/ 276 w 827"/>
                  <a:gd name="T67" fmla="*/ 45 h 129"/>
                  <a:gd name="T68" fmla="*/ 232 w 827"/>
                  <a:gd name="T69" fmla="*/ 13 h 129"/>
                  <a:gd name="T70" fmla="*/ 552 w 827"/>
                  <a:gd name="T71" fmla="*/ 13 h 129"/>
                  <a:gd name="T72" fmla="*/ 552 w 827"/>
                  <a:gd name="T73" fmla="*/ 13 h 129"/>
                  <a:gd name="T74" fmla="*/ 584 w 827"/>
                  <a:gd name="T75" fmla="*/ 57 h 129"/>
                  <a:gd name="T76" fmla="*/ 592 w 827"/>
                  <a:gd name="T77" fmla="*/ 53 h 129"/>
                  <a:gd name="T78" fmla="*/ 552 w 827"/>
                  <a:gd name="T79" fmla="*/ 13 h 129"/>
                  <a:gd name="T80" fmla="*/ 311 w 827"/>
                  <a:gd name="T81" fmla="*/ 3 h 129"/>
                  <a:gd name="T82" fmla="*/ 311 w 827"/>
                  <a:gd name="T83" fmla="*/ 4 h 129"/>
                  <a:gd name="T84" fmla="*/ 353 w 827"/>
                  <a:gd name="T85" fmla="*/ 39 h 129"/>
                  <a:gd name="T86" fmla="*/ 353 w 827"/>
                  <a:gd name="T87" fmla="*/ 39 h 129"/>
                  <a:gd name="T88" fmla="*/ 311 w 827"/>
                  <a:gd name="T89" fmla="*/ 3 h 129"/>
                  <a:gd name="T90" fmla="*/ 473 w 827"/>
                  <a:gd name="T91" fmla="*/ 3 h 129"/>
                  <a:gd name="T92" fmla="*/ 472 w 827"/>
                  <a:gd name="T93" fmla="*/ 4 h 129"/>
                  <a:gd name="T94" fmla="*/ 508 w 827"/>
                  <a:gd name="T95" fmla="*/ 45 h 129"/>
                  <a:gd name="T96" fmla="*/ 511 w 827"/>
                  <a:gd name="T97" fmla="*/ 42 h 129"/>
                  <a:gd name="T98" fmla="*/ 473 w 827"/>
                  <a:gd name="T99" fmla="*/ 3 h 129"/>
                  <a:gd name="T100" fmla="*/ 392 w 827"/>
                  <a:gd name="T101" fmla="*/ 0 h 129"/>
                  <a:gd name="T102" fmla="*/ 391 w 827"/>
                  <a:gd name="T103" fmla="*/ 0 h 129"/>
                  <a:gd name="T104" fmla="*/ 430 w 827"/>
                  <a:gd name="T105" fmla="*/ 39 h 129"/>
                  <a:gd name="T106" fmla="*/ 430 w 827"/>
                  <a:gd name="T107" fmla="*/ 39 h 129"/>
                  <a:gd name="T108" fmla="*/ 392 w 827"/>
                  <a:gd name="T10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27" h="129">
                    <a:moveTo>
                      <a:pt x="0" y="78"/>
                    </a:moveTo>
                    <a:lnTo>
                      <a:pt x="0" y="78"/>
                    </a:lnTo>
                    <a:lnTo>
                      <a:pt x="50" y="99"/>
                    </a:lnTo>
                    <a:lnTo>
                      <a:pt x="50" y="99"/>
                    </a:lnTo>
                    <a:lnTo>
                      <a:pt x="0" y="78"/>
                    </a:lnTo>
                    <a:moveTo>
                      <a:pt x="784" y="78"/>
                    </a:moveTo>
                    <a:lnTo>
                      <a:pt x="784" y="78"/>
                    </a:lnTo>
                    <a:lnTo>
                      <a:pt x="804" y="129"/>
                    </a:lnTo>
                    <a:lnTo>
                      <a:pt x="827" y="122"/>
                    </a:lnTo>
                    <a:lnTo>
                      <a:pt x="784" y="78"/>
                    </a:lnTo>
                    <a:moveTo>
                      <a:pt x="75" y="50"/>
                    </a:moveTo>
                    <a:lnTo>
                      <a:pt x="75" y="50"/>
                    </a:lnTo>
                    <a:lnTo>
                      <a:pt x="124" y="75"/>
                    </a:lnTo>
                    <a:lnTo>
                      <a:pt x="124" y="75"/>
                    </a:lnTo>
                    <a:lnTo>
                      <a:pt x="75" y="50"/>
                    </a:lnTo>
                    <a:moveTo>
                      <a:pt x="709" y="50"/>
                    </a:moveTo>
                    <a:lnTo>
                      <a:pt x="708" y="50"/>
                    </a:lnTo>
                    <a:lnTo>
                      <a:pt x="733" y="99"/>
                    </a:lnTo>
                    <a:lnTo>
                      <a:pt x="750" y="92"/>
                    </a:lnTo>
                    <a:lnTo>
                      <a:pt x="709" y="50"/>
                    </a:lnTo>
                    <a:moveTo>
                      <a:pt x="631" y="28"/>
                    </a:moveTo>
                    <a:lnTo>
                      <a:pt x="631" y="28"/>
                    </a:lnTo>
                    <a:lnTo>
                      <a:pt x="659" y="75"/>
                    </a:lnTo>
                    <a:lnTo>
                      <a:pt x="671" y="69"/>
                    </a:lnTo>
                    <a:lnTo>
                      <a:pt x="631" y="28"/>
                    </a:lnTo>
                    <a:moveTo>
                      <a:pt x="153" y="28"/>
                    </a:moveTo>
                    <a:lnTo>
                      <a:pt x="153" y="28"/>
                    </a:lnTo>
                    <a:lnTo>
                      <a:pt x="199" y="57"/>
                    </a:lnTo>
                    <a:lnTo>
                      <a:pt x="199" y="57"/>
                    </a:lnTo>
                    <a:lnTo>
                      <a:pt x="153" y="28"/>
                    </a:lnTo>
                    <a:moveTo>
                      <a:pt x="232" y="13"/>
                    </a:moveTo>
                    <a:lnTo>
                      <a:pt x="232" y="13"/>
                    </a:lnTo>
                    <a:lnTo>
                      <a:pt x="275" y="45"/>
                    </a:lnTo>
                    <a:lnTo>
                      <a:pt x="276" y="45"/>
                    </a:lnTo>
                    <a:lnTo>
                      <a:pt x="232" y="13"/>
                    </a:lnTo>
                    <a:moveTo>
                      <a:pt x="552" y="13"/>
                    </a:moveTo>
                    <a:lnTo>
                      <a:pt x="552" y="13"/>
                    </a:lnTo>
                    <a:lnTo>
                      <a:pt x="584" y="57"/>
                    </a:lnTo>
                    <a:lnTo>
                      <a:pt x="592" y="53"/>
                    </a:lnTo>
                    <a:lnTo>
                      <a:pt x="552" y="13"/>
                    </a:lnTo>
                    <a:moveTo>
                      <a:pt x="311" y="3"/>
                    </a:moveTo>
                    <a:lnTo>
                      <a:pt x="311" y="4"/>
                    </a:lnTo>
                    <a:lnTo>
                      <a:pt x="353" y="39"/>
                    </a:lnTo>
                    <a:lnTo>
                      <a:pt x="353" y="39"/>
                    </a:lnTo>
                    <a:lnTo>
                      <a:pt x="311" y="3"/>
                    </a:lnTo>
                    <a:moveTo>
                      <a:pt x="473" y="3"/>
                    </a:moveTo>
                    <a:lnTo>
                      <a:pt x="472" y="4"/>
                    </a:lnTo>
                    <a:lnTo>
                      <a:pt x="508" y="45"/>
                    </a:lnTo>
                    <a:lnTo>
                      <a:pt x="511" y="42"/>
                    </a:lnTo>
                    <a:lnTo>
                      <a:pt x="473" y="3"/>
                    </a:lnTo>
                    <a:moveTo>
                      <a:pt x="392" y="0"/>
                    </a:moveTo>
                    <a:lnTo>
                      <a:pt x="391" y="0"/>
                    </a:lnTo>
                    <a:lnTo>
                      <a:pt x="430" y="39"/>
                    </a:lnTo>
                    <a:lnTo>
                      <a:pt x="430" y="39"/>
                    </a:lnTo>
                    <a:lnTo>
                      <a:pt x="39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245"/>
              <p:cNvSpPr>
                <a:spLocks noEditPoints="1"/>
              </p:cNvSpPr>
              <p:nvPr/>
            </p:nvSpPr>
            <p:spPr bwMode="auto">
              <a:xfrm>
                <a:off x="6246" y="2129"/>
                <a:ext cx="925" cy="1341"/>
              </a:xfrm>
              <a:custGeom>
                <a:avLst/>
                <a:gdLst>
                  <a:gd name="T0" fmla="*/ 743 w 1689"/>
                  <a:gd name="T1" fmla="*/ 1995 h 2449"/>
                  <a:gd name="T2" fmla="*/ 0 w 1689"/>
                  <a:gd name="T3" fmla="*/ 2449 h 2449"/>
                  <a:gd name="T4" fmla="*/ 744 w 1689"/>
                  <a:gd name="T5" fmla="*/ 1995 h 2449"/>
                  <a:gd name="T6" fmla="*/ 743 w 1689"/>
                  <a:gd name="T7" fmla="*/ 1995 h 2449"/>
                  <a:gd name="T8" fmla="*/ 1688 w 1689"/>
                  <a:gd name="T9" fmla="*/ 0 h 2449"/>
                  <a:gd name="T10" fmla="*/ 1468 w 1689"/>
                  <a:gd name="T11" fmla="*/ 1012 h 2449"/>
                  <a:gd name="T12" fmla="*/ 1468 w 1689"/>
                  <a:gd name="T13" fmla="*/ 1013 h 2449"/>
                  <a:gd name="T14" fmla="*/ 1689 w 1689"/>
                  <a:gd name="T15" fmla="*/ 1 h 2449"/>
                  <a:gd name="T16" fmla="*/ 1688 w 1689"/>
                  <a:gd name="T17" fmla="*/ 0 h 2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9" h="2449">
                    <a:moveTo>
                      <a:pt x="743" y="1995"/>
                    </a:moveTo>
                    <a:cubicBezTo>
                      <a:pt x="523" y="2184"/>
                      <a:pt x="272" y="2338"/>
                      <a:pt x="0" y="2449"/>
                    </a:cubicBezTo>
                    <a:cubicBezTo>
                      <a:pt x="273" y="2338"/>
                      <a:pt x="523" y="2184"/>
                      <a:pt x="744" y="1995"/>
                    </a:cubicBezTo>
                    <a:cubicBezTo>
                      <a:pt x="744" y="1995"/>
                      <a:pt x="743" y="1995"/>
                      <a:pt x="743" y="1995"/>
                    </a:cubicBezTo>
                    <a:moveTo>
                      <a:pt x="1688" y="0"/>
                    </a:moveTo>
                    <a:cubicBezTo>
                      <a:pt x="1680" y="359"/>
                      <a:pt x="1603" y="701"/>
                      <a:pt x="1468" y="1012"/>
                    </a:cubicBezTo>
                    <a:cubicBezTo>
                      <a:pt x="1468" y="1013"/>
                      <a:pt x="1468" y="1013"/>
                      <a:pt x="1468" y="1013"/>
                    </a:cubicBezTo>
                    <a:cubicBezTo>
                      <a:pt x="1603" y="701"/>
                      <a:pt x="1681" y="360"/>
                      <a:pt x="1689" y="1"/>
                    </a:cubicBezTo>
                    <a:cubicBezTo>
                      <a:pt x="1688" y="0"/>
                      <a:pt x="1688" y="0"/>
                      <a:pt x="1688" y="0"/>
                    </a:cubicBezTo>
                  </a:path>
                </a:pathLst>
              </a:custGeom>
              <a:solidFill>
                <a:srgbClr val="6766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246"/>
              <p:cNvSpPr/>
              <p:nvPr/>
            </p:nvSpPr>
            <p:spPr bwMode="auto">
              <a:xfrm>
                <a:off x="6653" y="3205"/>
                <a:ext cx="19" cy="16"/>
              </a:xfrm>
              <a:custGeom>
                <a:avLst/>
                <a:gdLst>
                  <a:gd name="T0" fmla="*/ 34 w 34"/>
                  <a:gd name="T1" fmla="*/ 0 h 29"/>
                  <a:gd name="T2" fmla="*/ 0 w 34"/>
                  <a:gd name="T3" fmla="*/ 29 h 29"/>
                  <a:gd name="T4" fmla="*/ 1 w 34"/>
                  <a:gd name="T5" fmla="*/ 29 h 29"/>
                  <a:gd name="T6" fmla="*/ 34 w 34"/>
                  <a:gd name="T7" fmla="*/ 0 h 29"/>
                  <a:gd name="T8" fmla="*/ 34 w 34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9">
                    <a:moveTo>
                      <a:pt x="34" y="0"/>
                    </a:moveTo>
                    <a:cubicBezTo>
                      <a:pt x="23" y="10"/>
                      <a:pt x="12" y="19"/>
                      <a:pt x="0" y="29"/>
                    </a:cubicBezTo>
                    <a:cubicBezTo>
                      <a:pt x="0" y="29"/>
                      <a:pt x="1" y="29"/>
                      <a:pt x="1" y="29"/>
                    </a:cubicBezTo>
                    <a:cubicBezTo>
                      <a:pt x="12" y="20"/>
                      <a:pt x="23" y="1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440D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247"/>
              <p:cNvSpPr/>
              <p:nvPr/>
            </p:nvSpPr>
            <p:spPr bwMode="auto">
              <a:xfrm>
                <a:off x="6672" y="3156"/>
                <a:ext cx="52" cy="49"/>
              </a:xfrm>
              <a:custGeom>
                <a:avLst/>
                <a:gdLst>
                  <a:gd name="T0" fmla="*/ 96 w 96"/>
                  <a:gd name="T1" fmla="*/ 0 h 90"/>
                  <a:gd name="T2" fmla="*/ 0 w 96"/>
                  <a:gd name="T3" fmla="*/ 90 h 90"/>
                  <a:gd name="T4" fmla="*/ 0 w 96"/>
                  <a:gd name="T5" fmla="*/ 90 h 90"/>
                  <a:gd name="T6" fmla="*/ 96 w 96"/>
                  <a:gd name="T7" fmla="*/ 0 h 90"/>
                  <a:gd name="T8" fmla="*/ 96 w 96"/>
                  <a:gd name="T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96" y="0"/>
                    </a:moveTo>
                    <a:cubicBezTo>
                      <a:pt x="65" y="31"/>
                      <a:pt x="32" y="61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33" y="61"/>
                      <a:pt x="65" y="31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</a:path>
                </a:pathLst>
              </a:custGeom>
              <a:solidFill>
                <a:srgbClr val="3609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248"/>
              <p:cNvSpPr>
                <a:spLocks noEditPoints="1"/>
              </p:cNvSpPr>
              <p:nvPr/>
            </p:nvSpPr>
            <p:spPr bwMode="auto">
              <a:xfrm>
                <a:off x="5496" y="1183"/>
                <a:ext cx="1675" cy="2366"/>
              </a:xfrm>
              <a:custGeom>
                <a:avLst/>
                <a:gdLst>
                  <a:gd name="T0" fmla="*/ 1 w 3057"/>
                  <a:gd name="T1" fmla="*/ 3434 h 4320"/>
                  <a:gd name="T2" fmla="*/ 1363 w 3057"/>
                  <a:gd name="T3" fmla="*/ 3692 h 4320"/>
                  <a:gd name="T4" fmla="*/ 1501 w 3057"/>
                  <a:gd name="T5" fmla="*/ 3599 h 4320"/>
                  <a:gd name="T6" fmla="*/ 1690 w 3057"/>
                  <a:gd name="T7" fmla="*/ 4019 h 4320"/>
                  <a:gd name="T8" fmla="*/ 1105 w 3057"/>
                  <a:gd name="T9" fmla="*/ 3302 h 4320"/>
                  <a:gd name="T10" fmla="*/ 974 w 3057"/>
                  <a:gd name="T11" fmla="*/ 3356 h 4320"/>
                  <a:gd name="T12" fmla="*/ 1202 w 3057"/>
                  <a:gd name="T13" fmla="*/ 3757 h 4320"/>
                  <a:gd name="T14" fmla="*/ 1329 w 3057"/>
                  <a:gd name="T15" fmla="*/ 4191 h 4320"/>
                  <a:gd name="T16" fmla="*/ 556 w 3057"/>
                  <a:gd name="T17" fmla="*/ 3462 h 4320"/>
                  <a:gd name="T18" fmla="*/ 866 w 3057"/>
                  <a:gd name="T19" fmla="*/ 3871 h 4320"/>
                  <a:gd name="T20" fmla="*/ 104 w 3057"/>
                  <a:gd name="T21" fmla="*/ 3481 h 4320"/>
                  <a:gd name="T22" fmla="*/ 1369 w 3057"/>
                  <a:gd name="T23" fmla="*/ 4176 h 4320"/>
                  <a:gd name="T24" fmla="*/ 2242 w 3057"/>
                  <a:gd name="T25" fmla="*/ 3603 h 4320"/>
                  <a:gd name="T26" fmla="*/ 2012 w 3057"/>
                  <a:gd name="T27" fmla="*/ 3804 h 4320"/>
                  <a:gd name="T28" fmla="*/ 1751 w 3057"/>
                  <a:gd name="T29" fmla="*/ 3403 h 4320"/>
                  <a:gd name="T30" fmla="*/ 2900 w 3057"/>
                  <a:gd name="T31" fmla="*/ 2579 h 4320"/>
                  <a:gd name="T32" fmla="*/ 2471 w 3057"/>
                  <a:gd name="T33" fmla="*/ 2079 h 4320"/>
                  <a:gd name="T34" fmla="*/ 2657 w 3057"/>
                  <a:gd name="T35" fmla="*/ 2043 h 4320"/>
                  <a:gd name="T36" fmla="*/ 2900 w 3057"/>
                  <a:gd name="T37" fmla="*/ 2579 h 4320"/>
                  <a:gd name="T38" fmla="*/ 2590 w 3057"/>
                  <a:gd name="T39" fmla="*/ 1796 h 4320"/>
                  <a:gd name="T40" fmla="*/ 2596 w 3057"/>
                  <a:gd name="T41" fmla="*/ 1584 h 4320"/>
                  <a:gd name="T42" fmla="*/ 3045 w 3057"/>
                  <a:gd name="T43" fmla="*/ 1931 h 4320"/>
                  <a:gd name="T44" fmla="*/ 1200 w 3057"/>
                  <a:gd name="T45" fmla="*/ 0 h 4320"/>
                  <a:gd name="T46" fmla="*/ 1352 w 3057"/>
                  <a:gd name="T47" fmla="*/ 169 h 4320"/>
                  <a:gd name="T48" fmla="*/ 1566 w 3057"/>
                  <a:gd name="T49" fmla="*/ 245 h 4320"/>
                  <a:gd name="T50" fmla="*/ 1673 w 3057"/>
                  <a:gd name="T51" fmla="*/ 444 h 4320"/>
                  <a:gd name="T52" fmla="*/ 1864 w 3057"/>
                  <a:gd name="T53" fmla="*/ 567 h 4320"/>
                  <a:gd name="T54" fmla="*/ 1922 w 3057"/>
                  <a:gd name="T55" fmla="*/ 787 h 4320"/>
                  <a:gd name="T56" fmla="*/ 2079 w 3057"/>
                  <a:gd name="T57" fmla="*/ 951 h 4320"/>
                  <a:gd name="T58" fmla="*/ 2041 w 3057"/>
                  <a:gd name="T59" fmla="*/ 1043 h 4320"/>
                  <a:gd name="T60" fmla="*/ 2117 w 3057"/>
                  <a:gd name="T61" fmla="*/ 1113 h 4320"/>
                  <a:gd name="T62" fmla="*/ 2117 w 3057"/>
                  <a:gd name="T63" fmla="*/ 1315 h 4320"/>
                  <a:gd name="T64" fmla="*/ 2215 w 3057"/>
                  <a:gd name="T65" fmla="*/ 1520 h 4320"/>
                  <a:gd name="T66" fmla="*/ 2150 w 3057"/>
                  <a:gd name="T67" fmla="*/ 1737 h 4320"/>
                  <a:gd name="T68" fmla="*/ 2198 w 3057"/>
                  <a:gd name="T69" fmla="*/ 1959 h 4320"/>
                  <a:gd name="T70" fmla="*/ 2084 w 3057"/>
                  <a:gd name="T71" fmla="*/ 2155 h 4320"/>
                  <a:gd name="T72" fmla="*/ 2079 w 3057"/>
                  <a:gd name="T73" fmla="*/ 2382 h 4320"/>
                  <a:gd name="T74" fmla="*/ 2435 w 3057"/>
                  <a:gd name="T75" fmla="*/ 2500 h 4320"/>
                  <a:gd name="T76" fmla="*/ 2504 w 3057"/>
                  <a:gd name="T77" fmla="*/ 2350 h 4320"/>
                  <a:gd name="T78" fmla="*/ 2862 w 3057"/>
                  <a:gd name="T79" fmla="*/ 2679 h 4320"/>
                  <a:gd name="T80" fmla="*/ 3057 w 3057"/>
                  <a:gd name="T81" fmla="*/ 1727 h 4320"/>
                  <a:gd name="T82" fmla="*/ 2471 w 3057"/>
                  <a:gd name="T83" fmla="*/ 1341 h 4320"/>
                  <a:gd name="T84" fmla="*/ 1674 w 3057"/>
                  <a:gd name="T85" fmla="*/ 344 h 4320"/>
                  <a:gd name="T86" fmla="*/ 1544 w 3057"/>
                  <a:gd name="T87" fmla="*/ 246 h 4320"/>
                  <a:gd name="T88" fmla="*/ 1329 w 3057"/>
                  <a:gd name="T89" fmla="*/ 72 h 4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057" h="4320">
                    <a:moveTo>
                      <a:pt x="0" y="3433"/>
                    </a:moveTo>
                    <a:cubicBezTo>
                      <a:pt x="0" y="3433"/>
                      <a:pt x="0" y="3433"/>
                      <a:pt x="0" y="3433"/>
                    </a:cubicBezTo>
                    <a:cubicBezTo>
                      <a:pt x="1" y="3434"/>
                      <a:pt x="1" y="3434"/>
                      <a:pt x="1" y="3434"/>
                    </a:cubicBezTo>
                    <a:cubicBezTo>
                      <a:pt x="0" y="3433"/>
                      <a:pt x="0" y="3433"/>
                      <a:pt x="0" y="3433"/>
                    </a:cubicBezTo>
                    <a:moveTo>
                      <a:pt x="1690" y="4019"/>
                    </a:moveTo>
                    <a:cubicBezTo>
                      <a:pt x="1363" y="3692"/>
                      <a:pt x="1363" y="3692"/>
                      <a:pt x="1363" y="3692"/>
                    </a:cubicBezTo>
                    <a:cubicBezTo>
                      <a:pt x="1433" y="3638"/>
                      <a:pt x="1433" y="3638"/>
                      <a:pt x="1433" y="3638"/>
                    </a:cubicBezTo>
                    <a:cubicBezTo>
                      <a:pt x="1427" y="3550"/>
                      <a:pt x="1427" y="3550"/>
                      <a:pt x="1427" y="3550"/>
                    </a:cubicBezTo>
                    <a:cubicBezTo>
                      <a:pt x="1501" y="3599"/>
                      <a:pt x="1501" y="3599"/>
                      <a:pt x="1501" y="3599"/>
                    </a:cubicBezTo>
                    <a:cubicBezTo>
                      <a:pt x="1584" y="3566"/>
                      <a:pt x="1584" y="3566"/>
                      <a:pt x="1584" y="3566"/>
                    </a:cubicBezTo>
                    <a:cubicBezTo>
                      <a:pt x="1902" y="3885"/>
                      <a:pt x="1902" y="3885"/>
                      <a:pt x="1902" y="3885"/>
                    </a:cubicBezTo>
                    <a:cubicBezTo>
                      <a:pt x="1834" y="3933"/>
                      <a:pt x="1763" y="3978"/>
                      <a:pt x="1690" y="4019"/>
                    </a:cubicBezTo>
                    <a:moveTo>
                      <a:pt x="1224" y="3259"/>
                    </a:moveTo>
                    <a:cubicBezTo>
                      <a:pt x="1200" y="3333"/>
                      <a:pt x="1200" y="3333"/>
                      <a:pt x="1200" y="3333"/>
                    </a:cubicBezTo>
                    <a:cubicBezTo>
                      <a:pt x="1105" y="3302"/>
                      <a:pt x="1105" y="3302"/>
                      <a:pt x="1105" y="3302"/>
                    </a:cubicBezTo>
                    <a:cubicBezTo>
                      <a:pt x="1102" y="3309"/>
                      <a:pt x="1102" y="3309"/>
                      <a:pt x="1102" y="3309"/>
                    </a:cubicBezTo>
                    <a:cubicBezTo>
                      <a:pt x="1067" y="3394"/>
                      <a:pt x="1067" y="3394"/>
                      <a:pt x="1067" y="3394"/>
                    </a:cubicBezTo>
                    <a:cubicBezTo>
                      <a:pt x="974" y="3356"/>
                      <a:pt x="974" y="3356"/>
                      <a:pt x="974" y="3356"/>
                    </a:cubicBezTo>
                    <a:cubicBezTo>
                      <a:pt x="929" y="3445"/>
                      <a:pt x="929" y="3445"/>
                      <a:pt x="929" y="3445"/>
                    </a:cubicBezTo>
                    <a:cubicBezTo>
                      <a:pt x="851" y="3405"/>
                      <a:pt x="851" y="3405"/>
                      <a:pt x="851" y="3405"/>
                    </a:cubicBezTo>
                    <a:cubicBezTo>
                      <a:pt x="1202" y="3757"/>
                      <a:pt x="1202" y="3757"/>
                      <a:pt x="1202" y="3757"/>
                    </a:cubicBezTo>
                    <a:cubicBezTo>
                      <a:pt x="1238" y="3749"/>
                      <a:pt x="1238" y="3749"/>
                      <a:pt x="1238" y="3749"/>
                    </a:cubicBezTo>
                    <a:cubicBezTo>
                      <a:pt x="1572" y="4083"/>
                      <a:pt x="1572" y="4083"/>
                      <a:pt x="1572" y="4083"/>
                    </a:cubicBezTo>
                    <a:cubicBezTo>
                      <a:pt x="1493" y="4123"/>
                      <a:pt x="1412" y="4159"/>
                      <a:pt x="1329" y="4191"/>
                    </a:cubicBezTo>
                    <a:cubicBezTo>
                      <a:pt x="1158" y="4020"/>
                      <a:pt x="1158" y="4020"/>
                      <a:pt x="1158" y="4020"/>
                    </a:cubicBezTo>
                    <a:cubicBezTo>
                      <a:pt x="1128" y="4034"/>
                      <a:pt x="1128" y="4034"/>
                      <a:pt x="1128" y="4034"/>
                    </a:cubicBezTo>
                    <a:cubicBezTo>
                      <a:pt x="556" y="3462"/>
                      <a:pt x="556" y="3462"/>
                      <a:pt x="556" y="3462"/>
                    </a:cubicBezTo>
                    <a:cubicBezTo>
                      <a:pt x="504" y="3523"/>
                      <a:pt x="504" y="3523"/>
                      <a:pt x="504" y="3523"/>
                    </a:cubicBezTo>
                    <a:cubicBezTo>
                      <a:pt x="852" y="3871"/>
                      <a:pt x="852" y="3871"/>
                      <a:pt x="852" y="3871"/>
                    </a:cubicBezTo>
                    <a:cubicBezTo>
                      <a:pt x="866" y="3871"/>
                      <a:pt x="866" y="3871"/>
                      <a:pt x="866" y="3871"/>
                    </a:cubicBezTo>
                    <a:cubicBezTo>
                      <a:pt x="1225" y="4229"/>
                      <a:pt x="1225" y="4229"/>
                      <a:pt x="1225" y="4229"/>
                    </a:cubicBezTo>
                    <a:cubicBezTo>
                      <a:pt x="1130" y="4261"/>
                      <a:pt x="1033" y="4289"/>
                      <a:pt x="933" y="4310"/>
                    </a:cubicBezTo>
                    <a:cubicBezTo>
                      <a:pt x="104" y="3481"/>
                      <a:pt x="104" y="3481"/>
                      <a:pt x="104" y="3481"/>
                    </a:cubicBezTo>
                    <a:cubicBezTo>
                      <a:pt x="71" y="3504"/>
                      <a:pt x="71" y="3504"/>
                      <a:pt x="71" y="3504"/>
                    </a:cubicBezTo>
                    <a:cubicBezTo>
                      <a:pt x="887" y="4320"/>
                      <a:pt x="887" y="4320"/>
                      <a:pt x="887" y="4320"/>
                    </a:cubicBezTo>
                    <a:cubicBezTo>
                      <a:pt x="1054" y="4287"/>
                      <a:pt x="1215" y="4238"/>
                      <a:pt x="1369" y="4176"/>
                    </a:cubicBezTo>
                    <a:cubicBezTo>
                      <a:pt x="1641" y="4065"/>
                      <a:pt x="1892" y="3911"/>
                      <a:pt x="2112" y="3722"/>
                    </a:cubicBezTo>
                    <a:cubicBezTo>
                      <a:pt x="2124" y="3712"/>
                      <a:pt x="2135" y="3703"/>
                      <a:pt x="2146" y="3693"/>
                    </a:cubicBezTo>
                    <a:cubicBezTo>
                      <a:pt x="2178" y="3664"/>
                      <a:pt x="2211" y="3634"/>
                      <a:pt x="2242" y="3603"/>
                    </a:cubicBezTo>
                    <a:cubicBezTo>
                      <a:pt x="2197" y="3582"/>
                      <a:pt x="2151" y="3561"/>
                      <a:pt x="2105" y="3541"/>
                    </a:cubicBezTo>
                    <a:cubicBezTo>
                      <a:pt x="2204" y="3639"/>
                      <a:pt x="2204" y="3639"/>
                      <a:pt x="2204" y="3639"/>
                    </a:cubicBezTo>
                    <a:cubicBezTo>
                      <a:pt x="2143" y="3697"/>
                      <a:pt x="2079" y="3752"/>
                      <a:pt x="2012" y="3804"/>
                    </a:cubicBezTo>
                    <a:cubicBezTo>
                      <a:pt x="1697" y="3488"/>
                      <a:pt x="1697" y="3488"/>
                      <a:pt x="1697" y="3488"/>
                    </a:cubicBezTo>
                    <a:cubicBezTo>
                      <a:pt x="1756" y="3423"/>
                      <a:pt x="1756" y="3423"/>
                      <a:pt x="1756" y="3423"/>
                    </a:cubicBezTo>
                    <a:cubicBezTo>
                      <a:pt x="1751" y="3403"/>
                      <a:pt x="1751" y="3403"/>
                      <a:pt x="1751" y="3403"/>
                    </a:cubicBezTo>
                    <a:cubicBezTo>
                      <a:pt x="1684" y="3380"/>
                      <a:pt x="1618" y="3359"/>
                      <a:pt x="1551" y="3340"/>
                    </a:cubicBezTo>
                    <a:cubicBezTo>
                      <a:pt x="1443" y="3308"/>
                      <a:pt x="1334" y="3281"/>
                      <a:pt x="1224" y="3259"/>
                    </a:cubicBezTo>
                    <a:moveTo>
                      <a:pt x="2900" y="2579"/>
                    </a:moveTo>
                    <a:cubicBezTo>
                      <a:pt x="2540" y="2218"/>
                      <a:pt x="2540" y="2218"/>
                      <a:pt x="2540" y="2218"/>
                    </a:cubicBezTo>
                    <a:cubicBezTo>
                      <a:pt x="2542" y="2150"/>
                      <a:pt x="2542" y="2150"/>
                      <a:pt x="2542" y="2150"/>
                    </a:cubicBezTo>
                    <a:cubicBezTo>
                      <a:pt x="2471" y="2079"/>
                      <a:pt x="2471" y="2079"/>
                      <a:pt x="2471" y="2079"/>
                    </a:cubicBezTo>
                    <a:cubicBezTo>
                      <a:pt x="2556" y="2054"/>
                      <a:pt x="2556" y="2054"/>
                      <a:pt x="2556" y="2054"/>
                    </a:cubicBezTo>
                    <a:cubicBezTo>
                      <a:pt x="2584" y="1971"/>
                      <a:pt x="2584" y="1971"/>
                      <a:pt x="2584" y="1971"/>
                    </a:cubicBezTo>
                    <a:cubicBezTo>
                      <a:pt x="2657" y="2043"/>
                      <a:pt x="2657" y="2043"/>
                      <a:pt x="2657" y="2043"/>
                    </a:cubicBezTo>
                    <a:cubicBezTo>
                      <a:pt x="2723" y="2044"/>
                      <a:pt x="2723" y="2044"/>
                      <a:pt x="2723" y="2044"/>
                    </a:cubicBezTo>
                    <a:cubicBezTo>
                      <a:pt x="2982" y="2303"/>
                      <a:pt x="2982" y="2303"/>
                      <a:pt x="2982" y="2303"/>
                    </a:cubicBezTo>
                    <a:cubicBezTo>
                      <a:pt x="2960" y="2397"/>
                      <a:pt x="2932" y="2489"/>
                      <a:pt x="2900" y="2579"/>
                    </a:cubicBezTo>
                    <a:moveTo>
                      <a:pt x="2997" y="2237"/>
                    </a:moveTo>
                    <a:cubicBezTo>
                      <a:pt x="2596" y="1835"/>
                      <a:pt x="2596" y="1835"/>
                      <a:pt x="2596" y="1835"/>
                    </a:cubicBezTo>
                    <a:cubicBezTo>
                      <a:pt x="2590" y="1796"/>
                      <a:pt x="2590" y="1796"/>
                      <a:pt x="2590" y="1796"/>
                    </a:cubicBezTo>
                    <a:cubicBezTo>
                      <a:pt x="2503" y="1710"/>
                      <a:pt x="2503" y="1710"/>
                      <a:pt x="2503" y="1710"/>
                    </a:cubicBezTo>
                    <a:cubicBezTo>
                      <a:pt x="2583" y="1671"/>
                      <a:pt x="2583" y="1671"/>
                      <a:pt x="2583" y="1671"/>
                    </a:cubicBezTo>
                    <a:cubicBezTo>
                      <a:pt x="2596" y="1584"/>
                      <a:pt x="2596" y="1584"/>
                      <a:pt x="2596" y="1584"/>
                    </a:cubicBezTo>
                    <a:cubicBezTo>
                      <a:pt x="2659" y="1647"/>
                      <a:pt x="2659" y="1647"/>
                      <a:pt x="2659" y="1647"/>
                    </a:cubicBezTo>
                    <a:cubicBezTo>
                      <a:pt x="2746" y="1632"/>
                      <a:pt x="2746" y="1632"/>
                      <a:pt x="2746" y="1632"/>
                    </a:cubicBezTo>
                    <a:cubicBezTo>
                      <a:pt x="3045" y="1931"/>
                      <a:pt x="3045" y="1931"/>
                      <a:pt x="3045" y="1931"/>
                    </a:cubicBezTo>
                    <a:cubicBezTo>
                      <a:pt x="3035" y="2035"/>
                      <a:pt x="3019" y="2137"/>
                      <a:pt x="2997" y="2237"/>
                    </a:cubicBezTo>
                    <a:moveTo>
                      <a:pt x="1201" y="0"/>
                    </a:moveTo>
                    <a:cubicBezTo>
                      <a:pt x="1200" y="0"/>
                      <a:pt x="1200" y="0"/>
                      <a:pt x="1200" y="0"/>
                    </a:cubicBezTo>
                    <a:cubicBezTo>
                      <a:pt x="1231" y="95"/>
                      <a:pt x="1231" y="95"/>
                      <a:pt x="1231" y="95"/>
                    </a:cubicBezTo>
                    <a:cubicBezTo>
                      <a:pt x="1328" y="72"/>
                      <a:pt x="1328" y="72"/>
                      <a:pt x="1328" y="72"/>
                    </a:cubicBezTo>
                    <a:cubicBezTo>
                      <a:pt x="1352" y="169"/>
                      <a:pt x="1352" y="169"/>
                      <a:pt x="1352" y="169"/>
                    </a:cubicBezTo>
                    <a:cubicBezTo>
                      <a:pt x="1450" y="154"/>
                      <a:pt x="1450" y="154"/>
                      <a:pt x="1450" y="154"/>
                    </a:cubicBezTo>
                    <a:cubicBezTo>
                      <a:pt x="1466" y="252"/>
                      <a:pt x="1466" y="252"/>
                      <a:pt x="1466" y="252"/>
                    </a:cubicBezTo>
                    <a:cubicBezTo>
                      <a:pt x="1566" y="245"/>
                      <a:pt x="1566" y="245"/>
                      <a:pt x="1566" y="245"/>
                    </a:cubicBezTo>
                    <a:cubicBezTo>
                      <a:pt x="1573" y="344"/>
                      <a:pt x="1573" y="344"/>
                      <a:pt x="1573" y="344"/>
                    </a:cubicBezTo>
                    <a:cubicBezTo>
                      <a:pt x="1673" y="344"/>
                      <a:pt x="1673" y="344"/>
                      <a:pt x="1673" y="344"/>
                    </a:cubicBezTo>
                    <a:cubicBezTo>
                      <a:pt x="1673" y="444"/>
                      <a:pt x="1673" y="444"/>
                      <a:pt x="1673" y="444"/>
                    </a:cubicBezTo>
                    <a:cubicBezTo>
                      <a:pt x="1773" y="452"/>
                      <a:pt x="1773" y="452"/>
                      <a:pt x="1773" y="452"/>
                    </a:cubicBezTo>
                    <a:cubicBezTo>
                      <a:pt x="1765" y="552"/>
                      <a:pt x="1765" y="552"/>
                      <a:pt x="1765" y="552"/>
                    </a:cubicBezTo>
                    <a:cubicBezTo>
                      <a:pt x="1864" y="567"/>
                      <a:pt x="1864" y="567"/>
                      <a:pt x="1864" y="567"/>
                    </a:cubicBezTo>
                    <a:cubicBezTo>
                      <a:pt x="1848" y="666"/>
                      <a:pt x="1848" y="666"/>
                      <a:pt x="1848" y="666"/>
                    </a:cubicBezTo>
                    <a:cubicBezTo>
                      <a:pt x="1946" y="689"/>
                      <a:pt x="1946" y="689"/>
                      <a:pt x="1946" y="689"/>
                    </a:cubicBezTo>
                    <a:cubicBezTo>
                      <a:pt x="1922" y="787"/>
                      <a:pt x="1922" y="787"/>
                      <a:pt x="1922" y="787"/>
                    </a:cubicBezTo>
                    <a:cubicBezTo>
                      <a:pt x="2017" y="818"/>
                      <a:pt x="2017" y="818"/>
                      <a:pt x="2017" y="818"/>
                    </a:cubicBezTo>
                    <a:cubicBezTo>
                      <a:pt x="1986" y="913"/>
                      <a:pt x="1986" y="913"/>
                      <a:pt x="1986" y="913"/>
                    </a:cubicBezTo>
                    <a:cubicBezTo>
                      <a:pt x="2079" y="951"/>
                      <a:pt x="2079" y="951"/>
                      <a:pt x="2079" y="951"/>
                    </a:cubicBezTo>
                    <a:cubicBezTo>
                      <a:pt x="2043" y="1038"/>
                      <a:pt x="2043" y="1038"/>
                      <a:pt x="2043" y="1038"/>
                    </a:cubicBezTo>
                    <a:cubicBezTo>
                      <a:pt x="2043" y="1038"/>
                      <a:pt x="2043" y="1038"/>
                      <a:pt x="2043" y="1038"/>
                    </a:cubicBezTo>
                    <a:cubicBezTo>
                      <a:pt x="2041" y="1043"/>
                      <a:pt x="2041" y="1043"/>
                      <a:pt x="2041" y="1043"/>
                    </a:cubicBezTo>
                    <a:cubicBezTo>
                      <a:pt x="2130" y="1089"/>
                      <a:pt x="2130" y="1089"/>
                      <a:pt x="2130" y="1089"/>
                    </a:cubicBezTo>
                    <a:cubicBezTo>
                      <a:pt x="2117" y="1113"/>
                      <a:pt x="2117" y="1113"/>
                      <a:pt x="2117" y="1113"/>
                    </a:cubicBezTo>
                    <a:cubicBezTo>
                      <a:pt x="2117" y="1113"/>
                      <a:pt x="2117" y="1113"/>
                      <a:pt x="2117" y="1113"/>
                    </a:cubicBezTo>
                    <a:cubicBezTo>
                      <a:pt x="2084" y="1178"/>
                      <a:pt x="2084" y="1178"/>
                      <a:pt x="2084" y="1178"/>
                    </a:cubicBezTo>
                    <a:cubicBezTo>
                      <a:pt x="2169" y="1230"/>
                      <a:pt x="2169" y="1230"/>
                      <a:pt x="2169" y="1230"/>
                    </a:cubicBezTo>
                    <a:cubicBezTo>
                      <a:pt x="2117" y="1315"/>
                      <a:pt x="2117" y="1315"/>
                      <a:pt x="2117" y="1315"/>
                    </a:cubicBezTo>
                    <a:cubicBezTo>
                      <a:pt x="2198" y="1374"/>
                      <a:pt x="2198" y="1374"/>
                      <a:pt x="2198" y="1374"/>
                    </a:cubicBezTo>
                    <a:cubicBezTo>
                      <a:pt x="2139" y="1455"/>
                      <a:pt x="2139" y="1455"/>
                      <a:pt x="2139" y="1455"/>
                    </a:cubicBezTo>
                    <a:cubicBezTo>
                      <a:pt x="2215" y="1520"/>
                      <a:pt x="2215" y="1520"/>
                      <a:pt x="2215" y="1520"/>
                    </a:cubicBezTo>
                    <a:cubicBezTo>
                      <a:pt x="2150" y="1596"/>
                      <a:pt x="2150" y="1596"/>
                      <a:pt x="2150" y="1596"/>
                    </a:cubicBezTo>
                    <a:cubicBezTo>
                      <a:pt x="2221" y="1667"/>
                      <a:pt x="2221" y="1667"/>
                      <a:pt x="2221" y="1667"/>
                    </a:cubicBezTo>
                    <a:cubicBezTo>
                      <a:pt x="2150" y="1737"/>
                      <a:pt x="2150" y="1737"/>
                      <a:pt x="2150" y="1737"/>
                    </a:cubicBezTo>
                    <a:cubicBezTo>
                      <a:pt x="2215" y="1813"/>
                      <a:pt x="2215" y="1813"/>
                      <a:pt x="2215" y="1813"/>
                    </a:cubicBezTo>
                    <a:cubicBezTo>
                      <a:pt x="2139" y="1878"/>
                      <a:pt x="2139" y="1878"/>
                      <a:pt x="2139" y="1878"/>
                    </a:cubicBezTo>
                    <a:cubicBezTo>
                      <a:pt x="2198" y="1959"/>
                      <a:pt x="2198" y="1959"/>
                      <a:pt x="2198" y="1959"/>
                    </a:cubicBezTo>
                    <a:cubicBezTo>
                      <a:pt x="2117" y="2018"/>
                      <a:pt x="2117" y="2018"/>
                      <a:pt x="2117" y="2018"/>
                    </a:cubicBezTo>
                    <a:cubicBezTo>
                      <a:pt x="2169" y="2103"/>
                      <a:pt x="2169" y="2103"/>
                      <a:pt x="2169" y="2103"/>
                    </a:cubicBezTo>
                    <a:cubicBezTo>
                      <a:pt x="2084" y="2155"/>
                      <a:pt x="2084" y="2155"/>
                      <a:pt x="2084" y="2155"/>
                    </a:cubicBezTo>
                    <a:cubicBezTo>
                      <a:pt x="2130" y="2244"/>
                      <a:pt x="2130" y="2244"/>
                      <a:pt x="2130" y="2244"/>
                    </a:cubicBezTo>
                    <a:cubicBezTo>
                      <a:pt x="2041" y="2290"/>
                      <a:pt x="2041" y="2290"/>
                      <a:pt x="2041" y="2290"/>
                    </a:cubicBezTo>
                    <a:cubicBezTo>
                      <a:pt x="2079" y="2382"/>
                      <a:pt x="2079" y="2382"/>
                      <a:pt x="2079" y="2382"/>
                    </a:cubicBezTo>
                    <a:cubicBezTo>
                      <a:pt x="2031" y="2402"/>
                      <a:pt x="2031" y="2402"/>
                      <a:pt x="2031" y="2402"/>
                    </a:cubicBezTo>
                    <a:cubicBezTo>
                      <a:pt x="2163" y="2446"/>
                      <a:pt x="2295" y="2494"/>
                      <a:pt x="2425" y="2548"/>
                    </a:cubicBezTo>
                    <a:cubicBezTo>
                      <a:pt x="2435" y="2500"/>
                      <a:pt x="2435" y="2500"/>
                      <a:pt x="2435" y="2500"/>
                    </a:cubicBezTo>
                    <a:cubicBezTo>
                      <a:pt x="2374" y="2436"/>
                      <a:pt x="2374" y="2436"/>
                      <a:pt x="2374" y="2436"/>
                    </a:cubicBezTo>
                    <a:cubicBezTo>
                      <a:pt x="2462" y="2427"/>
                      <a:pt x="2462" y="2427"/>
                      <a:pt x="2462" y="2427"/>
                    </a:cubicBezTo>
                    <a:cubicBezTo>
                      <a:pt x="2504" y="2350"/>
                      <a:pt x="2504" y="2350"/>
                      <a:pt x="2504" y="2350"/>
                    </a:cubicBezTo>
                    <a:cubicBezTo>
                      <a:pt x="2594" y="2439"/>
                      <a:pt x="2594" y="2439"/>
                      <a:pt x="2594" y="2439"/>
                    </a:cubicBezTo>
                    <a:cubicBezTo>
                      <a:pt x="2628" y="2445"/>
                      <a:pt x="2628" y="2445"/>
                      <a:pt x="2628" y="2445"/>
                    </a:cubicBezTo>
                    <a:cubicBezTo>
                      <a:pt x="2862" y="2679"/>
                      <a:pt x="2862" y="2679"/>
                      <a:pt x="2862" y="2679"/>
                    </a:cubicBezTo>
                    <a:cubicBezTo>
                      <a:pt x="2854" y="2699"/>
                      <a:pt x="2845" y="2719"/>
                      <a:pt x="2837" y="2739"/>
                    </a:cubicBezTo>
                    <a:cubicBezTo>
                      <a:pt x="2837" y="2739"/>
                      <a:pt x="2837" y="2739"/>
                      <a:pt x="2837" y="2739"/>
                    </a:cubicBezTo>
                    <a:cubicBezTo>
                      <a:pt x="2972" y="2428"/>
                      <a:pt x="3049" y="2086"/>
                      <a:pt x="3057" y="1727"/>
                    </a:cubicBezTo>
                    <a:cubicBezTo>
                      <a:pt x="3057" y="1727"/>
                      <a:pt x="3057" y="1727"/>
                      <a:pt x="3057" y="1727"/>
                    </a:cubicBezTo>
                    <a:cubicBezTo>
                      <a:pt x="3056" y="1790"/>
                      <a:pt x="3052" y="1854"/>
                      <a:pt x="3046" y="1916"/>
                    </a:cubicBezTo>
                    <a:cubicBezTo>
                      <a:pt x="2471" y="1341"/>
                      <a:pt x="2471" y="1341"/>
                      <a:pt x="2471" y="1341"/>
                    </a:cubicBezTo>
                    <a:cubicBezTo>
                      <a:pt x="2542" y="1289"/>
                      <a:pt x="2542" y="1289"/>
                      <a:pt x="2542" y="1289"/>
                    </a:cubicBezTo>
                    <a:cubicBezTo>
                      <a:pt x="2540" y="1210"/>
                      <a:pt x="2540" y="1210"/>
                      <a:pt x="2540" y="1210"/>
                    </a:cubicBezTo>
                    <a:cubicBezTo>
                      <a:pt x="1674" y="344"/>
                      <a:pt x="1674" y="344"/>
                      <a:pt x="1674" y="344"/>
                    </a:cubicBezTo>
                    <a:cubicBezTo>
                      <a:pt x="1666" y="344"/>
                      <a:pt x="1666" y="344"/>
                      <a:pt x="1666" y="344"/>
                    </a:cubicBezTo>
                    <a:cubicBezTo>
                      <a:pt x="1566" y="244"/>
                      <a:pt x="1566" y="244"/>
                      <a:pt x="1566" y="244"/>
                    </a:cubicBezTo>
                    <a:cubicBezTo>
                      <a:pt x="1544" y="246"/>
                      <a:pt x="1544" y="246"/>
                      <a:pt x="1544" y="246"/>
                    </a:cubicBezTo>
                    <a:cubicBezTo>
                      <a:pt x="1451" y="153"/>
                      <a:pt x="1451" y="153"/>
                      <a:pt x="1451" y="153"/>
                    </a:cubicBezTo>
                    <a:cubicBezTo>
                      <a:pt x="1416" y="159"/>
                      <a:pt x="1416" y="159"/>
                      <a:pt x="1416" y="159"/>
                    </a:cubicBezTo>
                    <a:cubicBezTo>
                      <a:pt x="1329" y="72"/>
                      <a:pt x="1329" y="72"/>
                      <a:pt x="1329" y="72"/>
                    </a:cubicBezTo>
                    <a:cubicBezTo>
                      <a:pt x="1284" y="83"/>
                      <a:pt x="1284" y="83"/>
                      <a:pt x="1284" y="83"/>
                    </a:cubicBezTo>
                    <a:cubicBezTo>
                      <a:pt x="1201" y="0"/>
                      <a:pt x="1201" y="0"/>
                      <a:pt x="1201" y="0"/>
                    </a:cubicBezTo>
                  </a:path>
                </a:pathLst>
              </a:custGeom>
              <a:solidFill>
                <a:srgbClr val="0B2F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249"/>
              <p:cNvSpPr/>
              <p:nvPr/>
            </p:nvSpPr>
            <p:spPr bwMode="auto">
              <a:xfrm>
                <a:off x="5131" y="2968"/>
                <a:ext cx="851" cy="609"/>
              </a:xfrm>
              <a:custGeom>
                <a:avLst/>
                <a:gdLst>
                  <a:gd name="T0" fmla="*/ 145 w 1554"/>
                  <a:gd name="T1" fmla="*/ 0 h 1113"/>
                  <a:gd name="T2" fmla="*/ 0 w 1554"/>
                  <a:gd name="T3" fmla="*/ 33 h 1113"/>
                  <a:gd name="T4" fmla="*/ 1080 w 1554"/>
                  <a:gd name="T5" fmla="*/ 1113 h 1113"/>
                  <a:gd name="T6" fmla="*/ 1554 w 1554"/>
                  <a:gd name="T7" fmla="*/ 1061 h 1113"/>
                  <a:gd name="T8" fmla="*/ 738 w 1554"/>
                  <a:gd name="T9" fmla="*/ 245 h 1113"/>
                  <a:gd name="T10" fmla="*/ 726 w 1554"/>
                  <a:gd name="T11" fmla="*/ 255 h 1113"/>
                  <a:gd name="T12" fmla="*/ 668 w 1554"/>
                  <a:gd name="T13" fmla="*/ 175 h 1113"/>
                  <a:gd name="T14" fmla="*/ 667 w 1554"/>
                  <a:gd name="T15" fmla="*/ 174 h 1113"/>
                  <a:gd name="T16" fmla="*/ 582 w 1554"/>
                  <a:gd name="T17" fmla="*/ 226 h 1113"/>
                  <a:gd name="T18" fmla="*/ 529 w 1554"/>
                  <a:gd name="T19" fmla="*/ 141 h 1113"/>
                  <a:gd name="T20" fmla="*/ 440 w 1554"/>
                  <a:gd name="T21" fmla="*/ 186 h 1113"/>
                  <a:gd name="T22" fmla="*/ 395 w 1554"/>
                  <a:gd name="T23" fmla="*/ 97 h 1113"/>
                  <a:gd name="T24" fmla="*/ 302 w 1554"/>
                  <a:gd name="T25" fmla="*/ 135 h 1113"/>
                  <a:gd name="T26" fmla="*/ 264 w 1554"/>
                  <a:gd name="T27" fmla="*/ 43 h 1113"/>
                  <a:gd name="T28" fmla="*/ 169 w 1554"/>
                  <a:gd name="T29" fmla="*/ 74 h 1113"/>
                  <a:gd name="T30" fmla="*/ 145 w 1554"/>
                  <a:gd name="T31" fmla="*/ 0 h 1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4" h="1113">
                    <a:moveTo>
                      <a:pt x="145" y="0"/>
                    </a:moveTo>
                    <a:cubicBezTo>
                      <a:pt x="96" y="10"/>
                      <a:pt x="48" y="21"/>
                      <a:pt x="0" y="33"/>
                    </a:cubicBezTo>
                    <a:cubicBezTo>
                      <a:pt x="1080" y="1113"/>
                      <a:pt x="1080" y="1113"/>
                      <a:pt x="1080" y="1113"/>
                    </a:cubicBezTo>
                    <a:cubicBezTo>
                      <a:pt x="1242" y="1110"/>
                      <a:pt x="1400" y="1092"/>
                      <a:pt x="1554" y="1061"/>
                    </a:cubicBezTo>
                    <a:cubicBezTo>
                      <a:pt x="738" y="245"/>
                      <a:pt x="738" y="245"/>
                      <a:pt x="738" y="245"/>
                    </a:cubicBezTo>
                    <a:cubicBezTo>
                      <a:pt x="726" y="255"/>
                      <a:pt x="726" y="255"/>
                      <a:pt x="726" y="255"/>
                    </a:cubicBezTo>
                    <a:cubicBezTo>
                      <a:pt x="668" y="175"/>
                      <a:pt x="668" y="175"/>
                      <a:pt x="668" y="175"/>
                    </a:cubicBezTo>
                    <a:cubicBezTo>
                      <a:pt x="667" y="174"/>
                      <a:pt x="667" y="174"/>
                      <a:pt x="667" y="174"/>
                    </a:cubicBezTo>
                    <a:cubicBezTo>
                      <a:pt x="582" y="226"/>
                      <a:pt x="582" y="226"/>
                      <a:pt x="582" y="226"/>
                    </a:cubicBezTo>
                    <a:cubicBezTo>
                      <a:pt x="529" y="141"/>
                      <a:pt x="529" y="141"/>
                      <a:pt x="529" y="141"/>
                    </a:cubicBezTo>
                    <a:cubicBezTo>
                      <a:pt x="440" y="186"/>
                      <a:pt x="440" y="186"/>
                      <a:pt x="440" y="186"/>
                    </a:cubicBezTo>
                    <a:cubicBezTo>
                      <a:pt x="395" y="97"/>
                      <a:pt x="395" y="97"/>
                      <a:pt x="395" y="97"/>
                    </a:cubicBezTo>
                    <a:cubicBezTo>
                      <a:pt x="302" y="135"/>
                      <a:pt x="302" y="135"/>
                      <a:pt x="302" y="135"/>
                    </a:cubicBezTo>
                    <a:cubicBezTo>
                      <a:pt x="264" y="43"/>
                      <a:pt x="264" y="43"/>
                      <a:pt x="264" y="43"/>
                    </a:cubicBezTo>
                    <a:cubicBezTo>
                      <a:pt x="169" y="74"/>
                      <a:pt x="169" y="74"/>
                      <a:pt x="169" y="74"/>
                    </a:cubicBezTo>
                    <a:cubicBezTo>
                      <a:pt x="145" y="0"/>
                      <a:pt x="145" y="0"/>
                      <a:pt x="145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250"/>
              <p:cNvSpPr/>
              <p:nvPr/>
            </p:nvSpPr>
            <p:spPr bwMode="auto">
              <a:xfrm>
                <a:off x="5553" y="3075"/>
                <a:ext cx="614" cy="468"/>
              </a:xfrm>
              <a:custGeom>
                <a:avLst/>
                <a:gdLst>
                  <a:gd name="T0" fmla="*/ 35 w 1121"/>
                  <a:gd name="T1" fmla="*/ 0 h 855"/>
                  <a:gd name="T2" fmla="*/ 0 w 1121"/>
                  <a:gd name="T3" fmla="*/ 26 h 855"/>
                  <a:gd name="T4" fmla="*/ 829 w 1121"/>
                  <a:gd name="T5" fmla="*/ 855 h 855"/>
                  <a:gd name="T6" fmla="*/ 1121 w 1121"/>
                  <a:gd name="T7" fmla="*/ 774 h 855"/>
                  <a:gd name="T8" fmla="*/ 762 w 1121"/>
                  <a:gd name="T9" fmla="*/ 416 h 855"/>
                  <a:gd name="T10" fmla="*/ 748 w 1121"/>
                  <a:gd name="T11" fmla="*/ 416 h 855"/>
                  <a:gd name="T12" fmla="*/ 400 w 1121"/>
                  <a:gd name="T13" fmla="*/ 68 h 855"/>
                  <a:gd name="T14" fmla="*/ 394 w 1121"/>
                  <a:gd name="T15" fmla="*/ 76 h 855"/>
                  <a:gd name="T16" fmla="*/ 318 w 1121"/>
                  <a:gd name="T17" fmla="*/ 11 h 855"/>
                  <a:gd name="T18" fmla="*/ 247 w 1121"/>
                  <a:gd name="T19" fmla="*/ 82 h 855"/>
                  <a:gd name="T20" fmla="*/ 176 w 1121"/>
                  <a:gd name="T21" fmla="*/ 11 h 855"/>
                  <a:gd name="T22" fmla="*/ 100 w 1121"/>
                  <a:gd name="T23" fmla="*/ 76 h 855"/>
                  <a:gd name="T24" fmla="*/ 35 w 1121"/>
                  <a:gd name="T25" fmla="*/ 0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21" h="855">
                    <a:moveTo>
                      <a:pt x="3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829" y="855"/>
                      <a:pt x="829" y="855"/>
                      <a:pt x="829" y="855"/>
                    </a:cubicBezTo>
                    <a:cubicBezTo>
                      <a:pt x="929" y="834"/>
                      <a:pt x="1026" y="806"/>
                      <a:pt x="1121" y="774"/>
                    </a:cubicBezTo>
                    <a:cubicBezTo>
                      <a:pt x="762" y="416"/>
                      <a:pt x="762" y="416"/>
                      <a:pt x="762" y="416"/>
                    </a:cubicBezTo>
                    <a:cubicBezTo>
                      <a:pt x="748" y="416"/>
                      <a:pt x="748" y="416"/>
                      <a:pt x="748" y="416"/>
                    </a:cubicBezTo>
                    <a:cubicBezTo>
                      <a:pt x="400" y="68"/>
                      <a:pt x="400" y="68"/>
                      <a:pt x="400" y="68"/>
                    </a:cubicBezTo>
                    <a:cubicBezTo>
                      <a:pt x="394" y="76"/>
                      <a:pt x="394" y="76"/>
                      <a:pt x="394" y="76"/>
                    </a:cubicBezTo>
                    <a:cubicBezTo>
                      <a:pt x="318" y="11"/>
                      <a:pt x="318" y="11"/>
                      <a:pt x="318" y="11"/>
                    </a:cubicBezTo>
                    <a:cubicBezTo>
                      <a:pt x="247" y="82"/>
                      <a:pt x="247" y="82"/>
                      <a:pt x="247" y="82"/>
                    </a:cubicBezTo>
                    <a:cubicBezTo>
                      <a:pt x="176" y="11"/>
                      <a:pt x="176" y="11"/>
                      <a:pt x="176" y="11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35" y="0"/>
                      <a:pt x="35" y="0"/>
                      <a:pt x="35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251"/>
              <p:cNvSpPr/>
              <p:nvPr/>
            </p:nvSpPr>
            <p:spPr bwMode="auto">
              <a:xfrm>
                <a:off x="5801" y="3045"/>
                <a:ext cx="556" cy="433"/>
              </a:xfrm>
              <a:custGeom>
                <a:avLst/>
                <a:gdLst>
                  <a:gd name="T0" fmla="*/ 284 w 1016"/>
                  <a:gd name="T1" fmla="*/ 0 h 791"/>
                  <a:gd name="T2" fmla="*/ 232 w 1016"/>
                  <a:gd name="T3" fmla="*/ 85 h 791"/>
                  <a:gd name="T4" fmla="*/ 146 w 1016"/>
                  <a:gd name="T5" fmla="*/ 33 h 791"/>
                  <a:gd name="T6" fmla="*/ 88 w 1016"/>
                  <a:gd name="T7" fmla="*/ 114 h 791"/>
                  <a:gd name="T8" fmla="*/ 7 w 1016"/>
                  <a:gd name="T9" fmla="*/ 55 h 791"/>
                  <a:gd name="T10" fmla="*/ 0 w 1016"/>
                  <a:gd name="T11" fmla="*/ 62 h 791"/>
                  <a:gd name="T12" fmla="*/ 572 w 1016"/>
                  <a:gd name="T13" fmla="*/ 634 h 791"/>
                  <a:gd name="T14" fmla="*/ 602 w 1016"/>
                  <a:gd name="T15" fmla="*/ 620 h 791"/>
                  <a:gd name="T16" fmla="*/ 773 w 1016"/>
                  <a:gd name="T17" fmla="*/ 791 h 791"/>
                  <a:gd name="T18" fmla="*/ 1016 w 1016"/>
                  <a:gd name="T19" fmla="*/ 683 h 791"/>
                  <a:gd name="T20" fmla="*/ 682 w 1016"/>
                  <a:gd name="T21" fmla="*/ 349 h 791"/>
                  <a:gd name="T22" fmla="*/ 646 w 1016"/>
                  <a:gd name="T23" fmla="*/ 357 h 791"/>
                  <a:gd name="T24" fmla="*/ 295 w 1016"/>
                  <a:gd name="T25" fmla="*/ 5 h 791"/>
                  <a:gd name="T26" fmla="*/ 284 w 1016"/>
                  <a:gd name="T27" fmla="*/ 0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6" h="791">
                    <a:moveTo>
                      <a:pt x="284" y="0"/>
                    </a:moveTo>
                    <a:cubicBezTo>
                      <a:pt x="232" y="85"/>
                      <a:pt x="232" y="85"/>
                      <a:pt x="232" y="85"/>
                    </a:cubicBezTo>
                    <a:cubicBezTo>
                      <a:pt x="146" y="33"/>
                      <a:pt x="146" y="33"/>
                      <a:pt x="146" y="33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572" y="634"/>
                      <a:pt x="572" y="634"/>
                      <a:pt x="572" y="634"/>
                    </a:cubicBezTo>
                    <a:cubicBezTo>
                      <a:pt x="602" y="620"/>
                      <a:pt x="602" y="620"/>
                      <a:pt x="602" y="620"/>
                    </a:cubicBezTo>
                    <a:cubicBezTo>
                      <a:pt x="773" y="791"/>
                      <a:pt x="773" y="791"/>
                      <a:pt x="773" y="791"/>
                    </a:cubicBezTo>
                    <a:cubicBezTo>
                      <a:pt x="856" y="759"/>
                      <a:pt x="937" y="723"/>
                      <a:pt x="1016" y="683"/>
                    </a:cubicBezTo>
                    <a:cubicBezTo>
                      <a:pt x="682" y="349"/>
                      <a:pt x="682" y="349"/>
                      <a:pt x="682" y="349"/>
                    </a:cubicBezTo>
                    <a:cubicBezTo>
                      <a:pt x="646" y="357"/>
                      <a:pt x="646" y="357"/>
                      <a:pt x="646" y="357"/>
                    </a:cubicBezTo>
                    <a:cubicBezTo>
                      <a:pt x="295" y="5"/>
                      <a:pt x="295" y="5"/>
                      <a:pt x="295" y="5"/>
                    </a:cubicBezTo>
                    <a:cubicBezTo>
                      <a:pt x="284" y="0"/>
                      <a:pt x="284" y="0"/>
                      <a:pt x="284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252"/>
              <p:cNvSpPr/>
              <p:nvPr/>
            </p:nvSpPr>
            <p:spPr bwMode="auto">
              <a:xfrm>
                <a:off x="6243" y="3127"/>
                <a:ext cx="295" cy="257"/>
              </a:xfrm>
              <a:custGeom>
                <a:avLst/>
                <a:gdLst>
                  <a:gd name="T0" fmla="*/ 64 w 539"/>
                  <a:gd name="T1" fmla="*/ 0 h 469"/>
                  <a:gd name="T2" fmla="*/ 70 w 539"/>
                  <a:gd name="T3" fmla="*/ 88 h 469"/>
                  <a:gd name="T4" fmla="*/ 0 w 539"/>
                  <a:gd name="T5" fmla="*/ 142 h 469"/>
                  <a:gd name="T6" fmla="*/ 327 w 539"/>
                  <a:gd name="T7" fmla="*/ 469 h 469"/>
                  <a:gd name="T8" fmla="*/ 539 w 539"/>
                  <a:gd name="T9" fmla="*/ 335 h 469"/>
                  <a:gd name="T10" fmla="*/ 221 w 539"/>
                  <a:gd name="T11" fmla="*/ 16 h 469"/>
                  <a:gd name="T12" fmla="*/ 138 w 539"/>
                  <a:gd name="T13" fmla="*/ 49 h 469"/>
                  <a:gd name="T14" fmla="*/ 64 w 539"/>
                  <a:gd name="T15" fmla="*/ 0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469">
                    <a:moveTo>
                      <a:pt x="64" y="0"/>
                    </a:moveTo>
                    <a:cubicBezTo>
                      <a:pt x="70" y="88"/>
                      <a:pt x="70" y="88"/>
                      <a:pt x="70" y="88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327" y="469"/>
                      <a:pt x="327" y="469"/>
                      <a:pt x="327" y="469"/>
                    </a:cubicBezTo>
                    <a:cubicBezTo>
                      <a:pt x="400" y="428"/>
                      <a:pt x="471" y="383"/>
                      <a:pt x="539" y="335"/>
                    </a:cubicBezTo>
                    <a:cubicBezTo>
                      <a:pt x="221" y="16"/>
                      <a:pt x="221" y="16"/>
                      <a:pt x="221" y="16"/>
                    </a:cubicBezTo>
                    <a:cubicBezTo>
                      <a:pt x="138" y="49"/>
                      <a:pt x="138" y="49"/>
                      <a:pt x="138" y="49"/>
                    </a:cubicBezTo>
                    <a:cubicBezTo>
                      <a:pt x="64" y="0"/>
                      <a:pt x="64" y="0"/>
                      <a:pt x="64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253"/>
              <p:cNvSpPr/>
              <p:nvPr/>
            </p:nvSpPr>
            <p:spPr bwMode="auto">
              <a:xfrm>
                <a:off x="6426" y="3085"/>
                <a:ext cx="277" cy="181"/>
              </a:xfrm>
              <a:custGeom>
                <a:avLst/>
                <a:gdLst>
                  <a:gd name="T0" fmla="*/ 245 w 507"/>
                  <a:gd name="T1" fmla="*/ 0 h 331"/>
                  <a:gd name="T2" fmla="*/ 167 w 507"/>
                  <a:gd name="T3" fmla="*/ 16 h 331"/>
                  <a:gd name="T4" fmla="*/ 133 w 507"/>
                  <a:gd name="T5" fmla="*/ 98 h 331"/>
                  <a:gd name="T6" fmla="*/ 88 w 507"/>
                  <a:gd name="T7" fmla="*/ 22 h 331"/>
                  <a:gd name="T8" fmla="*/ 0 w 507"/>
                  <a:gd name="T9" fmla="*/ 15 h 331"/>
                  <a:gd name="T10" fmla="*/ 315 w 507"/>
                  <a:gd name="T11" fmla="*/ 331 h 331"/>
                  <a:gd name="T12" fmla="*/ 507 w 507"/>
                  <a:gd name="T13" fmla="*/ 166 h 331"/>
                  <a:gd name="T14" fmla="*/ 408 w 507"/>
                  <a:gd name="T15" fmla="*/ 68 h 331"/>
                  <a:gd name="T16" fmla="*/ 245 w 507"/>
                  <a:gd name="T17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7" h="331">
                    <a:moveTo>
                      <a:pt x="245" y="0"/>
                    </a:moveTo>
                    <a:cubicBezTo>
                      <a:pt x="167" y="16"/>
                      <a:pt x="167" y="16"/>
                      <a:pt x="167" y="16"/>
                    </a:cubicBezTo>
                    <a:cubicBezTo>
                      <a:pt x="133" y="98"/>
                      <a:pt x="133" y="98"/>
                      <a:pt x="133" y="98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15" y="331"/>
                      <a:pt x="315" y="331"/>
                      <a:pt x="315" y="331"/>
                    </a:cubicBezTo>
                    <a:cubicBezTo>
                      <a:pt x="382" y="279"/>
                      <a:pt x="446" y="224"/>
                      <a:pt x="507" y="166"/>
                    </a:cubicBezTo>
                    <a:cubicBezTo>
                      <a:pt x="408" y="68"/>
                      <a:pt x="408" y="68"/>
                      <a:pt x="408" y="68"/>
                    </a:cubicBezTo>
                    <a:cubicBezTo>
                      <a:pt x="354" y="44"/>
                      <a:pt x="299" y="21"/>
                      <a:pt x="245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254"/>
              <p:cNvSpPr/>
              <p:nvPr/>
            </p:nvSpPr>
            <p:spPr bwMode="auto">
              <a:xfrm>
                <a:off x="6796" y="2470"/>
                <a:ext cx="268" cy="213"/>
              </a:xfrm>
              <a:custGeom>
                <a:avLst/>
                <a:gdLst>
                  <a:gd name="T0" fmla="*/ 130 w 488"/>
                  <a:gd name="T1" fmla="*/ 0 h 389"/>
                  <a:gd name="T2" fmla="*/ 88 w 488"/>
                  <a:gd name="T3" fmla="*/ 77 h 389"/>
                  <a:gd name="T4" fmla="*/ 0 w 488"/>
                  <a:gd name="T5" fmla="*/ 86 h 389"/>
                  <a:gd name="T6" fmla="*/ 61 w 488"/>
                  <a:gd name="T7" fmla="*/ 150 h 389"/>
                  <a:gd name="T8" fmla="*/ 51 w 488"/>
                  <a:gd name="T9" fmla="*/ 198 h 389"/>
                  <a:gd name="T10" fmla="*/ 463 w 488"/>
                  <a:gd name="T11" fmla="*/ 389 h 389"/>
                  <a:gd name="T12" fmla="*/ 488 w 488"/>
                  <a:gd name="T13" fmla="*/ 329 h 389"/>
                  <a:gd name="T14" fmla="*/ 254 w 488"/>
                  <a:gd name="T15" fmla="*/ 95 h 389"/>
                  <a:gd name="T16" fmla="*/ 220 w 488"/>
                  <a:gd name="T17" fmla="*/ 89 h 389"/>
                  <a:gd name="T18" fmla="*/ 130 w 488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8" h="389">
                    <a:moveTo>
                      <a:pt x="130" y="0"/>
                    </a:moveTo>
                    <a:cubicBezTo>
                      <a:pt x="88" y="77"/>
                      <a:pt x="88" y="77"/>
                      <a:pt x="88" y="77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61" y="150"/>
                      <a:pt x="61" y="150"/>
                      <a:pt x="61" y="150"/>
                    </a:cubicBezTo>
                    <a:cubicBezTo>
                      <a:pt x="51" y="198"/>
                      <a:pt x="51" y="198"/>
                      <a:pt x="51" y="198"/>
                    </a:cubicBezTo>
                    <a:cubicBezTo>
                      <a:pt x="190" y="256"/>
                      <a:pt x="327" y="320"/>
                      <a:pt x="463" y="389"/>
                    </a:cubicBezTo>
                    <a:cubicBezTo>
                      <a:pt x="471" y="369"/>
                      <a:pt x="480" y="349"/>
                      <a:pt x="488" y="329"/>
                    </a:cubicBezTo>
                    <a:cubicBezTo>
                      <a:pt x="254" y="95"/>
                      <a:pt x="254" y="95"/>
                      <a:pt x="254" y="95"/>
                    </a:cubicBezTo>
                    <a:cubicBezTo>
                      <a:pt x="220" y="89"/>
                      <a:pt x="220" y="89"/>
                      <a:pt x="220" y="89"/>
                    </a:cubicBezTo>
                    <a:cubicBezTo>
                      <a:pt x="130" y="0"/>
                      <a:pt x="130" y="0"/>
                      <a:pt x="130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255"/>
              <p:cNvSpPr/>
              <p:nvPr/>
            </p:nvSpPr>
            <p:spPr bwMode="auto">
              <a:xfrm>
                <a:off x="6850" y="2262"/>
                <a:ext cx="280" cy="333"/>
              </a:xfrm>
              <a:custGeom>
                <a:avLst/>
                <a:gdLst>
                  <a:gd name="T0" fmla="*/ 113 w 511"/>
                  <a:gd name="T1" fmla="*/ 0 h 608"/>
                  <a:gd name="T2" fmla="*/ 85 w 511"/>
                  <a:gd name="T3" fmla="*/ 83 h 608"/>
                  <a:gd name="T4" fmla="*/ 0 w 511"/>
                  <a:gd name="T5" fmla="*/ 108 h 608"/>
                  <a:gd name="T6" fmla="*/ 71 w 511"/>
                  <a:gd name="T7" fmla="*/ 179 h 608"/>
                  <a:gd name="T8" fmla="*/ 69 w 511"/>
                  <a:gd name="T9" fmla="*/ 247 h 608"/>
                  <a:gd name="T10" fmla="*/ 429 w 511"/>
                  <a:gd name="T11" fmla="*/ 608 h 608"/>
                  <a:gd name="T12" fmla="*/ 511 w 511"/>
                  <a:gd name="T13" fmla="*/ 332 h 608"/>
                  <a:gd name="T14" fmla="*/ 252 w 511"/>
                  <a:gd name="T15" fmla="*/ 73 h 608"/>
                  <a:gd name="T16" fmla="*/ 186 w 511"/>
                  <a:gd name="T17" fmla="*/ 72 h 608"/>
                  <a:gd name="T18" fmla="*/ 113 w 511"/>
                  <a:gd name="T19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1" h="608">
                    <a:moveTo>
                      <a:pt x="113" y="0"/>
                    </a:moveTo>
                    <a:cubicBezTo>
                      <a:pt x="85" y="83"/>
                      <a:pt x="85" y="83"/>
                      <a:pt x="85" y="83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71" y="179"/>
                      <a:pt x="71" y="179"/>
                      <a:pt x="71" y="179"/>
                    </a:cubicBezTo>
                    <a:cubicBezTo>
                      <a:pt x="69" y="247"/>
                      <a:pt x="69" y="247"/>
                      <a:pt x="69" y="247"/>
                    </a:cubicBezTo>
                    <a:cubicBezTo>
                      <a:pt x="429" y="608"/>
                      <a:pt x="429" y="608"/>
                      <a:pt x="429" y="608"/>
                    </a:cubicBezTo>
                    <a:cubicBezTo>
                      <a:pt x="461" y="518"/>
                      <a:pt x="489" y="426"/>
                      <a:pt x="511" y="332"/>
                    </a:cubicBezTo>
                    <a:cubicBezTo>
                      <a:pt x="252" y="73"/>
                      <a:pt x="252" y="73"/>
                      <a:pt x="252" y="73"/>
                    </a:cubicBezTo>
                    <a:cubicBezTo>
                      <a:pt x="186" y="72"/>
                      <a:pt x="186" y="72"/>
                      <a:pt x="186" y="72"/>
                    </a:cubicBezTo>
                    <a:cubicBezTo>
                      <a:pt x="113" y="0"/>
                      <a:pt x="113" y="0"/>
                      <a:pt x="113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256"/>
              <p:cNvSpPr/>
              <p:nvPr/>
            </p:nvSpPr>
            <p:spPr bwMode="auto">
              <a:xfrm>
                <a:off x="6867" y="2050"/>
                <a:ext cx="297" cy="358"/>
              </a:xfrm>
              <a:custGeom>
                <a:avLst/>
                <a:gdLst>
                  <a:gd name="T0" fmla="*/ 93 w 542"/>
                  <a:gd name="T1" fmla="*/ 0 h 653"/>
                  <a:gd name="T2" fmla="*/ 80 w 542"/>
                  <a:gd name="T3" fmla="*/ 87 h 653"/>
                  <a:gd name="T4" fmla="*/ 0 w 542"/>
                  <a:gd name="T5" fmla="*/ 126 h 653"/>
                  <a:gd name="T6" fmla="*/ 87 w 542"/>
                  <a:gd name="T7" fmla="*/ 212 h 653"/>
                  <a:gd name="T8" fmla="*/ 93 w 542"/>
                  <a:gd name="T9" fmla="*/ 251 h 653"/>
                  <a:gd name="T10" fmla="*/ 494 w 542"/>
                  <a:gd name="T11" fmla="*/ 653 h 653"/>
                  <a:gd name="T12" fmla="*/ 542 w 542"/>
                  <a:gd name="T13" fmla="*/ 347 h 653"/>
                  <a:gd name="T14" fmla="*/ 243 w 542"/>
                  <a:gd name="T15" fmla="*/ 48 h 653"/>
                  <a:gd name="T16" fmla="*/ 156 w 542"/>
                  <a:gd name="T17" fmla="*/ 63 h 653"/>
                  <a:gd name="T18" fmla="*/ 93 w 542"/>
                  <a:gd name="T19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2" h="653">
                    <a:moveTo>
                      <a:pt x="93" y="0"/>
                    </a:moveTo>
                    <a:cubicBezTo>
                      <a:pt x="80" y="87"/>
                      <a:pt x="80" y="87"/>
                      <a:pt x="80" y="87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87" y="212"/>
                      <a:pt x="87" y="212"/>
                      <a:pt x="87" y="212"/>
                    </a:cubicBezTo>
                    <a:cubicBezTo>
                      <a:pt x="93" y="251"/>
                      <a:pt x="93" y="251"/>
                      <a:pt x="93" y="251"/>
                    </a:cubicBezTo>
                    <a:cubicBezTo>
                      <a:pt x="494" y="653"/>
                      <a:pt x="494" y="653"/>
                      <a:pt x="494" y="653"/>
                    </a:cubicBezTo>
                    <a:cubicBezTo>
                      <a:pt x="516" y="553"/>
                      <a:pt x="532" y="451"/>
                      <a:pt x="542" y="347"/>
                    </a:cubicBezTo>
                    <a:cubicBezTo>
                      <a:pt x="243" y="48"/>
                      <a:pt x="243" y="48"/>
                      <a:pt x="243" y="48"/>
                    </a:cubicBezTo>
                    <a:cubicBezTo>
                      <a:pt x="156" y="63"/>
                      <a:pt x="156" y="63"/>
                      <a:pt x="156" y="63"/>
                    </a:cubicBezTo>
                    <a:cubicBezTo>
                      <a:pt x="93" y="0"/>
                      <a:pt x="93" y="0"/>
                      <a:pt x="93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257"/>
              <p:cNvSpPr/>
              <p:nvPr/>
            </p:nvSpPr>
            <p:spPr bwMode="auto">
              <a:xfrm>
                <a:off x="6850" y="1845"/>
                <a:ext cx="321" cy="387"/>
              </a:xfrm>
              <a:custGeom>
                <a:avLst/>
                <a:gdLst>
                  <a:gd name="T0" fmla="*/ 69 w 586"/>
                  <a:gd name="T1" fmla="*/ 0 h 706"/>
                  <a:gd name="T2" fmla="*/ 71 w 586"/>
                  <a:gd name="T3" fmla="*/ 79 h 706"/>
                  <a:gd name="T4" fmla="*/ 0 w 586"/>
                  <a:gd name="T5" fmla="*/ 131 h 706"/>
                  <a:gd name="T6" fmla="*/ 575 w 586"/>
                  <a:gd name="T7" fmla="*/ 706 h 706"/>
                  <a:gd name="T8" fmla="*/ 586 w 586"/>
                  <a:gd name="T9" fmla="*/ 517 h 706"/>
                  <a:gd name="T10" fmla="*/ 69 w 586"/>
                  <a:gd name="T11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6" h="706">
                    <a:moveTo>
                      <a:pt x="69" y="0"/>
                    </a:moveTo>
                    <a:cubicBezTo>
                      <a:pt x="71" y="79"/>
                      <a:pt x="71" y="79"/>
                      <a:pt x="71" y="79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575" y="706"/>
                      <a:pt x="575" y="706"/>
                      <a:pt x="575" y="706"/>
                    </a:cubicBezTo>
                    <a:cubicBezTo>
                      <a:pt x="581" y="644"/>
                      <a:pt x="585" y="580"/>
                      <a:pt x="586" y="517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258"/>
              <p:cNvSpPr>
                <a:spLocks noEditPoints="1"/>
              </p:cNvSpPr>
              <p:nvPr/>
            </p:nvSpPr>
            <p:spPr bwMode="auto">
              <a:xfrm>
                <a:off x="4815" y="1183"/>
                <a:ext cx="460" cy="377"/>
              </a:xfrm>
              <a:custGeom>
                <a:avLst/>
                <a:gdLst>
                  <a:gd name="T0" fmla="*/ 54 w 460"/>
                  <a:gd name="T1" fmla="*/ 364 h 377"/>
                  <a:gd name="T2" fmla="*/ 0 w 460"/>
                  <a:gd name="T3" fmla="*/ 377 h 377"/>
                  <a:gd name="T4" fmla="*/ 0 w 460"/>
                  <a:gd name="T5" fmla="*/ 377 h 377"/>
                  <a:gd name="T6" fmla="*/ 54 w 460"/>
                  <a:gd name="T7" fmla="*/ 364 h 377"/>
                  <a:gd name="T8" fmla="*/ 54 w 460"/>
                  <a:gd name="T9" fmla="*/ 364 h 377"/>
                  <a:gd name="T10" fmla="*/ 99 w 460"/>
                  <a:gd name="T11" fmla="*/ 302 h 377"/>
                  <a:gd name="T12" fmla="*/ 45 w 460"/>
                  <a:gd name="T13" fmla="*/ 310 h 377"/>
                  <a:gd name="T14" fmla="*/ 45 w 460"/>
                  <a:gd name="T15" fmla="*/ 310 h 377"/>
                  <a:gd name="T16" fmla="*/ 99 w 460"/>
                  <a:gd name="T17" fmla="*/ 302 h 377"/>
                  <a:gd name="T18" fmla="*/ 99 w 460"/>
                  <a:gd name="T19" fmla="*/ 302 h 377"/>
                  <a:gd name="T20" fmla="*/ 149 w 460"/>
                  <a:gd name="T21" fmla="*/ 243 h 377"/>
                  <a:gd name="T22" fmla="*/ 95 w 460"/>
                  <a:gd name="T23" fmla="*/ 247 h 377"/>
                  <a:gd name="T24" fmla="*/ 95 w 460"/>
                  <a:gd name="T25" fmla="*/ 247 h 377"/>
                  <a:gd name="T26" fmla="*/ 149 w 460"/>
                  <a:gd name="T27" fmla="*/ 243 h 377"/>
                  <a:gd name="T28" fmla="*/ 149 w 460"/>
                  <a:gd name="T29" fmla="*/ 243 h 377"/>
                  <a:gd name="T30" fmla="*/ 204 w 460"/>
                  <a:gd name="T31" fmla="*/ 188 h 377"/>
                  <a:gd name="T32" fmla="*/ 150 w 460"/>
                  <a:gd name="T33" fmla="*/ 188 h 377"/>
                  <a:gd name="T34" fmla="*/ 150 w 460"/>
                  <a:gd name="T35" fmla="*/ 188 h 377"/>
                  <a:gd name="T36" fmla="*/ 204 w 460"/>
                  <a:gd name="T37" fmla="*/ 188 h 377"/>
                  <a:gd name="T38" fmla="*/ 204 w 460"/>
                  <a:gd name="T39" fmla="*/ 188 h 377"/>
                  <a:gd name="T40" fmla="*/ 209 w 460"/>
                  <a:gd name="T41" fmla="*/ 133 h 377"/>
                  <a:gd name="T42" fmla="*/ 209 w 460"/>
                  <a:gd name="T43" fmla="*/ 134 h 377"/>
                  <a:gd name="T44" fmla="*/ 263 w 460"/>
                  <a:gd name="T45" fmla="*/ 138 h 377"/>
                  <a:gd name="T46" fmla="*/ 263 w 460"/>
                  <a:gd name="T47" fmla="*/ 138 h 377"/>
                  <a:gd name="T48" fmla="*/ 209 w 460"/>
                  <a:gd name="T49" fmla="*/ 133 h 377"/>
                  <a:gd name="T50" fmla="*/ 272 w 460"/>
                  <a:gd name="T51" fmla="*/ 83 h 377"/>
                  <a:gd name="T52" fmla="*/ 272 w 460"/>
                  <a:gd name="T53" fmla="*/ 84 h 377"/>
                  <a:gd name="T54" fmla="*/ 326 w 460"/>
                  <a:gd name="T55" fmla="*/ 92 h 377"/>
                  <a:gd name="T56" fmla="*/ 326 w 460"/>
                  <a:gd name="T57" fmla="*/ 92 h 377"/>
                  <a:gd name="T58" fmla="*/ 272 w 460"/>
                  <a:gd name="T59" fmla="*/ 83 h 377"/>
                  <a:gd name="T60" fmla="*/ 339 w 460"/>
                  <a:gd name="T61" fmla="*/ 39 h 377"/>
                  <a:gd name="T62" fmla="*/ 339 w 460"/>
                  <a:gd name="T63" fmla="*/ 39 h 377"/>
                  <a:gd name="T64" fmla="*/ 391 w 460"/>
                  <a:gd name="T65" fmla="*/ 52 h 377"/>
                  <a:gd name="T66" fmla="*/ 391 w 460"/>
                  <a:gd name="T67" fmla="*/ 52 h 377"/>
                  <a:gd name="T68" fmla="*/ 339 w 460"/>
                  <a:gd name="T69" fmla="*/ 39 h 377"/>
                  <a:gd name="T70" fmla="*/ 409 w 460"/>
                  <a:gd name="T71" fmla="*/ 0 h 377"/>
                  <a:gd name="T72" fmla="*/ 409 w 460"/>
                  <a:gd name="T73" fmla="*/ 0 h 377"/>
                  <a:gd name="T74" fmla="*/ 460 w 460"/>
                  <a:gd name="T75" fmla="*/ 17 h 377"/>
                  <a:gd name="T76" fmla="*/ 460 w 460"/>
                  <a:gd name="T77" fmla="*/ 17 h 377"/>
                  <a:gd name="T78" fmla="*/ 409 w 460"/>
                  <a:gd name="T79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0" h="377">
                    <a:moveTo>
                      <a:pt x="54" y="364"/>
                    </a:moveTo>
                    <a:lnTo>
                      <a:pt x="0" y="377"/>
                    </a:lnTo>
                    <a:lnTo>
                      <a:pt x="0" y="377"/>
                    </a:lnTo>
                    <a:lnTo>
                      <a:pt x="54" y="364"/>
                    </a:lnTo>
                    <a:lnTo>
                      <a:pt x="54" y="364"/>
                    </a:lnTo>
                    <a:close/>
                    <a:moveTo>
                      <a:pt x="99" y="302"/>
                    </a:moveTo>
                    <a:lnTo>
                      <a:pt x="45" y="310"/>
                    </a:lnTo>
                    <a:lnTo>
                      <a:pt x="45" y="310"/>
                    </a:lnTo>
                    <a:lnTo>
                      <a:pt x="99" y="302"/>
                    </a:lnTo>
                    <a:lnTo>
                      <a:pt x="99" y="302"/>
                    </a:lnTo>
                    <a:close/>
                    <a:moveTo>
                      <a:pt x="149" y="243"/>
                    </a:moveTo>
                    <a:lnTo>
                      <a:pt x="95" y="247"/>
                    </a:lnTo>
                    <a:lnTo>
                      <a:pt x="95" y="247"/>
                    </a:lnTo>
                    <a:lnTo>
                      <a:pt x="149" y="243"/>
                    </a:lnTo>
                    <a:lnTo>
                      <a:pt x="149" y="243"/>
                    </a:lnTo>
                    <a:close/>
                    <a:moveTo>
                      <a:pt x="204" y="188"/>
                    </a:moveTo>
                    <a:lnTo>
                      <a:pt x="150" y="188"/>
                    </a:lnTo>
                    <a:lnTo>
                      <a:pt x="150" y="188"/>
                    </a:lnTo>
                    <a:lnTo>
                      <a:pt x="204" y="188"/>
                    </a:lnTo>
                    <a:lnTo>
                      <a:pt x="204" y="188"/>
                    </a:lnTo>
                    <a:close/>
                    <a:moveTo>
                      <a:pt x="209" y="133"/>
                    </a:moveTo>
                    <a:lnTo>
                      <a:pt x="209" y="134"/>
                    </a:lnTo>
                    <a:lnTo>
                      <a:pt x="263" y="138"/>
                    </a:lnTo>
                    <a:lnTo>
                      <a:pt x="263" y="138"/>
                    </a:lnTo>
                    <a:lnTo>
                      <a:pt x="209" y="133"/>
                    </a:lnTo>
                    <a:close/>
                    <a:moveTo>
                      <a:pt x="272" y="83"/>
                    </a:moveTo>
                    <a:lnTo>
                      <a:pt x="272" y="84"/>
                    </a:lnTo>
                    <a:lnTo>
                      <a:pt x="326" y="92"/>
                    </a:lnTo>
                    <a:lnTo>
                      <a:pt x="326" y="92"/>
                    </a:lnTo>
                    <a:lnTo>
                      <a:pt x="272" y="83"/>
                    </a:lnTo>
                    <a:close/>
                    <a:moveTo>
                      <a:pt x="339" y="39"/>
                    </a:moveTo>
                    <a:lnTo>
                      <a:pt x="339" y="39"/>
                    </a:lnTo>
                    <a:lnTo>
                      <a:pt x="391" y="52"/>
                    </a:lnTo>
                    <a:lnTo>
                      <a:pt x="391" y="52"/>
                    </a:lnTo>
                    <a:lnTo>
                      <a:pt x="339" y="39"/>
                    </a:lnTo>
                    <a:close/>
                    <a:moveTo>
                      <a:pt x="409" y="0"/>
                    </a:moveTo>
                    <a:lnTo>
                      <a:pt x="409" y="0"/>
                    </a:lnTo>
                    <a:lnTo>
                      <a:pt x="460" y="17"/>
                    </a:lnTo>
                    <a:lnTo>
                      <a:pt x="460" y="17"/>
                    </a:lnTo>
                    <a:lnTo>
                      <a:pt x="409" y="0"/>
                    </a:lnTo>
                    <a:close/>
                  </a:path>
                </a:pathLst>
              </a:custGeom>
              <a:solidFill>
                <a:srgbClr val="0B2F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259"/>
              <p:cNvSpPr>
                <a:spLocks noEditPoints="1"/>
              </p:cNvSpPr>
              <p:nvPr/>
            </p:nvSpPr>
            <p:spPr bwMode="auto">
              <a:xfrm>
                <a:off x="4815" y="1183"/>
                <a:ext cx="460" cy="377"/>
              </a:xfrm>
              <a:custGeom>
                <a:avLst/>
                <a:gdLst>
                  <a:gd name="T0" fmla="*/ 54 w 460"/>
                  <a:gd name="T1" fmla="*/ 364 h 377"/>
                  <a:gd name="T2" fmla="*/ 0 w 460"/>
                  <a:gd name="T3" fmla="*/ 377 h 377"/>
                  <a:gd name="T4" fmla="*/ 0 w 460"/>
                  <a:gd name="T5" fmla="*/ 377 h 377"/>
                  <a:gd name="T6" fmla="*/ 54 w 460"/>
                  <a:gd name="T7" fmla="*/ 364 h 377"/>
                  <a:gd name="T8" fmla="*/ 54 w 460"/>
                  <a:gd name="T9" fmla="*/ 364 h 377"/>
                  <a:gd name="T10" fmla="*/ 99 w 460"/>
                  <a:gd name="T11" fmla="*/ 302 h 377"/>
                  <a:gd name="T12" fmla="*/ 45 w 460"/>
                  <a:gd name="T13" fmla="*/ 310 h 377"/>
                  <a:gd name="T14" fmla="*/ 45 w 460"/>
                  <a:gd name="T15" fmla="*/ 310 h 377"/>
                  <a:gd name="T16" fmla="*/ 99 w 460"/>
                  <a:gd name="T17" fmla="*/ 302 h 377"/>
                  <a:gd name="T18" fmla="*/ 99 w 460"/>
                  <a:gd name="T19" fmla="*/ 302 h 377"/>
                  <a:gd name="T20" fmla="*/ 149 w 460"/>
                  <a:gd name="T21" fmla="*/ 243 h 377"/>
                  <a:gd name="T22" fmla="*/ 95 w 460"/>
                  <a:gd name="T23" fmla="*/ 247 h 377"/>
                  <a:gd name="T24" fmla="*/ 95 w 460"/>
                  <a:gd name="T25" fmla="*/ 247 h 377"/>
                  <a:gd name="T26" fmla="*/ 149 w 460"/>
                  <a:gd name="T27" fmla="*/ 243 h 377"/>
                  <a:gd name="T28" fmla="*/ 149 w 460"/>
                  <a:gd name="T29" fmla="*/ 243 h 377"/>
                  <a:gd name="T30" fmla="*/ 204 w 460"/>
                  <a:gd name="T31" fmla="*/ 188 h 377"/>
                  <a:gd name="T32" fmla="*/ 150 w 460"/>
                  <a:gd name="T33" fmla="*/ 188 h 377"/>
                  <a:gd name="T34" fmla="*/ 150 w 460"/>
                  <a:gd name="T35" fmla="*/ 188 h 377"/>
                  <a:gd name="T36" fmla="*/ 204 w 460"/>
                  <a:gd name="T37" fmla="*/ 188 h 377"/>
                  <a:gd name="T38" fmla="*/ 204 w 460"/>
                  <a:gd name="T39" fmla="*/ 188 h 377"/>
                  <a:gd name="T40" fmla="*/ 209 w 460"/>
                  <a:gd name="T41" fmla="*/ 133 h 377"/>
                  <a:gd name="T42" fmla="*/ 209 w 460"/>
                  <a:gd name="T43" fmla="*/ 134 h 377"/>
                  <a:gd name="T44" fmla="*/ 263 w 460"/>
                  <a:gd name="T45" fmla="*/ 138 h 377"/>
                  <a:gd name="T46" fmla="*/ 263 w 460"/>
                  <a:gd name="T47" fmla="*/ 138 h 377"/>
                  <a:gd name="T48" fmla="*/ 209 w 460"/>
                  <a:gd name="T49" fmla="*/ 133 h 377"/>
                  <a:gd name="T50" fmla="*/ 272 w 460"/>
                  <a:gd name="T51" fmla="*/ 83 h 377"/>
                  <a:gd name="T52" fmla="*/ 272 w 460"/>
                  <a:gd name="T53" fmla="*/ 84 h 377"/>
                  <a:gd name="T54" fmla="*/ 326 w 460"/>
                  <a:gd name="T55" fmla="*/ 92 h 377"/>
                  <a:gd name="T56" fmla="*/ 326 w 460"/>
                  <a:gd name="T57" fmla="*/ 92 h 377"/>
                  <a:gd name="T58" fmla="*/ 272 w 460"/>
                  <a:gd name="T59" fmla="*/ 83 h 377"/>
                  <a:gd name="T60" fmla="*/ 339 w 460"/>
                  <a:gd name="T61" fmla="*/ 39 h 377"/>
                  <a:gd name="T62" fmla="*/ 339 w 460"/>
                  <a:gd name="T63" fmla="*/ 39 h 377"/>
                  <a:gd name="T64" fmla="*/ 391 w 460"/>
                  <a:gd name="T65" fmla="*/ 52 h 377"/>
                  <a:gd name="T66" fmla="*/ 391 w 460"/>
                  <a:gd name="T67" fmla="*/ 52 h 377"/>
                  <a:gd name="T68" fmla="*/ 339 w 460"/>
                  <a:gd name="T69" fmla="*/ 39 h 377"/>
                  <a:gd name="T70" fmla="*/ 409 w 460"/>
                  <a:gd name="T71" fmla="*/ 0 h 377"/>
                  <a:gd name="T72" fmla="*/ 409 w 460"/>
                  <a:gd name="T73" fmla="*/ 0 h 377"/>
                  <a:gd name="T74" fmla="*/ 460 w 460"/>
                  <a:gd name="T75" fmla="*/ 17 h 377"/>
                  <a:gd name="T76" fmla="*/ 460 w 460"/>
                  <a:gd name="T77" fmla="*/ 17 h 377"/>
                  <a:gd name="T78" fmla="*/ 409 w 460"/>
                  <a:gd name="T79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0" h="377">
                    <a:moveTo>
                      <a:pt x="54" y="364"/>
                    </a:moveTo>
                    <a:lnTo>
                      <a:pt x="0" y="377"/>
                    </a:lnTo>
                    <a:lnTo>
                      <a:pt x="0" y="377"/>
                    </a:lnTo>
                    <a:lnTo>
                      <a:pt x="54" y="364"/>
                    </a:lnTo>
                    <a:lnTo>
                      <a:pt x="54" y="364"/>
                    </a:lnTo>
                    <a:moveTo>
                      <a:pt x="99" y="302"/>
                    </a:moveTo>
                    <a:lnTo>
                      <a:pt x="45" y="310"/>
                    </a:lnTo>
                    <a:lnTo>
                      <a:pt x="45" y="310"/>
                    </a:lnTo>
                    <a:lnTo>
                      <a:pt x="99" y="302"/>
                    </a:lnTo>
                    <a:lnTo>
                      <a:pt x="99" y="302"/>
                    </a:lnTo>
                    <a:moveTo>
                      <a:pt x="149" y="243"/>
                    </a:moveTo>
                    <a:lnTo>
                      <a:pt x="95" y="247"/>
                    </a:lnTo>
                    <a:lnTo>
                      <a:pt x="95" y="247"/>
                    </a:lnTo>
                    <a:lnTo>
                      <a:pt x="149" y="243"/>
                    </a:lnTo>
                    <a:lnTo>
                      <a:pt x="149" y="243"/>
                    </a:lnTo>
                    <a:moveTo>
                      <a:pt x="204" y="188"/>
                    </a:moveTo>
                    <a:lnTo>
                      <a:pt x="150" y="188"/>
                    </a:lnTo>
                    <a:lnTo>
                      <a:pt x="150" y="188"/>
                    </a:lnTo>
                    <a:lnTo>
                      <a:pt x="204" y="188"/>
                    </a:lnTo>
                    <a:lnTo>
                      <a:pt x="204" y="188"/>
                    </a:lnTo>
                    <a:moveTo>
                      <a:pt x="209" y="133"/>
                    </a:moveTo>
                    <a:lnTo>
                      <a:pt x="209" y="134"/>
                    </a:lnTo>
                    <a:lnTo>
                      <a:pt x="263" y="138"/>
                    </a:lnTo>
                    <a:lnTo>
                      <a:pt x="263" y="138"/>
                    </a:lnTo>
                    <a:lnTo>
                      <a:pt x="209" y="133"/>
                    </a:lnTo>
                    <a:moveTo>
                      <a:pt x="272" y="83"/>
                    </a:moveTo>
                    <a:lnTo>
                      <a:pt x="272" y="84"/>
                    </a:lnTo>
                    <a:lnTo>
                      <a:pt x="326" y="92"/>
                    </a:lnTo>
                    <a:lnTo>
                      <a:pt x="326" y="92"/>
                    </a:lnTo>
                    <a:lnTo>
                      <a:pt x="272" y="83"/>
                    </a:lnTo>
                    <a:moveTo>
                      <a:pt x="339" y="39"/>
                    </a:moveTo>
                    <a:lnTo>
                      <a:pt x="339" y="39"/>
                    </a:lnTo>
                    <a:lnTo>
                      <a:pt x="391" y="52"/>
                    </a:lnTo>
                    <a:lnTo>
                      <a:pt x="391" y="52"/>
                    </a:lnTo>
                    <a:lnTo>
                      <a:pt x="339" y="39"/>
                    </a:lnTo>
                    <a:moveTo>
                      <a:pt x="409" y="0"/>
                    </a:moveTo>
                    <a:lnTo>
                      <a:pt x="409" y="0"/>
                    </a:lnTo>
                    <a:lnTo>
                      <a:pt x="460" y="17"/>
                    </a:lnTo>
                    <a:lnTo>
                      <a:pt x="460" y="17"/>
                    </a:lnTo>
                    <a:lnTo>
                      <a:pt x="40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260"/>
              <p:cNvSpPr/>
              <p:nvPr/>
            </p:nvSpPr>
            <p:spPr bwMode="auto">
              <a:xfrm>
                <a:off x="4672" y="2179"/>
                <a:ext cx="37" cy="36"/>
              </a:xfrm>
              <a:custGeom>
                <a:avLst/>
                <a:gdLst>
                  <a:gd name="T0" fmla="*/ 0 w 37"/>
                  <a:gd name="T1" fmla="*/ 0 h 36"/>
                  <a:gd name="T2" fmla="*/ 35 w 37"/>
                  <a:gd name="T3" fmla="*/ 36 h 36"/>
                  <a:gd name="T4" fmla="*/ 37 w 37"/>
                  <a:gd name="T5" fmla="*/ 32 h 36"/>
                  <a:gd name="T6" fmla="*/ 0 w 37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6">
                    <a:moveTo>
                      <a:pt x="0" y="0"/>
                    </a:moveTo>
                    <a:lnTo>
                      <a:pt x="35" y="36"/>
                    </a:lnTo>
                    <a:lnTo>
                      <a:pt x="37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261"/>
              <p:cNvSpPr/>
              <p:nvPr/>
            </p:nvSpPr>
            <p:spPr bwMode="auto">
              <a:xfrm>
                <a:off x="4672" y="2179"/>
                <a:ext cx="37" cy="36"/>
              </a:xfrm>
              <a:custGeom>
                <a:avLst/>
                <a:gdLst>
                  <a:gd name="T0" fmla="*/ 0 w 37"/>
                  <a:gd name="T1" fmla="*/ 0 h 36"/>
                  <a:gd name="T2" fmla="*/ 35 w 37"/>
                  <a:gd name="T3" fmla="*/ 36 h 36"/>
                  <a:gd name="T4" fmla="*/ 37 w 37"/>
                  <a:gd name="T5" fmla="*/ 32 h 36"/>
                  <a:gd name="T6" fmla="*/ 0 w 37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6">
                    <a:moveTo>
                      <a:pt x="0" y="0"/>
                    </a:moveTo>
                    <a:lnTo>
                      <a:pt x="35" y="36"/>
                    </a:lnTo>
                    <a:lnTo>
                      <a:pt x="37" y="3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Rectangle 262"/>
              <p:cNvSpPr>
                <a:spLocks noChangeArrowheads="1"/>
              </p:cNvSpPr>
              <p:nvPr/>
            </p:nvSpPr>
            <p:spPr bwMode="auto">
              <a:xfrm>
                <a:off x="4721" y="2287"/>
                <a:ext cx="1" cy="1"/>
              </a:xfrm>
              <a:prstGeom prst="rect">
                <a:avLst/>
              </a:prstGeom>
              <a:solidFill>
                <a:srgbClr val="0B2F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263"/>
              <p:cNvSpPr/>
              <p:nvPr/>
            </p:nvSpPr>
            <p:spPr bwMode="auto">
              <a:xfrm>
                <a:off x="4721" y="2287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264"/>
              <p:cNvSpPr>
                <a:spLocks noEditPoints="1"/>
              </p:cNvSpPr>
              <p:nvPr/>
            </p:nvSpPr>
            <p:spPr bwMode="auto">
              <a:xfrm>
                <a:off x="4679" y="2257"/>
                <a:ext cx="89" cy="245"/>
              </a:xfrm>
              <a:custGeom>
                <a:avLst/>
                <a:gdLst>
                  <a:gd name="T0" fmla="*/ 117 w 163"/>
                  <a:gd name="T1" fmla="*/ 421 h 447"/>
                  <a:gd name="T2" fmla="*/ 143 w 163"/>
                  <a:gd name="T3" fmla="*/ 447 h 447"/>
                  <a:gd name="T4" fmla="*/ 163 w 163"/>
                  <a:gd name="T5" fmla="*/ 440 h 447"/>
                  <a:gd name="T6" fmla="*/ 117 w 163"/>
                  <a:gd name="T7" fmla="*/ 421 h 447"/>
                  <a:gd name="T8" fmla="*/ 67 w 163"/>
                  <a:gd name="T9" fmla="*/ 284 h 447"/>
                  <a:gd name="T10" fmla="*/ 141 w 163"/>
                  <a:gd name="T11" fmla="*/ 358 h 447"/>
                  <a:gd name="T12" fmla="*/ 154 w 163"/>
                  <a:gd name="T13" fmla="*/ 328 h 447"/>
                  <a:gd name="T14" fmla="*/ 67 w 163"/>
                  <a:gd name="T15" fmla="*/ 284 h 447"/>
                  <a:gd name="T16" fmla="*/ 28 w 163"/>
                  <a:gd name="T17" fmla="*/ 143 h 447"/>
                  <a:gd name="T18" fmla="*/ 99 w 163"/>
                  <a:gd name="T19" fmla="*/ 214 h 447"/>
                  <a:gd name="T20" fmla="*/ 110 w 163"/>
                  <a:gd name="T21" fmla="*/ 193 h 447"/>
                  <a:gd name="T22" fmla="*/ 28 w 163"/>
                  <a:gd name="T23" fmla="*/ 143 h 447"/>
                  <a:gd name="T24" fmla="*/ 0 w 163"/>
                  <a:gd name="T25" fmla="*/ 0 h 447"/>
                  <a:gd name="T26" fmla="*/ 69 w 163"/>
                  <a:gd name="T27" fmla="*/ 69 h 447"/>
                  <a:gd name="T28" fmla="*/ 77 w 163"/>
                  <a:gd name="T29" fmla="*/ 56 h 447"/>
                  <a:gd name="T30" fmla="*/ 76 w 163"/>
                  <a:gd name="T31" fmla="*/ 55 h 447"/>
                  <a:gd name="T32" fmla="*/ 0 w 163"/>
                  <a:gd name="T33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3" h="447">
                    <a:moveTo>
                      <a:pt x="117" y="421"/>
                    </a:moveTo>
                    <a:cubicBezTo>
                      <a:pt x="143" y="447"/>
                      <a:pt x="143" y="447"/>
                      <a:pt x="143" y="447"/>
                    </a:cubicBezTo>
                    <a:cubicBezTo>
                      <a:pt x="150" y="444"/>
                      <a:pt x="156" y="442"/>
                      <a:pt x="163" y="440"/>
                    </a:cubicBezTo>
                    <a:cubicBezTo>
                      <a:pt x="117" y="421"/>
                      <a:pt x="117" y="421"/>
                      <a:pt x="117" y="421"/>
                    </a:cubicBezTo>
                    <a:moveTo>
                      <a:pt x="67" y="284"/>
                    </a:moveTo>
                    <a:cubicBezTo>
                      <a:pt x="141" y="358"/>
                      <a:pt x="141" y="358"/>
                      <a:pt x="141" y="358"/>
                    </a:cubicBezTo>
                    <a:cubicBezTo>
                      <a:pt x="154" y="328"/>
                      <a:pt x="154" y="328"/>
                      <a:pt x="154" y="328"/>
                    </a:cubicBezTo>
                    <a:cubicBezTo>
                      <a:pt x="67" y="284"/>
                      <a:pt x="67" y="284"/>
                      <a:pt x="67" y="284"/>
                    </a:cubicBezTo>
                    <a:moveTo>
                      <a:pt x="28" y="143"/>
                    </a:moveTo>
                    <a:cubicBezTo>
                      <a:pt x="99" y="214"/>
                      <a:pt x="99" y="214"/>
                      <a:pt x="99" y="214"/>
                    </a:cubicBezTo>
                    <a:cubicBezTo>
                      <a:pt x="110" y="193"/>
                      <a:pt x="110" y="193"/>
                      <a:pt x="110" y="193"/>
                    </a:cubicBezTo>
                    <a:cubicBezTo>
                      <a:pt x="28" y="143"/>
                      <a:pt x="28" y="143"/>
                      <a:pt x="28" y="143"/>
                    </a:cubicBezTo>
                    <a:moveTo>
                      <a:pt x="0" y="0"/>
                    </a:moveTo>
                    <a:cubicBezTo>
                      <a:pt x="69" y="69"/>
                      <a:pt x="69" y="69"/>
                      <a:pt x="69" y="69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265"/>
              <p:cNvSpPr/>
              <p:nvPr/>
            </p:nvSpPr>
            <p:spPr bwMode="auto">
              <a:xfrm>
                <a:off x="4482" y="1396"/>
                <a:ext cx="167" cy="146"/>
              </a:xfrm>
              <a:custGeom>
                <a:avLst/>
                <a:gdLst>
                  <a:gd name="T0" fmla="*/ 0 w 304"/>
                  <a:gd name="T1" fmla="*/ 183 h 267"/>
                  <a:gd name="T2" fmla="*/ 99 w 304"/>
                  <a:gd name="T3" fmla="*/ 0 h 267"/>
                  <a:gd name="T4" fmla="*/ 187 w 304"/>
                  <a:gd name="T5" fmla="*/ 41 h 267"/>
                  <a:gd name="T6" fmla="*/ 181 w 304"/>
                  <a:gd name="T7" fmla="*/ 52 h 267"/>
                  <a:gd name="T8" fmla="*/ 76 w 304"/>
                  <a:gd name="T9" fmla="*/ 66 h 267"/>
                  <a:gd name="T10" fmla="*/ 73 w 304"/>
                  <a:gd name="T11" fmla="*/ 80 h 267"/>
                  <a:gd name="T12" fmla="*/ 81 w 304"/>
                  <a:gd name="T13" fmla="*/ 88 h 267"/>
                  <a:gd name="T14" fmla="*/ 262 w 304"/>
                  <a:gd name="T15" fmla="*/ 186 h 267"/>
                  <a:gd name="T16" fmla="*/ 271 w 304"/>
                  <a:gd name="T17" fmla="*/ 187 h 267"/>
                  <a:gd name="T18" fmla="*/ 280 w 304"/>
                  <a:gd name="T19" fmla="*/ 178 h 267"/>
                  <a:gd name="T20" fmla="*/ 292 w 304"/>
                  <a:gd name="T21" fmla="*/ 155 h 267"/>
                  <a:gd name="T22" fmla="*/ 304 w 304"/>
                  <a:gd name="T23" fmla="*/ 161 h 267"/>
                  <a:gd name="T24" fmla="*/ 247 w 304"/>
                  <a:gd name="T25" fmla="*/ 267 h 267"/>
                  <a:gd name="T26" fmla="*/ 235 w 304"/>
                  <a:gd name="T27" fmla="*/ 260 h 267"/>
                  <a:gd name="T28" fmla="*/ 249 w 304"/>
                  <a:gd name="T29" fmla="*/ 234 h 267"/>
                  <a:gd name="T30" fmla="*/ 251 w 304"/>
                  <a:gd name="T31" fmla="*/ 225 h 267"/>
                  <a:gd name="T32" fmla="*/ 246 w 304"/>
                  <a:gd name="T33" fmla="*/ 218 h 267"/>
                  <a:gd name="T34" fmla="*/ 62 w 304"/>
                  <a:gd name="T35" fmla="*/ 119 h 267"/>
                  <a:gd name="T36" fmla="*/ 52 w 304"/>
                  <a:gd name="T37" fmla="*/ 118 h 267"/>
                  <a:gd name="T38" fmla="*/ 43 w 304"/>
                  <a:gd name="T39" fmla="*/ 128 h 267"/>
                  <a:gd name="T40" fmla="*/ 44 w 304"/>
                  <a:gd name="T41" fmla="*/ 176 h 267"/>
                  <a:gd name="T42" fmla="*/ 88 w 304"/>
                  <a:gd name="T43" fmla="*/ 223 h 267"/>
                  <a:gd name="T44" fmla="*/ 82 w 304"/>
                  <a:gd name="T45" fmla="*/ 234 h 267"/>
                  <a:gd name="T46" fmla="*/ 0 w 304"/>
                  <a:gd name="T47" fmla="*/ 18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04" h="267">
                    <a:moveTo>
                      <a:pt x="0" y="183"/>
                    </a:moveTo>
                    <a:cubicBezTo>
                      <a:pt x="99" y="0"/>
                      <a:pt x="99" y="0"/>
                      <a:pt x="99" y="0"/>
                    </a:cubicBezTo>
                    <a:cubicBezTo>
                      <a:pt x="187" y="41"/>
                      <a:pt x="187" y="41"/>
                      <a:pt x="187" y="41"/>
                    </a:cubicBezTo>
                    <a:cubicBezTo>
                      <a:pt x="181" y="52"/>
                      <a:pt x="181" y="52"/>
                      <a:pt x="181" y="52"/>
                    </a:cubicBezTo>
                    <a:cubicBezTo>
                      <a:pt x="127" y="32"/>
                      <a:pt x="92" y="36"/>
                      <a:pt x="76" y="66"/>
                    </a:cubicBezTo>
                    <a:cubicBezTo>
                      <a:pt x="73" y="72"/>
                      <a:pt x="72" y="76"/>
                      <a:pt x="73" y="80"/>
                    </a:cubicBezTo>
                    <a:cubicBezTo>
                      <a:pt x="74" y="83"/>
                      <a:pt x="76" y="86"/>
                      <a:pt x="81" y="88"/>
                    </a:cubicBezTo>
                    <a:cubicBezTo>
                      <a:pt x="262" y="186"/>
                      <a:pt x="262" y="186"/>
                      <a:pt x="262" y="186"/>
                    </a:cubicBezTo>
                    <a:cubicBezTo>
                      <a:pt x="265" y="188"/>
                      <a:pt x="269" y="188"/>
                      <a:pt x="271" y="187"/>
                    </a:cubicBezTo>
                    <a:cubicBezTo>
                      <a:pt x="274" y="186"/>
                      <a:pt x="277" y="183"/>
                      <a:pt x="280" y="178"/>
                    </a:cubicBezTo>
                    <a:cubicBezTo>
                      <a:pt x="292" y="155"/>
                      <a:pt x="292" y="155"/>
                      <a:pt x="292" y="155"/>
                    </a:cubicBezTo>
                    <a:cubicBezTo>
                      <a:pt x="304" y="161"/>
                      <a:pt x="304" y="161"/>
                      <a:pt x="304" y="161"/>
                    </a:cubicBezTo>
                    <a:cubicBezTo>
                      <a:pt x="247" y="267"/>
                      <a:pt x="247" y="267"/>
                      <a:pt x="247" y="267"/>
                    </a:cubicBezTo>
                    <a:cubicBezTo>
                      <a:pt x="235" y="260"/>
                      <a:pt x="235" y="260"/>
                      <a:pt x="235" y="260"/>
                    </a:cubicBezTo>
                    <a:cubicBezTo>
                      <a:pt x="249" y="234"/>
                      <a:pt x="249" y="234"/>
                      <a:pt x="249" y="234"/>
                    </a:cubicBezTo>
                    <a:cubicBezTo>
                      <a:pt x="251" y="231"/>
                      <a:pt x="252" y="228"/>
                      <a:pt x="251" y="225"/>
                    </a:cubicBezTo>
                    <a:cubicBezTo>
                      <a:pt x="250" y="222"/>
                      <a:pt x="248" y="220"/>
                      <a:pt x="246" y="218"/>
                    </a:cubicBezTo>
                    <a:cubicBezTo>
                      <a:pt x="62" y="119"/>
                      <a:pt x="62" y="119"/>
                      <a:pt x="62" y="119"/>
                    </a:cubicBezTo>
                    <a:cubicBezTo>
                      <a:pt x="59" y="117"/>
                      <a:pt x="55" y="117"/>
                      <a:pt x="52" y="118"/>
                    </a:cubicBezTo>
                    <a:cubicBezTo>
                      <a:pt x="49" y="119"/>
                      <a:pt x="46" y="123"/>
                      <a:pt x="43" y="128"/>
                    </a:cubicBezTo>
                    <a:cubicBezTo>
                      <a:pt x="35" y="143"/>
                      <a:pt x="35" y="159"/>
                      <a:pt x="44" y="176"/>
                    </a:cubicBezTo>
                    <a:cubicBezTo>
                      <a:pt x="51" y="191"/>
                      <a:pt x="66" y="206"/>
                      <a:pt x="88" y="223"/>
                    </a:cubicBezTo>
                    <a:cubicBezTo>
                      <a:pt x="82" y="234"/>
                      <a:pt x="82" y="234"/>
                      <a:pt x="82" y="234"/>
                    </a:cubicBezTo>
                    <a:lnTo>
                      <a:pt x="0" y="1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266"/>
              <p:cNvSpPr/>
              <p:nvPr/>
            </p:nvSpPr>
            <p:spPr bwMode="auto">
              <a:xfrm>
                <a:off x="4548" y="1337"/>
                <a:ext cx="179" cy="116"/>
              </a:xfrm>
              <a:custGeom>
                <a:avLst/>
                <a:gdLst>
                  <a:gd name="T0" fmla="*/ 0 w 326"/>
                  <a:gd name="T1" fmla="*/ 72 h 212"/>
                  <a:gd name="T2" fmla="*/ 33 w 326"/>
                  <a:gd name="T3" fmla="*/ 20 h 212"/>
                  <a:gd name="T4" fmla="*/ 136 w 326"/>
                  <a:gd name="T5" fmla="*/ 90 h 212"/>
                  <a:gd name="T6" fmla="*/ 131 w 326"/>
                  <a:gd name="T7" fmla="*/ 53 h 212"/>
                  <a:gd name="T8" fmla="*/ 142 w 326"/>
                  <a:gd name="T9" fmla="*/ 23 h 212"/>
                  <a:gd name="T10" fmla="*/ 164 w 326"/>
                  <a:gd name="T11" fmla="*/ 4 h 212"/>
                  <a:gd name="T12" fmla="*/ 190 w 326"/>
                  <a:gd name="T13" fmla="*/ 1 h 212"/>
                  <a:gd name="T14" fmla="*/ 223 w 326"/>
                  <a:gd name="T15" fmla="*/ 15 h 212"/>
                  <a:gd name="T16" fmla="*/ 287 w 326"/>
                  <a:gd name="T17" fmla="*/ 59 h 212"/>
                  <a:gd name="T18" fmla="*/ 298 w 326"/>
                  <a:gd name="T19" fmla="*/ 62 h 212"/>
                  <a:gd name="T20" fmla="*/ 308 w 326"/>
                  <a:gd name="T21" fmla="*/ 54 h 212"/>
                  <a:gd name="T22" fmla="*/ 315 w 326"/>
                  <a:gd name="T23" fmla="*/ 42 h 212"/>
                  <a:gd name="T24" fmla="*/ 326 w 326"/>
                  <a:gd name="T25" fmla="*/ 50 h 212"/>
                  <a:gd name="T26" fmla="*/ 277 w 326"/>
                  <a:gd name="T27" fmla="*/ 122 h 212"/>
                  <a:gd name="T28" fmla="*/ 266 w 326"/>
                  <a:gd name="T29" fmla="*/ 115 h 212"/>
                  <a:gd name="T30" fmla="*/ 271 w 326"/>
                  <a:gd name="T31" fmla="*/ 107 h 212"/>
                  <a:gd name="T32" fmla="*/ 277 w 326"/>
                  <a:gd name="T33" fmla="*/ 92 h 212"/>
                  <a:gd name="T34" fmla="*/ 271 w 326"/>
                  <a:gd name="T35" fmla="*/ 83 h 212"/>
                  <a:gd name="T36" fmla="*/ 207 w 326"/>
                  <a:gd name="T37" fmla="*/ 39 h 212"/>
                  <a:gd name="T38" fmla="*/ 175 w 326"/>
                  <a:gd name="T39" fmla="*/ 30 h 212"/>
                  <a:gd name="T40" fmla="*/ 152 w 326"/>
                  <a:gd name="T41" fmla="*/ 44 h 212"/>
                  <a:gd name="T42" fmla="*/ 144 w 326"/>
                  <a:gd name="T43" fmla="*/ 66 h 212"/>
                  <a:gd name="T44" fmla="*/ 151 w 326"/>
                  <a:gd name="T45" fmla="*/ 91 h 212"/>
                  <a:gd name="T46" fmla="*/ 170 w 326"/>
                  <a:gd name="T47" fmla="*/ 113 h 212"/>
                  <a:gd name="T48" fmla="*/ 223 w 326"/>
                  <a:gd name="T49" fmla="*/ 149 h 212"/>
                  <a:gd name="T50" fmla="*/ 236 w 326"/>
                  <a:gd name="T51" fmla="*/ 153 h 212"/>
                  <a:gd name="T52" fmla="*/ 245 w 326"/>
                  <a:gd name="T53" fmla="*/ 145 h 212"/>
                  <a:gd name="T54" fmla="*/ 253 w 326"/>
                  <a:gd name="T55" fmla="*/ 134 h 212"/>
                  <a:gd name="T56" fmla="*/ 264 w 326"/>
                  <a:gd name="T57" fmla="*/ 141 h 212"/>
                  <a:gd name="T58" fmla="*/ 215 w 326"/>
                  <a:gd name="T59" fmla="*/ 212 h 212"/>
                  <a:gd name="T60" fmla="*/ 205 w 326"/>
                  <a:gd name="T61" fmla="*/ 205 h 212"/>
                  <a:gd name="T62" fmla="*/ 210 w 326"/>
                  <a:gd name="T63" fmla="*/ 197 h 212"/>
                  <a:gd name="T64" fmla="*/ 215 w 326"/>
                  <a:gd name="T65" fmla="*/ 183 h 212"/>
                  <a:gd name="T66" fmla="*/ 207 w 326"/>
                  <a:gd name="T67" fmla="*/ 173 h 212"/>
                  <a:gd name="T68" fmla="*/ 47 w 326"/>
                  <a:gd name="T69" fmla="*/ 64 h 212"/>
                  <a:gd name="T70" fmla="*/ 31 w 326"/>
                  <a:gd name="T71" fmla="*/ 60 h 212"/>
                  <a:gd name="T72" fmla="*/ 18 w 326"/>
                  <a:gd name="T73" fmla="*/ 70 h 212"/>
                  <a:gd name="T74" fmla="*/ 11 w 326"/>
                  <a:gd name="T75" fmla="*/ 80 h 212"/>
                  <a:gd name="T76" fmla="*/ 0 w 326"/>
                  <a:gd name="T77" fmla="*/ 7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26" h="212">
                    <a:moveTo>
                      <a:pt x="0" y="72"/>
                    </a:moveTo>
                    <a:cubicBezTo>
                      <a:pt x="33" y="20"/>
                      <a:pt x="33" y="20"/>
                      <a:pt x="33" y="20"/>
                    </a:cubicBezTo>
                    <a:cubicBezTo>
                      <a:pt x="136" y="90"/>
                      <a:pt x="136" y="90"/>
                      <a:pt x="136" y="90"/>
                    </a:cubicBezTo>
                    <a:cubicBezTo>
                      <a:pt x="132" y="77"/>
                      <a:pt x="130" y="64"/>
                      <a:pt x="131" y="53"/>
                    </a:cubicBezTo>
                    <a:cubicBezTo>
                      <a:pt x="132" y="42"/>
                      <a:pt x="136" y="32"/>
                      <a:pt x="142" y="23"/>
                    </a:cubicBezTo>
                    <a:cubicBezTo>
                      <a:pt x="148" y="14"/>
                      <a:pt x="155" y="8"/>
                      <a:pt x="164" y="4"/>
                    </a:cubicBezTo>
                    <a:cubicBezTo>
                      <a:pt x="171" y="0"/>
                      <a:pt x="180" y="0"/>
                      <a:pt x="190" y="1"/>
                    </a:cubicBezTo>
                    <a:cubicBezTo>
                      <a:pt x="201" y="3"/>
                      <a:pt x="212" y="8"/>
                      <a:pt x="223" y="15"/>
                    </a:cubicBezTo>
                    <a:cubicBezTo>
                      <a:pt x="287" y="59"/>
                      <a:pt x="287" y="59"/>
                      <a:pt x="287" y="59"/>
                    </a:cubicBezTo>
                    <a:cubicBezTo>
                      <a:pt x="291" y="62"/>
                      <a:pt x="295" y="63"/>
                      <a:pt x="298" y="62"/>
                    </a:cubicBezTo>
                    <a:cubicBezTo>
                      <a:pt x="301" y="61"/>
                      <a:pt x="305" y="58"/>
                      <a:pt x="308" y="54"/>
                    </a:cubicBezTo>
                    <a:cubicBezTo>
                      <a:pt x="315" y="42"/>
                      <a:pt x="315" y="42"/>
                      <a:pt x="315" y="42"/>
                    </a:cubicBezTo>
                    <a:cubicBezTo>
                      <a:pt x="326" y="50"/>
                      <a:pt x="326" y="50"/>
                      <a:pt x="326" y="50"/>
                    </a:cubicBezTo>
                    <a:cubicBezTo>
                      <a:pt x="277" y="122"/>
                      <a:pt x="277" y="122"/>
                      <a:pt x="277" y="122"/>
                    </a:cubicBezTo>
                    <a:cubicBezTo>
                      <a:pt x="266" y="115"/>
                      <a:pt x="266" y="115"/>
                      <a:pt x="266" y="115"/>
                    </a:cubicBezTo>
                    <a:cubicBezTo>
                      <a:pt x="271" y="107"/>
                      <a:pt x="271" y="107"/>
                      <a:pt x="271" y="107"/>
                    </a:cubicBezTo>
                    <a:cubicBezTo>
                      <a:pt x="276" y="101"/>
                      <a:pt x="278" y="96"/>
                      <a:pt x="277" y="92"/>
                    </a:cubicBezTo>
                    <a:cubicBezTo>
                      <a:pt x="277" y="89"/>
                      <a:pt x="275" y="85"/>
                      <a:pt x="271" y="83"/>
                    </a:cubicBezTo>
                    <a:cubicBezTo>
                      <a:pt x="207" y="39"/>
                      <a:pt x="207" y="39"/>
                      <a:pt x="207" y="39"/>
                    </a:cubicBezTo>
                    <a:cubicBezTo>
                      <a:pt x="196" y="32"/>
                      <a:pt x="185" y="28"/>
                      <a:pt x="175" y="30"/>
                    </a:cubicBezTo>
                    <a:cubicBezTo>
                      <a:pt x="165" y="31"/>
                      <a:pt x="157" y="36"/>
                      <a:pt x="152" y="44"/>
                    </a:cubicBezTo>
                    <a:cubicBezTo>
                      <a:pt x="147" y="51"/>
                      <a:pt x="145" y="58"/>
                      <a:pt x="144" y="66"/>
                    </a:cubicBezTo>
                    <a:cubicBezTo>
                      <a:pt x="144" y="74"/>
                      <a:pt x="146" y="83"/>
                      <a:pt x="151" y="91"/>
                    </a:cubicBezTo>
                    <a:cubicBezTo>
                      <a:pt x="155" y="100"/>
                      <a:pt x="162" y="107"/>
                      <a:pt x="170" y="113"/>
                    </a:cubicBezTo>
                    <a:cubicBezTo>
                      <a:pt x="223" y="149"/>
                      <a:pt x="223" y="149"/>
                      <a:pt x="223" y="149"/>
                    </a:cubicBezTo>
                    <a:cubicBezTo>
                      <a:pt x="228" y="153"/>
                      <a:pt x="232" y="154"/>
                      <a:pt x="236" y="153"/>
                    </a:cubicBezTo>
                    <a:cubicBezTo>
                      <a:pt x="239" y="153"/>
                      <a:pt x="242" y="150"/>
                      <a:pt x="245" y="145"/>
                    </a:cubicBezTo>
                    <a:cubicBezTo>
                      <a:pt x="253" y="134"/>
                      <a:pt x="253" y="134"/>
                      <a:pt x="253" y="134"/>
                    </a:cubicBezTo>
                    <a:cubicBezTo>
                      <a:pt x="264" y="141"/>
                      <a:pt x="264" y="141"/>
                      <a:pt x="264" y="141"/>
                    </a:cubicBezTo>
                    <a:cubicBezTo>
                      <a:pt x="215" y="212"/>
                      <a:pt x="215" y="212"/>
                      <a:pt x="215" y="212"/>
                    </a:cubicBezTo>
                    <a:cubicBezTo>
                      <a:pt x="205" y="205"/>
                      <a:pt x="205" y="205"/>
                      <a:pt x="205" y="205"/>
                    </a:cubicBezTo>
                    <a:cubicBezTo>
                      <a:pt x="210" y="197"/>
                      <a:pt x="210" y="197"/>
                      <a:pt x="210" y="197"/>
                    </a:cubicBezTo>
                    <a:cubicBezTo>
                      <a:pt x="214" y="192"/>
                      <a:pt x="215" y="187"/>
                      <a:pt x="215" y="183"/>
                    </a:cubicBezTo>
                    <a:cubicBezTo>
                      <a:pt x="214" y="179"/>
                      <a:pt x="212" y="176"/>
                      <a:pt x="207" y="173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1" y="60"/>
                      <a:pt x="36" y="59"/>
                      <a:pt x="31" y="60"/>
                    </a:cubicBezTo>
                    <a:cubicBezTo>
                      <a:pt x="26" y="61"/>
                      <a:pt x="22" y="64"/>
                      <a:pt x="18" y="70"/>
                    </a:cubicBezTo>
                    <a:cubicBezTo>
                      <a:pt x="11" y="80"/>
                      <a:pt x="11" y="80"/>
                      <a:pt x="11" y="80"/>
                    </a:cubicBez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267"/>
              <p:cNvSpPr>
                <a:spLocks noEditPoints="1"/>
              </p:cNvSpPr>
              <p:nvPr/>
            </p:nvSpPr>
            <p:spPr bwMode="auto">
              <a:xfrm>
                <a:off x="4678" y="1251"/>
                <a:ext cx="97" cy="90"/>
              </a:xfrm>
              <a:custGeom>
                <a:avLst/>
                <a:gdLst>
                  <a:gd name="T0" fmla="*/ 133 w 176"/>
                  <a:gd name="T1" fmla="*/ 26 h 165"/>
                  <a:gd name="T2" fmla="*/ 59 w 176"/>
                  <a:gd name="T3" fmla="*/ 117 h 165"/>
                  <a:gd name="T4" fmla="*/ 108 w 176"/>
                  <a:gd name="T5" fmla="*/ 139 h 165"/>
                  <a:gd name="T6" fmla="*/ 146 w 176"/>
                  <a:gd name="T7" fmla="*/ 120 h 165"/>
                  <a:gd name="T8" fmla="*/ 150 w 176"/>
                  <a:gd name="T9" fmla="*/ 53 h 165"/>
                  <a:gd name="T10" fmla="*/ 161 w 176"/>
                  <a:gd name="T11" fmla="*/ 48 h 165"/>
                  <a:gd name="T12" fmla="*/ 153 w 176"/>
                  <a:gd name="T13" fmla="*/ 136 h 165"/>
                  <a:gd name="T14" fmla="*/ 100 w 176"/>
                  <a:gd name="T15" fmla="*/ 163 h 165"/>
                  <a:gd name="T16" fmla="*/ 39 w 176"/>
                  <a:gd name="T17" fmla="*/ 143 h 165"/>
                  <a:gd name="T18" fmla="*/ 3 w 176"/>
                  <a:gd name="T19" fmla="*/ 85 h 165"/>
                  <a:gd name="T20" fmla="*/ 19 w 176"/>
                  <a:gd name="T21" fmla="*/ 28 h 165"/>
                  <a:gd name="T22" fmla="*/ 54 w 176"/>
                  <a:gd name="T23" fmla="*/ 4 h 165"/>
                  <a:gd name="T24" fmla="*/ 97 w 176"/>
                  <a:gd name="T25" fmla="*/ 6 h 165"/>
                  <a:gd name="T26" fmla="*/ 133 w 176"/>
                  <a:gd name="T27" fmla="*/ 26 h 165"/>
                  <a:gd name="T28" fmla="*/ 49 w 176"/>
                  <a:gd name="T29" fmla="*/ 109 h 165"/>
                  <a:gd name="T30" fmla="*/ 94 w 176"/>
                  <a:gd name="T31" fmla="*/ 54 h 165"/>
                  <a:gd name="T32" fmla="*/ 97 w 176"/>
                  <a:gd name="T33" fmla="*/ 44 h 165"/>
                  <a:gd name="T34" fmla="*/ 88 w 176"/>
                  <a:gd name="T35" fmla="*/ 32 h 165"/>
                  <a:gd name="T36" fmla="*/ 55 w 176"/>
                  <a:gd name="T37" fmla="*/ 21 h 165"/>
                  <a:gd name="T38" fmla="*/ 27 w 176"/>
                  <a:gd name="T39" fmla="*/ 34 h 165"/>
                  <a:gd name="T40" fmla="*/ 20 w 176"/>
                  <a:gd name="T41" fmla="*/ 68 h 165"/>
                  <a:gd name="T42" fmla="*/ 49 w 176"/>
                  <a:gd name="T43" fmla="*/ 10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6" h="165">
                    <a:moveTo>
                      <a:pt x="133" y="26"/>
                    </a:moveTo>
                    <a:cubicBezTo>
                      <a:pt x="59" y="117"/>
                      <a:pt x="59" y="117"/>
                      <a:pt x="59" y="117"/>
                    </a:cubicBezTo>
                    <a:cubicBezTo>
                      <a:pt x="78" y="132"/>
                      <a:pt x="95" y="139"/>
                      <a:pt x="108" y="139"/>
                    </a:cubicBezTo>
                    <a:cubicBezTo>
                      <a:pt x="123" y="139"/>
                      <a:pt x="136" y="132"/>
                      <a:pt x="146" y="120"/>
                    </a:cubicBezTo>
                    <a:cubicBezTo>
                      <a:pt x="160" y="103"/>
                      <a:pt x="161" y="80"/>
                      <a:pt x="150" y="53"/>
                    </a:cubicBezTo>
                    <a:cubicBezTo>
                      <a:pt x="161" y="48"/>
                      <a:pt x="161" y="48"/>
                      <a:pt x="161" y="48"/>
                    </a:cubicBezTo>
                    <a:cubicBezTo>
                      <a:pt x="176" y="82"/>
                      <a:pt x="173" y="111"/>
                      <a:pt x="153" y="136"/>
                    </a:cubicBezTo>
                    <a:cubicBezTo>
                      <a:pt x="139" y="153"/>
                      <a:pt x="121" y="162"/>
                      <a:pt x="100" y="163"/>
                    </a:cubicBezTo>
                    <a:cubicBezTo>
                      <a:pt x="78" y="165"/>
                      <a:pt x="58" y="158"/>
                      <a:pt x="39" y="143"/>
                    </a:cubicBezTo>
                    <a:cubicBezTo>
                      <a:pt x="18" y="126"/>
                      <a:pt x="6" y="107"/>
                      <a:pt x="3" y="85"/>
                    </a:cubicBezTo>
                    <a:cubicBezTo>
                      <a:pt x="0" y="63"/>
                      <a:pt x="5" y="44"/>
                      <a:pt x="19" y="28"/>
                    </a:cubicBezTo>
                    <a:cubicBezTo>
                      <a:pt x="29" y="15"/>
                      <a:pt x="40" y="7"/>
                      <a:pt x="54" y="4"/>
                    </a:cubicBezTo>
                    <a:cubicBezTo>
                      <a:pt x="67" y="0"/>
                      <a:pt x="82" y="1"/>
                      <a:pt x="97" y="6"/>
                    </a:cubicBezTo>
                    <a:cubicBezTo>
                      <a:pt x="108" y="9"/>
                      <a:pt x="120" y="16"/>
                      <a:pt x="133" y="26"/>
                    </a:cubicBezTo>
                    <a:close/>
                    <a:moveTo>
                      <a:pt x="49" y="109"/>
                    </a:moveTo>
                    <a:cubicBezTo>
                      <a:pt x="94" y="54"/>
                      <a:pt x="94" y="54"/>
                      <a:pt x="94" y="54"/>
                    </a:cubicBezTo>
                    <a:cubicBezTo>
                      <a:pt x="96" y="51"/>
                      <a:pt x="97" y="47"/>
                      <a:pt x="97" y="44"/>
                    </a:cubicBezTo>
                    <a:cubicBezTo>
                      <a:pt x="96" y="40"/>
                      <a:pt x="93" y="36"/>
                      <a:pt x="88" y="32"/>
                    </a:cubicBezTo>
                    <a:cubicBezTo>
                      <a:pt x="78" y="24"/>
                      <a:pt x="67" y="20"/>
                      <a:pt x="55" y="21"/>
                    </a:cubicBezTo>
                    <a:cubicBezTo>
                      <a:pt x="43" y="21"/>
                      <a:pt x="34" y="26"/>
                      <a:pt x="27" y="34"/>
                    </a:cubicBezTo>
                    <a:cubicBezTo>
                      <a:pt x="19" y="43"/>
                      <a:pt x="17" y="55"/>
                      <a:pt x="20" y="68"/>
                    </a:cubicBezTo>
                    <a:cubicBezTo>
                      <a:pt x="23" y="81"/>
                      <a:pt x="33" y="95"/>
                      <a:pt x="49" y="1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268"/>
              <p:cNvSpPr>
                <a:spLocks noEditPoints="1"/>
              </p:cNvSpPr>
              <p:nvPr/>
            </p:nvSpPr>
            <p:spPr bwMode="auto">
              <a:xfrm>
                <a:off x="4777" y="1038"/>
                <a:ext cx="170" cy="169"/>
              </a:xfrm>
              <a:custGeom>
                <a:avLst/>
                <a:gdLst>
                  <a:gd name="T0" fmla="*/ 0 w 311"/>
                  <a:gd name="T1" fmla="*/ 113 h 309"/>
                  <a:gd name="T2" fmla="*/ 102 w 311"/>
                  <a:gd name="T3" fmla="*/ 26 h 309"/>
                  <a:gd name="T4" fmla="*/ 160 w 311"/>
                  <a:gd name="T5" fmla="*/ 0 h 309"/>
                  <a:gd name="T6" fmla="*/ 204 w 311"/>
                  <a:gd name="T7" fmla="*/ 20 h 309"/>
                  <a:gd name="T8" fmla="*/ 216 w 311"/>
                  <a:gd name="T9" fmla="*/ 58 h 309"/>
                  <a:gd name="T10" fmla="*/ 198 w 311"/>
                  <a:gd name="T11" fmla="*/ 105 h 309"/>
                  <a:gd name="T12" fmla="*/ 256 w 311"/>
                  <a:gd name="T13" fmla="*/ 88 h 309"/>
                  <a:gd name="T14" fmla="*/ 296 w 311"/>
                  <a:gd name="T15" fmla="*/ 108 h 309"/>
                  <a:gd name="T16" fmla="*/ 310 w 311"/>
                  <a:gd name="T17" fmla="*/ 140 h 309"/>
                  <a:gd name="T18" fmla="*/ 300 w 311"/>
                  <a:gd name="T19" fmla="*/ 182 h 309"/>
                  <a:gd name="T20" fmla="*/ 265 w 311"/>
                  <a:gd name="T21" fmla="*/ 225 h 309"/>
                  <a:gd name="T22" fmla="*/ 165 w 311"/>
                  <a:gd name="T23" fmla="*/ 309 h 309"/>
                  <a:gd name="T24" fmla="*/ 157 w 311"/>
                  <a:gd name="T25" fmla="*/ 299 h 309"/>
                  <a:gd name="T26" fmla="*/ 173 w 311"/>
                  <a:gd name="T27" fmla="*/ 285 h 309"/>
                  <a:gd name="T28" fmla="*/ 182 w 311"/>
                  <a:gd name="T29" fmla="*/ 274 h 309"/>
                  <a:gd name="T30" fmla="*/ 181 w 311"/>
                  <a:gd name="T31" fmla="*/ 266 h 309"/>
                  <a:gd name="T32" fmla="*/ 48 w 311"/>
                  <a:gd name="T33" fmla="*/ 108 h 309"/>
                  <a:gd name="T34" fmla="*/ 37 w 311"/>
                  <a:gd name="T35" fmla="*/ 103 h 309"/>
                  <a:gd name="T36" fmla="*/ 25 w 311"/>
                  <a:gd name="T37" fmla="*/ 108 h 309"/>
                  <a:gd name="T38" fmla="*/ 8 w 311"/>
                  <a:gd name="T39" fmla="*/ 123 h 309"/>
                  <a:gd name="T40" fmla="*/ 0 w 311"/>
                  <a:gd name="T41" fmla="*/ 113 h 309"/>
                  <a:gd name="T42" fmla="*/ 135 w 311"/>
                  <a:gd name="T43" fmla="*/ 153 h 309"/>
                  <a:gd name="T44" fmla="*/ 172 w 311"/>
                  <a:gd name="T45" fmla="*/ 122 h 309"/>
                  <a:gd name="T46" fmla="*/ 191 w 311"/>
                  <a:gd name="T47" fmla="*/ 89 h 309"/>
                  <a:gd name="T48" fmla="*/ 173 w 311"/>
                  <a:gd name="T49" fmla="*/ 47 h 309"/>
                  <a:gd name="T50" fmla="*/ 149 w 311"/>
                  <a:gd name="T51" fmla="*/ 29 h 309"/>
                  <a:gd name="T52" fmla="*/ 125 w 311"/>
                  <a:gd name="T53" fmla="*/ 29 h 309"/>
                  <a:gd name="T54" fmla="*/ 90 w 311"/>
                  <a:gd name="T55" fmla="*/ 53 h 309"/>
                  <a:gd name="T56" fmla="*/ 72 w 311"/>
                  <a:gd name="T57" fmla="*/ 72 h 309"/>
                  <a:gd name="T58" fmla="*/ 75 w 311"/>
                  <a:gd name="T59" fmla="*/ 83 h 309"/>
                  <a:gd name="T60" fmla="*/ 135 w 311"/>
                  <a:gd name="T61" fmla="*/ 153 h 309"/>
                  <a:gd name="T62" fmla="*/ 143 w 311"/>
                  <a:gd name="T63" fmla="*/ 163 h 309"/>
                  <a:gd name="T64" fmla="*/ 207 w 311"/>
                  <a:gd name="T65" fmla="*/ 239 h 309"/>
                  <a:gd name="T66" fmla="*/ 217 w 311"/>
                  <a:gd name="T67" fmla="*/ 244 h 309"/>
                  <a:gd name="T68" fmla="*/ 230 w 311"/>
                  <a:gd name="T69" fmla="*/ 237 h 309"/>
                  <a:gd name="T70" fmla="*/ 254 w 311"/>
                  <a:gd name="T71" fmla="*/ 217 h 309"/>
                  <a:gd name="T72" fmla="*/ 280 w 311"/>
                  <a:gd name="T73" fmla="*/ 177 h 309"/>
                  <a:gd name="T74" fmla="*/ 264 w 311"/>
                  <a:gd name="T75" fmla="*/ 135 h 309"/>
                  <a:gd name="T76" fmla="*/ 225 w 311"/>
                  <a:gd name="T77" fmla="*/ 113 h 309"/>
                  <a:gd name="T78" fmla="*/ 183 w 311"/>
                  <a:gd name="T79" fmla="*/ 129 h 309"/>
                  <a:gd name="T80" fmla="*/ 143 w 311"/>
                  <a:gd name="T81" fmla="*/ 163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11" h="309">
                    <a:moveTo>
                      <a:pt x="0" y="113"/>
                    </a:moveTo>
                    <a:cubicBezTo>
                      <a:pt x="102" y="26"/>
                      <a:pt x="102" y="26"/>
                      <a:pt x="102" y="26"/>
                    </a:cubicBezTo>
                    <a:cubicBezTo>
                      <a:pt x="122" y="9"/>
                      <a:pt x="141" y="1"/>
                      <a:pt x="160" y="0"/>
                    </a:cubicBezTo>
                    <a:cubicBezTo>
                      <a:pt x="178" y="0"/>
                      <a:pt x="192" y="7"/>
                      <a:pt x="204" y="20"/>
                    </a:cubicBezTo>
                    <a:cubicBezTo>
                      <a:pt x="213" y="31"/>
                      <a:pt x="217" y="44"/>
                      <a:pt x="216" y="58"/>
                    </a:cubicBezTo>
                    <a:cubicBezTo>
                      <a:pt x="216" y="72"/>
                      <a:pt x="210" y="88"/>
                      <a:pt x="198" y="105"/>
                    </a:cubicBezTo>
                    <a:cubicBezTo>
                      <a:pt x="220" y="93"/>
                      <a:pt x="239" y="87"/>
                      <a:pt x="256" y="88"/>
                    </a:cubicBezTo>
                    <a:cubicBezTo>
                      <a:pt x="272" y="88"/>
                      <a:pt x="286" y="95"/>
                      <a:pt x="296" y="108"/>
                    </a:cubicBezTo>
                    <a:cubicBezTo>
                      <a:pt x="305" y="118"/>
                      <a:pt x="309" y="128"/>
                      <a:pt x="310" y="140"/>
                    </a:cubicBezTo>
                    <a:cubicBezTo>
                      <a:pt x="311" y="152"/>
                      <a:pt x="308" y="166"/>
                      <a:pt x="300" y="182"/>
                    </a:cubicBezTo>
                    <a:cubicBezTo>
                      <a:pt x="292" y="197"/>
                      <a:pt x="280" y="212"/>
                      <a:pt x="265" y="225"/>
                    </a:cubicBezTo>
                    <a:cubicBezTo>
                      <a:pt x="165" y="309"/>
                      <a:pt x="165" y="309"/>
                      <a:pt x="165" y="309"/>
                    </a:cubicBezTo>
                    <a:cubicBezTo>
                      <a:pt x="157" y="299"/>
                      <a:pt x="157" y="299"/>
                      <a:pt x="157" y="299"/>
                    </a:cubicBezTo>
                    <a:cubicBezTo>
                      <a:pt x="173" y="285"/>
                      <a:pt x="173" y="285"/>
                      <a:pt x="173" y="285"/>
                    </a:cubicBezTo>
                    <a:cubicBezTo>
                      <a:pt x="178" y="281"/>
                      <a:pt x="181" y="277"/>
                      <a:pt x="182" y="274"/>
                    </a:cubicBezTo>
                    <a:cubicBezTo>
                      <a:pt x="183" y="270"/>
                      <a:pt x="182" y="268"/>
                      <a:pt x="181" y="266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45" y="105"/>
                      <a:pt x="41" y="103"/>
                      <a:pt x="37" y="103"/>
                    </a:cubicBezTo>
                    <a:cubicBezTo>
                      <a:pt x="34" y="103"/>
                      <a:pt x="30" y="105"/>
                      <a:pt x="25" y="108"/>
                    </a:cubicBezTo>
                    <a:cubicBezTo>
                      <a:pt x="8" y="123"/>
                      <a:pt x="8" y="123"/>
                      <a:pt x="8" y="123"/>
                    </a:cubicBezTo>
                    <a:lnTo>
                      <a:pt x="0" y="113"/>
                    </a:lnTo>
                    <a:close/>
                    <a:moveTo>
                      <a:pt x="135" y="153"/>
                    </a:moveTo>
                    <a:cubicBezTo>
                      <a:pt x="172" y="122"/>
                      <a:pt x="172" y="122"/>
                      <a:pt x="172" y="122"/>
                    </a:cubicBezTo>
                    <a:cubicBezTo>
                      <a:pt x="183" y="112"/>
                      <a:pt x="189" y="101"/>
                      <a:pt x="191" y="89"/>
                    </a:cubicBezTo>
                    <a:cubicBezTo>
                      <a:pt x="192" y="76"/>
                      <a:pt x="186" y="62"/>
                      <a:pt x="173" y="47"/>
                    </a:cubicBezTo>
                    <a:cubicBezTo>
                      <a:pt x="165" y="38"/>
                      <a:pt x="157" y="32"/>
                      <a:pt x="149" y="29"/>
                    </a:cubicBezTo>
                    <a:cubicBezTo>
                      <a:pt x="142" y="26"/>
                      <a:pt x="134" y="27"/>
                      <a:pt x="125" y="29"/>
                    </a:cubicBezTo>
                    <a:cubicBezTo>
                      <a:pt x="117" y="32"/>
                      <a:pt x="106" y="40"/>
                      <a:pt x="90" y="53"/>
                    </a:cubicBezTo>
                    <a:cubicBezTo>
                      <a:pt x="80" y="62"/>
                      <a:pt x="74" y="68"/>
                      <a:pt x="72" y="72"/>
                    </a:cubicBezTo>
                    <a:cubicBezTo>
                      <a:pt x="71" y="76"/>
                      <a:pt x="72" y="79"/>
                      <a:pt x="75" y="83"/>
                    </a:cubicBezTo>
                    <a:lnTo>
                      <a:pt x="135" y="153"/>
                    </a:lnTo>
                    <a:close/>
                    <a:moveTo>
                      <a:pt x="143" y="163"/>
                    </a:moveTo>
                    <a:cubicBezTo>
                      <a:pt x="207" y="239"/>
                      <a:pt x="207" y="239"/>
                      <a:pt x="207" y="239"/>
                    </a:cubicBezTo>
                    <a:cubicBezTo>
                      <a:pt x="210" y="242"/>
                      <a:pt x="213" y="244"/>
                      <a:pt x="217" y="244"/>
                    </a:cubicBezTo>
                    <a:cubicBezTo>
                      <a:pt x="220" y="244"/>
                      <a:pt x="225" y="242"/>
                      <a:pt x="230" y="237"/>
                    </a:cubicBezTo>
                    <a:cubicBezTo>
                      <a:pt x="254" y="217"/>
                      <a:pt x="254" y="217"/>
                      <a:pt x="254" y="217"/>
                    </a:cubicBezTo>
                    <a:cubicBezTo>
                      <a:pt x="270" y="204"/>
                      <a:pt x="278" y="190"/>
                      <a:pt x="280" y="177"/>
                    </a:cubicBezTo>
                    <a:cubicBezTo>
                      <a:pt x="282" y="164"/>
                      <a:pt x="276" y="150"/>
                      <a:pt x="264" y="135"/>
                    </a:cubicBezTo>
                    <a:cubicBezTo>
                      <a:pt x="253" y="122"/>
                      <a:pt x="240" y="114"/>
                      <a:pt x="225" y="113"/>
                    </a:cubicBezTo>
                    <a:cubicBezTo>
                      <a:pt x="211" y="112"/>
                      <a:pt x="197" y="117"/>
                      <a:pt x="183" y="129"/>
                    </a:cubicBezTo>
                    <a:lnTo>
                      <a:pt x="143" y="1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269"/>
              <p:cNvSpPr>
                <a:spLocks noEditPoints="1"/>
              </p:cNvSpPr>
              <p:nvPr/>
            </p:nvSpPr>
            <p:spPr bwMode="auto">
              <a:xfrm>
                <a:off x="4936" y="1013"/>
                <a:ext cx="94" cy="94"/>
              </a:xfrm>
              <a:custGeom>
                <a:avLst/>
                <a:gdLst>
                  <a:gd name="T0" fmla="*/ 143 w 170"/>
                  <a:gd name="T1" fmla="*/ 44 h 171"/>
                  <a:gd name="T2" fmla="*/ 47 w 170"/>
                  <a:gd name="T3" fmla="*/ 110 h 171"/>
                  <a:gd name="T4" fmla="*/ 89 w 170"/>
                  <a:gd name="T5" fmla="*/ 146 h 171"/>
                  <a:gd name="T6" fmla="*/ 130 w 170"/>
                  <a:gd name="T7" fmla="*/ 138 h 171"/>
                  <a:gd name="T8" fmla="*/ 153 w 170"/>
                  <a:gd name="T9" fmla="*/ 75 h 171"/>
                  <a:gd name="T10" fmla="*/ 165 w 170"/>
                  <a:gd name="T11" fmla="*/ 73 h 171"/>
                  <a:gd name="T12" fmla="*/ 133 w 170"/>
                  <a:gd name="T13" fmla="*/ 155 h 171"/>
                  <a:gd name="T14" fmla="*/ 74 w 170"/>
                  <a:gd name="T15" fmla="*/ 167 h 171"/>
                  <a:gd name="T16" fmla="*/ 21 w 170"/>
                  <a:gd name="T17" fmla="*/ 130 h 171"/>
                  <a:gd name="T18" fmla="*/ 3 w 170"/>
                  <a:gd name="T19" fmla="*/ 65 h 171"/>
                  <a:gd name="T20" fmla="*/ 34 w 170"/>
                  <a:gd name="T21" fmla="*/ 14 h 171"/>
                  <a:gd name="T22" fmla="*/ 74 w 170"/>
                  <a:gd name="T23" fmla="*/ 1 h 171"/>
                  <a:gd name="T24" fmla="*/ 115 w 170"/>
                  <a:gd name="T25" fmla="*/ 15 h 171"/>
                  <a:gd name="T26" fmla="*/ 143 w 170"/>
                  <a:gd name="T27" fmla="*/ 44 h 171"/>
                  <a:gd name="T28" fmla="*/ 40 w 170"/>
                  <a:gd name="T29" fmla="*/ 100 h 171"/>
                  <a:gd name="T30" fmla="*/ 99 w 170"/>
                  <a:gd name="T31" fmla="*/ 60 h 171"/>
                  <a:gd name="T32" fmla="*/ 104 w 170"/>
                  <a:gd name="T33" fmla="*/ 51 h 171"/>
                  <a:gd name="T34" fmla="*/ 99 w 170"/>
                  <a:gd name="T35" fmla="*/ 37 h 171"/>
                  <a:gd name="T36" fmla="*/ 70 w 170"/>
                  <a:gd name="T37" fmla="*/ 17 h 171"/>
                  <a:gd name="T38" fmla="*/ 40 w 170"/>
                  <a:gd name="T39" fmla="*/ 22 h 171"/>
                  <a:gd name="T40" fmla="*/ 24 w 170"/>
                  <a:gd name="T41" fmla="*/ 53 h 171"/>
                  <a:gd name="T42" fmla="*/ 40 w 170"/>
                  <a:gd name="T43" fmla="*/ 10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0" h="171">
                    <a:moveTo>
                      <a:pt x="143" y="44"/>
                    </a:moveTo>
                    <a:cubicBezTo>
                      <a:pt x="47" y="110"/>
                      <a:pt x="47" y="110"/>
                      <a:pt x="47" y="110"/>
                    </a:cubicBezTo>
                    <a:cubicBezTo>
                      <a:pt x="62" y="130"/>
                      <a:pt x="76" y="142"/>
                      <a:pt x="89" y="146"/>
                    </a:cubicBezTo>
                    <a:cubicBezTo>
                      <a:pt x="103" y="149"/>
                      <a:pt x="117" y="147"/>
                      <a:pt x="130" y="138"/>
                    </a:cubicBezTo>
                    <a:cubicBezTo>
                      <a:pt x="149" y="125"/>
                      <a:pt x="156" y="104"/>
                      <a:pt x="153" y="75"/>
                    </a:cubicBezTo>
                    <a:cubicBezTo>
                      <a:pt x="165" y="73"/>
                      <a:pt x="165" y="73"/>
                      <a:pt x="165" y="73"/>
                    </a:cubicBezTo>
                    <a:cubicBezTo>
                      <a:pt x="170" y="109"/>
                      <a:pt x="159" y="137"/>
                      <a:pt x="133" y="155"/>
                    </a:cubicBezTo>
                    <a:cubicBezTo>
                      <a:pt x="115" y="167"/>
                      <a:pt x="95" y="171"/>
                      <a:pt x="74" y="167"/>
                    </a:cubicBezTo>
                    <a:cubicBezTo>
                      <a:pt x="53" y="162"/>
                      <a:pt x="35" y="150"/>
                      <a:pt x="21" y="130"/>
                    </a:cubicBezTo>
                    <a:cubicBezTo>
                      <a:pt x="6" y="108"/>
                      <a:pt x="0" y="87"/>
                      <a:pt x="3" y="65"/>
                    </a:cubicBezTo>
                    <a:cubicBezTo>
                      <a:pt x="6" y="43"/>
                      <a:pt x="16" y="26"/>
                      <a:pt x="34" y="14"/>
                    </a:cubicBezTo>
                    <a:cubicBezTo>
                      <a:pt x="46" y="5"/>
                      <a:pt x="60" y="0"/>
                      <a:pt x="74" y="1"/>
                    </a:cubicBezTo>
                    <a:cubicBezTo>
                      <a:pt x="88" y="1"/>
                      <a:pt x="102" y="5"/>
                      <a:pt x="115" y="15"/>
                    </a:cubicBezTo>
                    <a:cubicBezTo>
                      <a:pt x="125" y="21"/>
                      <a:pt x="134" y="31"/>
                      <a:pt x="143" y="44"/>
                    </a:cubicBezTo>
                    <a:close/>
                    <a:moveTo>
                      <a:pt x="40" y="100"/>
                    </a:moveTo>
                    <a:cubicBezTo>
                      <a:pt x="99" y="60"/>
                      <a:pt x="99" y="60"/>
                      <a:pt x="99" y="60"/>
                    </a:cubicBezTo>
                    <a:cubicBezTo>
                      <a:pt x="102" y="58"/>
                      <a:pt x="104" y="55"/>
                      <a:pt x="104" y="51"/>
                    </a:cubicBezTo>
                    <a:cubicBezTo>
                      <a:pt x="104" y="47"/>
                      <a:pt x="103" y="43"/>
                      <a:pt x="99" y="37"/>
                    </a:cubicBezTo>
                    <a:cubicBezTo>
                      <a:pt x="91" y="27"/>
                      <a:pt x="82" y="20"/>
                      <a:pt x="70" y="17"/>
                    </a:cubicBezTo>
                    <a:cubicBezTo>
                      <a:pt x="59" y="14"/>
                      <a:pt x="49" y="16"/>
                      <a:pt x="40" y="22"/>
                    </a:cubicBezTo>
                    <a:cubicBezTo>
                      <a:pt x="30" y="29"/>
                      <a:pt x="24" y="39"/>
                      <a:pt x="24" y="53"/>
                    </a:cubicBezTo>
                    <a:cubicBezTo>
                      <a:pt x="23" y="67"/>
                      <a:pt x="28" y="82"/>
                      <a:pt x="40" y="1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270"/>
              <p:cNvSpPr/>
              <p:nvPr/>
            </p:nvSpPr>
            <p:spPr bwMode="auto">
              <a:xfrm>
                <a:off x="5019" y="955"/>
                <a:ext cx="88" cy="111"/>
              </a:xfrm>
              <a:custGeom>
                <a:avLst/>
                <a:gdLst>
                  <a:gd name="T0" fmla="*/ 43 w 161"/>
                  <a:gd name="T1" fmla="*/ 142 h 202"/>
                  <a:gd name="T2" fmla="*/ 85 w 161"/>
                  <a:gd name="T3" fmla="*/ 166 h 202"/>
                  <a:gd name="T4" fmla="*/ 121 w 161"/>
                  <a:gd name="T5" fmla="*/ 158 h 202"/>
                  <a:gd name="T6" fmla="*/ 142 w 161"/>
                  <a:gd name="T7" fmla="*/ 136 h 202"/>
                  <a:gd name="T8" fmla="*/ 140 w 161"/>
                  <a:gd name="T9" fmla="*/ 113 h 202"/>
                  <a:gd name="T10" fmla="*/ 130 w 161"/>
                  <a:gd name="T11" fmla="*/ 104 h 202"/>
                  <a:gd name="T12" fmla="*/ 117 w 161"/>
                  <a:gd name="T13" fmla="*/ 102 h 202"/>
                  <a:gd name="T14" fmla="*/ 83 w 161"/>
                  <a:gd name="T15" fmla="*/ 113 h 202"/>
                  <a:gd name="T16" fmla="*/ 46 w 161"/>
                  <a:gd name="T17" fmla="*/ 122 h 202"/>
                  <a:gd name="T18" fmla="*/ 24 w 161"/>
                  <a:gd name="T19" fmla="*/ 117 h 202"/>
                  <a:gd name="T20" fmla="*/ 8 w 161"/>
                  <a:gd name="T21" fmla="*/ 101 h 202"/>
                  <a:gd name="T22" fmla="*/ 2 w 161"/>
                  <a:gd name="T23" fmla="*/ 66 h 202"/>
                  <a:gd name="T24" fmla="*/ 30 w 161"/>
                  <a:gd name="T25" fmla="*/ 29 h 202"/>
                  <a:gd name="T26" fmla="*/ 71 w 161"/>
                  <a:gd name="T27" fmla="*/ 20 h 202"/>
                  <a:gd name="T28" fmla="*/ 74 w 161"/>
                  <a:gd name="T29" fmla="*/ 4 h 202"/>
                  <a:gd name="T30" fmla="*/ 81 w 161"/>
                  <a:gd name="T31" fmla="*/ 0 h 202"/>
                  <a:gd name="T32" fmla="*/ 114 w 161"/>
                  <a:gd name="T33" fmla="*/ 48 h 202"/>
                  <a:gd name="T34" fmla="*/ 104 w 161"/>
                  <a:gd name="T35" fmla="*/ 54 h 202"/>
                  <a:gd name="T36" fmla="*/ 68 w 161"/>
                  <a:gd name="T37" fmla="*/ 34 h 202"/>
                  <a:gd name="T38" fmla="*/ 35 w 161"/>
                  <a:gd name="T39" fmla="*/ 41 h 202"/>
                  <a:gd name="T40" fmla="*/ 16 w 161"/>
                  <a:gd name="T41" fmla="*/ 61 h 202"/>
                  <a:gd name="T42" fmla="*/ 18 w 161"/>
                  <a:gd name="T43" fmla="*/ 83 h 202"/>
                  <a:gd name="T44" fmla="*/ 34 w 161"/>
                  <a:gd name="T45" fmla="*/ 93 h 202"/>
                  <a:gd name="T46" fmla="*/ 69 w 161"/>
                  <a:gd name="T47" fmla="*/ 85 h 202"/>
                  <a:gd name="T48" fmla="*/ 105 w 161"/>
                  <a:gd name="T49" fmla="*/ 73 h 202"/>
                  <a:gd name="T50" fmla="*/ 132 w 161"/>
                  <a:gd name="T51" fmla="*/ 76 h 202"/>
                  <a:gd name="T52" fmla="*/ 153 w 161"/>
                  <a:gd name="T53" fmla="*/ 95 h 202"/>
                  <a:gd name="T54" fmla="*/ 156 w 161"/>
                  <a:gd name="T55" fmla="*/ 135 h 202"/>
                  <a:gd name="T56" fmla="*/ 127 w 161"/>
                  <a:gd name="T57" fmla="*/ 170 h 202"/>
                  <a:gd name="T58" fmla="*/ 80 w 161"/>
                  <a:gd name="T59" fmla="*/ 179 h 202"/>
                  <a:gd name="T60" fmla="*/ 76 w 161"/>
                  <a:gd name="T61" fmla="*/ 198 h 202"/>
                  <a:gd name="T62" fmla="*/ 68 w 161"/>
                  <a:gd name="T63" fmla="*/ 202 h 202"/>
                  <a:gd name="T64" fmla="*/ 32 w 161"/>
                  <a:gd name="T65" fmla="*/ 148 h 202"/>
                  <a:gd name="T66" fmla="*/ 43 w 161"/>
                  <a:gd name="T67" fmla="*/ 14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1" h="202">
                    <a:moveTo>
                      <a:pt x="43" y="142"/>
                    </a:moveTo>
                    <a:cubicBezTo>
                      <a:pt x="59" y="156"/>
                      <a:pt x="73" y="164"/>
                      <a:pt x="85" y="166"/>
                    </a:cubicBezTo>
                    <a:cubicBezTo>
                      <a:pt x="97" y="168"/>
                      <a:pt x="109" y="165"/>
                      <a:pt x="121" y="158"/>
                    </a:cubicBezTo>
                    <a:cubicBezTo>
                      <a:pt x="131" y="152"/>
                      <a:pt x="138" y="145"/>
                      <a:pt x="142" y="136"/>
                    </a:cubicBezTo>
                    <a:cubicBezTo>
                      <a:pt x="145" y="128"/>
                      <a:pt x="144" y="120"/>
                      <a:pt x="140" y="113"/>
                    </a:cubicBezTo>
                    <a:cubicBezTo>
                      <a:pt x="137" y="109"/>
                      <a:pt x="134" y="106"/>
                      <a:pt x="130" y="104"/>
                    </a:cubicBezTo>
                    <a:cubicBezTo>
                      <a:pt x="126" y="102"/>
                      <a:pt x="122" y="102"/>
                      <a:pt x="117" y="102"/>
                    </a:cubicBezTo>
                    <a:cubicBezTo>
                      <a:pt x="112" y="103"/>
                      <a:pt x="101" y="106"/>
                      <a:pt x="83" y="113"/>
                    </a:cubicBezTo>
                    <a:cubicBezTo>
                      <a:pt x="66" y="119"/>
                      <a:pt x="54" y="122"/>
                      <a:pt x="46" y="122"/>
                    </a:cubicBezTo>
                    <a:cubicBezTo>
                      <a:pt x="38" y="122"/>
                      <a:pt x="31" y="120"/>
                      <a:pt x="24" y="117"/>
                    </a:cubicBezTo>
                    <a:cubicBezTo>
                      <a:pt x="17" y="113"/>
                      <a:pt x="12" y="107"/>
                      <a:pt x="8" y="101"/>
                    </a:cubicBezTo>
                    <a:cubicBezTo>
                      <a:pt x="2" y="90"/>
                      <a:pt x="0" y="79"/>
                      <a:pt x="2" y="66"/>
                    </a:cubicBezTo>
                    <a:cubicBezTo>
                      <a:pt x="5" y="51"/>
                      <a:pt x="14" y="38"/>
                      <a:pt x="30" y="29"/>
                    </a:cubicBezTo>
                    <a:cubicBezTo>
                      <a:pt x="42" y="21"/>
                      <a:pt x="56" y="19"/>
                      <a:pt x="71" y="20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14" y="48"/>
                      <a:pt x="114" y="48"/>
                      <a:pt x="114" y="48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1" y="42"/>
                      <a:pt x="79" y="36"/>
                      <a:pt x="68" y="34"/>
                    </a:cubicBezTo>
                    <a:cubicBezTo>
                      <a:pt x="57" y="32"/>
                      <a:pt x="46" y="34"/>
                      <a:pt x="35" y="41"/>
                    </a:cubicBezTo>
                    <a:cubicBezTo>
                      <a:pt x="25" y="46"/>
                      <a:pt x="19" y="53"/>
                      <a:pt x="16" y="61"/>
                    </a:cubicBezTo>
                    <a:cubicBezTo>
                      <a:pt x="14" y="69"/>
                      <a:pt x="14" y="76"/>
                      <a:pt x="18" y="83"/>
                    </a:cubicBezTo>
                    <a:cubicBezTo>
                      <a:pt x="21" y="88"/>
                      <a:pt x="27" y="92"/>
                      <a:pt x="34" y="93"/>
                    </a:cubicBezTo>
                    <a:cubicBezTo>
                      <a:pt x="41" y="94"/>
                      <a:pt x="53" y="91"/>
                      <a:pt x="69" y="85"/>
                    </a:cubicBezTo>
                    <a:cubicBezTo>
                      <a:pt x="87" y="78"/>
                      <a:pt x="99" y="74"/>
                      <a:pt x="105" y="73"/>
                    </a:cubicBezTo>
                    <a:cubicBezTo>
                      <a:pt x="115" y="72"/>
                      <a:pt x="124" y="73"/>
                      <a:pt x="132" y="76"/>
                    </a:cubicBezTo>
                    <a:cubicBezTo>
                      <a:pt x="141" y="80"/>
                      <a:pt x="147" y="86"/>
                      <a:pt x="153" y="95"/>
                    </a:cubicBezTo>
                    <a:cubicBezTo>
                      <a:pt x="160" y="107"/>
                      <a:pt x="161" y="121"/>
                      <a:pt x="156" y="135"/>
                    </a:cubicBezTo>
                    <a:cubicBezTo>
                      <a:pt x="152" y="149"/>
                      <a:pt x="142" y="161"/>
                      <a:pt x="127" y="170"/>
                    </a:cubicBezTo>
                    <a:cubicBezTo>
                      <a:pt x="113" y="178"/>
                      <a:pt x="97" y="181"/>
                      <a:pt x="80" y="179"/>
                    </a:cubicBezTo>
                    <a:cubicBezTo>
                      <a:pt x="76" y="198"/>
                      <a:pt x="76" y="198"/>
                      <a:pt x="76" y="198"/>
                    </a:cubicBezTo>
                    <a:cubicBezTo>
                      <a:pt x="68" y="202"/>
                      <a:pt x="68" y="202"/>
                      <a:pt x="68" y="202"/>
                    </a:cubicBezTo>
                    <a:cubicBezTo>
                      <a:pt x="32" y="148"/>
                      <a:pt x="32" y="148"/>
                      <a:pt x="32" y="148"/>
                    </a:cubicBezTo>
                    <a:lnTo>
                      <a:pt x="43" y="1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271"/>
              <p:cNvSpPr/>
              <p:nvPr/>
            </p:nvSpPr>
            <p:spPr bwMode="auto">
              <a:xfrm>
                <a:off x="5085" y="898"/>
                <a:ext cx="91" cy="114"/>
              </a:xfrm>
              <a:custGeom>
                <a:avLst/>
                <a:gdLst>
                  <a:gd name="T0" fmla="*/ 10 w 165"/>
                  <a:gd name="T1" fmla="*/ 5 h 208"/>
                  <a:gd name="T2" fmla="*/ 21 w 165"/>
                  <a:gd name="T3" fmla="*/ 0 h 208"/>
                  <a:gd name="T4" fmla="*/ 50 w 165"/>
                  <a:gd name="T5" fmla="*/ 59 h 208"/>
                  <a:gd name="T6" fmla="*/ 97 w 165"/>
                  <a:gd name="T7" fmla="*/ 35 h 208"/>
                  <a:gd name="T8" fmla="*/ 105 w 165"/>
                  <a:gd name="T9" fmla="*/ 50 h 208"/>
                  <a:gd name="T10" fmla="*/ 57 w 165"/>
                  <a:gd name="T11" fmla="*/ 73 h 208"/>
                  <a:gd name="T12" fmla="*/ 104 w 165"/>
                  <a:gd name="T13" fmla="*/ 167 h 208"/>
                  <a:gd name="T14" fmla="*/ 119 w 165"/>
                  <a:gd name="T15" fmla="*/ 182 h 208"/>
                  <a:gd name="T16" fmla="*/ 137 w 165"/>
                  <a:gd name="T17" fmla="*/ 181 h 208"/>
                  <a:gd name="T18" fmla="*/ 150 w 165"/>
                  <a:gd name="T19" fmla="*/ 163 h 208"/>
                  <a:gd name="T20" fmla="*/ 143 w 165"/>
                  <a:gd name="T21" fmla="*/ 126 h 208"/>
                  <a:gd name="T22" fmla="*/ 153 w 165"/>
                  <a:gd name="T23" fmla="*/ 121 h 208"/>
                  <a:gd name="T24" fmla="*/ 161 w 165"/>
                  <a:gd name="T25" fmla="*/ 171 h 208"/>
                  <a:gd name="T26" fmla="*/ 136 w 165"/>
                  <a:gd name="T27" fmla="*/ 201 h 208"/>
                  <a:gd name="T28" fmla="*/ 103 w 165"/>
                  <a:gd name="T29" fmla="*/ 205 h 208"/>
                  <a:gd name="T30" fmla="*/ 80 w 165"/>
                  <a:gd name="T31" fmla="*/ 184 h 208"/>
                  <a:gd name="T32" fmla="*/ 31 w 165"/>
                  <a:gd name="T33" fmla="*/ 86 h 208"/>
                  <a:gd name="T34" fmla="*/ 6 w 165"/>
                  <a:gd name="T35" fmla="*/ 99 h 208"/>
                  <a:gd name="T36" fmla="*/ 0 w 165"/>
                  <a:gd name="T37" fmla="*/ 88 h 208"/>
                  <a:gd name="T38" fmla="*/ 20 w 165"/>
                  <a:gd name="T39" fmla="*/ 60 h 208"/>
                  <a:gd name="T40" fmla="*/ 10 w 165"/>
                  <a:gd name="T41" fmla="*/ 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5" h="208">
                    <a:moveTo>
                      <a:pt x="10" y="5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97" y="35"/>
                      <a:pt x="97" y="35"/>
                      <a:pt x="97" y="35"/>
                    </a:cubicBezTo>
                    <a:cubicBezTo>
                      <a:pt x="105" y="50"/>
                      <a:pt x="105" y="50"/>
                      <a:pt x="105" y="50"/>
                    </a:cubicBezTo>
                    <a:cubicBezTo>
                      <a:pt x="57" y="73"/>
                      <a:pt x="57" y="73"/>
                      <a:pt x="57" y="73"/>
                    </a:cubicBezTo>
                    <a:cubicBezTo>
                      <a:pt x="104" y="167"/>
                      <a:pt x="104" y="167"/>
                      <a:pt x="104" y="167"/>
                    </a:cubicBezTo>
                    <a:cubicBezTo>
                      <a:pt x="108" y="175"/>
                      <a:pt x="113" y="180"/>
                      <a:pt x="119" y="182"/>
                    </a:cubicBezTo>
                    <a:cubicBezTo>
                      <a:pt x="125" y="185"/>
                      <a:pt x="131" y="184"/>
                      <a:pt x="137" y="181"/>
                    </a:cubicBezTo>
                    <a:cubicBezTo>
                      <a:pt x="144" y="178"/>
                      <a:pt x="148" y="172"/>
                      <a:pt x="150" y="163"/>
                    </a:cubicBezTo>
                    <a:cubicBezTo>
                      <a:pt x="152" y="154"/>
                      <a:pt x="149" y="141"/>
                      <a:pt x="143" y="126"/>
                    </a:cubicBezTo>
                    <a:cubicBezTo>
                      <a:pt x="153" y="121"/>
                      <a:pt x="153" y="121"/>
                      <a:pt x="153" y="121"/>
                    </a:cubicBezTo>
                    <a:cubicBezTo>
                      <a:pt x="162" y="141"/>
                      <a:pt x="165" y="157"/>
                      <a:pt x="161" y="171"/>
                    </a:cubicBezTo>
                    <a:cubicBezTo>
                      <a:pt x="158" y="184"/>
                      <a:pt x="149" y="194"/>
                      <a:pt x="136" y="201"/>
                    </a:cubicBezTo>
                    <a:cubicBezTo>
                      <a:pt x="124" y="207"/>
                      <a:pt x="113" y="208"/>
                      <a:pt x="103" y="205"/>
                    </a:cubicBezTo>
                    <a:cubicBezTo>
                      <a:pt x="93" y="202"/>
                      <a:pt x="85" y="195"/>
                      <a:pt x="80" y="184"/>
                    </a:cubicBezTo>
                    <a:cubicBezTo>
                      <a:pt x="31" y="86"/>
                      <a:pt x="31" y="86"/>
                      <a:pt x="31" y="86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1" y="80"/>
                      <a:pt x="18" y="71"/>
                      <a:pt x="20" y="60"/>
                    </a:cubicBezTo>
                    <a:cubicBezTo>
                      <a:pt x="23" y="44"/>
                      <a:pt x="20" y="26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272"/>
              <p:cNvSpPr>
                <a:spLocks noEditPoints="1"/>
              </p:cNvSpPr>
              <p:nvPr/>
            </p:nvSpPr>
            <p:spPr bwMode="auto">
              <a:xfrm>
                <a:off x="5214" y="806"/>
                <a:ext cx="161" cy="165"/>
              </a:xfrm>
              <a:custGeom>
                <a:avLst/>
                <a:gdLst>
                  <a:gd name="T0" fmla="*/ 224 w 294"/>
                  <a:gd name="T1" fmla="*/ 220 h 301"/>
                  <a:gd name="T2" fmla="*/ 236 w 294"/>
                  <a:gd name="T3" fmla="*/ 237 h 301"/>
                  <a:gd name="T4" fmla="*/ 257 w 294"/>
                  <a:gd name="T5" fmla="*/ 262 h 301"/>
                  <a:gd name="T6" fmla="*/ 271 w 294"/>
                  <a:gd name="T7" fmla="*/ 264 h 301"/>
                  <a:gd name="T8" fmla="*/ 280 w 294"/>
                  <a:gd name="T9" fmla="*/ 253 h 301"/>
                  <a:gd name="T10" fmla="*/ 277 w 294"/>
                  <a:gd name="T11" fmla="*/ 228 h 301"/>
                  <a:gd name="T12" fmla="*/ 286 w 294"/>
                  <a:gd name="T13" fmla="*/ 225 h 301"/>
                  <a:gd name="T14" fmla="*/ 290 w 294"/>
                  <a:gd name="T15" fmla="*/ 273 h 301"/>
                  <a:gd name="T16" fmla="*/ 265 w 294"/>
                  <a:gd name="T17" fmla="*/ 297 h 301"/>
                  <a:gd name="T18" fmla="*/ 232 w 294"/>
                  <a:gd name="T19" fmla="*/ 292 h 301"/>
                  <a:gd name="T20" fmla="*/ 201 w 294"/>
                  <a:gd name="T21" fmla="*/ 245 h 301"/>
                  <a:gd name="T22" fmla="*/ 184 w 294"/>
                  <a:gd name="T23" fmla="*/ 255 h 301"/>
                  <a:gd name="T24" fmla="*/ 168 w 294"/>
                  <a:gd name="T25" fmla="*/ 261 h 301"/>
                  <a:gd name="T26" fmla="*/ 106 w 294"/>
                  <a:gd name="T27" fmla="*/ 264 h 301"/>
                  <a:gd name="T28" fmla="*/ 50 w 294"/>
                  <a:gd name="T29" fmla="*/ 233 h 301"/>
                  <a:gd name="T30" fmla="*/ 12 w 294"/>
                  <a:gd name="T31" fmla="*/ 171 h 301"/>
                  <a:gd name="T32" fmla="*/ 16 w 294"/>
                  <a:gd name="T33" fmla="*/ 69 h 301"/>
                  <a:gd name="T34" fmla="*/ 82 w 294"/>
                  <a:gd name="T35" fmla="*/ 8 h 301"/>
                  <a:gd name="T36" fmla="*/ 144 w 294"/>
                  <a:gd name="T37" fmla="*/ 5 h 301"/>
                  <a:gd name="T38" fmla="*/ 201 w 294"/>
                  <a:gd name="T39" fmla="*/ 36 h 301"/>
                  <a:gd name="T40" fmla="*/ 238 w 294"/>
                  <a:gd name="T41" fmla="*/ 97 h 301"/>
                  <a:gd name="T42" fmla="*/ 246 w 294"/>
                  <a:gd name="T43" fmla="*/ 160 h 301"/>
                  <a:gd name="T44" fmla="*/ 224 w 294"/>
                  <a:gd name="T45" fmla="*/ 220 h 301"/>
                  <a:gd name="T46" fmla="*/ 208 w 294"/>
                  <a:gd name="T47" fmla="*/ 200 h 301"/>
                  <a:gd name="T48" fmla="*/ 209 w 294"/>
                  <a:gd name="T49" fmla="*/ 160 h 301"/>
                  <a:gd name="T50" fmla="*/ 197 w 294"/>
                  <a:gd name="T51" fmla="*/ 109 h 301"/>
                  <a:gd name="T52" fmla="*/ 166 w 294"/>
                  <a:gd name="T53" fmla="*/ 47 h 301"/>
                  <a:gd name="T54" fmla="*/ 128 w 294"/>
                  <a:gd name="T55" fmla="*/ 20 h 301"/>
                  <a:gd name="T56" fmla="*/ 87 w 294"/>
                  <a:gd name="T57" fmla="*/ 21 h 301"/>
                  <a:gd name="T58" fmla="*/ 54 w 294"/>
                  <a:gd name="T59" fmla="*/ 45 h 301"/>
                  <a:gd name="T60" fmla="*/ 41 w 294"/>
                  <a:gd name="T61" fmla="*/ 89 h 301"/>
                  <a:gd name="T62" fmla="*/ 54 w 294"/>
                  <a:gd name="T63" fmla="*/ 159 h 301"/>
                  <a:gd name="T64" fmla="*/ 77 w 294"/>
                  <a:gd name="T65" fmla="*/ 208 h 301"/>
                  <a:gd name="T66" fmla="*/ 107 w 294"/>
                  <a:gd name="T67" fmla="*/ 242 h 301"/>
                  <a:gd name="T68" fmla="*/ 103 w 294"/>
                  <a:gd name="T69" fmla="*/ 230 h 301"/>
                  <a:gd name="T70" fmla="*/ 104 w 294"/>
                  <a:gd name="T71" fmla="*/ 192 h 301"/>
                  <a:gd name="T72" fmla="*/ 134 w 294"/>
                  <a:gd name="T73" fmla="*/ 168 h 301"/>
                  <a:gd name="T74" fmla="*/ 175 w 294"/>
                  <a:gd name="T75" fmla="*/ 170 h 301"/>
                  <a:gd name="T76" fmla="*/ 208 w 294"/>
                  <a:gd name="T77" fmla="*/ 200 h 301"/>
                  <a:gd name="T78" fmla="*/ 195 w 294"/>
                  <a:gd name="T79" fmla="*/ 228 h 301"/>
                  <a:gd name="T80" fmla="*/ 173 w 294"/>
                  <a:gd name="T81" fmla="*/ 188 h 301"/>
                  <a:gd name="T82" fmla="*/ 138 w 294"/>
                  <a:gd name="T83" fmla="*/ 180 h 301"/>
                  <a:gd name="T84" fmla="*/ 116 w 294"/>
                  <a:gd name="T85" fmla="*/ 199 h 301"/>
                  <a:gd name="T86" fmla="*/ 115 w 294"/>
                  <a:gd name="T87" fmla="*/ 228 h 301"/>
                  <a:gd name="T88" fmla="*/ 137 w 294"/>
                  <a:gd name="T89" fmla="*/ 253 h 301"/>
                  <a:gd name="T90" fmla="*/ 163 w 294"/>
                  <a:gd name="T91" fmla="*/ 250 h 301"/>
                  <a:gd name="T92" fmla="*/ 181 w 294"/>
                  <a:gd name="T93" fmla="*/ 241 h 301"/>
                  <a:gd name="T94" fmla="*/ 195 w 294"/>
                  <a:gd name="T95" fmla="*/ 228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94" h="301">
                    <a:moveTo>
                      <a:pt x="224" y="220"/>
                    </a:moveTo>
                    <a:cubicBezTo>
                      <a:pt x="227" y="224"/>
                      <a:pt x="231" y="230"/>
                      <a:pt x="236" y="237"/>
                    </a:cubicBezTo>
                    <a:cubicBezTo>
                      <a:pt x="245" y="250"/>
                      <a:pt x="252" y="258"/>
                      <a:pt x="257" y="262"/>
                    </a:cubicBezTo>
                    <a:cubicBezTo>
                      <a:pt x="262" y="265"/>
                      <a:pt x="267" y="266"/>
                      <a:pt x="271" y="264"/>
                    </a:cubicBezTo>
                    <a:cubicBezTo>
                      <a:pt x="275" y="263"/>
                      <a:pt x="278" y="259"/>
                      <a:pt x="280" y="253"/>
                    </a:cubicBezTo>
                    <a:cubicBezTo>
                      <a:pt x="281" y="248"/>
                      <a:pt x="280" y="239"/>
                      <a:pt x="277" y="228"/>
                    </a:cubicBezTo>
                    <a:cubicBezTo>
                      <a:pt x="286" y="225"/>
                      <a:pt x="286" y="225"/>
                      <a:pt x="286" y="225"/>
                    </a:cubicBezTo>
                    <a:cubicBezTo>
                      <a:pt x="293" y="245"/>
                      <a:pt x="294" y="261"/>
                      <a:pt x="290" y="273"/>
                    </a:cubicBezTo>
                    <a:cubicBezTo>
                      <a:pt x="285" y="285"/>
                      <a:pt x="277" y="293"/>
                      <a:pt x="265" y="297"/>
                    </a:cubicBezTo>
                    <a:cubicBezTo>
                      <a:pt x="253" y="301"/>
                      <a:pt x="243" y="299"/>
                      <a:pt x="232" y="292"/>
                    </a:cubicBezTo>
                    <a:cubicBezTo>
                      <a:pt x="222" y="286"/>
                      <a:pt x="212" y="270"/>
                      <a:pt x="201" y="245"/>
                    </a:cubicBezTo>
                    <a:cubicBezTo>
                      <a:pt x="195" y="249"/>
                      <a:pt x="190" y="252"/>
                      <a:pt x="184" y="255"/>
                    </a:cubicBezTo>
                    <a:cubicBezTo>
                      <a:pt x="179" y="257"/>
                      <a:pt x="173" y="260"/>
                      <a:pt x="168" y="261"/>
                    </a:cubicBezTo>
                    <a:cubicBezTo>
                      <a:pt x="148" y="268"/>
                      <a:pt x="127" y="269"/>
                      <a:pt x="106" y="264"/>
                    </a:cubicBezTo>
                    <a:cubicBezTo>
                      <a:pt x="85" y="260"/>
                      <a:pt x="66" y="249"/>
                      <a:pt x="50" y="233"/>
                    </a:cubicBezTo>
                    <a:cubicBezTo>
                      <a:pt x="33" y="216"/>
                      <a:pt x="20" y="196"/>
                      <a:pt x="12" y="171"/>
                    </a:cubicBezTo>
                    <a:cubicBezTo>
                      <a:pt x="0" y="136"/>
                      <a:pt x="1" y="101"/>
                      <a:pt x="16" y="69"/>
                    </a:cubicBezTo>
                    <a:cubicBezTo>
                      <a:pt x="29" y="39"/>
                      <a:pt x="51" y="19"/>
                      <a:pt x="82" y="8"/>
                    </a:cubicBezTo>
                    <a:cubicBezTo>
                      <a:pt x="103" y="1"/>
                      <a:pt x="124" y="0"/>
                      <a:pt x="144" y="5"/>
                    </a:cubicBezTo>
                    <a:cubicBezTo>
                      <a:pt x="165" y="10"/>
                      <a:pt x="184" y="20"/>
                      <a:pt x="201" y="36"/>
                    </a:cubicBezTo>
                    <a:cubicBezTo>
                      <a:pt x="218" y="52"/>
                      <a:pt x="230" y="72"/>
                      <a:pt x="238" y="97"/>
                    </a:cubicBezTo>
                    <a:cubicBezTo>
                      <a:pt x="246" y="119"/>
                      <a:pt x="248" y="140"/>
                      <a:pt x="246" y="160"/>
                    </a:cubicBezTo>
                    <a:cubicBezTo>
                      <a:pt x="244" y="180"/>
                      <a:pt x="237" y="200"/>
                      <a:pt x="224" y="220"/>
                    </a:cubicBezTo>
                    <a:close/>
                    <a:moveTo>
                      <a:pt x="208" y="200"/>
                    </a:moveTo>
                    <a:cubicBezTo>
                      <a:pt x="210" y="187"/>
                      <a:pt x="211" y="174"/>
                      <a:pt x="209" y="160"/>
                    </a:cubicBezTo>
                    <a:cubicBezTo>
                      <a:pt x="207" y="146"/>
                      <a:pt x="203" y="129"/>
                      <a:pt x="197" y="109"/>
                    </a:cubicBezTo>
                    <a:cubicBezTo>
                      <a:pt x="187" y="82"/>
                      <a:pt x="177" y="61"/>
                      <a:pt x="166" y="47"/>
                    </a:cubicBezTo>
                    <a:cubicBezTo>
                      <a:pt x="154" y="33"/>
                      <a:pt x="142" y="24"/>
                      <a:pt x="128" y="20"/>
                    </a:cubicBezTo>
                    <a:cubicBezTo>
                      <a:pt x="114" y="16"/>
                      <a:pt x="101" y="16"/>
                      <a:pt x="87" y="21"/>
                    </a:cubicBezTo>
                    <a:cubicBezTo>
                      <a:pt x="73" y="26"/>
                      <a:pt x="62" y="34"/>
                      <a:pt x="54" y="45"/>
                    </a:cubicBezTo>
                    <a:cubicBezTo>
                      <a:pt x="46" y="56"/>
                      <a:pt x="41" y="71"/>
                      <a:pt x="41" y="89"/>
                    </a:cubicBezTo>
                    <a:cubicBezTo>
                      <a:pt x="40" y="108"/>
                      <a:pt x="45" y="131"/>
                      <a:pt x="54" y="159"/>
                    </a:cubicBezTo>
                    <a:cubicBezTo>
                      <a:pt x="61" y="178"/>
                      <a:pt x="68" y="195"/>
                      <a:pt x="77" y="208"/>
                    </a:cubicBezTo>
                    <a:cubicBezTo>
                      <a:pt x="85" y="221"/>
                      <a:pt x="95" y="232"/>
                      <a:pt x="107" y="242"/>
                    </a:cubicBezTo>
                    <a:cubicBezTo>
                      <a:pt x="105" y="237"/>
                      <a:pt x="104" y="233"/>
                      <a:pt x="103" y="230"/>
                    </a:cubicBezTo>
                    <a:cubicBezTo>
                      <a:pt x="98" y="217"/>
                      <a:pt x="99" y="204"/>
                      <a:pt x="104" y="192"/>
                    </a:cubicBezTo>
                    <a:cubicBezTo>
                      <a:pt x="110" y="181"/>
                      <a:pt x="120" y="172"/>
                      <a:pt x="134" y="168"/>
                    </a:cubicBezTo>
                    <a:cubicBezTo>
                      <a:pt x="149" y="163"/>
                      <a:pt x="162" y="164"/>
                      <a:pt x="175" y="170"/>
                    </a:cubicBezTo>
                    <a:cubicBezTo>
                      <a:pt x="185" y="175"/>
                      <a:pt x="196" y="185"/>
                      <a:pt x="208" y="200"/>
                    </a:cubicBezTo>
                    <a:close/>
                    <a:moveTo>
                      <a:pt x="195" y="228"/>
                    </a:moveTo>
                    <a:cubicBezTo>
                      <a:pt x="188" y="209"/>
                      <a:pt x="181" y="195"/>
                      <a:pt x="173" y="188"/>
                    </a:cubicBezTo>
                    <a:cubicBezTo>
                      <a:pt x="163" y="179"/>
                      <a:pt x="151" y="176"/>
                      <a:pt x="138" y="180"/>
                    </a:cubicBezTo>
                    <a:cubicBezTo>
                      <a:pt x="128" y="184"/>
                      <a:pt x="121" y="190"/>
                      <a:pt x="116" y="199"/>
                    </a:cubicBezTo>
                    <a:cubicBezTo>
                      <a:pt x="112" y="208"/>
                      <a:pt x="111" y="217"/>
                      <a:pt x="115" y="228"/>
                    </a:cubicBezTo>
                    <a:cubicBezTo>
                      <a:pt x="118" y="238"/>
                      <a:pt x="126" y="246"/>
                      <a:pt x="137" y="253"/>
                    </a:cubicBezTo>
                    <a:cubicBezTo>
                      <a:pt x="146" y="254"/>
                      <a:pt x="155" y="253"/>
                      <a:pt x="163" y="250"/>
                    </a:cubicBezTo>
                    <a:cubicBezTo>
                      <a:pt x="170" y="248"/>
                      <a:pt x="176" y="245"/>
                      <a:pt x="181" y="241"/>
                    </a:cubicBezTo>
                    <a:cubicBezTo>
                      <a:pt x="186" y="237"/>
                      <a:pt x="191" y="233"/>
                      <a:pt x="195" y="2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273"/>
              <p:cNvSpPr/>
              <p:nvPr/>
            </p:nvSpPr>
            <p:spPr bwMode="auto">
              <a:xfrm>
                <a:off x="5360" y="815"/>
                <a:ext cx="125" cy="102"/>
              </a:xfrm>
              <a:custGeom>
                <a:avLst/>
                <a:gdLst>
                  <a:gd name="T0" fmla="*/ 56 w 228"/>
                  <a:gd name="T1" fmla="*/ 24 h 186"/>
                  <a:gd name="T2" fmla="*/ 79 w 228"/>
                  <a:gd name="T3" fmla="*/ 129 h 186"/>
                  <a:gd name="T4" fmla="*/ 95 w 228"/>
                  <a:gd name="T5" fmla="*/ 157 h 186"/>
                  <a:gd name="T6" fmla="*/ 123 w 228"/>
                  <a:gd name="T7" fmla="*/ 162 h 186"/>
                  <a:gd name="T8" fmla="*/ 152 w 228"/>
                  <a:gd name="T9" fmla="*/ 140 h 186"/>
                  <a:gd name="T10" fmla="*/ 157 w 228"/>
                  <a:gd name="T11" fmla="*/ 98 h 186"/>
                  <a:gd name="T12" fmla="*/ 144 w 228"/>
                  <a:gd name="T13" fmla="*/ 39 h 186"/>
                  <a:gd name="T14" fmla="*/ 135 w 228"/>
                  <a:gd name="T15" fmla="*/ 27 h 186"/>
                  <a:gd name="T16" fmla="*/ 111 w 228"/>
                  <a:gd name="T17" fmla="*/ 27 h 186"/>
                  <a:gd name="T18" fmla="*/ 109 w 228"/>
                  <a:gd name="T19" fmla="*/ 15 h 186"/>
                  <a:gd name="T20" fmla="*/ 164 w 228"/>
                  <a:gd name="T21" fmla="*/ 0 h 186"/>
                  <a:gd name="T22" fmla="*/ 192 w 228"/>
                  <a:gd name="T23" fmla="*/ 131 h 186"/>
                  <a:gd name="T24" fmla="*/ 201 w 228"/>
                  <a:gd name="T25" fmla="*/ 144 h 186"/>
                  <a:gd name="T26" fmla="*/ 216 w 228"/>
                  <a:gd name="T27" fmla="*/ 145 h 186"/>
                  <a:gd name="T28" fmla="*/ 226 w 228"/>
                  <a:gd name="T29" fmla="*/ 143 h 186"/>
                  <a:gd name="T30" fmla="*/ 228 w 228"/>
                  <a:gd name="T31" fmla="*/ 154 h 186"/>
                  <a:gd name="T32" fmla="*/ 175 w 228"/>
                  <a:gd name="T33" fmla="*/ 167 h 186"/>
                  <a:gd name="T34" fmla="*/ 165 w 228"/>
                  <a:gd name="T35" fmla="*/ 137 h 186"/>
                  <a:gd name="T36" fmla="*/ 142 w 228"/>
                  <a:gd name="T37" fmla="*/ 168 h 186"/>
                  <a:gd name="T38" fmla="*/ 114 w 228"/>
                  <a:gd name="T39" fmla="*/ 183 h 186"/>
                  <a:gd name="T40" fmla="*/ 75 w 228"/>
                  <a:gd name="T41" fmla="*/ 177 h 186"/>
                  <a:gd name="T42" fmla="*/ 50 w 228"/>
                  <a:gd name="T43" fmla="*/ 131 h 186"/>
                  <a:gd name="T44" fmla="*/ 35 w 228"/>
                  <a:gd name="T45" fmla="*/ 62 h 186"/>
                  <a:gd name="T46" fmla="*/ 24 w 228"/>
                  <a:gd name="T47" fmla="*/ 50 h 186"/>
                  <a:gd name="T48" fmla="*/ 3 w 228"/>
                  <a:gd name="T49" fmla="*/ 51 h 186"/>
                  <a:gd name="T50" fmla="*/ 0 w 228"/>
                  <a:gd name="T51" fmla="*/ 39 h 186"/>
                  <a:gd name="T52" fmla="*/ 56 w 228"/>
                  <a:gd name="T53" fmla="*/ 2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186">
                    <a:moveTo>
                      <a:pt x="56" y="24"/>
                    </a:moveTo>
                    <a:cubicBezTo>
                      <a:pt x="79" y="129"/>
                      <a:pt x="79" y="129"/>
                      <a:pt x="79" y="129"/>
                    </a:cubicBezTo>
                    <a:cubicBezTo>
                      <a:pt x="82" y="142"/>
                      <a:pt x="87" y="151"/>
                      <a:pt x="95" y="157"/>
                    </a:cubicBezTo>
                    <a:cubicBezTo>
                      <a:pt x="103" y="163"/>
                      <a:pt x="112" y="164"/>
                      <a:pt x="123" y="162"/>
                    </a:cubicBezTo>
                    <a:cubicBezTo>
                      <a:pt x="135" y="159"/>
                      <a:pt x="145" y="152"/>
                      <a:pt x="152" y="140"/>
                    </a:cubicBezTo>
                    <a:cubicBezTo>
                      <a:pt x="158" y="127"/>
                      <a:pt x="160" y="114"/>
                      <a:pt x="157" y="98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2" y="33"/>
                      <a:pt x="140" y="30"/>
                      <a:pt x="135" y="27"/>
                    </a:cubicBezTo>
                    <a:cubicBezTo>
                      <a:pt x="130" y="25"/>
                      <a:pt x="123" y="25"/>
                      <a:pt x="111" y="27"/>
                    </a:cubicBezTo>
                    <a:cubicBezTo>
                      <a:pt x="109" y="15"/>
                      <a:pt x="109" y="15"/>
                      <a:pt x="109" y="15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92" y="131"/>
                      <a:pt x="192" y="131"/>
                      <a:pt x="192" y="131"/>
                    </a:cubicBezTo>
                    <a:cubicBezTo>
                      <a:pt x="194" y="137"/>
                      <a:pt x="196" y="141"/>
                      <a:pt x="201" y="144"/>
                    </a:cubicBezTo>
                    <a:cubicBezTo>
                      <a:pt x="205" y="146"/>
                      <a:pt x="210" y="147"/>
                      <a:pt x="216" y="145"/>
                    </a:cubicBezTo>
                    <a:cubicBezTo>
                      <a:pt x="226" y="143"/>
                      <a:pt x="226" y="143"/>
                      <a:pt x="226" y="143"/>
                    </a:cubicBezTo>
                    <a:cubicBezTo>
                      <a:pt x="228" y="154"/>
                      <a:pt x="228" y="154"/>
                      <a:pt x="228" y="154"/>
                    </a:cubicBezTo>
                    <a:cubicBezTo>
                      <a:pt x="175" y="167"/>
                      <a:pt x="175" y="167"/>
                      <a:pt x="175" y="167"/>
                    </a:cubicBezTo>
                    <a:cubicBezTo>
                      <a:pt x="165" y="137"/>
                      <a:pt x="165" y="137"/>
                      <a:pt x="165" y="137"/>
                    </a:cubicBezTo>
                    <a:cubicBezTo>
                      <a:pt x="158" y="150"/>
                      <a:pt x="150" y="161"/>
                      <a:pt x="142" y="168"/>
                    </a:cubicBezTo>
                    <a:cubicBezTo>
                      <a:pt x="133" y="176"/>
                      <a:pt x="124" y="181"/>
                      <a:pt x="114" y="183"/>
                    </a:cubicBezTo>
                    <a:cubicBezTo>
                      <a:pt x="100" y="186"/>
                      <a:pt x="87" y="184"/>
                      <a:pt x="75" y="177"/>
                    </a:cubicBezTo>
                    <a:cubicBezTo>
                      <a:pt x="63" y="169"/>
                      <a:pt x="55" y="154"/>
                      <a:pt x="50" y="131"/>
                    </a:cubicBezTo>
                    <a:cubicBezTo>
                      <a:pt x="35" y="62"/>
                      <a:pt x="35" y="62"/>
                      <a:pt x="35" y="62"/>
                    </a:cubicBezTo>
                    <a:cubicBezTo>
                      <a:pt x="33" y="56"/>
                      <a:pt x="30" y="52"/>
                      <a:pt x="24" y="50"/>
                    </a:cubicBezTo>
                    <a:cubicBezTo>
                      <a:pt x="21" y="49"/>
                      <a:pt x="13" y="49"/>
                      <a:pt x="3" y="51"/>
                    </a:cubicBezTo>
                    <a:cubicBezTo>
                      <a:pt x="0" y="39"/>
                      <a:pt x="0" y="39"/>
                      <a:pt x="0" y="39"/>
                    </a:cubicBezTo>
                    <a:lnTo>
                      <a:pt x="56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274"/>
              <p:cNvSpPr>
                <a:spLocks noEditPoints="1"/>
              </p:cNvSpPr>
              <p:nvPr/>
            </p:nvSpPr>
            <p:spPr bwMode="auto">
              <a:xfrm>
                <a:off x="5492" y="801"/>
                <a:ext cx="98" cy="98"/>
              </a:xfrm>
              <a:custGeom>
                <a:avLst/>
                <a:gdLst>
                  <a:gd name="T0" fmla="*/ 171 w 178"/>
                  <a:gd name="T1" fmla="*/ 140 h 179"/>
                  <a:gd name="T2" fmla="*/ 178 w 178"/>
                  <a:gd name="T3" fmla="*/ 149 h 179"/>
                  <a:gd name="T4" fmla="*/ 152 w 178"/>
                  <a:gd name="T5" fmla="*/ 165 h 179"/>
                  <a:gd name="T6" fmla="*/ 131 w 178"/>
                  <a:gd name="T7" fmla="*/ 161 h 179"/>
                  <a:gd name="T8" fmla="*/ 114 w 178"/>
                  <a:gd name="T9" fmla="*/ 141 h 179"/>
                  <a:gd name="T10" fmla="*/ 88 w 178"/>
                  <a:gd name="T11" fmla="*/ 167 h 179"/>
                  <a:gd name="T12" fmla="*/ 59 w 178"/>
                  <a:gd name="T13" fmla="*/ 177 h 179"/>
                  <a:gd name="T14" fmla="*/ 20 w 178"/>
                  <a:gd name="T15" fmla="*/ 171 h 179"/>
                  <a:gd name="T16" fmla="*/ 4 w 178"/>
                  <a:gd name="T17" fmla="*/ 145 h 179"/>
                  <a:gd name="T18" fmla="*/ 28 w 178"/>
                  <a:gd name="T19" fmla="*/ 99 h 179"/>
                  <a:gd name="T20" fmla="*/ 104 w 178"/>
                  <a:gd name="T21" fmla="*/ 68 h 179"/>
                  <a:gd name="T22" fmla="*/ 101 w 178"/>
                  <a:gd name="T23" fmla="*/ 43 h 179"/>
                  <a:gd name="T24" fmla="*/ 88 w 178"/>
                  <a:gd name="T25" fmla="*/ 22 h 179"/>
                  <a:gd name="T26" fmla="*/ 60 w 178"/>
                  <a:gd name="T27" fmla="*/ 16 h 179"/>
                  <a:gd name="T28" fmla="*/ 35 w 178"/>
                  <a:gd name="T29" fmla="*/ 25 h 179"/>
                  <a:gd name="T30" fmla="*/ 28 w 178"/>
                  <a:gd name="T31" fmla="*/ 35 h 179"/>
                  <a:gd name="T32" fmla="*/ 34 w 178"/>
                  <a:gd name="T33" fmla="*/ 43 h 179"/>
                  <a:gd name="T34" fmla="*/ 40 w 178"/>
                  <a:gd name="T35" fmla="*/ 55 h 179"/>
                  <a:gd name="T36" fmla="*/ 37 w 178"/>
                  <a:gd name="T37" fmla="*/ 68 h 179"/>
                  <a:gd name="T38" fmla="*/ 24 w 178"/>
                  <a:gd name="T39" fmla="*/ 74 h 179"/>
                  <a:gd name="T40" fmla="*/ 9 w 178"/>
                  <a:gd name="T41" fmla="*/ 70 h 179"/>
                  <a:gd name="T42" fmla="*/ 1 w 178"/>
                  <a:gd name="T43" fmla="*/ 56 h 179"/>
                  <a:gd name="T44" fmla="*/ 17 w 178"/>
                  <a:gd name="T45" fmla="*/ 23 h 179"/>
                  <a:gd name="T46" fmla="*/ 66 w 178"/>
                  <a:gd name="T47" fmla="*/ 2 h 179"/>
                  <a:gd name="T48" fmla="*/ 111 w 178"/>
                  <a:gd name="T49" fmla="*/ 9 h 179"/>
                  <a:gd name="T50" fmla="*/ 130 w 178"/>
                  <a:gd name="T51" fmla="*/ 38 h 179"/>
                  <a:gd name="T52" fmla="*/ 141 w 178"/>
                  <a:gd name="T53" fmla="*/ 126 h 179"/>
                  <a:gd name="T54" fmla="*/ 147 w 178"/>
                  <a:gd name="T55" fmla="*/ 143 h 179"/>
                  <a:gd name="T56" fmla="*/ 157 w 178"/>
                  <a:gd name="T57" fmla="*/ 147 h 179"/>
                  <a:gd name="T58" fmla="*/ 171 w 178"/>
                  <a:gd name="T59" fmla="*/ 140 h 179"/>
                  <a:gd name="T60" fmla="*/ 106 w 178"/>
                  <a:gd name="T61" fmla="*/ 79 h 179"/>
                  <a:gd name="T62" fmla="*/ 46 w 178"/>
                  <a:gd name="T63" fmla="*/ 106 h 179"/>
                  <a:gd name="T64" fmla="*/ 36 w 178"/>
                  <a:gd name="T65" fmla="*/ 137 h 179"/>
                  <a:gd name="T66" fmla="*/ 46 w 178"/>
                  <a:gd name="T67" fmla="*/ 157 h 179"/>
                  <a:gd name="T68" fmla="*/ 65 w 178"/>
                  <a:gd name="T69" fmla="*/ 162 h 179"/>
                  <a:gd name="T70" fmla="*/ 98 w 178"/>
                  <a:gd name="T71" fmla="*/ 143 h 179"/>
                  <a:gd name="T72" fmla="*/ 109 w 178"/>
                  <a:gd name="T73" fmla="*/ 102 h 179"/>
                  <a:gd name="T74" fmla="*/ 106 w 178"/>
                  <a:gd name="T75" fmla="*/ 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8" h="179">
                    <a:moveTo>
                      <a:pt x="171" y="140"/>
                    </a:moveTo>
                    <a:cubicBezTo>
                      <a:pt x="178" y="149"/>
                      <a:pt x="178" y="149"/>
                      <a:pt x="178" y="149"/>
                    </a:cubicBezTo>
                    <a:cubicBezTo>
                      <a:pt x="171" y="159"/>
                      <a:pt x="162" y="164"/>
                      <a:pt x="152" y="165"/>
                    </a:cubicBezTo>
                    <a:cubicBezTo>
                      <a:pt x="144" y="166"/>
                      <a:pt x="137" y="165"/>
                      <a:pt x="131" y="161"/>
                    </a:cubicBezTo>
                    <a:cubicBezTo>
                      <a:pt x="125" y="158"/>
                      <a:pt x="120" y="151"/>
                      <a:pt x="114" y="141"/>
                    </a:cubicBezTo>
                    <a:cubicBezTo>
                      <a:pt x="105" y="154"/>
                      <a:pt x="96" y="162"/>
                      <a:pt x="88" y="167"/>
                    </a:cubicBezTo>
                    <a:cubicBezTo>
                      <a:pt x="81" y="172"/>
                      <a:pt x="71" y="175"/>
                      <a:pt x="59" y="177"/>
                    </a:cubicBezTo>
                    <a:cubicBezTo>
                      <a:pt x="43" y="179"/>
                      <a:pt x="30" y="177"/>
                      <a:pt x="20" y="171"/>
                    </a:cubicBezTo>
                    <a:cubicBezTo>
                      <a:pt x="11" y="165"/>
                      <a:pt x="5" y="156"/>
                      <a:pt x="4" y="145"/>
                    </a:cubicBezTo>
                    <a:cubicBezTo>
                      <a:pt x="2" y="128"/>
                      <a:pt x="10" y="113"/>
                      <a:pt x="28" y="99"/>
                    </a:cubicBezTo>
                    <a:cubicBezTo>
                      <a:pt x="47" y="86"/>
                      <a:pt x="72" y="75"/>
                      <a:pt x="104" y="68"/>
                    </a:cubicBezTo>
                    <a:cubicBezTo>
                      <a:pt x="101" y="43"/>
                      <a:pt x="101" y="43"/>
                      <a:pt x="101" y="43"/>
                    </a:cubicBezTo>
                    <a:cubicBezTo>
                      <a:pt x="100" y="34"/>
                      <a:pt x="96" y="27"/>
                      <a:pt x="88" y="22"/>
                    </a:cubicBezTo>
                    <a:cubicBezTo>
                      <a:pt x="80" y="17"/>
                      <a:pt x="71" y="15"/>
                      <a:pt x="60" y="16"/>
                    </a:cubicBezTo>
                    <a:cubicBezTo>
                      <a:pt x="50" y="17"/>
                      <a:pt x="42" y="20"/>
                      <a:pt x="35" y="25"/>
                    </a:cubicBezTo>
                    <a:cubicBezTo>
                      <a:pt x="30" y="29"/>
                      <a:pt x="28" y="32"/>
                      <a:pt x="28" y="35"/>
                    </a:cubicBezTo>
                    <a:cubicBezTo>
                      <a:pt x="29" y="37"/>
                      <a:pt x="30" y="40"/>
                      <a:pt x="34" y="43"/>
                    </a:cubicBezTo>
                    <a:cubicBezTo>
                      <a:pt x="37" y="47"/>
                      <a:pt x="40" y="51"/>
                      <a:pt x="40" y="55"/>
                    </a:cubicBezTo>
                    <a:cubicBezTo>
                      <a:pt x="41" y="60"/>
                      <a:pt x="40" y="64"/>
                      <a:pt x="37" y="68"/>
                    </a:cubicBezTo>
                    <a:cubicBezTo>
                      <a:pt x="34" y="72"/>
                      <a:pt x="29" y="74"/>
                      <a:pt x="24" y="74"/>
                    </a:cubicBezTo>
                    <a:cubicBezTo>
                      <a:pt x="18" y="75"/>
                      <a:pt x="13" y="74"/>
                      <a:pt x="9" y="70"/>
                    </a:cubicBezTo>
                    <a:cubicBezTo>
                      <a:pt x="5" y="67"/>
                      <a:pt x="2" y="62"/>
                      <a:pt x="1" y="56"/>
                    </a:cubicBezTo>
                    <a:cubicBezTo>
                      <a:pt x="0" y="45"/>
                      <a:pt x="5" y="34"/>
                      <a:pt x="17" y="23"/>
                    </a:cubicBezTo>
                    <a:cubicBezTo>
                      <a:pt x="28" y="12"/>
                      <a:pt x="45" y="5"/>
                      <a:pt x="66" y="2"/>
                    </a:cubicBezTo>
                    <a:cubicBezTo>
                      <a:pt x="85" y="0"/>
                      <a:pt x="100" y="2"/>
                      <a:pt x="111" y="9"/>
                    </a:cubicBezTo>
                    <a:cubicBezTo>
                      <a:pt x="122" y="16"/>
                      <a:pt x="129" y="26"/>
                      <a:pt x="130" y="38"/>
                    </a:cubicBez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42" y="134"/>
                      <a:pt x="144" y="139"/>
                      <a:pt x="147" y="143"/>
                    </a:cubicBezTo>
                    <a:cubicBezTo>
                      <a:pt x="150" y="146"/>
                      <a:pt x="153" y="148"/>
                      <a:pt x="157" y="147"/>
                    </a:cubicBezTo>
                    <a:cubicBezTo>
                      <a:pt x="162" y="147"/>
                      <a:pt x="166" y="144"/>
                      <a:pt x="171" y="140"/>
                    </a:cubicBezTo>
                    <a:close/>
                    <a:moveTo>
                      <a:pt x="106" y="79"/>
                    </a:moveTo>
                    <a:cubicBezTo>
                      <a:pt x="77" y="87"/>
                      <a:pt x="57" y="96"/>
                      <a:pt x="46" y="106"/>
                    </a:cubicBezTo>
                    <a:cubicBezTo>
                      <a:pt x="38" y="114"/>
                      <a:pt x="34" y="125"/>
                      <a:pt x="36" y="137"/>
                    </a:cubicBezTo>
                    <a:cubicBezTo>
                      <a:pt x="37" y="146"/>
                      <a:pt x="40" y="153"/>
                      <a:pt x="46" y="157"/>
                    </a:cubicBezTo>
                    <a:cubicBezTo>
                      <a:pt x="51" y="161"/>
                      <a:pt x="57" y="163"/>
                      <a:pt x="65" y="162"/>
                    </a:cubicBezTo>
                    <a:cubicBezTo>
                      <a:pt x="79" y="161"/>
                      <a:pt x="90" y="154"/>
                      <a:pt x="98" y="143"/>
                    </a:cubicBezTo>
                    <a:cubicBezTo>
                      <a:pt x="107" y="131"/>
                      <a:pt x="111" y="118"/>
                      <a:pt x="109" y="102"/>
                    </a:cubicBezTo>
                    <a:lnTo>
                      <a:pt x="106" y="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275"/>
              <p:cNvSpPr/>
              <p:nvPr/>
            </p:nvSpPr>
            <p:spPr bwMode="auto">
              <a:xfrm>
                <a:off x="5590" y="744"/>
                <a:ext cx="60" cy="143"/>
              </a:xfrm>
              <a:custGeom>
                <a:avLst/>
                <a:gdLst>
                  <a:gd name="T0" fmla="*/ 65 w 109"/>
                  <a:gd name="T1" fmla="*/ 0 h 262"/>
                  <a:gd name="T2" fmla="*/ 77 w 109"/>
                  <a:gd name="T3" fmla="*/ 235 h 262"/>
                  <a:gd name="T4" fmla="*/ 81 w 109"/>
                  <a:gd name="T5" fmla="*/ 242 h 262"/>
                  <a:gd name="T6" fmla="*/ 91 w 109"/>
                  <a:gd name="T7" fmla="*/ 245 h 262"/>
                  <a:gd name="T8" fmla="*/ 109 w 109"/>
                  <a:gd name="T9" fmla="*/ 244 h 262"/>
                  <a:gd name="T10" fmla="*/ 109 w 109"/>
                  <a:gd name="T11" fmla="*/ 257 h 262"/>
                  <a:gd name="T12" fmla="*/ 17 w 109"/>
                  <a:gd name="T13" fmla="*/ 262 h 262"/>
                  <a:gd name="T14" fmla="*/ 16 w 109"/>
                  <a:gd name="T15" fmla="*/ 249 h 262"/>
                  <a:gd name="T16" fmla="*/ 33 w 109"/>
                  <a:gd name="T17" fmla="*/ 248 h 262"/>
                  <a:gd name="T18" fmla="*/ 44 w 109"/>
                  <a:gd name="T19" fmla="*/ 244 h 262"/>
                  <a:gd name="T20" fmla="*/ 48 w 109"/>
                  <a:gd name="T21" fmla="*/ 233 h 262"/>
                  <a:gd name="T22" fmla="*/ 37 w 109"/>
                  <a:gd name="T23" fmla="*/ 35 h 262"/>
                  <a:gd name="T24" fmla="*/ 32 w 109"/>
                  <a:gd name="T25" fmla="*/ 23 h 262"/>
                  <a:gd name="T26" fmla="*/ 16 w 109"/>
                  <a:gd name="T27" fmla="*/ 18 h 262"/>
                  <a:gd name="T28" fmla="*/ 1 w 109"/>
                  <a:gd name="T29" fmla="*/ 19 h 262"/>
                  <a:gd name="T30" fmla="*/ 0 w 109"/>
                  <a:gd name="T31" fmla="*/ 6 h 262"/>
                  <a:gd name="T32" fmla="*/ 65 w 109"/>
                  <a:gd name="T33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9" h="262">
                    <a:moveTo>
                      <a:pt x="65" y="0"/>
                    </a:moveTo>
                    <a:cubicBezTo>
                      <a:pt x="77" y="235"/>
                      <a:pt x="77" y="235"/>
                      <a:pt x="77" y="235"/>
                    </a:cubicBezTo>
                    <a:cubicBezTo>
                      <a:pt x="77" y="238"/>
                      <a:pt x="78" y="241"/>
                      <a:pt x="81" y="242"/>
                    </a:cubicBezTo>
                    <a:cubicBezTo>
                      <a:pt x="84" y="245"/>
                      <a:pt x="87" y="246"/>
                      <a:pt x="91" y="245"/>
                    </a:cubicBezTo>
                    <a:cubicBezTo>
                      <a:pt x="109" y="244"/>
                      <a:pt x="109" y="244"/>
                      <a:pt x="109" y="244"/>
                    </a:cubicBezTo>
                    <a:cubicBezTo>
                      <a:pt x="109" y="257"/>
                      <a:pt x="109" y="257"/>
                      <a:pt x="109" y="257"/>
                    </a:cubicBezTo>
                    <a:cubicBezTo>
                      <a:pt x="17" y="262"/>
                      <a:pt x="17" y="262"/>
                      <a:pt x="17" y="262"/>
                    </a:cubicBezTo>
                    <a:cubicBezTo>
                      <a:pt x="16" y="249"/>
                      <a:pt x="16" y="249"/>
                      <a:pt x="16" y="249"/>
                    </a:cubicBezTo>
                    <a:cubicBezTo>
                      <a:pt x="33" y="248"/>
                      <a:pt x="33" y="248"/>
                      <a:pt x="33" y="248"/>
                    </a:cubicBezTo>
                    <a:cubicBezTo>
                      <a:pt x="38" y="248"/>
                      <a:pt x="42" y="247"/>
                      <a:pt x="44" y="244"/>
                    </a:cubicBezTo>
                    <a:cubicBezTo>
                      <a:pt x="47" y="241"/>
                      <a:pt x="48" y="238"/>
                      <a:pt x="48" y="233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0"/>
                      <a:pt x="35" y="25"/>
                      <a:pt x="32" y="23"/>
                    </a:cubicBezTo>
                    <a:cubicBezTo>
                      <a:pt x="27" y="20"/>
                      <a:pt x="22" y="18"/>
                      <a:pt x="16" y="18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276"/>
              <p:cNvSpPr>
                <a:spLocks noEditPoints="1"/>
              </p:cNvSpPr>
              <p:nvPr/>
            </p:nvSpPr>
            <p:spPr bwMode="auto">
              <a:xfrm>
                <a:off x="5656" y="742"/>
                <a:ext cx="54" cy="143"/>
              </a:xfrm>
              <a:custGeom>
                <a:avLst/>
                <a:gdLst>
                  <a:gd name="T0" fmla="*/ 0 w 98"/>
                  <a:gd name="T1" fmla="*/ 98 h 261"/>
                  <a:gd name="T2" fmla="*/ 64 w 98"/>
                  <a:gd name="T3" fmla="*/ 95 h 261"/>
                  <a:gd name="T4" fmla="*/ 67 w 98"/>
                  <a:gd name="T5" fmla="*/ 235 h 261"/>
                  <a:gd name="T6" fmla="*/ 70 w 98"/>
                  <a:gd name="T7" fmla="*/ 243 h 261"/>
                  <a:gd name="T8" fmla="*/ 80 w 98"/>
                  <a:gd name="T9" fmla="*/ 246 h 261"/>
                  <a:gd name="T10" fmla="*/ 98 w 98"/>
                  <a:gd name="T11" fmla="*/ 246 h 261"/>
                  <a:gd name="T12" fmla="*/ 98 w 98"/>
                  <a:gd name="T13" fmla="*/ 259 h 261"/>
                  <a:gd name="T14" fmla="*/ 6 w 98"/>
                  <a:gd name="T15" fmla="*/ 261 h 261"/>
                  <a:gd name="T16" fmla="*/ 5 w 98"/>
                  <a:gd name="T17" fmla="*/ 247 h 261"/>
                  <a:gd name="T18" fmla="*/ 23 w 98"/>
                  <a:gd name="T19" fmla="*/ 247 h 261"/>
                  <a:gd name="T20" fmla="*/ 34 w 98"/>
                  <a:gd name="T21" fmla="*/ 243 h 261"/>
                  <a:gd name="T22" fmla="*/ 37 w 98"/>
                  <a:gd name="T23" fmla="*/ 232 h 261"/>
                  <a:gd name="T24" fmla="*/ 36 w 98"/>
                  <a:gd name="T25" fmla="*/ 130 h 261"/>
                  <a:gd name="T26" fmla="*/ 30 w 98"/>
                  <a:gd name="T27" fmla="*/ 115 h 261"/>
                  <a:gd name="T28" fmla="*/ 13 w 98"/>
                  <a:gd name="T29" fmla="*/ 111 h 261"/>
                  <a:gd name="T30" fmla="*/ 0 w 98"/>
                  <a:gd name="T31" fmla="*/ 111 h 261"/>
                  <a:gd name="T32" fmla="*/ 0 w 98"/>
                  <a:gd name="T33" fmla="*/ 98 h 261"/>
                  <a:gd name="T34" fmla="*/ 43 w 98"/>
                  <a:gd name="T35" fmla="*/ 0 h 261"/>
                  <a:gd name="T36" fmla="*/ 57 w 98"/>
                  <a:gd name="T37" fmla="*/ 6 h 261"/>
                  <a:gd name="T38" fmla="*/ 63 w 98"/>
                  <a:gd name="T39" fmla="*/ 20 h 261"/>
                  <a:gd name="T40" fmla="*/ 58 w 98"/>
                  <a:gd name="T41" fmla="*/ 33 h 261"/>
                  <a:gd name="T42" fmla="*/ 44 w 98"/>
                  <a:gd name="T43" fmla="*/ 39 h 261"/>
                  <a:gd name="T44" fmla="*/ 30 w 98"/>
                  <a:gd name="T45" fmla="*/ 34 h 261"/>
                  <a:gd name="T46" fmla="*/ 24 w 98"/>
                  <a:gd name="T47" fmla="*/ 20 h 261"/>
                  <a:gd name="T48" fmla="*/ 30 w 98"/>
                  <a:gd name="T49" fmla="*/ 6 h 261"/>
                  <a:gd name="T50" fmla="*/ 43 w 98"/>
                  <a:gd name="T51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8" h="261">
                    <a:moveTo>
                      <a:pt x="0" y="98"/>
                    </a:moveTo>
                    <a:cubicBezTo>
                      <a:pt x="64" y="95"/>
                      <a:pt x="64" y="95"/>
                      <a:pt x="64" y="95"/>
                    </a:cubicBezTo>
                    <a:cubicBezTo>
                      <a:pt x="67" y="235"/>
                      <a:pt x="67" y="235"/>
                      <a:pt x="67" y="235"/>
                    </a:cubicBezTo>
                    <a:cubicBezTo>
                      <a:pt x="67" y="239"/>
                      <a:pt x="68" y="241"/>
                      <a:pt x="70" y="243"/>
                    </a:cubicBezTo>
                    <a:cubicBezTo>
                      <a:pt x="72" y="245"/>
                      <a:pt x="76" y="246"/>
                      <a:pt x="80" y="246"/>
                    </a:cubicBezTo>
                    <a:cubicBezTo>
                      <a:pt x="98" y="246"/>
                      <a:pt x="98" y="246"/>
                      <a:pt x="98" y="246"/>
                    </a:cubicBezTo>
                    <a:cubicBezTo>
                      <a:pt x="98" y="259"/>
                      <a:pt x="98" y="259"/>
                      <a:pt x="98" y="259"/>
                    </a:cubicBezTo>
                    <a:cubicBezTo>
                      <a:pt x="6" y="261"/>
                      <a:pt x="6" y="261"/>
                      <a:pt x="6" y="261"/>
                    </a:cubicBezTo>
                    <a:cubicBezTo>
                      <a:pt x="5" y="247"/>
                      <a:pt x="5" y="247"/>
                      <a:pt x="5" y="247"/>
                    </a:cubicBezTo>
                    <a:cubicBezTo>
                      <a:pt x="23" y="247"/>
                      <a:pt x="23" y="247"/>
                      <a:pt x="23" y="247"/>
                    </a:cubicBezTo>
                    <a:cubicBezTo>
                      <a:pt x="28" y="247"/>
                      <a:pt x="32" y="246"/>
                      <a:pt x="34" y="243"/>
                    </a:cubicBezTo>
                    <a:cubicBezTo>
                      <a:pt x="36" y="241"/>
                      <a:pt x="37" y="237"/>
                      <a:pt x="37" y="232"/>
                    </a:cubicBezTo>
                    <a:cubicBezTo>
                      <a:pt x="36" y="130"/>
                      <a:pt x="36" y="130"/>
                      <a:pt x="36" y="130"/>
                    </a:cubicBezTo>
                    <a:cubicBezTo>
                      <a:pt x="36" y="124"/>
                      <a:pt x="34" y="119"/>
                      <a:pt x="30" y="115"/>
                    </a:cubicBezTo>
                    <a:cubicBezTo>
                      <a:pt x="26" y="112"/>
                      <a:pt x="20" y="111"/>
                      <a:pt x="13" y="111"/>
                    </a:cubicBezTo>
                    <a:cubicBezTo>
                      <a:pt x="0" y="111"/>
                      <a:pt x="0" y="111"/>
                      <a:pt x="0" y="111"/>
                    </a:cubicBezTo>
                    <a:lnTo>
                      <a:pt x="0" y="98"/>
                    </a:lnTo>
                    <a:close/>
                    <a:moveTo>
                      <a:pt x="43" y="0"/>
                    </a:moveTo>
                    <a:cubicBezTo>
                      <a:pt x="48" y="0"/>
                      <a:pt x="53" y="2"/>
                      <a:pt x="57" y="6"/>
                    </a:cubicBezTo>
                    <a:cubicBezTo>
                      <a:pt x="61" y="10"/>
                      <a:pt x="63" y="14"/>
                      <a:pt x="63" y="20"/>
                    </a:cubicBezTo>
                    <a:cubicBezTo>
                      <a:pt x="63" y="25"/>
                      <a:pt x="61" y="29"/>
                      <a:pt x="58" y="33"/>
                    </a:cubicBezTo>
                    <a:cubicBezTo>
                      <a:pt x="54" y="37"/>
                      <a:pt x="49" y="39"/>
                      <a:pt x="44" y="39"/>
                    </a:cubicBezTo>
                    <a:cubicBezTo>
                      <a:pt x="39" y="39"/>
                      <a:pt x="34" y="37"/>
                      <a:pt x="30" y="34"/>
                    </a:cubicBezTo>
                    <a:cubicBezTo>
                      <a:pt x="26" y="30"/>
                      <a:pt x="24" y="25"/>
                      <a:pt x="24" y="20"/>
                    </a:cubicBezTo>
                    <a:cubicBezTo>
                      <a:pt x="24" y="15"/>
                      <a:pt x="26" y="10"/>
                      <a:pt x="30" y="6"/>
                    </a:cubicBezTo>
                    <a:cubicBezTo>
                      <a:pt x="34" y="2"/>
                      <a:pt x="38" y="0"/>
                      <a:pt x="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277"/>
              <p:cNvSpPr/>
              <p:nvPr/>
            </p:nvSpPr>
            <p:spPr bwMode="auto">
              <a:xfrm>
                <a:off x="5721" y="760"/>
                <a:ext cx="64" cy="128"/>
              </a:xfrm>
              <a:custGeom>
                <a:avLst/>
                <a:gdLst>
                  <a:gd name="T0" fmla="*/ 50 w 117"/>
                  <a:gd name="T1" fmla="*/ 0 h 233"/>
                  <a:gd name="T2" fmla="*/ 61 w 117"/>
                  <a:gd name="T3" fmla="*/ 1 h 233"/>
                  <a:gd name="T4" fmla="*/ 58 w 117"/>
                  <a:gd name="T5" fmla="*/ 67 h 233"/>
                  <a:gd name="T6" fmla="*/ 111 w 117"/>
                  <a:gd name="T7" fmla="*/ 70 h 233"/>
                  <a:gd name="T8" fmla="*/ 110 w 117"/>
                  <a:gd name="T9" fmla="*/ 86 h 233"/>
                  <a:gd name="T10" fmla="*/ 57 w 117"/>
                  <a:gd name="T11" fmla="*/ 83 h 233"/>
                  <a:gd name="T12" fmla="*/ 52 w 117"/>
                  <a:gd name="T13" fmla="*/ 187 h 233"/>
                  <a:gd name="T14" fmla="*/ 57 w 117"/>
                  <a:gd name="T15" fmla="*/ 208 h 233"/>
                  <a:gd name="T16" fmla="*/ 73 w 117"/>
                  <a:gd name="T17" fmla="*/ 216 h 233"/>
                  <a:gd name="T18" fmla="*/ 94 w 117"/>
                  <a:gd name="T19" fmla="*/ 206 h 233"/>
                  <a:gd name="T20" fmla="*/ 105 w 117"/>
                  <a:gd name="T21" fmla="*/ 171 h 233"/>
                  <a:gd name="T22" fmla="*/ 117 w 117"/>
                  <a:gd name="T23" fmla="*/ 171 h 233"/>
                  <a:gd name="T24" fmla="*/ 100 w 117"/>
                  <a:gd name="T25" fmla="*/ 219 h 233"/>
                  <a:gd name="T26" fmla="*/ 63 w 117"/>
                  <a:gd name="T27" fmla="*/ 233 h 233"/>
                  <a:gd name="T28" fmla="*/ 32 w 117"/>
                  <a:gd name="T29" fmla="*/ 220 h 233"/>
                  <a:gd name="T30" fmla="*/ 23 w 117"/>
                  <a:gd name="T31" fmla="*/ 191 h 233"/>
                  <a:gd name="T32" fmla="*/ 28 w 117"/>
                  <a:gd name="T33" fmla="*/ 81 h 233"/>
                  <a:gd name="T34" fmla="*/ 0 w 117"/>
                  <a:gd name="T35" fmla="*/ 80 h 233"/>
                  <a:gd name="T36" fmla="*/ 0 w 117"/>
                  <a:gd name="T37" fmla="*/ 68 h 233"/>
                  <a:gd name="T38" fmla="*/ 31 w 117"/>
                  <a:gd name="T39" fmla="*/ 53 h 233"/>
                  <a:gd name="T40" fmla="*/ 50 w 117"/>
                  <a:gd name="T41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7" h="233">
                    <a:moveTo>
                      <a:pt x="50" y="0"/>
                    </a:moveTo>
                    <a:cubicBezTo>
                      <a:pt x="61" y="1"/>
                      <a:pt x="61" y="1"/>
                      <a:pt x="61" y="1"/>
                    </a:cubicBezTo>
                    <a:cubicBezTo>
                      <a:pt x="58" y="67"/>
                      <a:pt x="58" y="67"/>
                      <a:pt x="58" y="67"/>
                    </a:cubicBezTo>
                    <a:cubicBezTo>
                      <a:pt x="111" y="70"/>
                      <a:pt x="111" y="70"/>
                      <a:pt x="111" y="70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57" y="83"/>
                      <a:pt x="57" y="83"/>
                      <a:pt x="57" y="83"/>
                    </a:cubicBezTo>
                    <a:cubicBezTo>
                      <a:pt x="52" y="187"/>
                      <a:pt x="52" y="187"/>
                      <a:pt x="52" y="187"/>
                    </a:cubicBezTo>
                    <a:cubicBezTo>
                      <a:pt x="51" y="196"/>
                      <a:pt x="53" y="203"/>
                      <a:pt x="57" y="208"/>
                    </a:cubicBezTo>
                    <a:cubicBezTo>
                      <a:pt x="61" y="213"/>
                      <a:pt x="67" y="216"/>
                      <a:pt x="73" y="216"/>
                    </a:cubicBezTo>
                    <a:cubicBezTo>
                      <a:pt x="81" y="217"/>
                      <a:pt x="88" y="213"/>
                      <a:pt x="94" y="206"/>
                    </a:cubicBezTo>
                    <a:cubicBezTo>
                      <a:pt x="100" y="199"/>
                      <a:pt x="104" y="187"/>
                      <a:pt x="105" y="171"/>
                    </a:cubicBezTo>
                    <a:cubicBezTo>
                      <a:pt x="117" y="171"/>
                      <a:pt x="117" y="171"/>
                      <a:pt x="117" y="171"/>
                    </a:cubicBezTo>
                    <a:cubicBezTo>
                      <a:pt x="115" y="193"/>
                      <a:pt x="110" y="209"/>
                      <a:pt x="100" y="219"/>
                    </a:cubicBezTo>
                    <a:cubicBezTo>
                      <a:pt x="90" y="229"/>
                      <a:pt x="78" y="233"/>
                      <a:pt x="63" y="233"/>
                    </a:cubicBezTo>
                    <a:cubicBezTo>
                      <a:pt x="50" y="232"/>
                      <a:pt x="40" y="228"/>
                      <a:pt x="32" y="220"/>
                    </a:cubicBezTo>
                    <a:cubicBezTo>
                      <a:pt x="25" y="212"/>
                      <a:pt x="22" y="202"/>
                      <a:pt x="23" y="191"/>
                    </a:cubicBezTo>
                    <a:cubicBezTo>
                      <a:pt x="28" y="81"/>
                      <a:pt x="28" y="81"/>
                      <a:pt x="28" y="81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6"/>
                      <a:pt x="23" y="61"/>
                      <a:pt x="31" y="53"/>
                    </a:cubicBezTo>
                    <a:cubicBezTo>
                      <a:pt x="41" y="41"/>
                      <a:pt x="48" y="23"/>
                      <a:pt x="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278"/>
              <p:cNvSpPr/>
              <p:nvPr/>
            </p:nvSpPr>
            <p:spPr bwMode="auto">
              <a:xfrm>
                <a:off x="5786" y="799"/>
                <a:ext cx="112" cy="129"/>
              </a:xfrm>
              <a:custGeom>
                <a:avLst/>
                <a:gdLst>
                  <a:gd name="T0" fmla="*/ 27 w 205"/>
                  <a:gd name="T1" fmla="*/ 0 h 235"/>
                  <a:gd name="T2" fmla="*/ 104 w 205"/>
                  <a:gd name="T3" fmla="*/ 10 h 235"/>
                  <a:gd name="T4" fmla="*/ 103 w 205"/>
                  <a:gd name="T5" fmla="*/ 22 h 235"/>
                  <a:gd name="T6" fmla="*/ 96 w 205"/>
                  <a:gd name="T7" fmla="*/ 21 h 235"/>
                  <a:gd name="T8" fmla="*/ 82 w 205"/>
                  <a:gd name="T9" fmla="*/ 22 h 235"/>
                  <a:gd name="T10" fmla="*/ 77 w 205"/>
                  <a:gd name="T11" fmla="*/ 29 h 235"/>
                  <a:gd name="T12" fmla="*/ 77 w 205"/>
                  <a:gd name="T13" fmla="*/ 33 h 235"/>
                  <a:gd name="T14" fmla="*/ 110 w 205"/>
                  <a:gd name="T15" fmla="*/ 136 h 235"/>
                  <a:gd name="T16" fmla="*/ 154 w 205"/>
                  <a:gd name="T17" fmla="*/ 60 h 235"/>
                  <a:gd name="T18" fmla="*/ 160 w 205"/>
                  <a:gd name="T19" fmla="*/ 43 h 235"/>
                  <a:gd name="T20" fmla="*/ 156 w 205"/>
                  <a:gd name="T21" fmla="*/ 33 h 235"/>
                  <a:gd name="T22" fmla="*/ 136 w 205"/>
                  <a:gd name="T23" fmla="*/ 26 h 235"/>
                  <a:gd name="T24" fmla="*/ 138 w 205"/>
                  <a:gd name="T25" fmla="*/ 14 h 235"/>
                  <a:gd name="T26" fmla="*/ 205 w 205"/>
                  <a:gd name="T27" fmla="*/ 22 h 235"/>
                  <a:gd name="T28" fmla="*/ 204 w 205"/>
                  <a:gd name="T29" fmla="*/ 34 h 235"/>
                  <a:gd name="T30" fmla="*/ 175 w 205"/>
                  <a:gd name="T31" fmla="*/ 48 h 235"/>
                  <a:gd name="T32" fmla="*/ 98 w 205"/>
                  <a:gd name="T33" fmla="*/ 180 h 235"/>
                  <a:gd name="T34" fmla="*/ 62 w 205"/>
                  <a:gd name="T35" fmla="*/ 225 h 235"/>
                  <a:gd name="T36" fmla="*/ 27 w 205"/>
                  <a:gd name="T37" fmla="*/ 234 h 235"/>
                  <a:gd name="T38" fmla="*/ 7 w 205"/>
                  <a:gd name="T39" fmla="*/ 224 h 235"/>
                  <a:gd name="T40" fmla="*/ 1 w 205"/>
                  <a:gd name="T41" fmla="*/ 206 h 235"/>
                  <a:gd name="T42" fmla="*/ 7 w 205"/>
                  <a:gd name="T43" fmla="*/ 194 h 235"/>
                  <a:gd name="T44" fmla="*/ 20 w 205"/>
                  <a:gd name="T45" fmla="*/ 190 h 235"/>
                  <a:gd name="T46" fmla="*/ 31 w 205"/>
                  <a:gd name="T47" fmla="*/ 196 h 235"/>
                  <a:gd name="T48" fmla="*/ 34 w 205"/>
                  <a:gd name="T49" fmla="*/ 207 h 235"/>
                  <a:gd name="T50" fmla="*/ 32 w 205"/>
                  <a:gd name="T51" fmla="*/ 212 h 235"/>
                  <a:gd name="T52" fmla="*/ 31 w 205"/>
                  <a:gd name="T53" fmla="*/ 216 h 235"/>
                  <a:gd name="T54" fmla="*/ 36 w 205"/>
                  <a:gd name="T55" fmla="*/ 220 h 235"/>
                  <a:gd name="T56" fmla="*/ 50 w 205"/>
                  <a:gd name="T57" fmla="*/ 218 h 235"/>
                  <a:gd name="T58" fmla="*/ 65 w 205"/>
                  <a:gd name="T59" fmla="*/ 206 h 235"/>
                  <a:gd name="T60" fmla="*/ 91 w 205"/>
                  <a:gd name="T61" fmla="*/ 169 h 235"/>
                  <a:gd name="T62" fmla="*/ 46 w 205"/>
                  <a:gd name="T63" fmla="*/ 30 h 235"/>
                  <a:gd name="T64" fmla="*/ 39 w 205"/>
                  <a:gd name="T65" fmla="*/ 18 h 235"/>
                  <a:gd name="T66" fmla="*/ 25 w 205"/>
                  <a:gd name="T67" fmla="*/ 12 h 235"/>
                  <a:gd name="T68" fmla="*/ 27 w 205"/>
                  <a:gd name="T6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5" h="235">
                    <a:moveTo>
                      <a:pt x="27" y="0"/>
                    </a:moveTo>
                    <a:cubicBezTo>
                      <a:pt x="104" y="10"/>
                      <a:pt x="104" y="10"/>
                      <a:pt x="104" y="10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96" y="21"/>
                      <a:pt x="96" y="21"/>
                      <a:pt x="96" y="21"/>
                    </a:cubicBezTo>
                    <a:cubicBezTo>
                      <a:pt x="89" y="20"/>
                      <a:pt x="84" y="20"/>
                      <a:pt x="82" y="22"/>
                    </a:cubicBezTo>
                    <a:cubicBezTo>
                      <a:pt x="79" y="23"/>
                      <a:pt x="77" y="26"/>
                      <a:pt x="77" y="29"/>
                    </a:cubicBezTo>
                    <a:cubicBezTo>
                      <a:pt x="77" y="30"/>
                      <a:pt x="77" y="32"/>
                      <a:pt x="77" y="33"/>
                    </a:cubicBezTo>
                    <a:cubicBezTo>
                      <a:pt x="110" y="136"/>
                      <a:pt x="110" y="136"/>
                      <a:pt x="110" y="136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7" y="54"/>
                      <a:pt x="159" y="49"/>
                      <a:pt x="160" y="43"/>
                    </a:cubicBezTo>
                    <a:cubicBezTo>
                      <a:pt x="160" y="39"/>
                      <a:pt x="159" y="36"/>
                      <a:pt x="156" y="33"/>
                    </a:cubicBezTo>
                    <a:cubicBezTo>
                      <a:pt x="153" y="30"/>
                      <a:pt x="146" y="28"/>
                      <a:pt x="136" y="26"/>
                    </a:cubicBezTo>
                    <a:cubicBezTo>
                      <a:pt x="138" y="14"/>
                      <a:pt x="138" y="14"/>
                      <a:pt x="138" y="14"/>
                    </a:cubicBezTo>
                    <a:cubicBezTo>
                      <a:pt x="205" y="22"/>
                      <a:pt x="205" y="22"/>
                      <a:pt x="205" y="22"/>
                    </a:cubicBezTo>
                    <a:cubicBezTo>
                      <a:pt x="204" y="34"/>
                      <a:pt x="204" y="34"/>
                      <a:pt x="204" y="34"/>
                    </a:cubicBezTo>
                    <a:cubicBezTo>
                      <a:pt x="191" y="34"/>
                      <a:pt x="181" y="38"/>
                      <a:pt x="175" y="48"/>
                    </a:cubicBezTo>
                    <a:cubicBezTo>
                      <a:pt x="98" y="180"/>
                      <a:pt x="98" y="180"/>
                      <a:pt x="98" y="180"/>
                    </a:cubicBezTo>
                    <a:cubicBezTo>
                      <a:pt x="85" y="202"/>
                      <a:pt x="73" y="217"/>
                      <a:pt x="62" y="225"/>
                    </a:cubicBezTo>
                    <a:cubicBezTo>
                      <a:pt x="50" y="232"/>
                      <a:pt x="38" y="235"/>
                      <a:pt x="27" y="234"/>
                    </a:cubicBezTo>
                    <a:cubicBezTo>
                      <a:pt x="18" y="233"/>
                      <a:pt x="11" y="230"/>
                      <a:pt x="7" y="224"/>
                    </a:cubicBezTo>
                    <a:cubicBezTo>
                      <a:pt x="2" y="219"/>
                      <a:pt x="0" y="213"/>
                      <a:pt x="1" y="206"/>
                    </a:cubicBezTo>
                    <a:cubicBezTo>
                      <a:pt x="2" y="201"/>
                      <a:pt x="4" y="197"/>
                      <a:pt x="7" y="194"/>
                    </a:cubicBezTo>
                    <a:cubicBezTo>
                      <a:pt x="11" y="191"/>
                      <a:pt x="15" y="190"/>
                      <a:pt x="20" y="190"/>
                    </a:cubicBezTo>
                    <a:cubicBezTo>
                      <a:pt x="24" y="191"/>
                      <a:pt x="28" y="193"/>
                      <a:pt x="31" y="196"/>
                    </a:cubicBezTo>
                    <a:cubicBezTo>
                      <a:pt x="33" y="199"/>
                      <a:pt x="34" y="203"/>
                      <a:pt x="34" y="207"/>
                    </a:cubicBezTo>
                    <a:cubicBezTo>
                      <a:pt x="34" y="208"/>
                      <a:pt x="33" y="210"/>
                      <a:pt x="32" y="212"/>
                    </a:cubicBezTo>
                    <a:cubicBezTo>
                      <a:pt x="32" y="214"/>
                      <a:pt x="31" y="215"/>
                      <a:pt x="31" y="216"/>
                    </a:cubicBezTo>
                    <a:cubicBezTo>
                      <a:pt x="31" y="218"/>
                      <a:pt x="33" y="220"/>
                      <a:pt x="36" y="220"/>
                    </a:cubicBezTo>
                    <a:cubicBezTo>
                      <a:pt x="40" y="221"/>
                      <a:pt x="44" y="220"/>
                      <a:pt x="50" y="218"/>
                    </a:cubicBezTo>
                    <a:cubicBezTo>
                      <a:pt x="55" y="216"/>
                      <a:pt x="60" y="212"/>
                      <a:pt x="65" y="206"/>
                    </a:cubicBezTo>
                    <a:cubicBezTo>
                      <a:pt x="69" y="201"/>
                      <a:pt x="78" y="188"/>
                      <a:pt x="91" y="169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5" y="25"/>
                      <a:pt x="42" y="21"/>
                      <a:pt x="39" y="18"/>
                    </a:cubicBezTo>
                    <a:cubicBezTo>
                      <a:pt x="36" y="16"/>
                      <a:pt x="32" y="14"/>
                      <a:pt x="25" y="12"/>
                    </a:cubicBez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279"/>
              <p:cNvSpPr/>
              <p:nvPr/>
            </p:nvSpPr>
            <p:spPr bwMode="auto">
              <a:xfrm>
                <a:off x="6015" y="804"/>
                <a:ext cx="137" cy="160"/>
              </a:xfrm>
              <a:custGeom>
                <a:avLst/>
                <a:gdLst>
                  <a:gd name="T0" fmla="*/ 217 w 250"/>
                  <a:gd name="T1" fmla="*/ 50 h 292"/>
                  <a:gd name="T2" fmla="*/ 239 w 250"/>
                  <a:gd name="T3" fmla="*/ 30 h 292"/>
                  <a:gd name="T4" fmla="*/ 250 w 250"/>
                  <a:gd name="T5" fmla="*/ 34 h 292"/>
                  <a:gd name="T6" fmla="*/ 224 w 250"/>
                  <a:gd name="T7" fmla="*/ 133 h 292"/>
                  <a:gd name="T8" fmla="*/ 213 w 250"/>
                  <a:gd name="T9" fmla="*/ 130 h 292"/>
                  <a:gd name="T10" fmla="*/ 204 w 250"/>
                  <a:gd name="T11" fmla="*/ 59 h 292"/>
                  <a:gd name="T12" fmla="*/ 163 w 250"/>
                  <a:gd name="T13" fmla="*/ 19 h 292"/>
                  <a:gd name="T14" fmla="*/ 120 w 250"/>
                  <a:gd name="T15" fmla="*/ 19 h 292"/>
                  <a:gd name="T16" fmla="*/ 83 w 250"/>
                  <a:gd name="T17" fmla="*/ 47 h 292"/>
                  <a:gd name="T18" fmla="*/ 52 w 250"/>
                  <a:gd name="T19" fmla="*/ 112 h 292"/>
                  <a:gd name="T20" fmla="*/ 39 w 250"/>
                  <a:gd name="T21" fmla="*/ 181 h 292"/>
                  <a:gd name="T22" fmla="*/ 52 w 250"/>
                  <a:gd name="T23" fmla="*/ 224 h 292"/>
                  <a:gd name="T24" fmla="*/ 86 w 250"/>
                  <a:gd name="T25" fmla="*/ 248 h 292"/>
                  <a:gd name="T26" fmla="*/ 136 w 250"/>
                  <a:gd name="T27" fmla="*/ 246 h 292"/>
                  <a:gd name="T28" fmla="*/ 165 w 250"/>
                  <a:gd name="T29" fmla="*/ 209 h 292"/>
                  <a:gd name="T30" fmla="*/ 173 w 250"/>
                  <a:gd name="T31" fmla="*/ 186 h 292"/>
                  <a:gd name="T32" fmla="*/ 171 w 250"/>
                  <a:gd name="T33" fmla="*/ 177 h 292"/>
                  <a:gd name="T34" fmla="*/ 158 w 250"/>
                  <a:gd name="T35" fmla="*/ 169 h 292"/>
                  <a:gd name="T36" fmla="*/ 138 w 250"/>
                  <a:gd name="T37" fmla="*/ 162 h 292"/>
                  <a:gd name="T38" fmla="*/ 142 w 250"/>
                  <a:gd name="T39" fmla="*/ 151 h 292"/>
                  <a:gd name="T40" fmla="*/ 244 w 250"/>
                  <a:gd name="T41" fmla="*/ 184 h 292"/>
                  <a:gd name="T42" fmla="*/ 240 w 250"/>
                  <a:gd name="T43" fmla="*/ 196 h 292"/>
                  <a:gd name="T44" fmla="*/ 226 w 250"/>
                  <a:gd name="T45" fmla="*/ 191 h 292"/>
                  <a:gd name="T46" fmla="*/ 212 w 250"/>
                  <a:gd name="T47" fmla="*/ 190 h 292"/>
                  <a:gd name="T48" fmla="*/ 205 w 250"/>
                  <a:gd name="T49" fmla="*/ 198 h 292"/>
                  <a:gd name="T50" fmla="*/ 175 w 250"/>
                  <a:gd name="T51" fmla="*/ 292 h 292"/>
                  <a:gd name="T52" fmla="*/ 164 w 250"/>
                  <a:gd name="T53" fmla="*/ 288 h 292"/>
                  <a:gd name="T54" fmla="*/ 165 w 250"/>
                  <a:gd name="T55" fmla="*/ 242 h 292"/>
                  <a:gd name="T56" fmla="*/ 126 w 250"/>
                  <a:gd name="T57" fmla="*/ 263 h 292"/>
                  <a:gd name="T58" fmla="*/ 83 w 250"/>
                  <a:gd name="T59" fmla="*/ 260 h 292"/>
                  <a:gd name="T60" fmla="*/ 31 w 250"/>
                  <a:gd name="T61" fmla="*/ 226 h 292"/>
                  <a:gd name="T62" fmla="*/ 4 w 250"/>
                  <a:gd name="T63" fmla="*/ 168 h 292"/>
                  <a:gd name="T64" fmla="*/ 10 w 250"/>
                  <a:gd name="T65" fmla="*/ 97 h 292"/>
                  <a:gd name="T66" fmla="*/ 47 w 250"/>
                  <a:gd name="T67" fmla="*/ 37 h 292"/>
                  <a:gd name="T68" fmla="*/ 104 w 250"/>
                  <a:gd name="T69" fmla="*/ 5 h 292"/>
                  <a:gd name="T70" fmla="*/ 164 w 250"/>
                  <a:gd name="T71" fmla="*/ 6 h 292"/>
                  <a:gd name="T72" fmla="*/ 192 w 250"/>
                  <a:gd name="T73" fmla="*/ 21 h 292"/>
                  <a:gd name="T74" fmla="*/ 217 w 250"/>
                  <a:gd name="T75" fmla="*/ 5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0" h="292">
                    <a:moveTo>
                      <a:pt x="217" y="50"/>
                    </a:moveTo>
                    <a:cubicBezTo>
                      <a:pt x="239" y="30"/>
                      <a:pt x="239" y="30"/>
                      <a:pt x="239" y="30"/>
                    </a:cubicBezTo>
                    <a:cubicBezTo>
                      <a:pt x="250" y="34"/>
                      <a:pt x="250" y="34"/>
                      <a:pt x="250" y="34"/>
                    </a:cubicBezTo>
                    <a:cubicBezTo>
                      <a:pt x="224" y="133"/>
                      <a:pt x="224" y="133"/>
                      <a:pt x="224" y="133"/>
                    </a:cubicBezTo>
                    <a:cubicBezTo>
                      <a:pt x="213" y="130"/>
                      <a:pt x="213" y="130"/>
                      <a:pt x="213" y="130"/>
                    </a:cubicBezTo>
                    <a:cubicBezTo>
                      <a:pt x="214" y="99"/>
                      <a:pt x="211" y="76"/>
                      <a:pt x="204" y="59"/>
                    </a:cubicBezTo>
                    <a:cubicBezTo>
                      <a:pt x="195" y="39"/>
                      <a:pt x="181" y="26"/>
                      <a:pt x="163" y="19"/>
                    </a:cubicBezTo>
                    <a:cubicBezTo>
                      <a:pt x="148" y="15"/>
                      <a:pt x="134" y="15"/>
                      <a:pt x="120" y="19"/>
                    </a:cubicBezTo>
                    <a:cubicBezTo>
                      <a:pt x="107" y="23"/>
                      <a:pt x="94" y="33"/>
                      <a:pt x="83" y="47"/>
                    </a:cubicBezTo>
                    <a:cubicBezTo>
                      <a:pt x="72" y="61"/>
                      <a:pt x="61" y="82"/>
                      <a:pt x="52" y="112"/>
                    </a:cubicBezTo>
                    <a:cubicBezTo>
                      <a:pt x="42" y="140"/>
                      <a:pt x="38" y="163"/>
                      <a:pt x="39" y="181"/>
                    </a:cubicBezTo>
                    <a:cubicBezTo>
                      <a:pt x="40" y="199"/>
                      <a:pt x="44" y="213"/>
                      <a:pt x="52" y="224"/>
                    </a:cubicBezTo>
                    <a:cubicBezTo>
                      <a:pt x="60" y="235"/>
                      <a:pt x="72" y="243"/>
                      <a:pt x="86" y="248"/>
                    </a:cubicBezTo>
                    <a:cubicBezTo>
                      <a:pt x="105" y="254"/>
                      <a:pt x="122" y="253"/>
                      <a:pt x="136" y="246"/>
                    </a:cubicBezTo>
                    <a:cubicBezTo>
                      <a:pt x="150" y="239"/>
                      <a:pt x="160" y="226"/>
                      <a:pt x="165" y="209"/>
                    </a:cubicBezTo>
                    <a:cubicBezTo>
                      <a:pt x="173" y="186"/>
                      <a:pt x="173" y="186"/>
                      <a:pt x="173" y="186"/>
                    </a:cubicBezTo>
                    <a:cubicBezTo>
                      <a:pt x="174" y="183"/>
                      <a:pt x="173" y="180"/>
                      <a:pt x="171" y="177"/>
                    </a:cubicBezTo>
                    <a:cubicBezTo>
                      <a:pt x="169" y="174"/>
                      <a:pt x="165" y="171"/>
                      <a:pt x="158" y="169"/>
                    </a:cubicBezTo>
                    <a:cubicBezTo>
                      <a:pt x="138" y="162"/>
                      <a:pt x="138" y="162"/>
                      <a:pt x="138" y="162"/>
                    </a:cubicBezTo>
                    <a:cubicBezTo>
                      <a:pt x="142" y="151"/>
                      <a:pt x="142" y="151"/>
                      <a:pt x="142" y="151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0" y="196"/>
                      <a:pt x="240" y="196"/>
                      <a:pt x="240" y="196"/>
                    </a:cubicBezTo>
                    <a:cubicBezTo>
                      <a:pt x="226" y="191"/>
                      <a:pt x="226" y="191"/>
                      <a:pt x="226" y="191"/>
                    </a:cubicBezTo>
                    <a:cubicBezTo>
                      <a:pt x="220" y="189"/>
                      <a:pt x="215" y="189"/>
                      <a:pt x="212" y="190"/>
                    </a:cubicBezTo>
                    <a:cubicBezTo>
                      <a:pt x="209" y="192"/>
                      <a:pt x="206" y="194"/>
                      <a:pt x="205" y="198"/>
                    </a:cubicBezTo>
                    <a:cubicBezTo>
                      <a:pt x="175" y="292"/>
                      <a:pt x="175" y="292"/>
                      <a:pt x="175" y="292"/>
                    </a:cubicBezTo>
                    <a:cubicBezTo>
                      <a:pt x="164" y="288"/>
                      <a:pt x="164" y="288"/>
                      <a:pt x="164" y="288"/>
                    </a:cubicBezTo>
                    <a:cubicBezTo>
                      <a:pt x="165" y="272"/>
                      <a:pt x="165" y="257"/>
                      <a:pt x="165" y="242"/>
                    </a:cubicBezTo>
                    <a:cubicBezTo>
                      <a:pt x="152" y="253"/>
                      <a:pt x="139" y="260"/>
                      <a:pt x="126" y="263"/>
                    </a:cubicBezTo>
                    <a:cubicBezTo>
                      <a:pt x="112" y="266"/>
                      <a:pt x="98" y="265"/>
                      <a:pt x="83" y="260"/>
                    </a:cubicBezTo>
                    <a:cubicBezTo>
                      <a:pt x="63" y="254"/>
                      <a:pt x="45" y="242"/>
                      <a:pt x="31" y="226"/>
                    </a:cubicBezTo>
                    <a:cubicBezTo>
                      <a:pt x="17" y="210"/>
                      <a:pt x="8" y="190"/>
                      <a:pt x="4" y="168"/>
                    </a:cubicBezTo>
                    <a:cubicBezTo>
                      <a:pt x="0" y="145"/>
                      <a:pt x="2" y="122"/>
                      <a:pt x="10" y="97"/>
                    </a:cubicBezTo>
                    <a:cubicBezTo>
                      <a:pt x="18" y="73"/>
                      <a:pt x="30" y="53"/>
                      <a:pt x="47" y="37"/>
                    </a:cubicBezTo>
                    <a:cubicBezTo>
                      <a:pt x="63" y="21"/>
                      <a:pt x="82" y="11"/>
                      <a:pt x="104" y="5"/>
                    </a:cubicBezTo>
                    <a:cubicBezTo>
                      <a:pt x="125" y="0"/>
                      <a:pt x="145" y="0"/>
                      <a:pt x="164" y="6"/>
                    </a:cubicBezTo>
                    <a:cubicBezTo>
                      <a:pt x="174" y="9"/>
                      <a:pt x="183" y="14"/>
                      <a:pt x="192" y="21"/>
                    </a:cubicBezTo>
                    <a:cubicBezTo>
                      <a:pt x="200" y="27"/>
                      <a:pt x="208" y="37"/>
                      <a:pt x="217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280"/>
              <p:cNvSpPr/>
              <p:nvPr/>
            </p:nvSpPr>
            <p:spPr bwMode="auto">
              <a:xfrm>
                <a:off x="6157" y="888"/>
                <a:ext cx="100" cy="125"/>
              </a:xfrm>
              <a:custGeom>
                <a:avLst/>
                <a:gdLst>
                  <a:gd name="T0" fmla="*/ 81 w 182"/>
                  <a:gd name="T1" fmla="*/ 21 h 229"/>
                  <a:gd name="T2" fmla="*/ 36 w 182"/>
                  <a:gd name="T3" fmla="*/ 119 h 229"/>
                  <a:gd name="T4" fmla="*/ 33 w 182"/>
                  <a:gd name="T5" fmla="*/ 151 h 229"/>
                  <a:gd name="T6" fmla="*/ 52 w 182"/>
                  <a:gd name="T7" fmla="*/ 172 h 229"/>
                  <a:gd name="T8" fmla="*/ 88 w 182"/>
                  <a:gd name="T9" fmla="*/ 171 h 229"/>
                  <a:gd name="T10" fmla="*/ 117 w 182"/>
                  <a:gd name="T11" fmla="*/ 141 h 229"/>
                  <a:gd name="T12" fmla="*/ 142 w 182"/>
                  <a:gd name="T13" fmla="*/ 85 h 229"/>
                  <a:gd name="T14" fmla="*/ 142 w 182"/>
                  <a:gd name="T15" fmla="*/ 71 h 229"/>
                  <a:gd name="T16" fmla="*/ 123 w 182"/>
                  <a:gd name="T17" fmla="*/ 57 h 229"/>
                  <a:gd name="T18" fmla="*/ 128 w 182"/>
                  <a:gd name="T19" fmla="*/ 46 h 229"/>
                  <a:gd name="T20" fmla="*/ 182 w 182"/>
                  <a:gd name="T21" fmla="*/ 67 h 229"/>
                  <a:gd name="T22" fmla="*/ 127 w 182"/>
                  <a:gd name="T23" fmla="*/ 188 h 229"/>
                  <a:gd name="T24" fmla="*/ 125 w 182"/>
                  <a:gd name="T25" fmla="*/ 204 h 229"/>
                  <a:gd name="T26" fmla="*/ 137 w 182"/>
                  <a:gd name="T27" fmla="*/ 214 h 229"/>
                  <a:gd name="T28" fmla="*/ 146 w 182"/>
                  <a:gd name="T29" fmla="*/ 218 h 229"/>
                  <a:gd name="T30" fmla="*/ 141 w 182"/>
                  <a:gd name="T31" fmla="*/ 229 h 229"/>
                  <a:gd name="T32" fmla="*/ 91 w 182"/>
                  <a:gd name="T33" fmla="*/ 207 h 229"/>
                  <a:gd name="T34" fmla="*/ 101 w 182"/>
                  <a:gd name="T35" fmla="*/ 177 h 229"/>
                  <a:gd name="T36" fmla="*/ 63 w 182"/>
                  <a:gd name="T37" fmla="*/ 188 h 229"/>
                  <a:gd name="T38" fmla="*/ 33 w 182"/>
                  <a:gd name="T39" fmla="*/ 184 h 229"/>
                  <a:gd name="T40" fmla="*/ 5 w 182"/>
                  <a:gd name="T41" fmla="*/ 155 h 229"/>
                  <a:gd name="T42" fmla="*/ 12 w 182"/>
                  <a:gd name="T43" fmla="*/ 104 h 229"/>
                  <a:gd name="T44" fmla="*/ 41 w 182"/>
                  <a:gd name="T45" fmla="*/ 39 h 229"/>
                  <a:gd name="T46" fmla="*/ 40 w 182"/>
                  <a:gd name="T47" fmla="*/ 23 h 229"/>
                  <a:gd name="T48" fmla="*/ 22 w 182"/>
                  <a:gd name="T49" fmla="*/ 11 h 229"/>
                  <a:gd name="T50" fmla="*/ 27 w 182"/>
                  <a:gd name="T51" fmla="*/ 0 h 229"/>
                  <a:gd name="T52" fmla="*/ 81 w 182"/>
                  <a:gd name="T53" fmla="*/ 2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2" h="229">
                    <a:moveTo>
                      <a:pt x="81" y="21"/>
                    </a:moveTo>
                    <a:cubicBezTo>
                      <a:pt x="36" y="119"/>
                      <a:pt x="36" y="119"/>
                      <a:pt x="36" y="119"/>
                    </a:cubicBezTo>
                    <a:cubicBezTo>
                      <a:pt x="31" y="131"/>
                      <a:pt x="30" y="142"/>
                      <a:pt x="33" y="151"/>
                    </a:cubicBezTo>
                    <a:cubicBezTo>
                      <a:pt x="36" y="161"/>
                      <a:pt x="42" y="167"/>
                      <a:pt x="52" y="172"/>
                    </a:cubicBezTo>
                    <a:cubicBezTo>
                      <a:pt x="64" y="177"/>
                      <a:pt x="76" y="177"/>
                      <a:pt x="88" y="171"/>
                    </a:cubicBezTo>
                    <a:cubicBezTo>
                      <a:pt x="101" y="165"/>
                      <a:pt x="111" y="155"/>
                      <a:pt x="117" y="141"/>
                    </a:cubicBezTo>
                    <a:cubicBezTo>
                      <a:pt x="142" y="85"/>
                      <a:pt x="142" y="85"/>
                      <a:pt x="142" y="85"/>
                    </a:cubicBezTo>
                    <a:cubicBezTo>
                      <a:pt x="145" y="80"/>
                      <a:pt x="145" y="76"/>
                      <a:pt x="142" y="71"/>
                    </a:cubicBezTo>
                    <a:cubicBezTo>
                      <a:pt x="140" y="67"/>
                      <a:pt x="134" y="62"/>
                      <a:pt x="123" y="57"/>
                    </a:cubicBezTo>
                    <a:cubicBezTo>
                      <a:pt x="128" y="46"/>
                      <a:pt x="128" y="46"/>
                      <a:pt x="128" y="46"/>
                    </a:cubicBezTo>
                    <a:cubicBezTo>
                      <a:pt x="182" y="67"/>
                      <a:pt x="182" y="67"/>
                      <a:pt x="182" y="67"/>
                    </a:cubicBezTo>
                    <a:cubicBezTo>
                      <a:pt x="127" y="188"/>
                      <a:pt x="127" y="188"/>
                      <a:pt x="127" y="188"/>
                    </a:cubicBezTo>
                    <a:cubicBezTo>
                      <a:pt x="124" y="194"/>
                      <a:pt x="124" y="199"/>
                      <a:pt x="125" y="204"/>
                    </a:cubicBezTo>
                    <a:cubicBezTo>
                      <a:pt x="127" y="208"/>
                      <a:pt x="131" y="211"/>
                      <a:pt x="137" y="214"/>
                    </a:cubicBezTo>
                    <a:cubicBezTo>
                      <a:pt x="146" y="218"/>
                      <a:pt x="146" y="218"/>
                      <a:pt x="146" y="218"/>
                    </a:cubicBezTo>
                    <a:cubicBezTo>
                      <a:pt x="141" y="229"/>
                      <a:pt x="141" y="229"/>
                      <a:pt x="141" y="229"/>
                    </a:cubicBezTo>
                    <a:cubicBezTo>
                      <a:pt x="91" y="207"/>
                      <a:pt x="91" y="207"/>
                      <a:pt x="91" y="207"/>
                    </a:cubicBezTo>
                    <a:cubicBezTo>
                      <a:pt x="101" y="177"/>
                      <a:pt x="101" y="177"/>
                      <a:pt x="101" y="177"/>
                    </a:cubicBezTo>
                    <a:cubicBezTo>
                      <a:pt x="87" y="183"/>
                      <a:pt x="75" y="187"/>
                      <a:pt x="63" y="188"/>
                    </a:cubicBezTo>
                    <a:cubicBezTo>
                      <a:pt x="52" y="189"/>
                      <a:pt x="42" y="188"/>
                      <a:pt x="33" y="184"/>
                    </a:cubicBezTo>
                    <a:cubicBezTo>
                      <a:pt x="19" y="178"/>
                      <a:pt x="10" y="168"/>
                      <a:pt x="5" y="155"/>
                    </a:cubicBezTo>
                    <a:cubicBezTo>
                      <a:pt x="0" y="142"/>
                      <a:pt x="2" y="125"/>
                      <a:pt x="12" y="104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44" y="34"/>
                      <a:pt x="43" y="28"/>
                      <a:pt x="40" y="23"/>
                    </a:cubicBezTo>
                    <a:cubicBezTo>
                      <a:pt x="38" y="20"/>
                      <a:pt x="32" y="16"/>
                      <a:pt x="22" y="11"/>
                    </a:cubicBezTo>
                    <a:cubicBezTo>
                      <a:pt x="27" y="0"/>
                      <a:pt x="27" y="0"/>
                      <a:pt x="27" y="0"/>
                    </a:cubicBezTo>
                    <a:lnTo>
                      <a:pt x="81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281"/>
              <p:cNvSpPr>
                <a:spLocks noEditPoints="1"/>
              </p:cNvSpPr>
              <p:nvPr/>
            </p:nvSpPr>
            <p:spPr bwMode="auto">
              <a:xfrm>
                <a:off x="6250" y="953"/>
                <a:ext cx="98" cy="111"/>
              </a:xfrm>
              <a:custGeom>
                <a:avLst/>
                <a:gdLst>
                  <a:gd name="T0" fmla="*/ 143 w 179"/>
                  <a:gd name="T1" fmla="*/ 189 h 203"/>
                  <a:gd name="T2" fmla="*/ 144 w 179"/>
                  <a:gd name="T3" fmla="*/ 200 h 203"/>
                  <a:gd name="T4" fmla="*/ 113 w 179"/>
                  <a:gd name="T5" fmla="*/ 197 h 203"/>
                  <a:gd name="T6" fmla="*/ 99 w 179"/>
                  <a:gd name="T7" fmla="*/ 182 h 203"/>
                  <a:gd name="T8" fmla="*/ 98 w 179"/>
                  <a:gd name="T9" fmla="*/ 155 h 203"/>
                  <a:gd name="T10" fmla="*/ 61 w 179"/>
                  <a:gd name="T11" fmla="*/ 161 h 203"/>
                  <a:gd name="T12" fmla="*/ 32 w 179"/>
                  <a:gd name="T13" fmla="*/ 151 h 203"/>
                  <a:gd name="T14" fmla="*/ 4 w 179"/>
                  <a:gd name="T15" fmla="*/ 123 h 203"/>
                  <a:gd name="T16" fmla="*/ 7 w 179"/>
                  <a:gd name="T17" fmla="*/ 92 h 203"/>
                  <a:gd name="T18" fmla="*/ 54 w 179"/>
                  <a:gd name="T19" fmla="*/ 71 h 203"/>
                  <a:gd name="T20" fmla="*/ 134 w 179"/>
                  <a:gd name="T21" fmla="*/ 91 h 203"/>
                  <a:gd name="T22" fmla="*/ 146 w 179"/>
                  <a:gd name="T23" fmla="*/ 69 h 203"/>
                  <a:gd name="T24" fmla="*/ 148 w 179"/>
                  <a:gd name="T25" fmla="*/ 44 h 203"/>
                  <a:gd name="T26" fmla="*/ 129 w 179"/>
                  <a:gd name="T27" fmla="*/ 23 h 203"/>
                  <a:gd name="T28" fmla="*/ 103 w 179"/>
                  <a:gd name="T29" fmla="*/ 15 h 203"/>
                  <a:gd name="T30" fmla="*/ 92 w 179"/>
                  <a:gd name="T31" fmla="*/ 20 h 203"/>
                  <a:gd name="T32" fmla="*/ 91 w 179"/>
                  <a:gd name="T33" fmla="*/ 29 h 203"/>
                  <a:gd name="T34" fmla="*/ 90 w 179"/>
                  <a:gd name="T35" fmla="*/ 42 h 203"/>
                  <a:gd name="T36" fmla="*/ 79 w 179"/>
                  <a:gd name="T37" fmla="*/ 50 h 203"/>
                  <a:gd name="T38" fmla="*/ 65 w 179"/>
                  <a:gd name="T39" fmla="*/ 48 h 203"/>
                  <a:gd name="T40" fmla="*/ 55 w 179"/>
                  <a:gd name="T41" fmla="*/ 36 h 203"/>
                  <a:gd name="T42" fmla="*/ 58 w 179"/>
                  <a:gd name="T43" fmla="*/ 20 h 203"/>
                  <a:gd name="T44" fmla="*/ 90 w 179"/>
                  <a:gd name="T45" fmla="*/ 2 h 203"/>
                  <a:gd name="T46" fmla="*/ 142 w 179"/>
                  <a:gd name="T47" fmla="*/ 15 h 203"/>
                  <a:gd name="T48" fmla="*/ 174 w 179"/>
                  <a:gd name="T49" fmla="*/ 48 h 203"/>
                  <a:gd name="T50" fmla="*/ 172 w 179"/>
                  <a:gd name="T51" fmla="*/ 82 h 203"/>
                  <a:gd name="T52" fmla="*/ 128 w 179"/>
                  <a:gd name="T53" fmla="*/ 159 h 203"/>
                  <a:gd name="T54" fmla="*/ 123 w 179"/>
                  <a:gd name="T55" fmla="*/ 176 h 203"/>
                  <a:gd name="T56" fmla="*/ 128 w 179"/>
                  <a:gd name="T57" fmla="*/ 186 h 203"/>
                  <a:gd name="T58" fmla="*/ 143 w 179"/>
                  <a:gd name="T59" fmla="*/ 189 h 203"/>
                  <a:gd name="T60" fmla="*/ 128 w 179"/>
                  <a:gd name="T61" fmla="*/ 101 h 203"/>
                  <a:gd name="T62" fmla="*/ 64 w 179"/>
                  <a:gd name="T63" fmla="*/ 87 h 203"/>
                  <a:gd name="T64" fmla="*/ 37 w 179"/>
                  <a:gd name="T65" fmla="*/ 106 h 203"/>
                  <a:gd name="T66" fmla="*/ 33 w 179"/>
                  <a:gd name="T67" fmla="*/ 127 h 203"/>
                  <a:gd name="T68" fmla="*/ 45 w 179"/>
                  <a:gd name="T69" fmla="*/ 143 h 203"/>
                  <a:gd name="T70" fmla="*/ 84 w 179"/>
                  <a:gd name="T71" fmla="*/ 147 h 203"/>
                  <a:gd name="T72" fmla="*/ 116 w 179"/>
                  <a:gd name="T73" fmla="*/ 121 h 203"/>
                  <a:gd name="T74" fmla="*/ 128 w 179"/>
                  <a:gd name="T75" fmla="*/ 101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9" h="203">
                    <a:moveTo>
                      <a:pt x="143" y="189"/>
                    </a:moveTo>
                    <a:cubicBezTo>
                      <a:pt x="144" y="200"/>
                      <a:pt x="144" y="200"/>
                      <a:pt x="144" y="200"/>
                    </a:cubicBezTo>
                    <a:cubicBezTo>
                      <a:pt x="132" y="203"/>
                      <a:pt x="122" y="203"/>
                      <a:pt x="113" y="197"/>
                    </a:cubicBezTo>
                    <a:cubicBezTo>
                      <a:pt x="106" y="193"/>
                      <a:pt x="102" y="188"/>
                      <a:pt x="99" y="182"/>
                    </a:cubicBezTo>
                    <a:cubicBezTo>
                      <a:pt x="96" y="176"/>
                      <a:pt x="96" y="167"/>
                      <a:pt x="98" y="155"/>
                    </a:cubicBezTo>
                    <a:cubicBezTo>
                      <a:pt x="83" y="160"/>
                      <a:pt x="70" y="162"/>
                      <a:pt x="61" y="161"/>
                    </a:cubicBezTo>
                    <a:cubicBezTo>
                      <a:pt x="52" y="160"/>
                      <a:pt x="42" y="157"/>
                      <a:pt x="32" y="151"/>
                    </a:cubicBezTo>
                    <a:cubicBezTo>
                      <a:pt x="18" y="143"/>
                      <a:pt x="8" y="133"/>
                      <a:pt x="4" y="123"/>
                    </a:cubicBezTo>
                    <a:cubicBezTo>
                      <a:pt x="0" y="112"/>
                      <a:pt x="1" y="102"/>
                      <a:pt x="7" y="92"/>
                    </a:cubicBezTo>
                    <a:cubicBezTo>
                      <a:pt x="15" y="78"/>
                      <a:pt x="31" y="71"/>
                      <a:pt x="54" y="71"/>
                    </a:cubicBezTo>
                    <a:cubicBezTo>
                      <a:pt x="76" y="71"/>
                      <a:pt x="103" y="78"/>
                      <a:pt x="134" y="91"/>
                    </a:cubicBezTo>
                    <a:cubicBezTo>
                      <a:pt x="146" y="69"/>
                      <a:pt x="146" y="69"/>
                      <a:pt x="146" y="69"/>
                    </a:cubicBezTo>
                    <a:cubicBezTo>
                      <a:pt x="150" y="62"/>
                      <a:pt x="151" y="53"/>
                      <a:pt x="148" y="44"/>
                    </a:cubicBezTo>
                    <a:cubicBezTo>
                      <a:pt x="145" y="35"/>
                      <a:pt x="138" y="28"/>
                      <a:pt x="129" y="23"/>
                    </a:cubicBezTo>
                    <a:cubicBezTo>
                      <a:pt x="120" y="18"/>
                      <a:pt x="112" y="15"/>
                      <a:pt x="103" y="15"/>
                    </a:cubicBezTo>
                    <a:cubicBezTo>
                      <a:pt x="97" y="16"/>
                      <a:pt x="93" y="17"/>
                      <a:pt x="92" y="20"/>
                    </a:cubicBezTo>
                    <a:cubicBezTo>
                      <a:pt x="91" y="21"/>
                      <a:pt x="91" y="24"/>
                      <a:pt x="91" y="29"/>
                    </a:cubicBezTo>
                    <a:cubicBezTo>
                      <a:pt x="92" y="34"/>
                      <a:pt x="92" y="39"/>
                      <a:pt x="90" y="42"/>
                    </a:cubicBezTo>
                    <a:cubicBezTo>
                      <a:pt x="87" y="46"/>
                      <a:pt x="84" y="49"/>
                      <a:pt x="79" y="50"/>
                    </a:cubicBezTo>
                    <a:cubicBezTo>
                      <a:pt x="74" y="52"/>
                      <a:pt x="70" y="51"/>
                      <a:pt x="65" y="48"/>
                    </a:cubicBezTo>
                    <a:cubicBezTo>
                      <a:pt x="60" y="45"/>
                      <a:pt x="57" y="41"/>
                      <a:pt x="55" y="36"/>
                    </a:cubicBezTo>
                    <a:cubicBezTo>
                      <a:pt x="54" y="31"/>
                      <a:pt x="55" y="25"/>
                      <a:pt x="58" y="20"/>
                    </a:cubicBezTo>
                    <a:cubicBezTo>
                      <a:pt x="63" y="10"/>
                      <a:pt x="74" y="4"/>
                      <a:pt x="90" y="2"/>
                    </a:cubicBezTo>
                    <a:cubicBezTo>
                      <a:pt x="106" y="0"/>
                      <a:pt x="123" y="5"/>
                      <a:pt x="142" y="15"/>
                    </a:cubicBezTo>
                    <a:cubicBezTo>
                      <a:pt x="158" y="25"/>
                      <a:pt x="169" y="36"/>
                      <a:pt x="174" y="48"/>
                    </a:cubicBezTo>
                    <a:cubicBezTo>
                      <a:pt x="179" y="60"/>
                      <a:pt x="178" y="72"/>
                      <a:pt x="172" y="82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4" y="166"/>
                      <a:pt x="122" y="172"/>
                      <a:pt x="123" y="176"/>
                    </a:cubicBezTo>
                    <a:cubicBezTo>
                      <a:pt x="123" y="181"/>
                      <a:pt x="125" y="184"/>
                      <a:pt x="128" y="186"/>
                    </a:cubicBezTo>
                    <a:cubicBezTo>
                      <a:pt x="132" y="189"/>
                      <a:pt x="137" y="189"/>
                      <a:pt x="143" y="189"/>
                    </a:cubicBezTo>
                    <a:close/>
                    <a:moveTo>
                      <a:pt x="128" y="101"/>
                    </a:moveTo>
                    <a:cubicBezTo>
                      <a:pt x="100" y="90"/>
                      <a:pt x="79" y="85"/>
                      <a:pt x="64" y="87"/>
                    </a:cubicBezTo>
                    <a:cubicBezTo>
                      <a:pt x="52" y="88"/>
                      <a:pt x="43" y="95"/>
                      <a:pt x="37" y="106"/>
                    </a:cubicBezTo>
                    <a:cubicBezTo>
                      <a:pt x="33" y="113"/>
                      <a:pt x="31" y="121"/>
                      <a:pt x="33" y="127"/>
                    </a:cubicBezTo>
                    <a:cubicBezTo>
                      <a:pt x="35" y="134"/>
                      <a:pt x="39" y="139"/>
                      <a:pt x="45" y="143"/>
                    </a:cubicBezTo>
                    <a:cubicBezTo>
                      <a:pt x="57" y="150"/>
                      <a:pt x="70" y="151"/>
                      <a:pt x="84" y="147"/>
                    </a:cubicBezTo>
                    <a:cubicBezTo>
                      <a:pt x="98" y="143"/>
                      <a:pt x="109" y="134"/>
                      <a:pt x="116" y="121"/>
                    </a:cubicBezTo>
                    <a:lnTo>
                      <a:pt x="128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282"/>
              <p:cNvSpPr/>
              <p:nvPr/>
            </p:nvSpPr>
            <p:spPr bwMode="auto">
              <a:xfrm>
                <a:off x="6333" y="997"/>
                <a:ext cx="109" cy="105"/>
              </a:xfrm>
              <a:custGeom>
                <a:avLst/>
                <a:gdLst>
                  <a:gd name="T0" fmla="*/ 90 w 200"/>
                  <a:gd name="T1" fmla="*/ 0 h 192"/>
                  <a:gd name="T2" fmla="*/ 140 w 200"/>
                  <a:gd name="T3" fmla="*/ 30 h 192"/>
                  <a:gd name="T4" fmla="*/ 103 w 200"/>
                  <a:gd name="T5" fmla="*/ 85 h 192"/>
                  <a:gd name="T6" fmla="*/ 150 w 200"/>
                  <a:gd name="T7" fmla="*/ 57 h 192"/>
                  <a:gd name="T8" fmla="*/ 186 w 200"/>
                  <a:gd name="T9" fmla="*/ 61 h 192"/>
                  <a:gd name="T10" fmla="*/ 199 w 200"/>
                  <a:gd name="T11" fmla="*/ 80 h 192"/>
                  <a:gd name="T12" fmla="*/ 194 w 200"/>
                  <a:gd name="T13" fmla="*/ 102 h 192"/>
                  <a:gd name="T14" fmla="*/ 180 w 200"/>
                  <a:gd name="T15" fmla="*/ 113 h 192"/>
                  <a:gd name="T16" fmla="*/ 165 w 200"/>
                  <a:gd name="T17" fmla="*/ 111 h 192"/>
                  <a:gd name="T18" fmla="*/ 158 w 200"/>
                  <a:gd name="T19" fmla="*/ 100 h 192"/>
                  <a:gd name="T20" fmla="*/ 162 w 200"/>
                  <a:gd name="T21" fmla="*/ 85 h 192"/>
                  <a:gd name="T22" fmla="*/ 170 w 200"/>
                  <a:gd name="T23" fmla="*/ 78 h 192"/>
                  <a:gd name="T24" fmla="*/ 175 w 200"/>
                  <a:gd name="T25" fmla="*/ 75 h 192"/>
                  <a:gd name="T26" fmla="*/ 174 w 200"/>
                  <a:gd name="T27" fmla="*/ 71 h 192"/>
                  <a:gd name="T28" fmla="*/ 156 w 200"/>
                  <a:gd name="T29" fmla="*/ 69 h 192"/>
                  <a:gd name="T30" fmla="*/ 122 w 200"/>
                  <a:gd name="T31" fmla="*/ 84 h 192"/>
                  <a:gd name="T32" fmla="*/ 85 w 200"/>
                  <a:gd name="T33" fmla="*/ 120 h 192"/>
                  <a:gd name="T34" fmla="*/ 65 w 200"/>
                  <a:gd name="T35" fmla="*/ 149 h 192"/>
                  <a:gd name="T36" fmla="*/ 64 w 200"/>
                  <a:gd name="T37" fmla="*/ 159 h 192"/>
                  <a:gd name="T38" fmla="*/ 74 w 200"/>
                  <a:gd name="T39" fmla="*/ 169 h 192"/>
                  <a:gd name="T40" fmla="*/ 91 w 200"/>
                  <a:gd name="T41" fmla="*/ 181 h 192"/>
                  <a:gd name="T42" fmla="*/ 83 w 200"/>
                  <a:gd name="T43" fmla="*/ 192 h 192"/>
                  <a:gd name="T44" fmla="*/ 0 w 200"/>
                  <a:gd name="T45" fmla="*/ 135 h 192"/>
                  <a:gd name="T46" fmla="*/ 7 w 200"/>
                  <a:gd name="T47" fmla="*/ 124 h 192"/>
                  <a:gd name="T48" fmla="*/ 20 w 200"/>
                  <a:gd name="T49" fmla="*/ 133 h 192"/>
                  <a:gd name="T50" fmla="*/ 32 w 200"/>
                  <a:gd name="T51" fmla="*/ 137 h 192"/>
                  <a:gd name="T52" fmla="*/ 40 w 200"/>
                  <a:gd name="T53" fmla="*/ 133 h 192"/>
                  <a:gd name="T54" fmla="*/ 98 w 200"/>
                  <a:gd name="T55" fmla="*/ 48 h 192"/>
                  <a:gd name="T56" fmla="*/ 104 w 200"/>
                  <a:gd name="T57" fmla="*/ 31 h 192"/>
                  <a:gd name="T58" fmla="*/ 95 w 200"/>
                  <a:gd name="T59" fmla="*/ 18 h 192"/>
                  <a:gd name="T60" fmla="*/ 83 w 200"/>
                  <a:gd name="T61" fmla="*/ 10 h 192"/>
                  <a:gd name="T62" fmla="*/ 90 w 200"/>
                  <a:gd name="T63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0" h="192">
                    <a:moveTo>
                      <a:pt x="90" y="0"/>
                    </a:moveTo>
                    <a:cubicBezTo>
                      <a:pt x="140" y="30"/>
                      <a:pt x="140" y="30"/>
                      <a:pt x="140" y="30"/>
                    </a:cubicBezTo>
                    <a:cubicBezTo>
                      <a:pt x="103" y="85"/>
                      <a:pt x="103" y="85"/>
                      <a:pt x="103" y="85"/>
                    </a:cubicBezTo>
                    <a:cubicBezTo>
                      <a:pt x="121" y="70"/>
                      <a:pt x="136" y="61"/>
                      <a:pt x="150" y="57"/>
                    </a:cubicBezTo>
                    <a:cubicBezTo>
                      <a:pt x="163" y="53"/>
                      <a:pt x="175" y="54"/>
                      <a:pt x="186" y="61"/>
                    </a:cubicBezTo>
                    <a:cubicBezTo>
                      <a:pt x="193" y="66"/>
                      <a:pt x="198" y="73"/>
                      <a:pt x="199" y="80"/>
                    </a:cubicBezTo>
                    <a:cubicBezTo>
                      <a:pt x="200" y="87"/>
                      <a:pt x="199" y="95"/>
                      <a:pt x="194" y="102"/>
                    </a:cubicBezTo>
                    <a:cubicBezTo>
                      <a:pt x="189" y="108"/>
                      <a:pt x="185" y="112"/>
                      <a:pt x="180" y="113"/>
                    </a:cubicBezTo>
                    <a:cubicBezTo>
                      <a:pt x="174" y="115"/>
                      <a:pt x="170" y="114"/>
                      <a:pt x="165" y="111"/>
                    </a:cubicBezTo>
                    <a:cubicBezTo>
                      <a:pt x="161" y="108"/>
                      <a:pt x="158" y="104"/>
                      <a:pt x="158" y="100"/>
                    </a:cubicBezTo>
                    <a:cubicBezTo>
                      <a:pt x="157" y="95"/>
                      <a:pt x="158" y="90"/>
                      <a:pt x="162" y="85"/>
                    </a:cubicBezTo>
                    <a:cubicBezTo>
                      <a:pt x="164" y="82"/>
                      <a:pt x="167" y="80"/>
                      <a:pt x="170" y="78"/>
                    </a:cubicBezTo>
                    <a:cubicBezTo>
                      <a:pt x="173" y="76"/>
                      <a:pt x="175" y="75"/>
                      <a:pt x="175" y="75"/>
                    </a:cubicBezTo>
                    <a:cubicBezTo>
                      <a:pt x="176" y="74"/>
                      <a:pt x="176" y="72"/>
                      <a:pt x="174" y="71"/>
                    </a:cubicBezTo>
                    <a:cubicBezTo>
                      <a:pt x="170" y="68"/>
                      <a:pt x="164" y="68"/>
                      <a:pt x="156" y="69"/>
                    </a:cubicBezTo>
                    <a:cubicBezTo>
                      <a:pt x="145" y="70"/>
                      <a:pt x="133" y="76"/>
                      <a:pt x="122" y="84"/>
                    </a:cubicBezTo>
                    <a:cubicBezTo>
                      <a:pt x="104" y="98"/>
                      <a:pt x="92" y="110"/>
                      <a:pt x="85" y="120"/>
                    </a:cubicBezTo>
                    <a:cubicBezTo>
                      <a:pt x="65" y="149"/>
                      <a:pt x="65" y="149"/>
                      <a:pt x="65" y="149"/>
                    </a:cubicBezTo>
                    <a:cubicBezTo>
                      <a:pt x="63" y="152"/>
                      <a:pt x="62" y="155"/>
                      <a:pt x="64" y="159"/>
                    </a:cubicBezTo>
                    <a:cubicBezTo>
                      <a:pt x="65" y="162"/>
                      <a:pt x="68" y="166"/>
                      <a:pt x="74" y="169"/>
                    </a:cubicBezTo>
                    <a:cubicBezTo>
                      <a:pt x="91" y="181"/>
                      <a:pt x="91" y="181"/>
                      <a:pt x="91" y="181"/>
                    </a:cubicBezTo>
                    <a:cubicBezTo>
                      <a:pt x="83" y="192"/>
                      <a:pt x="83" y="192"/>
                      <a:pt x="83" y="192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7" y="124"/>
                      <a:pt x="7" y="124"/>
                      <a:pt x="7" y="124"/>
                    </a:cubicBezTo>
                    <a:cubicBezTo>
                      <a:pt x="20" y="133"/>
                      <a:pt x="20" y="133"/>
                      <a:pt x="20" y="133"/>
                    </a:cubicBezTo>
                    <a:cubicBezTo>
                      <a:pt x="25" y="136"/>
                      <a:pt x="29" y="138"/>
                      <a:pt x="32" y="137"/>
                    </a:cubicBezTo>
                    <a:cubicBezTo>
                      <a:pt x="36" y="137"/>
                      <a:pt x="38" y="136"/>
                      <a:pt x="40" y="133"/>
                    </a:cubicBezTo>
                    <a:cubicBezTo>
                      <a:pt x="98" y="48"/>
                      <a:pt x="98" y="48"/>
                      <a:pt x="98" y="48"/>
                    </a:cubicBezTo>
                    <a:cubicBezTo>
                      <a:pt x="103" y="41"/>
                      <a:pt x="105" y="36"/>
                      <a:pt x="104" y="31"/>
                    </a:cubicBezTo>
                    <a:cubicBezTo>
                      <a:pt x="103" y="26"/>
                      <a:pt x="100" y="21"/>
                      <a:pt x="95" y="18"/>
                    </a:cubicBezTo>
                    <a:cubicBezTo>
                      <a:pt x="83" y="10"/>
                      <a:pt x="83" y="10"/>
                      <a:pt x="83" y="10"/>
                    </a:cubicBez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283"/>
              <p:cNvSpPr>
                <a:spLocks noEditPoints="1"/>
              </p:cNvSpPr>
              <p:nvPr/>
            </p:nvSpPr>
            <p:spPr bwMode="auto">
              <a:xfrm>
                <a:off x="6411" y="1064"/>
                <a:ext cx="101" cy="113"/>
              </a:xfrm>
              <a:custGeom>
                <a:avLst/>
                <a:gdLst>
                  <a:gd name="T0" fmla="*/ 129 w 184"/>
                  <a:gd name="T1" fmla="*/ 193 h 206"/>
                  <a:gd name="T2" fmla="*/ 128 w 184"/>
                  <a:gd name="T3" fmla="*/ 204 h 206"/>
                  <a:gd name="T4" fmla="*/ 98 w 184"/>
                  <a:gd name="T5" fmla="*/ 197 h 206"/>
                  <a:gd name="T6" fmla="*/ 86 w 184"/>
                  <a:gd name="T7" fmla="*/ 179 h 206"/>
                  <a:gd name="T8" fmla="*/ 89 w 184"/>
                  <a:gd name="T9" fmla="*/ 153 h 206"/>
                  <a:gd name="T10" fmla="*/ 52 w 184"/>
                  <a:gd name="T11" fmla="*/ 153 h 206"/>
                  <a:gd name="T12" fmla="*/ 25 w 184"/>
                  <a:gd name="T13" fmla="*/ 139 h 206"/>
                  <a:gd name="T14" fmla="*/ 2 w 184"/>
                  <a:gd name="T15" fmla="*/ 106 h 206"/>
                  <a:gd name="T16" fmla="*/ 9 w 184"/>
                  <a:gd name="T17" fmla="*/ 77 h 206"/>
                  <a:gd name="T18" fmla="*/ 59 w 184"/>
                  <a:gd name="T19" fmla="*/ 62 h 206"/>
                  <a:gd name="T20" fmla="*/ 135 w 184"/>
                  <a:gd name="T21" fmla="*/ 95 h 206"/>
                  <a:gd name="T22" fmla="*/ 150 w 184"/>
                  <a:gd name="T23" fmla="*/ 76 h 206"/>
                  <a:gd name="T24" fmla="*/ 156 w 184"/>
                  <a:gd name="T25" fmla="*/ 51 h 206"/>
                  <a:gd name="T26" fmla="*/ 141 w 184"/>
                  <a:gd name="T27" fmla="*/ 27 h 206"/>
                  <a:gd name="T28" fmla="*/ 117 w 184"/>
                  <a:gd name="T29" fmla="*/ 16 h 206"/>
                  <a:gd name="T30" fmla="*/ 105 w 184"/>
                  <a:gd name="T31" fmla="*/ 18 h 206"/>
                  <a:gd name="T32" fmla="*/ 103 w 184"/>
                  <a:gd name="T33" fmla="*/ 27 h 206"/>
                  <a:gd name="T34" fmla="*/ 99 w 184"/>
                  <a:gd name="T35" fmla="*/ 40 h 206"/>
                  <a:gd name="T36" fmla="*/ 87 w 184"/>
                  <a:gd name="T37" fmla="*/ 46 h 206"/>
                  <a:gd name="T38" fmla="*/ 74 w 184"/>
                  <a:gd name="T39" fmla="*/ 42 h 206"/>
                  <a:gd name="T40" fmla="*/ 66 w 184"/>
                  <a:gd name="T41" fmla="*/ 28 h 206"/>
                  <a:gd name="T42" fmla="*/ 71 w 184"/>
                  <a:gd name="T43" fmla="*/ 13 h 206"/>
                  <a:gd name="T44" fmla="*/ 106 w 184"/>
                  <a:gd name="T45" fmla="*/ 1 h 206"/>
                  <a:gd name="T46" fmla="*/ 155 w 184"/>
                  <a:gd name="T47" fmla="*/ 21 h 206"/>
                  <a:gd name="T48" fmla="*/ 181 w 184"/>
                  <a:gd name="T49" fmla="*/ 59 h 206"/>
                  <a:gd name="T50" fmla="*/ 174 w 184"/>
                  <a:gd name="T51" fmla="*/ 92 h 206"/>
                  <a:gd name="T52" fmla="*/ 118 w 184"/>
                  <a:gd name="T53" fmla="*/ 162 h 206"/>
                  <a:gd name="T54" fmla="*/ 110 w 184"/>
                  <a:gd name="T55" fmla="*/ 178 h 206"/>
                  <a:gd name="T56" fmla="*/ 115 w 184"/>
                  <a:gd name="T57" fmla="*/ 188 h 206"/>
                  <a:gd name="T58" fmla="*/ 129 w 184"/>
                  <a:gd name="T59" fmla="*/ 193 h 206"/>
                  <a:gd name="T60" fmla="*/ 128 w 184"/>
                  <a:gd name="T61" fmla="*/ 104 h 206"/>
                  <a:gd name="T62" fmla="*/ 66 w 184"/>
                  <a:gd name="T63" fmla="*/ 80 h 206"/>
                  <a:gd name="T64" fmla="*/ 37 w 184"/>
                  <a:gd name="T65" fmla="*/ 94 h 206"/>
                  <a:gd name="T66" fmla="*/ 30 w 184"/>
                  <a:gd name="T67" fmla="*/ 115 h 206"/>
                  <a:gd name="T68" fmla="*/ 40 w 184"/>
                  <a:gd name="T69" fmla="*/ 133 h 206"/>
                  <a:gd name="T70" fmla="*/ 77 w 184"/>
                  <a:gd name="T71" fmla="*/ 143 h 206"/>
                  <a:gd name="T72" fmla="*/ 113 w 184"/>
                  <a:gd name="T73" fmla="*/ 122 h 206"/>
                  <a:gd name="T74" fmla="*/ 128 w 184"/>
                  <a:gd name="T75" fmla="*/ 104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4" h="206">
                    <a:moveTo>
                      <a:pt x="129" y="193"/>
                    </a:moveTo>
                    <a:cubicBezTo>
                      <a:pt x="128" y="204"/>
                      <a:pt x="128" y="204"/>
                      <a:pt x="128" y="204"/>
                    </a:cubicBezTo>
                    <a:cubicBezTo>
                      <a:pt x="116" y="206"/>
                      <a:pt x="106" y="203"/>
                      <a:pt x="98" y="197"/>
                    </a:cubicBezTo>
                    <a:cubicBezTo>
                      <a:pt x="92" y="192"/>
                      <a:pt x="88" y="186"/>
                      <a:pt x="86" y="179"/>
                    </a:cubicBezTo>
                    <a:cubicBezTo>
                      <a:pt x="85" y="173"/>
                      <a:pt x="86" y="164"/>
                      <a:pt x="89" y="153"/>
                    </a:cubicBezTo>
                    <a:cubicBezTo>
                      <a:pt x="74" y="155"/>
                      <a:pt x="61" y="155"/>
                      <a:pt x="52" y="153"/>
                    </a:cubicBezTo>
                    <a:cubicBezTo>
                      <a:pt x="43" y="151"/>
                      <a:pt x="34" y="146"/>
                      <a:pt x="25" y="139"/>
                    </a:cubicBezTo>
                    <a:cubicBezTo>
                      <a:pt x="12" y="128"/>
                      <a:pt x="5" y="117"/>
                      <a:pt x="2" y="106"/>
                    </a:cubicBezTo>
                    <a:cubicBezTo>
                      <a:pt x="0" y="95"/>
                      <a:pt x="2" y="85"/>
                      <a:pt x="9" y="77"/>
                    </a:cubicBezTo>
                    <a:cubicBezTo>
                      <a:pt x="20" y="63"/>
                      <a:pt x="36" y="59"/>
                      <a:pt x="59" y="62"/>
                    </a:cubicBezTo>
                    <a:cubicBezTo>
                      <a:pt x="81" y="66"/>
                      <a:pt x="107" y="77"/>
                      <a:pt x="135" y="95"/>
                    </a:cubicBezTo>
                    <a:cubicBezTo>
                      <a:pt x="150" y="76"/>
                      <a:pt x="150" y="76"/>
                      <a:pt x="150" y="76"/>
                    </a:cubicBezTo>
                    <a:cubicBezTo>
                      <a:pt x="156" y="69"/>
                      <a:pt x="158" y="61"/>
                      <a:pt x="156" y="51"/>
                    </a:cubicBezTo>
                    <a:cubicBezTo>
                      <a:pt x="155" y="42"/>
                      <a:pt x="150" y="34"/>
                      <a:pt x="141" y="27"/>
                    </a:cubicBezTo>
                    <a:cubicBezTo>
                      <a:pt x="133" y="21"/>
                      <a:pt x="125" y="17"/>
                      <a:pt x="117" y="16"/>
                    </a:cubicBezTo>
                    <a:cubicBezTo>
                      <a:pt x="111" y="15"/>
                      <a:pt x="107" y="16"/>
                      <a:pt x="105" y="18"/>
                    </a:cubicBezTo>
                    <a:cubicBezTo>
                      <a:pt x="104" y="19"/>
                      <a:pt x="103" y="22"/>
                      <a:pt x="103" y="27"/>
                    </a:cubicBezTo>
                    <a:cubicBezTo>
                      <a:pt x="103" y="33"/>
                      <a:pt x="101" y="37"/>
                      <a:pt x="99" y="40"/>
                    </a:cubicBezTo>
                    <a:cubicBezTo>
                      <a:pt x="96" y="44"/>
                      <a:pt x="92" y="46"/>
                      <a:pt x="87" y="46"/>
                    </a:cubicBezTo>
                    <a:cubicBezTo>
                      <a:pt x="83" y="47"/>
                      <a:pt x="78" y="45"/>
                      <a:pt x="74" y="42"/>
                    </a:cubicBezTo>
                    <a:cubicBezTo>
                      <a:pt x="69" y="38"/>
                      <a:pt x="67" y="34"/>
                      <a:pt x="66" y="28"/>
                    </a:cubicBezTo>
                    <a:cubicBezTo>
                      <a:pt x="66" y="23"/>
                      <a:pt x="67" y="18"/>
                      <a:pt x="71" y="13"/>
                    </a:cubicBezTo>
                    <a:cubicBezTo>
                      <a:pt x="78" y="4"/>
                      <a:pt x="90" y="0"/>
                      <a:pt x="106" y="1"/>
                    </a:cubicBezTo>
                    <a:cubicBezTo>
                      <a:pt x="122" y="1"/>
                      <a:pt x="138" y="8"/>
                      <a:pt x="155" y="21"/>
                    </a:cubicBezTo>
                    <a:cubicBezTo>
                      <a:pt x="170" y="33"/>
                      <a:pt x="179" y="46"/>
                      <a:pt x="181" y="59"/>
                    </a:cubicBezTo>
                    <a:cubicBezTo>
                      <a:pt x="184" y="72"/>
                      <a:pt x="182" y="83"/>
                      <a:pt x="174" y="92"/>
                    </a:cubicBezTo>
                    <a:cubicBezTo>
                      <a:pt x="118" y="162"/>
                      <a:pt x="118" y="162"/>
                      <a:pt x="118" y="162"/>
                    </a:cubicBezTo>
                    <a:cubicBezTo>
                      <a:pt x="113" y="168"/>
                      <a:pt x="111" y="173"/>
                      <a:pt x="110" y="178"/>
                    </a:cubicBezTo>
                    <a:cubicBezTo>
                      <a:pt x="110" y="182"/>
                      <a:pt x="111" y="186"/>
                      <a:pt x="115" y="188"/>
                    </a:cubicBezTo>
                    <a:cubicBezTo>
                      <a:pt x="118" y="191"/>
                      <a:pt x="123" y="193"/>
                      <a:pt x="129" y="193"/>
                    </a:cubicBezTo>
                    <a:close/>
                    <a:moveTo>
                      <a:pt x="128" y="104"/>
                    </a:moveTo>
                    <a:cubicBezTo>
                      <a:pt x="102" y="88"/>
                      <a:pt x="82" y="81"/>
                      <a:pt x="66" y="80"/>
                    </a:cubicBezTo>
                    <a:cubicBezTo>
                      <a:pt x="55" y="80"/>
                      <a:pt x="45" y="84"/>
                      <a:pt x="37" y="94"/>
                    </a:cubicBezTo>
                    <a:cubicBezTo>
                      <a:pt x="32" y="101"/>
                      <a:pt x="29" y="108"/>
                      <a:pt x="30" y="115"/>
                    </a:cubicBezTo>
                    <a:cubicBezTo>
                      <a:pt x="30" y="122"/>
                      <a:pt x="34" y="128"/>
                      <a:pt x="40" y="133"/>
                    </a:cubicBezTo>
                    <a:cubicBezTo>
                      <a:pt x="50" y="141"/>
                      <a:pt x="63" y="145"/>
                      <a:pt x="77" y="143"/>
                    </a:cubicBezTo>
                    <a:cubicBezTo>
                      <a:pt x="91" y="141"/>
                      <a:pt x="103" y="134"/>
                      <a:pt x="113" y="122"/>
                    </a:cubicBezTo>
                    <a:lnTo>
                      <a:pt x="128" y="1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284"/>
              <p:cNvSpPr/>
              <p:nvPr/>
            </p:nvSpPr>
            <p:spPr bwMode="auto">
              <a:xfrm>
                <a:off x="6485" y="1121"/>
                <a:ext cx="119" cy="139"/>
              </a:xfrm>
              <a:custGeom>
                <a:avLst/>
                <a:gdLst>
                  <a:gd name="T0" fmla="*/ 112 w 217"/>
                  <a:gd name="T1" fmla="*/ 0 h 255"/>
                  <a:gd name="T2" fmla="*/ 153 w 217"/>
                  <a:gd name="T3" fmla="*/ 35 h 255"/>
                  <a:gd name="T4" fmla="*/ 132 w 217"/>
                  <a:gd name="T5" fmla="*/ 65 h 255"/>
                  <a:gd name="T6" fmla="*/ 169 w 217"/>
                  <a:gd name="T7" fmla="*/ 63 h 255"/>
                  <a:gd name="T8" fmla="*/ 199 w 217"/>
                  <a:gd name="T9" fmla="*/ 80 h 255"/>
                  <a:gd name="T10" fmla="*/ 214 w 217"/>
                  <a:gd name="T11" fmla="*/ 104 h 255"/>
                  <a:gd name="T12" fmla="*/ 213 w 217"/>
                  <a:gd name="T13" fmla="*/ 131 h 255"/>
                  <a:gd name="T14" fmla="*/ 196 w 217"/>
                  <a:gd name="T15" fmla="*/ 157 h 255"/>
                  <a:gd name="T16" fmla="*/ 141 w 217"/>
                  <a:gd name="T17" fmla="*/ 214 h 255"/>
                  <a:gd name="T18" fmla="*/ 136 w 217"/>
                  <a:gd name="T19" fmla="*/ 226 h 255"/>
                  <a:gd name="T20" fmla="*/ 143 w 217"/>
                  <a:gd name="T21" fmla="*/ 238 h 255"/>
                  <a:gd name="T22" fmla="*/ 151 w 217"/>
                  <a:gd name="T23" fmla="*/ 246 h 255"/>
                  <a:gd name="T24" fmla="*/ 142 w 217"/>
                  <a:gd name="T25" fmla="*/ 255 h 255"/>
                  <a:gd name="T26" fmla="*/ 80 w 217"/>
                  <a:gd name="T27" fmla="*/ 196 h 255"/>
                  <a:gd name="T28" fmla="*/ 89 w 217"/>
                  <a:gd name="T29" fmla="*/ 186 h 255"/>
                  <a:gd name="T30" fmla="*/ 95 w 217"/>
                  <a:gd name="T31" fmla="*/ 192 h 255"/>
                  <a:gd name="T32" fmla="*/ 109 w 217"/>
                  <a:gd name="T33" fmla="*/ 200 h 255"/>
                  <a:gd name="T34" fmla="*/ 120 w 217"/>
                  <a:gd name="T35" fmla="*/ 196 h 255"/>
                  <a:gd name="T36" fmla="*/ 168 w 217"/>
                  <a:gd name="T37" fmla="*/ 146 h 255"/>
                  <a:gd name="T38" fmla="*/ 187 w 217"/>
                  <a:gd name="T39" fmla="*/ 117 h 255"/>
                  <a:gd name="T40" fmla="*/ 176 w 217"/>
                  <a:gd name="T41" fmla="*/ 85 h 255"/>
                  <a:gd name="T42" fmla="*/ 142 w 217"/>
                  <a:gd name="T43" fmla="*/ 73 h 255"/>
                  <a:gd name="T44" fmla="*/ 104 w 217"/>
                  <a:gd name="T45" fmla="*/ 94 h 255"/>
                  <a:gd name="T46" fmla="*/ 62 w 217"/>
                  <a:gd name="T47" fmla="*/ 137 h 255"/>
                  <a:gd name="T48" fmla="*/ 56 w 217"/>
                  <a:gd name="T49" fmla="*/ 149 h 255"/>
                  <a:gd name="T50" fmla="*/ 63 w 217"/>
                  <a:gd name="T51" fmla="*/ 161 h 255"/>
                  <a:gd name="T52" fmla="*/ 71 w 217"/>
                  <a:gd name="T53" fmla="*/ 169 h 255"/>
                  <a:gd name="T54" fmla="*/ 62 w 217"/>
                  <a:gd name="T55" fmla="*/ 178 h 255"/>
                  <a:gd name="T56" fmla="*/ 0 w 217"/>
                  <a:gd name="T57" fmla="*/ 118 h 255"/>
                  <a:gd name="T58" fmla="*/ 9 w 217"/>
                  <a:gd name="T59" fmla="*/ 109 h 255"/>
                  <a:gd name="T60" fmla="*/ 17 w 217"/>
                  <a:gd name="T61" fmla="*/ 117 h 255"/>
                  <a:gd name="T62" fmla="*/ 29 w 217"/>
                  <a:gd name="T63" fmla="*/ 123 h 255"/>
                  <a:gd name="T64" fmla="*/ 38 w 217"/>
                  <a:gd name="T65" fmla="*/ 120 h 255"/>
                  <a:gd name="T66" fmla="*/ 111 w 217"/>
                  <a:gd name="T67" fmla="*/ 45 h 255"/>
                  <a:gd name="T68" fmla="*/ 118 w 217"/>
                  <a:gd name="T69" fmla="*/ 29 h 255"/>
                  <a:gd name="T70" fmla="*/ 110 w 217"/>
                  <a:gd name="T71" fmla="*/ 14 h 255"/>
                  <a:gd name="T72" fmla="*/ 104 w 217"/>
                  <a:gd name="T73" fmla="*/ 8 h 255"/>
                  <a:gd name="T74" fmla="*/ 112 w 217"/>
                  <a:gd name="T75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7" h="255">
                    <a:moveTo>
                      <a:pt x="112" y="0"/>
                    </a:moveTo>
                    <a:cubicBezTo>
                      <a:pt x="153" y="35"/>
                      <a:pt x="153" y="35"/>
                      <a:pt x="153" y="35"/>
                    </a:cubicBezTo>
                    <a:cubicBezTo>
                      <a:pt x="148" y="44"/>
                      <a:pt x="141" y="54"/>
                      <a:pt x="132" y="65"/>
                    </a:cubicBezTo>
                    <a:cubicBezTo>
                      <a:pt x="145" y="61"/>
                      <a:pt x="158" y="61"/>
                      <a:pt x="169" y="63"/>
                    </a:cubicBezTo>
                    <a:cubicBezTo>
                      <a:pt x="180" y="66"/>
                      <a:pt x="190" y="72"/>
                      <a:pt x="199" y="80"/>
                    </a:cubicBezTo>
                    <a:cubicBezTo>
                      <a:pt x="207" y="88"/>
                      <a:pt x="212" y="96"/>
                      <a:pt x="214" y="104"/>
                    </a:cubicBezTo>
                    <a:cubicBezTo>
                      <a:pt x="217" y="112"/>
                      <a:pt x="216" y="121"/>
                      <a:pt x="213" y="131"/>
                    </a:cubicBezTo>
                    <a:cubicBezTo>
                      <a:pt x="210" y="140"/>
                      <a:pt x="204" y="149"/>
                      <a:pt x="196" y="157"/>
                    </a:cubicBezTo>
                    <a:cubicBezTo>
                      <a:pt x="141" y="214"/>
                      <a:pt x="141" y="214"/>
                      <a:pt x="141" y="214"/>
                    </a:cubicBezTo>
                    <a:cubicBezTo>
                      <a:pt x="137" y="218"/>
                      <a:pt x="135" y="222"/>
                      <a:pt x="136" y="226"/>
                    </a:cubicBezTo>
                    <a:cubicBezTo>
                      <a:pt x="136" y="230"/>
                      <a:pt x="138" y="234"/>
                      <a:pt x="143" y="238"/>
                    </a:cubicBezTo>
                    <a:cubicBezTo>
                      <a:pt x="151" y="246"/>
                      <a:pt x="151" y="246"/>
                      <a:pt x="151" y="246"/>
                    </a:cubicBezTo>
                    <a:cubicBezTo>
                      <a:pt x="142" y="255"/>
                      <a:pt x="142" y="255"/>
                      <a:pt x="142" y="255"/>
                    </a:cubicBezTo>
                    <a:cubicBezTo>
                      <a:pt x="80" y="196"/>
                      <a:pt x="80" y="196"/>
                      <a:pt x="80" y="196"/>
                    </a:cubicBezTo>
                    <a:cubicBezTo>
                      <a:pt x="89" y="186"/>
                      <a:pt x="89" y="186"/>
                      <a:pt x="89" y="186"/>
                    </a:cubicBezTo>
                    <a:cubicBezTo>
                      <a:pt x="95" y="192"/>
                      <a:pt x="95" y="192"/>
                      <a:pt x="95" y="192"/>
                    </a:cubicBezTo>
                    <a:cubicBezTo>
                      <a:pt x="100" y="197"/>
                      <a:pt x="105" y="200"/>
                      <a:pt x="109" y="200"/>
                    </a:cubicBezTo>
                    <a:cubicBezTo>
                      <a:pt x="113" y="201"/>
                      <a:pt x="116" y="199"/>
                      <a:pt x="120" y="196"/>
                    </a:cubicBezTo>
                    <a:cubicBezTo>
                      <a:pt x="168" y="146"/>
                      <a:pt x="168" y="146"/>
                      <a:pt x="168" y="146"/>
                    </a:cubicBezTo>
                    <a:cubicBezTo>
                      <a:pt x="179" y="135"/>
                      <a:pt x="185" y="125"/>
                      <a:pt x="187" y="117"/>
                    </a:cubicBezTo>
                    <a:cubicBezTo>
                      <a:pt x="189" y="105"/>
                      <a:pt x="186" y="94"/>
                      <a:pt x="176" y="85"/>
                    </a:cubicBezTo>
                    <a:cubicBezTo>
                      <a:pt x="167" y="76"/>
                      <a:pt x="155" y="72"/>
                      <a:pt x="142" y="73"/>
                    </a:cubicBezTo>
                    <a:cubicBezTo>
                      <a:pt x="128" y="75"/>
                      <a:pt x="115" y="82"/>
                      <a:pt x="104" y="94"/>
                    </a:cubicBezTo>
                    <a:cubicBezTo>
                      <a:pt x="62" y="137"/>
                      <a:pt x="62" y="137"/>
                      <a:pt x="62" y="137"/>
                    </a:cubicBezTo>
                    <a:cubicBezTo>
                      <a:pt x="58" y="141"/>
                      <a:pt x="56" y="145"/>
                      <a:pt x="56" y="149"/>
                    </a:cubicBezTo>
                    <a:cubicBezTo>
                      <a:pt x="56" y="153"/>
                      <a:pt x="58" y="157"/>
                      <a:pt x="63" y="161"/>
                    </a:cubicBezTo>
                    <a:cubicBezTo>
                      <a:pt x="71" y="169"/>
                      <a:pt x="71" y="169"/>
                      <a:pt x="71" y="169"/>
                    </a:cubicBezTo>
                    <a:cubicBezTo>
                      <a:pt x="62" y="178"/>
                      <a:pt x="62" y="178"/>
                      <a:pt x="62" y="178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17" y="117"/>
                      <a:pt x="17" y="117"/>
                      <a:pt x="17" y="117"/>
                    </a:cubicBezTo>
                    <a:cubicBezTo>
                      <a:pt x="21" y="121"/>
                      <a:pt x="25" y="123"/>
                      <a:pt x="29" y="123"/>
                    </a:cubicBezTo>
                    <a:cubicBezTo>
                      <a:pt x="33" y="124"/>
                      <a:pt x="36" y="123"/>
                      <a:pt x="38" y="120"/>
                    </a:cubicBezTo>
                    <a:cubicBezTo>
                      <a:pt x="111" y="45"/>
                      <a:pt x="111" y="45"/>
                      <a:pt x="111" y="45"/>
                    </a:cubicBezTo>
                    <a:cubicBezTo>
                      <a:pt x="116" y="40"/>
                      <a:pt x="118" y="34"/>
                      <a:pt x="118" y="29"/>
                    </a:cubicBezTo>
                    <a:cubicBezTo>
                      <a:pt x="118" y="24"/>
                      <a:pt x="115" y="19"/>
                      <a:pt x="110" y="14"/>
                    </a:cubicBezTo>
                    <a:cubicBezTo>
                      <a:pt x="104" y="8"/>
                      <a:pt x="104" y="8"/>
                      <a:pt x="104" y="8"/>
                    </a:cubicBez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285"/>
              <p:cNvSpPr/>
              <p:nvPr/>
            </p:nvSpPr>
            <p:spPr bwMode="auto">
              <a:xfrm>
                <a:off x="6584" y="1201"/>
                <a:ext cx="97" cy="104"/>
              </a:xfrm>
              <a:custGeom>
                <a:avLst/>
                <a:gdLst>
                  <a:gd name="T0" fmla="*/ 170 w 178"/>
                  <a:gd name="T1" fmla="*/ 0 h 189"/>
                  <a:gd name="T2" fmla="*/ 178 w 178"/>
                  <a:gd name="T3" fmla="*/ 9 h 189"/>
                  <a:gd name="T4" fmla="*/ 128 w 178"/>
                  <a:gd name="T5" fmla="*/ 53 h 189"/>
                  <a:gd name="T6" fmla="*/ 163 w 178"/>
                  <a:gd name="T7" fmla="*/ 92 h 189"/>
                  <a:gd name="T8" fmla="*/ 151 w 178"/>
                  <a:gd name="T9" fmla="*/ 103 h 189"/>
                  <a:gd name="T10" fmla="*/ 116 w 178"/>
                  <a:gd name="T11" fmla="*/ 63 h 189"/>
                  <a:gd name="T12" fmla="*/ 38 w 178"/>
                  <a:gd name="T13" fmla="*/ 132 h 189"/>
                  <a:gd name="T14" fmla="*/ 27 w 178"/>
                  <a:gd name="T15" fmla="*/ 151 h 189"/>
                  <a:gd name="T16" fmla="*/ 32 w 178"/>
                  <a:gd name="T17" fmla="*/ 168 h 189"/>
                  <a:gd name="T18" fmla="*/ 54 w 178"/>
                  <a:gd name="T19" fmla="*/ 176 h 189"/>
                  <a:gd name="T20" fmla="*/ 87 w 178"/>
                  <a:gd name="T21" fmla="*/ 159 h 189"/>
                  <a:gd name="T22" fmla="*/ 95 w 178"/>
                  <a:gd name="T23" fmla="*/ 168 h 189"/>
                  <a:gd name="T24" fmla="*/ 49 w 178"/>
                  <a:gd name="T25" fmla="*/ 189 h 189"/>
                  <a:gd name="T26" fmla="*/ 14 w 178"/>
                  <a:gd name="T27" fmla="*/ 172 h 189"/>
                  <a:gd name="T28" fmla="*/ 1 w 178"/>
                  <a:gd name="T29" fmla="*/ 141 h 189"/>
                  <a:gd name="T30" fmla="*/ 15 w 178"/>
                  <a:gd name="T31" fmla="*/ 114 h 189"/>
                  <a:gd name="T32" fmla="*/ 97 w 178"/>
                  <a:gd name="T33" fmla="*/ 41 h 189"/>
                  <a:gd name="T34" fmla="*/ 78 w 178"/>
                  <a:gd name="T35" fmla="*/ 20 h 189"/>
                  <a:gd name="T36" fmla="*/ 87 w 178"/>
                  <a:gd name="T37" fmla="*/ 12 h 189"/>
                  <a:gd name="T38" fmla="*/ 119 w 178"/>
                  <a:gd name="T39" fmla="*/ 24 h 189"/>
                  <a:gd name="T40" fmla="*/ 170 w 178"/>
                  <a:gd name="T4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8" h="189">
                    <a:moveTo>
                      <a:pt x="170" y="0"/>
                    </a:moveTo>
                    <a:cubicBezTo>
                      <a:pt x="178" y="9"/>
                      <a:pt x="178" y="9"/>
                      <a:pt x="178" y="9"/>
                    </a:cubicBezTo>
                    <a:cubicBezTo>
                      <a:pt x="128" y="53"/>
                      <a:pt x="128" y="53"/>
                      <a:pt x="128" y="53"/>
                    </a:cubicBezTo>
                    <a:cubicBezTo>
                      <a:pt x="163" y="92"/>
                      <a:pt x="163" y="92"/>
                      <a:pt x="163" y="92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116" y="63"/>
                      <a:pt x="116" y="63"/>
                      <a:pt x="116" y="63"/>
                    </a:cubicBezTo>
                    <a:cubicBezTo>
                      <a:pt x="38" y="132"/>
                      <a:pt x="38" y="132"/>
                      <a:pt x="38" y="132"/>
                    </a:cubicBezTo>
                    <a:cubicBezTo>
                      <a:pt x="31" y="138"/>
                      <a:pt x="27" y="145"/>
                      <a:pt x="27" y="151"/>
                    </a:cubicBezTo>
                    <a:cubicBezTo>
                      <a:pt x="26" y="157"/>
                      <a:pt x="28" y="163"/>
                      <a:pt x="32" y="168"/>
                    </a:cubicBezTo>
                    <a:cubicBezTo>
                      <a:pt x="37" y="174"/>
                      <a:pt x="44" y="176"/>
                      <a:pt x="54" y="176"/>
                    </a:cubicBezTo>
                    <a:cubicBezTo>
                      <a:pt x="63" y="175"/>
                      <a:pt x="74" y="170"/>
                      <a:pt x="87" y="159"/>
                    </a:cubicBezTo>
                    <a:cubicBezTo>
                      <a:pt x="95" y="168"/>
                      <a:pt x="95" y="168"/>
                      <a:pt x="95" y="168"/>
                    </a:cubicBezTo>
                    <a:cubicBezTo>
                      <a:pt x="78" y="182"/>
                      <a:pt x="63" y="189"/>
                      <a:pt x="49" y="189"/>
                    </a:cubicBezTo>
                    <a:cubicBezTo>
                      <a:pt x="35" y="189"/>
                      <a:pt x="23" y="183"/>
                      <a:pt x="14" y="172"/>
                    </a:cubicBezTo>
                    <a:cubicBezTo>
                      <a:pt x="5" y="162"/>
                      <a:pt x="0" y="152"/>
                      <a:pt x="1" y="141"/>
                    </a:cubicBezTo>
                    <a:cubicBezTo>
                      <a:pt x="1" y="131"/>
                      <a:pt x="6" y="122"/>
                      <a:pt x="15" y="114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97" y="20"/>
                      <a:pt x="108" y="24"/>
                      <a:pt x="119" y="24"/>
                    </a:cubicBezTo>
                    <a:cubicBezTo>
                      <a:pt x="135" y="23"/>
                      <a:pt x="152" y="15"/>
                      <a:pt x="1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286"/>
              <p:cNvSpPr>
                <a:spLocks noEditPoints="1"/>
              </p:cNvSpPr>
              <p:nvPr/>
            </p:nvSpPr>
            <p:spPr bwMode="auto">
              <a:xfrm>
                <a:off x="6631" y="1285"/>
                <a:ext cx="93" cy="93"/>
              </a:xfrm>
              <a:custGeom>
                <a:avLst/>
                <a:gdLst>
                  <a:gd name="T0" fmla="*/ 130 w 170"/>
                  <a:gd name="T1" fmla="*/ 141 h 170"/>
                  <a:gd name="T2" fmla="*/ 59 w 170"/>
                  <a:gd name="T3" fmla="*/ 48 h 170"/>
                  <a:gd name="T4" fmla="*/ 26 w 170"/>
                  <a:gd name="T5" fmla="*/ 91 h 170"/>
                  <a:gd name="T6" fmla="*/ 35 w 170"/>
                  <a:gd name="T7" fmla="*/ 132 h 170"/>
                  <a:gd name="T8" fmla="*/ 99 w 170"/>
                  <a:gd name="T9" fmla="*/ 152 h 170"/>
                  <a:gd name="T10" fmla="*/ 102 w 170"/>
                  <a:gd name="T11" fmla="*/ 164 h 170"/>
                  <a:gd name="T12" fmla="*/ 18 w 170"/>
                  <a:gd name="T13" fmla="*/ 135 h 170"/>
                  <a:gd name="T14" fmla="*/ 4 w 170"/>
                  <a:gd name="T15" fmla="*/ 77 h 170"/>
                  <a:gd name="T16" fmla="*/ 38 w 170"/>
                  <a:gd name="T17" fmla="*/ 23 h 170"/>
                  <a:gd name="T18" fmla="*/ 102 w 170"/>
                  <a:gd name="T19" fmla="*/ 1 h 170"/>
                  <a:gd name="T20" fmla="*/ 154 w 170"/>
                  <a:gd name="T21" fmla="*/ 30 h 170"/>
                  <a:gd name="T22" fmla="*/ 170 w 170"/>
                  <a:gd name="T23" fmla="*/ 70 h 170"/>
                  <a:gd name="T24" fmla="*/ 158 w 170"/>
                  <a:gd name="T25" fmla="*/ 111 h 170"/>
                  <a:gd name="T26" fmla="*/ 130 w 170"/>
                  <a:gd name="T27" fmla="*/ 141 h 170"/>
                  <a:gd name="T28" fmla="*/ 69 w 170"/>
                  <a:gd name="T29" fmla="*/ 41 h 170"/>
                  <a:gd name="T30" fmla="*/ 111 w 170"/>
                  <a:gd name="T31" fmla="*/ 97 h 170"/>
                  <a:gd name="T32" fmla="*/ 121 w 170"/>
                  <a:gd name="T33" fmla="*/ 102 h 170"/>
                  <a:gd name="T34" fmla="*/ 134 w 170"/>
                  <a:gd name="T35" fmla="*/ 96 h 170"/>
                  <a:gd name="T36" fmla="*/ 153 w 170"/>
                  <a:gd name="T37" fmla="*/ 67 h 170"/>
                  <a:gd name="T38" fmla="*/ 146 w 170"/>
                  <a:gd name="T39" fmla="*/ 36 h 170"/>
                  <a:gd name="T40" fmla="*/ 115 w 170"/>
                  <a:gd name="T41" fmla="*/ 22 h 170"/>
                  <a:gd name="T42" fmla="*/ 69 w 170"/>
                  <a:gd name="T43" fmla="*/ 41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0" h="170">
                    <a:moveTo>
                      <a:pt x="130" y="141"/>
                    </a:moveTo>
                    <a:cubicBezTo>
                      <a:pt x="59" y="48"/>
                      <a:pt x="59" y="48"/>
                      <a:pt x="59" y="48"/>
                    </a:cubicBezTo>
                    <a:cubicBezTo>
                      <a:pt x="39" y="64"/>
                      <a:pt x="28" y="78"/>
                      <a:pt x="26" y="91"/>
                    </a:cubicBezTo>
                    <a:cubicBezTo>
                      <a:pt x="22" y="106"/>
                      <a:pt x="26" y="120"/>
                      <a:pt x="35" y="132"/>
                    </a:cubicBezTo>
                    <a:cubicBezTo>
                      <a:pt x="49" y="150"/>
                      <a:pt x="70" y="157"/>
                      <a:pt x="99" y="152"/>
                    </a:cubicBezTo>
                    <a:cubicBezTo>
                      <a:pt x="102" y="164"/>
                      <a:pt x="102" y="164"/>
                      <a:pt x="102" y="164"/>
                    </a:cubicBezTo>
                    <a:cubicBezTo>
                      <a:pt x="66" y="170"/>
                      <a:pt x="38" y="161"/>
                      <a:pt x="18" y="135"/>
                    </a:cubicBezTo>
                    <a:cubicBezTo>
                      <a:pt x="5" y="118"/>
                      <a:pt x="0" y="99"/>
                      <a:pt x="4" y="77"/>
                    </a:cubicBezTo>
                    <a:cubicBezTo>
                      <a:pt x="7" y="56"/>
                      <a:pt x="19" y="38"/>
                      <a:pt x="38" y="23"/>
                    </a:cubicBezTo>
                    <a:cubicBezTo>
                      <a:pt x="59" y="7"/>
                      <a:pt x="80" y="0"/>
                      <a:pt x="102" y="1"/>
                    </a:cubicBezTo>
                    <a:cubicBezTo>
                      <a:pt x="124" y="3"/>
                      <a:pt x="141" y="13"/>
                      <a:pt x="154" y="30"/>
                    </a:cubicBezTo>
                    <a:cubicBezTo>
                      <a:pt x="164" y="42"/>
                      <a:pt x="169" y="56"/>
                      <a:pt x="170" y="70"/>
                    </a:cubicBezTo>
                    <a:cubicBezTo>
                      <a:pt x="170" y="84"/>
                      <a:pt x="166" y="98"/>
                      <a:pt x="158" y="111"/>
                    </a:cubicBezTo>
                    <a:cubicBezTo>
                      <a:pt x="152" y="121"/>
                      <a:pt x="142" y="131"/>
                      <a:pt x="130" y="141"/>
                    </a:cubicBezTo>
                    <a:close/>
                    <a:moveTo>
                      <a:pt x="69" y="41"/>
                    </a:moveTo>
                    <a:cubicBezTo>
                      <a:pt x="111" y="97"/>
                      <a:pt x="111" y="97"/>
                      <a:pt x="111" y="97"/>
                    </a:cubicBezTo>
                    <a:cubicBezTo>
                      <a:pt x="114" y="100"/>
                      <a:pt x="117" y="102"/>
                      <a:pt x="121" y="102"/>
                    </a:cubicBezTo>
                    <a:cubicBezTo>
                      <a:pt x="124" y="102"/>
                      <a:pt x="129" y="100"/>
                      <a:pt x="134" y="96"/>
                    </a:cubicBezTo>
                    <a:cubicBezTo>
                      <a:pt x="144" y="88"/>
                      <a:pt x="151" y="79"/>
                      <a:pt x="153" y="67"/>
                    </a:cubicBezTo>
                    <a:cubicBezTo>
                      <a:pt x="155" y="55"/>
                      <a:pt x="153" y="45"/>
                      <a:pt x="146" y="36"/>
                    </a:cubicBezTo>
                    <a:cubicBezTo>
                      <a:pt x="139" y="27"/>
                      <a:pt x="129" y="22"/>
                      <a:pt x="115" y="22"/>
                    </a:cubicBezTo>
                    <a:cubicBezTo>
                      <a:pt x="101" y="22"/>
                      <a:pt x="86" y="28"/>
                      <a:pt x="69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287"/>
              <p:cNvSpPr>
                <a:spLocks noEditPoints="1"/>
              </p:cNvSpPr>
              <p:nvPr/>
            </p:nvSpPr>
            <p:spPr bwMode="auto">
              <a:xfrm>
                <a:off x="6687" y="1365"/>
                <a:ext cx="94" cy="93"/>
              </a:xfrm>
              <a:custGeom>
                <a:avLst/>
                <a:gdLst>
                  <a:gd name="T0" fmla="*/ 126 w 172"/>
                  <a:gd name="T1" fmla="*/ 144 h 169"/>
                  <a:gd name="T2" fmla="*/ 63 w 172"/>
                  <a:gd name="T3" fmla="*/ 46 h 169"/>
                  <a:gd name="T4" fmla="*/ 26 w 172"/>
                  <a:gd name="T5" fmla="*/ 86 h 169"/>
                  <a:gd name="T6" fmla="*/ 33 w 172"/>
                  <a:gd name="T7" fmla="*/ 128 h 169"/>
                  <a:gd name="T8" fmla="*/ 95 w 172"/>
                  <a:gd name="T9" fmla="*/ 153 h 169"/>
                  <a:gd name="T10" fmla="*/ 97 w 172"/>
                  <a:gd name="T11" fmla="*/ 165 h 169"/>
                  <a:gd name="T12" fmla="*/ 16 w 172"/>
                  <a:gd name="T13" fmla="*/ 130 h 169"/>
                  <a:gd name="T14" fmla="*/ 6 w 172"/>
                  <a:gd name="T15" fmla="*/ 71 h 169"/>
                  <a:gd name="T16" fmla="*/ 44 w 172"/>
                  <a:gd name="T17" fmla="*/ 19 h 169"/>
                  <a:gd name="T18" fmla="*/ 110 w 172"/>
                  <a:gd name="T19" fmla="*/ 3 h 169"/>
                  <a:gd name="T20" fmla="*/ 160 w 172"/>
                  <a:gd name="T21" fmla="*/ 35 h 169"/>
                  <a:gd name="T22" fmla="*/ 172 w 172"/>
                  <a:gd name="T23" fmla="*/ 76 h 169"/>
                  <a:gd name="T24" fmla="*/ 157 w 172"/>
                  <a:gd name="T25" fmla="*/ 117 h 169"/>
                  <a:gd name="T26" fmla="*/ 126 w 172"/>
                  <a:gd name="T27" fmla="*/ 144 h 169"/>
                  <a:gd name="T28" fmla="*/ 73 w 172"/>
                  <a:gd name="T29" fmla="*/ 40 h 169"/>
                  <a:gd name="T30" fmla="*/ 112 w 172"/>
                  <a:gd name="T31" fmla="*/ 99 h 169"/>
                  <a:gd name="T32" fmla="*/ 120 w 172"/>
                  <a:gd name="T33" fmla="*/ 105 h 169"/>
                  <a:gd name="T34" fmla="*/ 134 w 172"/>
                  <a:gd name="T35" fmla="*/ 100 h 169"/>
                  <a:gd name="T36" fmla="*/ 155 w 172"/>
                  <a:gd name="T37" fmla="*/ 72 h 169"/>
                  <a:gd name="T38" fmla="*/ 151 w 172"/>
                  <a:gd name="T39" fmla="*/ 41 h 169"/>
                  <a:gd name="T40" fmla="*/ 121 w 172"/>
                  <a:gd name="T41" fmla="*/ 24 h 169"/>
                  <a:gd name="T42" fmla="*/ 73 w 172"/>
                  <a:gd name="T43" fmla="*/ 4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2" h="169">
                    <a:moveTo>
                      <a:pt x="126" y="144"/>
                    </a:moveTo>
                    <a:cubicBezTo>
                      <a:pt x="63" y="46"/>
                      <a:pt x="63" y="46"/>
                      <a:pt x="63" y="46"/>
                    </a:cubicBezTo>
                    <a:cubicBezTo>
                      <a:pt x="42" y="60"/>
                      <a:pt x="30" y="74"/>
                      <a:pt x="26" y="86"/>
                    </a:cubicBezTo>
                    <a:cubicBezTo>
                      <a:pt x="22" y="101"/>
                      <a:pt x="24" y="115"/>
                      <a:pt x="33" y="128"/>
                    </a:cubicBezTo>
                    <a:cubicBezTo>
                      <a:pt x="45" y="147"/>
                      <a:pt x="66" y="155"/>
                      <a:pt x="95" y="153"/>
                    </a:cubicBezTo>
                    <a:cubicBezTo>
                      <a:pt x="97" y="165"/>
                      <a:pt x="97" y="165"/>
                      <a:pt x="97" y="165"/>
                    </a:cubicBezTo>
                    <a:cubicBezTo>
                      <a:pt x="60" y="169"/>
                      <a:pt x="33" y="157"/>
                      <a:pt x="16" y="130"/>
                    </a:cubicBezTo>
                    <a:cubicBezTo>
                      <a:pt x="4" y="112"/>
                      <a:pt x="0" y="92"/>
                      <a:pt x="6" y="71"/>
                    </a:cubicBezTo>
                    <a:cubicBezTo>
                      <a:pt x="11" y="50"/>
                      <a:pt x="24" y="33"/>
                      <a:pt x="44" y="19"/>
                    </a:cubicBezTo>
                    <a:cubicBezTo>
                      <a:pt x="66" y="5"/>
                      <a:pt x="88" y="0"/>
                      <a:pt x="110" y="3"/>
                    </a:cubicBezTo>
                    <a:cubicBezTo>
                      <a:pt x="131" y="7"/>
                      <a:pt x="148" y="17"/>
                      <a:pt x="160" y="35"/>
                    </a:cubicBezTo>
                    <a:cubicBezTo>
                      <a:pt x="168" y="49"/>
                      <a:pt x="172" y="62"/>
                      <a:pt x="172" y="76"/>
                    </a:cubicBezTo>
                    <a:cubicBezTo>
                      <a:pt x="171" y="90"/>
                      <a:pt x="166" y="104"/>
                      <a:pt x="157" y="117"/>
                    </a:cubicBezTo>
                    <a:cubicBezTo>
                      <a:pt x="150" y="126"/>
                      <a:pt x="140" y="135"/>
                      <a:pt x="126" y="144"/>
                    </a:cubicBezTo>
                    <a:close/>
                    <a:moveTo>
                      <a:pt x="73" y="40"/>
                    </a:moveTo>
                    <a:cubicBezTo>
                      <a:pt x="112" y="99"/>
                      <a:pt x="112" y="99"/>
                      <a:pt x="112" y="99"/>
                    </a:cubicBezTo>
                    <a:cubicBezTo>
                      <a:pt x="114" y="102"/>
                      <a:pt x="117" y="104"/>
                      <a:pt x="120" y="105"/>
                    </a:cubicBezTo>
                    <a:cubicBezTo>
                      <a:pt x="124" y="105"/>
                      <a:pt x="129" y="104"/>
                      <a:pt x="134" y="100"/>
                    </a:cubicBezTo>
                    <a:cubicBezTo>
                      <a:pt x="145" y="93"/>
                      <a:pt x="152" y="84"/>
                      <a:pt x="155" y="72"/>
                    </a:cubicBezTo>
                    <a:cubicBezTo>
                      <a:pt x="158" y="61"/>
                      <a:pt x="157" y="50"/>
                      <a:pt x="151" y="41"/>
                    </a:cubicBezTo>
                    <a:cubicBezTo>
                      <a:pt x="145" y="31"/>
                      <a:pt x="135" y="26"/>
                      <a:pt x="121" y="24"/>
                    </a:cubicBezTo>
                    <a:cubicBezTo>
                      <a:pt x="107" y="23"/>
                      <a:pt x="91" y="28"/>
                      <a:pt x="73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288"/>
              <p:cNvSpPr>
                <a:spLocks noEditPoints="1"/>
              </p:cNvSpPr>
              <p:nvPr/>
            </p:nvSpPr>
            <p:spPr bwMode="auto">
              <a:xfrm>
                <a:off x="6738" y="1451"/>
                <a:ext cx="153" cy="117"/>
              </a:xfrm>
              <a:custGeom>
                <a:avLst/>
                <a:gdLst>
                  <a:gd name="T0" fmla="*/ 247 w 279"/>
                  <a:gd name="T1" fmla="*/ 9 h 213"/>
                  <a:gd name="T2" fmla="*/ 279 w 279"/>
                  <a:gd name="T3" fmla="*/ 64 h 213"/>
                  <a:gd name="T4" fmla="*/ 83 w 279"/>
                  <a:gd name="T5" fmla="*/ 168 h 213"/>
                  <a:gd name="T6" fmla="*/ 69 w 279"/>
                  <a:gd name="T7" fmla="*/ 181 h 213"/>
                  <a:gd name="T8" fmla="*/ 71 w 279"/>
                  <a:gd name="T9" fmla="*/ 197 h 213"/>
                  <a:gd name="T10" fmla="*/ 76 w 279"/>
                  <a:gd name="T11" fmla="*/ 207 h 213"/>
                  <a:gd name="T12" fmla="*/ 64 w 279"/>
                  <a:gd name="T13" fmla="*/ 213 h 213"/>
                  <a:gd name="T14" fmla="*/ 38 w 279"/>
                  <a:gd name="T15" fmla="*/ 164 h 213"/>
                  <a:gd name="T16" fmla="*/ 66 w 279"/>
                  <a:gd name="T17" fmla="*/ 145 h 213"/>
                  <a:gd name="T18" fmla="*/ 31 w 279"/>
                  <a:gd name="T19" fmla="*/ 137 h 213"/>
                  <a:gd name="T20" fmla="*/ 9 w 279"/>
                  <a:gd name="T21" fmla="*/ 115 h 213"/>
                  <a:gd name="T22" fmla="*/ 8 w 279"/>
                  <a:gd name="T23" fmla="*/ 62 h 213"/>
                  <a:gd name="T24" fmla="*/ 53 w 279"/>
                  <a:gd name="T25" fmla="*/ 16 h 213"/>
                  <a:gd name="T26" fmla="*/ 123 w 279"/>
                  <a:gd name="T27" fmla="*/ 7 h 213"/>
                  <a:gd name="T28" fmla="*/ 161 w 279"/>
                  <a:gd name="T29" fmla="*/ 38 h 213"/>
                  <a:gd name="T30" fmla="*/ 167 w 279"/>
                  <a:gd name="T31" fmla="*/ 66 h 213"/>
                  <a:gd name="T32" fmla="*/ 157 w 279"/>
                  <a:gd name="T33" fmla="*/ 97 h 213"/>
                  <a:gd name="T34" fmla="*/ 238 w 279"/>
                  <a:gd name="T35" fmla="*/ 53 h 213"/>
                  <a:gd name="T36" fmla="*/ 245 w 279"/>
                  <a:gd name="T37" fmla="*/ 43 h 213"/>
                  <a:gd name="T38" fmla="*/ 241 w 279"/>
                  <a:gd name="T39" fmla="*/ 25 h 213"/>
                  <a:gd name="T40" fmla="*/ 235 w 279"/>
                  <a:gd name="T41" fmla="*/ 15 h 213"/>
                  <a:gd name="T42" fmla="*/ 247 w 279"/>
                  <a:gd name="T43" fmla="*/ 9 h 213"/>
                  <a:gd name="T44" fmla="*/ 150 w 279"/>
                  <a:gd name="T45" fmla="*/ 49 h 213"/>
                  <a:gd name="T46" fmla="*/ 123 w 279"/>
                  <a:gd name="T47" fmla="*/ 30 h 213"/>
                  <a:gd name="T48" fmla="*/ 72 w 279"/>
                  <a:gd name="T49" fmla="*/ 44 h 213"/>
                  <a:gd name="T50" fmla="*/ 27 w 279"/>
                  <a:gd name="T51" fmla="*/ 81 h 213"/>
                  <a:gd name="T52" fmla="*/ 27 w 279"/>
                  <a:gd name="T53" fmla="*/ 114 h 213"/>
                  <a:gd name="T54" fmla="*/ 58 w 279"/>
                  <a:gd name="T55" fmla="*/ 134 h 213"/>
                  <a:gd name="T56" fmla="*/ 111 w 279"/>
                  <a:gd name="T57" fmla="*/ 121 h 213"/>
                  <a:gd name="T58" fmla="*/ 150 w 279"/>
                  <a:gd name="T59" fmla="*/ 84 h 213"/>
                  <a:gd name="T60" fmla="*/ 150 w 279"/>
                  <a:gd name="T61" fmla="*/ 4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9" h="213">
                    <a:moveTo>
                      <a:pt x="247" y="9"/>
                    </a:moveTo>
                    <a:cubicBezTo>
                      <a:pt x="279" y="64"/>
                      <a:pt x="279" y="64"/>
                      <a:pt x="279" y="64"/>
                    </a:cubicBezTo>
                    <a:cubicBezTo>
                      <a:pt x="83" y="168"/>
                      <a:pt x="83" y="168"/>
                      <a:pt x="83" y="168"/>
                    </a:cubicBezTo>
                    <a:cubicBezTo>
                      <a:pt x="75" y="172"/>
                      <a:pt x="70" y="177"/>
                      <a:pt x="69" y="181"/>
                    </a:cubicBezTo>
                    <a:cubicBezTo>
                      <a:pt x="67" y="186"/>
                      <a:pt x="68" y="191"/>
                      <a:pt x="71" y="197"/>
                    </a:cubicBezTo>
                    <a:cubicBezTo>
                      <a:pt x="76" y="207"/>
                      <a:pt x="76" y="207"/>
                      <a:pt x="76" y="207"/>
                    </a:cubicBezTo>
                    <a:cubicBezTo>
                      <a:pt x="64" y="213"/>
                      <a:pt x="64" y="213"/>
                      <a:pt x="64" y="213"/>
                    </a:cubicBezTo>
                    <a:cubicBezTo>
                      <a:pt x="38" y="164"/>
                      <a:pt x="38" y="164"/>
                      <a:pt x="38" y="164"/>
                    </a:cubicBezTo>
                    <a:cubicBezTo>
                      <a:pt x="66" y="145"/>
                      <a:pt x="66" y="145"/>
                      <a:pt x="66" y="145"/>
                    </a:cubicBezTo>
                    <a:cubicBezTo>
                      <a:pt x="52" y="145"/>
                      <a:pt x="41" y="142"/>
                      <a:pt x="31" y="137"/>
                    </a:cubicBezTo>
                    <a:cubicBezTo>
                      <a:pt x="22" y="132"/>
                      <a:pt x="15" y="124"/>
                      <a:pt x="9" y="115"/>
                    </a:cubicBezTo>
                    <a:cubicBezTo>
                      <a:pt x="1" y="98"/>
                      <a:pt x="0" y="81"/>
                      <a:pt x="8" y="62"/>
                    </a:cubicBezTo>
                    <a:cubicBezTo>
                      <a:pt x="15" y="43"/>
                      <a:pt x="30" y="28"/>
                      <a:pt x="53" y="16"/>
                    </a:cubicBezTo>
                    <a:cubicBezTo>
                      <a:pt x="77" y="3"/>
                      <a:pt x="100" y="0"/>
                      <a:pt x="123" y="7"/>
                    </a:cubicBezTo>
                    <a:cubicBezTo>
                      <a:pt x="140" y="12"/>
                      <a:pt x="153" y="23"/>
                      <a:pt x="161" y="38"/>
                    </a:cubicBezTo>
                    <a:cubicBezTo>
                      <a:pt x="166" y="47"/>
                      <a:pt x="168" y="57"/>
                      <a:pt x="167" y="66"/>
                    </a:cubicBezTo>
                    <a:cubicBezTo>
                      <a:pt x="167" y="76"/>
                      <a:pt x="163" y="86"/>
                      <a:pt x="157" y="97"/>
                    </a:cubicBezTo>
                    <a:cubicBezTo>
                      <a:pt x="238" y="53"/>
                      <a:pt x="238" y="53"/>
                      <a:pt x="238" y="53"/>
                    </a:cubicBezTo>
                    <a:cubicBezTo>
                      <a:pt x="242" y="51"/>
                      <a:pt x="244" y="48"/>
                      <a:pt x="245" y="43"/>
                    </a:cubicBezTo>
                    <a:cubicBezTo>
                      <a:pt x="246" y="38"/>
                      <a:pt x="244" y="32"/>
                      <a:pt x="241" y="25"/>
                    </a:cubicBezTo>
                    <a:cubicBezTo>
                      <a:pt x="235" y="15"/>
                      <a:pt x="235" y="15"/>
                      <a:pt x="235" y="15"/>
                    </a:cubicBezTo>
                    <a:lnTo>
                      <a:pt x="247" y="9"/>
                    </a:lnTo>
                    <a:close/>
                    <a:moveTo>
                      <a:pt x="150" y="49"/>
                    </a:moveTo>
                    <a:cubicBezTo>
                      <a:pt x="145" y="38"/>
                      <a:pt x="135" y="31"/>
                      <a:pt x="123" y="30"/>
                    </a:cubicBezTo>
                    <a:cubicBezTo>
                      <a:pt x="110" y="28"/>
                      <a:pt x="93" y="33"/>
                      <a:pt x="72" y="44"/>
                    </a:cubicBezTo>
                    <a:cubicBezTo>
                      <a:pt x="48" y="57"/>
                      <a:pt x="34" y="69"/>
                      <a:pt x="27" y="81"/>
                    </a:cubicBezTo>
                    <a:cubicBezTo>
                      <a:pt x="21" y="92"/>
                      <a:pt x="21" y="103"/>
                      <a:pt x="27" y="114"/>
                    </a:cubicBezTo>
                    <a:cubicBezTo>
                      <a:pt x="33" y="125"/>
                      <a:pt x="43" y="132"/>
                      <a:pt x="58" y="134"/>
                    </a:cubicBezTo>
                    <a:cubicBezTo>
                      <a:pt x="73" y="136"/>
                      <a:pt x="91" y="132"/>
                      <a:pt x="111" y="121"/>
                    </a:cubicBezTo>
                    <a:cubicBezTo>
                      <a:pt x="131" y="111"/>
                      <a:pt x="144" y="98"/>
                      <a:pt x="150" y="84"/>
                    </a:cubicBezTo>
                    <a:cubicBezTo>
                      <a:pt x="156" y="71"/>
                      <a:pt x="156" y="60"/>
                      <a:pt x="150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289"/>
              <p:cNvSpPr/>
              <p:nvPr/>
            </p:nvSpPr>
            <p:spPr bwMode="auto">
              <a:xfrm>
                <a:off x="5619" y="3283"/>
                <a:ext cx="139" cy="131"/>
              </a:xfrm>
              <a:custGeom>
                <a:avLst/>
                <a:gdLst>
                  <a:gd name="T0" fmla="*/ 69 w 139"/>
                  <a:gd name="T1" fmla="*/ 0 h 131"/>
                  <a:gd name="T2" fmla="*/ 91 w 139"/>
                  <a:gd name="T3" fmla="*/ 43 h 131"/>
                  <a:gd name="T4" fmla="*/ 139 w 139"/>
                  <a:gd name="T5" fmla="*/ 50 h 131"/>
                  <a:gd name="T6" fmla="*/ 105 w 139"/>
                  <a:gd name="T7" fmla="*/ 83 h 131"/>
                  <a:gd name="T8" fmla="*/ 113 w 139"/>
                  <a:gd name="T9" fmla="*/ 131 h 131"/>
                  <a:gd name="T10" fmla="*/ 69 w 139"/>
                  <a:gd name="T11" fmla="*/ 109 h 131"/>
                  <a:gd name="T12" fmla="*/ 26 w 139"/>
                  <a:gd name="T13" fmla="*/ 131 h 131"/>
                  <a:gd name="T14" fmla="*/ 34 w 139"/>
                  <a:gd name="T15" fmla="*/ 83 h 131"/>
                  <a:gd name="T16" fmla="*/ 0 w 139"/>
                  <a:gd name="T17" fmla="*/ 50 h 131"/>
                  <a:gd name="T18" fmla="*/ 48 w 139"/>
                  <a:gd name="T19" fmla="*/ 43 h 131"/>
                  <a:gd name="T20" fmla="*/ 69 w 139"/>
                  <a:gd name="T21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9" h="131">
                    <a:moveTo>
                      <a:pt x="69" y="0"/>
                    </a:moveTo>
                    <a:lnTo>
                      <a:pt x="91" y="43"/>
                    </a:lnTo>
                    <a:lnTo>
                      <a:pt x="139" y="50"/>
                    </a:lnTo>
                    <a:lnTo>
                      <a:pt x="105" y="83"/>
                    </a:lnTo>
                    <a:lnTo>
                      <a:pt x="113" y="131"/>
                    </a:lnTo>
                    <a:lnTo>
                      <a:pt x="69" y="109"/>
                    </a:lnTo>
                    <a:lnTo>
                      <a:pt x="26" y="131"/>
                    </a:lnTo>
                    <a:lnTo>
                      <a:pt x="34" y="83"/>
                    </a:lnTo>
                    <a:lnTo>
                      <a:pt x="0" y="50"/>
                    </a:lnTo>
                    <a:lnTo>
                      <a:pt x="48" y="43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290"/>
              <p:cNvSpPr/>
              <p:nvPr/>
            </p:nvSpPr>
            <p:spPr bwMode="auto">
              <a:xfrm>
                <a:off x="5833" y="3265"/>
                <a:ext cx="138" cy="136"/>
              </a:xfrm>
              <a:custGeom>
                <a:avLst/>
                <a:gdLst>
                  <a:gd name="T0" fmla="*/ 60 w 138"/>
                  <a:gd name="T1" fmla="*/ 0 h 136"/>
                  <a:gd name="T2" fmla="*/ 89 w 138"/>
                  <a:gd name="T3" fmla="*/ 39 h 136"/>
                  <a:gd name="T4" fmla="*/ 138 w 138"/>
                  <a:gd name="T5" fmla="*/ 38 h 136"/>
                  <a:gd name="T6" fmla="*/ 109 w 138"/>
                  <a:gd name="T7" fmla="*/ 77 h 136"/>
                  <a:gd name="T8" fmla="*/ 125 w 138"/>
                  <a:gd name="T9" fmla="*/ 122 h 136"/>
                  <a:gd name="T10" fmla="*/ 79 w 138"/>
                  <a:gd name="T11" fmla="*/ 107 h 136"/>
                  <a:gd name="T12" fmla="*/ 41 w 138"/>
                  <a:gd name="T13" fmla="*/ 136 h 136"/>
                  <a:gd name="T14" fmla="*/ 41 w 138"/>
                  <a:gd name="T15" fmla="*/ 89 h 136"/>
                  <a:gd name="T16" fmla="*/ 0 w 138"/>
                  <a:gd name="T17" fmla="*/ 61 h 136"/>
                  <a:gd name="T18" fmla="*/ 47 w 138"/>
                  <a:gd name="T19" fmla="*/ 47 h 136"/>
                  <a:gd name="T20" fmla="*/ 60 w 138"/>
                  <a:gd name="T2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8" h="136">
                    <a:moveTo>
                      <a:pt x="60" y="0"/>
                    </a:moveTo>
                    <a:lnTo>
                      <a:pt x="89" y="39"/>
                    </a:lnTo>
                    <a:lnTo>
                      <a:pt x="138" y="38"/>
                    </a:lnTo>
                    <a:lnTo>
                      <a:pt x="109" y="77"/>
                    </a:lnTo>
                    <a:lnTo>
                      <a:pt x="125" y="122"/>
                    </a:lnTo>
                    <a:lnTo>
                      <a:pt x="79" y="107"/>
                    </a:lnTo>
                    <a:lnTo>
                      <a:pt x="41" y="136"/>
                    </a:lnTo>
                    <a:lnTo>
                      <a:pt x="41" y="89"/>
                    </a:lnTo>
                    <a:lnTo>
                      <a:pt x="0" y="61"/>
                    </a:lnTo>
                    <a:lnTo>
                      <a:pt x="47" y="47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291"/>
              <p:cNvSpPr/>
              <p:nvPr/>
            </p:nvSpPr>
            <p:spPr bwMode="auto">
              <a:xfrm>
                <a:off x="6043" y="3213"/>
                <a:ext cx="135" cy="137"/>
              </a:xfrm>
              <a:custGeom>
                <a:avLst/>
                <a:gdLst>
                  <a:gd name="T0" fmla="*/ 49 w 135"/>
                  <a:gd name="T1" fmla="*/ 0 h 137"/>
                  <a:gd name="T2" fmla="*/ 84 w 135"/>
                  <a:gd name="T3" fmla="*/ 33 h 137"/>
                  <a:gd name="T4" fmla="*/ 131 w 135"/>
                  <a:gd name="T5" fmla="*/ 23 h 137"/>
                  <a:gd name="T6" fmla="*/ 110 w 135"/>
                  <a:gd name="T7" fmla="*/ 66 h 137"/>
                  <a:gd name="T8" fmla="*/ 135 w 135"/>
                  <a:gd name="T9" fmla="*/ 108 h 137"/>
                  <a:gd name="T10" fmla="*/ 86 w 135"/>
                  <a:gd name="T11" fmla="*/ 102 h 137"/>
                  <a:gd name="T12" fmla="*/ 54 w 135"/>
                  <a:gd name="T13" fmla="*/ 137 h 137"/>
                  <a:gd name="T14" fmla="*/ 45 w 135"/>
                  <a:gd name="T15" fmla="*/ 90 h 137"/>
                  <a:gd name="T16" fmla="*/ 0 w 135"/>
                  <a:gd name="T17" fmla="*/ 70 h 137"/>
                  <a:gd name="T18" fmla="*/ 43 w 135"/>
                  <a:gd name="T19" fmla="*/ 48 h 137"/>
                  <a:gd name="T20" fmla="*/ 49 w 135"/>
                  <a:gd name="T21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37">
                    <a:moveTo>
                      <a:pt x="49" y="0"/>
                    </a:moveTo>
                    <a:lnTo>
                      <a:pt x="84" y="33"/>
                    </a:lnTo>
                    <a:lnTo>
                      <a:pt x="131" y="23"/>
                    </a:lnTo>
                    <a:lnTo>
                      <a:pt x="110" y="66"/>
                    </a:lnTo>
                    <a:lnTo>
                      <a:pt x="135" y="108"/>
                    </a:lnTo>
                    <a:lnTo>
                      <a:pt x="86" y="102"/>
                    </a:lnTo>
                    <a:lnTo>
                      <a:pt x="54" y="137"/>
                    </a:lnTo>
                    <a:lnTo>
                      <a:pt x="45" y="90"/>
                    </a:lnTo>
                    <a:lnTo>
                      <a:pt x="0" y="70"/>
                    </a:lnTo>
                    <a:lnTo>
                      <a:pt x="43" y="48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292"/>
              <p:cNvSpPr/>
              <p:nvPr/>
            </p:nvSpPr>
            <p:spPr bwMode="auto">
              <a:xfrm>
                <a:off x="6243" y="3127"/>
                <a:ext cx="138" cy="135"/>
              </a:xfrm>
              <a:custGeom>
                <a:avLst/>
                <a:gdLst>
                  <a:gd name="T0" fmla="*/ 35 w 138"/>
                  <a:gd name="T1" fmla="*/ 0 h 135"/>
                  <a:gd name="T2" fmla="*/ 75 w 138"/>
                  <a:gd name="T3" fmla="*/ 27 h 135"/>
                  <a:gd name="T4" fmla="*/ 121 w 138"/>
                  <a:gd name="T5" fmla="*/ 9 h 135"/>
                  <a:gd name="T6" fmla="*/ 108 w 138"/>
                  <a:gd name="T7" fmla="*/ 55 h 135"/>
                  <a:gd name="T8" fmla="*/ 138 w 138"/>
                  <a:gd name="T9" fmla="*/ 92 h 135"/>
                  <a:gd name="T10" fmla="*/ 90 w 138"/>
                  <a:gd name="T11" fmla="*/ 94 h 135"/>
                  <a:gd name="T12" fmla="*/ 64 w 138"/>
                  <a:gd name="T13" fmla="*/ 135 h 135"/>
                  <a:gd name="T14" fmla="*/ 47 w 138"/>
                  <a:gd name="T15" fmla="*/ 90 h 135"/>
                  <a:gd name="T16" fmla="*/ 0 w 138"/>
                  <a:gd name="T17" fmla="*/ 78 h 135"/>
                  <a:gd name="T18" fmla="*/ 38 w 138"/>
                  <a:gd name="T19" fmla="*/ 48 h 135"/>
                  <a:gd name="T20" fmla="*/ 35 w 138"/>
                  <a:gd name="T2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8" h="135">
                    <a:moveTo>
                      <a:pt x="35" y="0"/>
                    </a:moveTo>
                    <a:lnTo>
                      <a:pt x="75" y="27"/>
                    </a:lnTo>
                    <a:lnTo>
                      <a:pt x="121" y="9"/>
                    </a:lnTo>
                    <a:lnTo>
                      <a:pt x="108" y="55"/>
                    </a:lnTo>
                    <a:lnTo>
                      <a:pt x="138" y="92"/>
                    </a:lnTo>
                    <a:lnTo>
                      <a:pt x="90" y="94"/>
                    </a:lnTo>
                    <a:lnTo>
                      <a:pt x="64" y="135"/>
                    </a:lnTo>
                    <a:lnTo>
                      <a:pt x="47" y="90"/>
                    </a:lnTo>
                    <a:lnTo>
                      <a:pt x="0" y="78"/>
                    </a:lnTo>
                    <a:lnTo>
                      <a:pt x="38" y="48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293"/>
              <p:cNvSpPr/>
              <p:nvPr/>
            </p:nvSpPr>
            <p:spPr bwMode="auto">
              <a:xfrm>
                <a:off x="6426" y="3005"/>
                <a:ext cx="138" cy="134"/>
              </a:xfrm>
              <a:custGeom>
                <a:avLst/>
                <a:gdLst>
                  <a:gd name="T0" fmla="*/ 21 w 138"/>
                  <a:gd name="T1" fmla="*/ 6 h 134"/>
                  <a:gd name="T2" fmla="*/ 65 w 138"/>
                  <a:gd name="T3" fmla="*/ 25 h 134"/>
                  <a:gd name="T4" fmla="*/ 106 w 138"/>
                  <a:gd name="T5" fmla="*/ 0 h 134"/>
                  <a:gd name="T6" fmla="*/ 102 w 138"/>
                  <a:gd name="T7" fmla="*/ 48 h 134"/>
                  <a:gd name="T8" fmla="*/ 138 w 138"/>
                  <a:gd name="T9" fmla="*/ 79 h 134"/>
                  <a:gd name="T10" fmla="*/ 91 w 138"/>
                  <a:gd name="T11" fmla="*/ 89 h 134"/>
                  <a:gd name="T12" fmla="*/ 73 w 138"/>
                  <a:gd name="T13" fmla="*/ 134 h 134"/>
                  <a:gd name="T14" fmla="*/ 48 w 138"/>
                  <a:gd name="T15" fmla="*/ 92 h 134"/>
                  <a:gd name="T16" fmla="*/ 0 w 138"/>
                  <a:gd name="T17" fmla="*/ 88 h 134"/>
                  <a:gd name="T18" fmla="*/ 32 w 138"/>
                  <a:gd name="T19" fmla="*/ 52 h 134"/>
                  <a:gd name="T20" fmla="*/ 21 w 138"/>
                  <a:gd name="T21" fmla="*/ 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8" h="134">
                    <a:moveTo>
                      <a:pt x="21" y="6"/>
                    </a:moveTo>
                    <a:lnTo>
                      <a:pt x="65" y="25"/>
                    </a:lnTo>
                    <a:lnTo>
                      <a:pt x="106" y="0"/>
                    </a:lnTo>
                    <a:lnTo>
                      <a:pt x="102" y="48"/>
                    </a:lnTo>
                    <a:lnTo>
                      <a:pt x="138" y="79"/>
                    </a:lnTo>
                    <a:lnTo>
                      <a:pt x="91" y="89"/>
                    </a:lnTo>
                    <a:lnTo>
                      <a:pt x="73" y="134"/>
                    </a:lnTo>
                    <a:lnTo>
                      <a:pt x="48" y="92"/>
                    </a:lnTo>
                    <a:lnTo>
                      <a:pt x="0" y="88"/>
                    </a:lnTo>
                    <a:lnTo>
                      <a:pt x="32" y="52"/>
                    </a:lnTo>
                    <a:lnTo>
                      <a:pt x="21" y="6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294"/>
              <p:cNvSpPr/>
              <p:nvPr/>
            </p:nvSpPr>
            <p:spPr bwMode="auto">
              <a:xfrm>
                <a:off x="6426" y="3005"/>
                <a:ext cx="138" cy="134"/>
              </a:xfrm>
              <a:custGeom>
                <a:avLst/>
                <a:gdLst>
                  <a:gd name="T0" fmla="*/ 21 w 138"/>
                  <a:gd name="T1" fmla="*/ 6 h 134"/>
                  <a:gd name="T2" fmla="*/ 65 w 138"/>
                  <a:gd name="T3" fmla="*/ 25 h 134"/>
                  <a:gd name="T4" fmla="*/ 106 w 138"/>
                  <a:gd name="T5" fmla="*/ 0 h 134"/>
                  <a:gd name="T6" fmla="*/ 102 w 138"/>
                  <a:gd name="T7" fmla="*/ 48 h 134"/>
                  <a:gd name="T8" fmla="*/ 138 w 138"/>
                  <a:gd name="T9" fmla="*/ 79 h 134"/>
                  <a:gd name="T10" fmla="*/ 91 w 138"/>
                  <a:gd name="T11" fmla="*/ 89 h 134"/>
                  <a:gd name="T12" fmla="*/ 73 w 138"/>
                  <a:gd name="T13" fmla="*/ 134 h 134"/>
                  <a:gd name="T14" fmla="*/ 48 w 138"/>
                  <a:gd name="T15" fmla="*/ 92 h 134"/>
                  <a:gd name="T16" fmla="*/ 0 w 138"/>
                  <a:gd name="T17" fmla="*/ 88 h 134"/>
                  <a:gd name="T18" fmla="*/ 32 w 138"/>
                  <a:gd name="T19" fmla="*/ 52 h 134"/>
                  <a:gd name="T20" fmla="*/ 21 w 138"/>
                  <a:gd name="T21" fmla="*/ 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8" h="134">
                    <a:moveTo>
                      <a:pt x="21" y="6"/>
                    </a:moveTo>
                    <a:lnTo>
                      <a:pt x="65" y="25"/>
                    </a:lnTo>
                    <a:lnTo>
                      <a:pt x="106" y="0"/>
                    </a:lnTo>
                    <a:lnTo>
                      <a:pt x="102" y="48"/>
                    </a:lnTo>
                    <a:lnTo>
                      <a:pt x="138" y="79"/>
                    </a:lnTo>
                    <a:lnTo>
                      <a:pt x="91" y="89"/>
                    </a:lnTo>
                    <a:lnTo>
                      <a:pt x="73" y="134"/>
                    </a:lnTo>
                    <a:lnTo>
                      <a:pt x="48" y="92"/>
                    </a:lnTo>
                    <a:lnTo>
                      <a:pt x="0" y="88"/>
                    </a:lnTo>
                    <a:lnTo>
                      <a:pt x="32" y="52"/>
                    </a:lnTo>
                    <a:lnTo>
                      <a:pt x="21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295"/>
              <p:cNvSpPr/>
              <p:nvPr/>
            </p:nvSpPr>
            <p:spPr bwMode="auto">
              <a:xfrm>
                <a:off x="6586" y="2847"/>
                <a:ext cx="135" cy="137"/>
              </a:xfrm>
              <a:custGeom>
                <a:avLst/>
                <a:gdLst>
                  <a:gd name="T0" fmla="*/ 6 w 135"/>
                  <a:gd name="T1" fmla="*/ 20 h 137"/>
                  <a:gd name="T2" fmla="*/ 53 w 135"/>
                  <a:gd name="T3" fmla="*/ 31 h 137"/>
                  <a:gd name="T4" fmla="*/ 89 w 135"/>
                  <a:gd name="T5" fmla="*/ 0 h 137"/>
                  <a:gd name="T6" fmla="*/ 93 w 135"/>
                  <a:gd name="T7" fmla="*/ 48 h 137"/>
                  <a:gd name="T8" fmla="*/ 135 w 135"/>
                  <a:gd name="T9" fmla="*/ 72 h 137"/>
                  <a:gd name="T10" fmla="*/ 90 w 135"/>
                  <a:gd name="T11" fmla="*/ 90 h 137"/>
                  <a:gd name="T12" fmla="*/ 80 w 135"/>
                  <a:gd name="T13" fmla="*/ 137 h 137"/>
                  <a:gd name="T14" fmla="*/ 48 w 135"/>
                  <a:gd name="T15" fmla="*/ 100 h 137"/>
                  <a:gd name="T16" fmla="*/ 0 w 135"/>
                  <a:gd name="T17" fmla="*/ 105 h 137"/>
                  <a:gd name="T18" fmla="*/ 25 w 135"/>
                  <a:gd name="T19" fmla="*/ 64 h 137"/>
                  <a:gd name="T20" fmla="*/ 6 w 135"/>
                  <a:gd name="T21" fmla="*/ 2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37">
                    <a:moveTo>
                      <a:pt x="6" y="20"/>
                    </a:moveTo>
                    <a:lnTo>
                      <a:pt x="53" y="31"/>
                    </a:lnTo>
                    <a:lnTo>
                      <a:pt x="89" y="0"/>
                    </a:lnTo>
                    <a:lnTo>
                      <a:pt x="93" y="48"/>
                    </a:lnTo>
                    <a:lnTo>
                      <a:pt x="135" y="72"/>
                    </a:lnTo>
                    <a:lnTo>
                      <a:pt x="90" y="90"/>
                    </a:lnTo>
                    <a:lnTo>
                      <a:pt x="80" y="137"/>
                    </a:lnTo>
                    <a:lnTo>
                      <a:pt x="48" y="100"/>
                    </a:lnTo>
                    <a:lnTo>
                      <a:pt x="0" y="105"/>
                    </a:lnTo>
                    <a:lnTo>
                      <a:pt x="25" y="64"/>
                    </a:lnTo>
                    <a:lnTo>
                      <a:pt x="6" y="2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296"/>
              <p:cNvSpPr/>
              <p:nvPr/>
            </p:nvSpPr>
            <p:spPr bwMode="auto">
              <a:xfrm>
                <a:off x="6586" y="2847"/>
                <a:ext cx="135" cy="137"/>
              </a:xfrm>
              <a:custGeom>
                <a:avLst/>
                <a:gdLst>
                  <a:gd name="T0" fmla="*/ 6 w 135"/>
                  <a:gd name="T1" fmla="*/ 20 h 137"/>
                  <a:gd name="T2" fmla="*/ 53 w 135"/>
                  <a:gd name="T3" fmla="*/ 31 h 137"/>
                  <a:gd name="T4" fmla="*/ 89 w 135"/>
                  <a:gd name="T5" fmla="*/ 0 h 137"/>
                  <a:gd name="T6" fmla="*/ 93 w 135"/>
                  <a:gd name="T7" fmla="*/ 48 h 137"/>
                  <a:gd name="T8" fmla="*/ 135 w 135"/>
                  <a:gd name="T9" fmla="*/ 72 h 137"/>
                  <a:gd name="T10" fmla="*/ 90 w 135"/>
                  <a:gd name="T11" fmla="*/ 90 h 137"/>
                  <a:gd name="T12" fmla="*/ 80 w 135"/>
                  <a:gd name="T13" fmla="*/ 137 h 137"/>
                  <a:gd name="T14" fmla="*/ 48 w 135"/>
                  <a:gd name="T15" fmla="*/ 100 h 137"/>
                  <a:gd name="T16" fmla="*/ 0 w 135"/>
                  <a:gd name="T17" fmla="*/ 105 h 137"/>
                  <a:gd name="T18" fmla="*/ 25 w 135"/>
                  <a:gd name="T19" fmla="*/ 64 h 137"/>
                  <a:gd name="T20" fmla="*/ 6 w 135"/>
                  <a:gd name="T21" fmla="*/ 2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37">
                    <a:moveTo>
                      <a:pt x="6" y="20"/>
                    </a:moveTo>
                    <a:lnTo>
                      <a:pt x="53" y="31"/>
                    </a:lnTo>
                    <a:lnTo>
                      <a:pt x="89" y="0"/>
                    </a:lnTo>
                    <a:lnTo>
                      <a:pt x="93" y="48"/>
                    </a:lnTo>
                    <a:lnTo>
                      <a:pt x="135" y="72"/>
                    </a:lnTo>
                    <a:lnTo>
                      <a:pt x="90" y="90"/>
                    </a:lnTo>
                    <a:lnTo>
                      <a:pt x="80" y="137"/>
                    </a:lnTo>
                    <a:lnTo>
                      <a:pt x="48" y="100"/>
                    </a:lnTo>
                    <a:lnTo>
                      <a:pt x="0" y="105"/>
                    </a:lnTo>
                    <a:lnTo>
                      <a:pt x="25" y="64"/>
                    </a:lnTo>
                    <a:lnTo>
                      <a:pt x="6" y="2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297"/>
              <p:cNvSpPr/>
              <p:nvPr/>
            </p:nvSpPr>
            <p:spPr bwMode="auto">
              <a:xfrm>
                <a:off x="6709" y="2666"/>
                <a:ext cx="137" cy="137"/>
              </a:xfrm>
              <a:custGeom>
                <a:avLst/>
                <a:gdLst>
                  <a:gd name="T0" fmla="*/ 0 w 137"/>
                  <a:gd name="T1" fmla="*/ 35 h 137"/>
                  <a:gd name="T2" fmla="*/ 49 w 137"/>
                  <a:gd name="T3" fmla="*/ 38 h 137"/>
                  <a:gd name="T4" fmla="*/ 79 w 137"/>
                  <a:gd name="T5" fmla="*/ 0 h 137"/>
                  <a:gd name="T6" fmla="*/ 91 w 137"/>
                  <a:gd name="T7" fmla="*/ 47 h 137"/>
                  <a:gd name="T8" fmla="*/ 137 w 137"/>
                  <a:gd name="T9" fmla="*/ 63 h 137"/>
                  <a:gd name="T10" fmla="*/ 96 w 137"/>
                  <a:gd name="T11" fmla="*/ 89 h 137"/>
                  <a:gd name="T12" fmla="*/ 94 w 137"/>
                  <a:gd name="T13" fmla="*/ 137 h 137"/>
                  <a:gd name="T14" fmla="*/ 56 w 137"/>
                  <a:gd name="T15" fmla="*/ 107 h 137"/>
                  <a:gd name="T16" fmla="*/ 10 w 137"/>
                  <a:gd name="T17" fmla="*/ 120 h 137"/>
                  <a:gd name="T18" fmla="*/ 27 w 137"/>
                  <a:gd name="T19" fmla="*/ 75 h 137"/>
                  <a:gd name="T20" fmla="*/ 0 w 137"/>
                  <a:gd name="T21" fmla="*/ 35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37">
                    <a:moveTo>
                      <a:pt x="0" y="35"/>
                    </a:moveTo>
                    <a:lnTo>
                      <a:pt x="49" y="38"/>
                    </a:lnTo>
                    <a:lnTo>
                      <a:pt x="79" y="0"/>
                    </a:lnTo>
                    <a:lnTo>
                      <a:pt x="91" y="47"/>
                    </a:lnTo>
                    <a:lnTo>
                      <a:pt x="137" y="63"/>
                    </a:lnTo>
                    <a:lnTo>
                      <a:pt x="96" y="89"/>
                    </a:lnTo>
                    <a:lnTo>
                      <a:pt x="94" y="137"/>
                    </a:lnTo>
                    <a:lnTo>
                      <a:pt x="56" y="107"/>
                    </a:lnTo>
                    <a:lnTo>
                      <a:pt x="10" y="120"/>
                    </a:lnTo>
                    <a:lnTo>
                      <a:pt x="27" y="75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298"/>
              <p:cNvSpPr/>
              <p:nvPr/>
            </p:nvSpPr>
            <p:spPr bwMode="auto">
              <a:xfrm>
                <a:off x="6709" y="2666"/>
                <a:ext cx="137" cy="137"/>
              </a:xfrm>
              <a:custGeom>
                <a:avLst/>
                <a:gdLst>
                  <a:gd name="T0" fmla="*/ 0 w 137"/>
                  <a:gd name="T1" fmla="*/ 35 h 137"/>
                  <a:gd name="T2" fmla="*/ 49 w 137"/>
                  <a:gd name="T3" fmla="*/ 38 h 137"/>
                  <a:gd name="T4" fmla="*/ 79 w 137"/>
                  <a:gd name="T5" fmla="*/ 0 h 137"/>
                  <a:gd name="T6" fmla="*/ 91 w 137"/>
                  <a:gd name="T7" fmla="*/ 47 h 137"/>
                  <a:gd name="T8" fmla="*/ 137 w 137"/>
                  <a:gd name="T9" fmla="*/ 63 h 137"/>
                  <a:gd name="T10" fmla="*/ 96 w 137"/>
                  <a:gd name="T11" fmla="*/ 89 h 137"/>
                  <a:gd name="T12" fmla="*/ 94 w 137"/>
                  <a:gd name="T13" fmla="*/ 137 h 137"/>
                  <a:gd name="T14" fmla="*/ 56 w 137"/>
                  <a:gd name="T15" fmla="*/ 107 h 137"/>
                  <a:gd name="T16" fmla="*/ 10 w 137"/>
                  <a:gd name="T17" fmla="*/ 120 h 137"/>
                  <a:gd name="T18" fmla="*/ 27 w 137"/>
                  <a:gd name="T19" fmla="*/ 75 h 137"/>
                  <a:gd name="T20" fmla="*/ 0 w 137"/>
                  <a:gd name="T21" fmla="*/ 35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37">
                    <a:moveTo>
                      <a:pt x="0" y="35"/>
                    </a:moveTo>
                    <a:lnTo>
                      <a:pt x="49" y="38"/>
                    </a:lnTo>
                    <a:lnTo>
                      <a:pt x="79" y="0"/>
                    </a:lnTo>
                    <a:lnTo>
                      <a:pt x="91" y="47"/>
                    </a:lnTo>
                    <a:lnTo>
                      <a:pt x="137" y="63"/>
                    </a:lnTo>
                    <a:lnTo>
                      <a:pt x="96" y="89"/>
                    </a:lnTo>
                    <a:lnTo>
                      <a:pt x="94" y="137"/>
                    </a:lnTo>
                    <a:lnTo>
                      <a:pt x="56" y="107"/>
                    </a:lnTo>
                    <a:lnTo>
                      <a:pt x="10" y="120"/>
                    </a:lnTo>
                    <a:lnTo>
                      <a:pt x="27" y="75"/>
                    </a:lnTo>
                    <a:lnTo>
                      <a:pt x="0" y="3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299"/>
              <p:cNvSpPr/>
              <p:nvPr/>
            </p:nvSpPr>
            <p:spPr bwMode="auto">
              <a:xfrm>
                <a:off x="6796" y="2470"/>
                <a:ext cx="140" cy="132"/>
              </a:xfrm>
              <a:custGeom>
                <a:avLst/>
                <a:gdLst>
                  <a:gd name="T0" fmla="*/ 0 w 140"/>
                  <a:gd name="T1" fmla="*/ 47 h 132"/>
                  <a:gd name="T2" fmla="*/ 49 w 140"/>
                  <a:gd name="T3" fmla="*/ 42 h 132"/>
                  <a:gd name="T4" fmla="*/ 72 w 140"/>
                  <a:gd name="T5" fmla="*/ 0 h 132"/>
                  <a:gd name="T6" fmla="*/ 92 w 140"/>
                  <a:gd name="T7" fmla="*/ 44 h 132"/>
                  <a:gd name="T8" fmla="*/ 140 w 140"/>
                  <a:gd name="T9" fmla="*/ 52 h 132"/>
                  <a:gd name="T10" fmla="*/ 103 w 140"/>
                  <a:gd name="T11" fmla="*/ 84 h 132"/>
                  <a:gd name="T12" fmla="*/ 110 w 140"/>
                  <a:gd name="T13" fmla="*/ 132 h 132"/>
                  <a:gd name="T14" fmla="*/ 68 w 140"/>
                  <a:gd name="T15" fmla="*/ 108 h 132"/>
                  <a:gd name="T16" fmla="*/ 24 w 140"/>
                  <a:gd name="T17" fmla="*/ 129 h 132"/>
                  <a:gd name="T18" fmla="*/ 34 w 140"/>
                  <a:gd name="T19" fmla="*/ 82 h 132"/>
                  <a:gd name="T20" fmla="*/ 0 w 140"/>
                  <a:gd name="T21" fmla="*/ 4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32">
                    <a:moveTo>
                      <a:pt x="0" y="47"/>
                    </a:moveTo>
                    <a:lnTo>
                      <a:pt x="49" y="42"/>
                    </a:lnTo>
                    <a:lnTo>
                      <a:pt x="72" y="0"/>
                    </a:lnTo>
                    <a:lnTo>
                      <a:pt x="92" y="44"/>
                    </a:lnTo>
                    <a:lnTo>
                      <a:pt x="140" y="52"/>
                    </a:lnTo>
                    <a:lnTo>
                      <a:pt x="103" y="84"/>
                    </a:lnTo>
                    <a:lnTo>
                      <a:pt x="110" y="132"/>
                    </a:lnTo>
                    <a:lnTo>
                      <a:pt x="68" y="108"/>
                    </a:lnTo>
                    <a:lnTo>
                      <a:pt x="24" y="129"/>
                    </a:lnTo>
                    <a:lnTo>
                      <a:pt x="34" y="82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300"/>
              <p:cNvSpPr/>
              <p:nvPr/>
            </p:nvSpPr>
            <p:spPr bwMode="auto">
              <a:xfrm>
                <a:off x="4456" y="1628"/>
                <a:ext cx="139" cy="133"/>
              </a:xfrm>
              <a:custGeom>
                <a:avLst/>
                <a:gdLst>
                  <a:gd name="T0" fmla="*/ 0 w 139"/>
                  <a:gd name="T1" fmla="*/ 48 h 133"/>
                  <a:gd name="T2" fmla="*/ 48 w 139"/>
                  <a:gd name="T3" fmla="*/ 43 h 133"/>
                  <a:gd name="T4" fmla="*/ 71 w 139"/>
                  <a:gd name="T5" fmla="*/ 0 h 133"/>
                  <a:gd name="T6" fmla="*/ 92 w 139"/>
                  <a:gd name="T7" fmla="*/ 44 h 133"/>
                  <a:gd name="T8" fmla="*/ 139 w 139"/>
                  <a:gd name="T9" fmla="*/ 53 h 133"/>
                  <a:gd name="T10" fmla="*/ 104 w 139"/>
                  <a:gd name="T11" fmla="*/ 85 h 133"/>
                  <a:gd name="T12" fmla="*/ 110 w 139"/>
                  <a:gd name="T13" fmla="*/ 133 h 133"/>
                  <a:gd name="T14" fmla="*/ 67 w 139"/>
                  <a:gd name="T15" fmla="*/ 109 h 133"/>
                  <a:gd name="T16" fmla="*/ 24 w 139"/>
                  <a:gd name="T17" fmla="*/ 130 h 133"/>
                  <a:gd name="T18" fmla="*/ 34 w 139"/>
                  <a:gd name="T19" fmla="*/ 83 h 133"/>
                  <a:gd name="T20" fmla="*/ 0 w 139"/>
                  <a:gd name="T21" fmla="*/ 4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9" h="133">
                    <a:moveTo>
                      <a:pt x="0" y="48"/>
                    </a:moveTo>
                    <a:lnTo>
                      <a:pt x="48" y="43"/>
                    </a:lnTo>
                    <a:lnTo>
                      <a:pt x="71" y="0"/>
                    </a:lnTo>
                    <a:lnTo>
                      <a:pt x="92" y="44"/>
                    </a:lnTo>
                    <a:lnTo>
                      <a:pt x="139" y="53"/>
                    </a:lnTo>
                    <a:lnTo>
                      <a:pt x="104" y="85"/>
                    </a:lnTo>
                    <a:lnTo>
                      <a:pt x="110" y="133"/>
                    </a:lnTo>
                    <a:lnTo>
                      <a:pt x="67" y="109"/>
                    </a:lnTo>
                    <a:lnTo>
                      <a:pt x="24" y="130"/>
                    </a:lnTo>
                    <a:lnTo>
                      <a:pt x="34" y="83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301"/>
              <p:cNvSpPr/>
              <p:nvPr/>
            </p:nvSpPr>
            <p:spPr bwMode="auto">
              <a:xfrm>
                <a:off x="6850" y="2262"/>
                <a:ext cx="138" cy="135"/>
              </a:xfrm>
              <a:custGeom>
                <a:avLst/>
                <a:gdLst>
                  <a:gd name="T0" fmla="*/ 0 w 138"/>
                  <a:gd name="T1" fmla="*/ 59 h 135"/>
                  <a:gd name="T2" fmla="*/ 46 w 138"/>
                  <a:gd name="T3" fmla="*/ 46 h 135"/>
                  <a:gd name="T4" fmla="*/ 62 w 138"/>
                  <a:gd name="T5" fmla="*/ 0 h 135"/>
                  <a:gd name="T6" fmla="*/ 89 w 138"/>
                  <a:gd name="T7" fmla="*/ 40 h 135"/>
                  <a:gd name="T8" fmla="*/ 138 w 138"/>
                  <a:gd name="T9" fmla="*/ 40 h 135"/>
                  <a:gd name="T10" fmla="*/ 108 w 138"/>
                  <a:gd name="T11" fmla="*/ 78 h 135"/>
                  <a:gd name="T12" fmla="*/ 122 w 138"/>
                  <a:gd name="T13" fmla="*/ 124 h 135"/>
                  <a:gd name="T14" fmla="*/ 77 w 138"/>
                  <a:gd name="T15" fmla="*/ 108 h 135"/>
                  <a:gd name="T16" fmla="*/ 37 w 138"/>
                  <a:gd name="T17" fmla="*/ 135 h 135"/>
                  <a:gd name="T18" fmla="*/ 39 w 138"/>
                  <a:gd name="T19" fmla="*/ 88 h 135"/>
                  <a:gd name="T20" fmla="*/ 0 w 138"/>
                  <a:gd name="T21" fmla="*/ 5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8" h="135">
                    <a:moveTo>
                      <a:pt x="0" y="59"/>
                    </a:moveTo>
                    <a:lnTo>
                      <a:pt x="46" y="46"/>
                    </a:lnTo>
                    <a:lnTo>
                      <a:pt x="62" y="0"/>
                    </a:lnTo>
                    <a:lnTo>
                      <a:pt x="89" y="40"/>
                    </a:lnTo>
                    <a:lnTo>
                      <a:pt x="138" y="40"/>
                    </a:lnTo>
                    <a:lnTo>
                      <a:pt x="108" y="78"/>
                    </a:lnTo>
                    <a:lnTo>
                      <a:pt x="122" y="124"/>
                    </a:lnTo>
                    <a:lnTo>
                      <a:pt x="77" y="108"/>
                    </a:lnTo>
                    <a:lnTo>
                      <a:pt x="37" y="135"/>
                    </a:lnTo>
                    <a:lnTo>
                      <a:pt x="39" y="88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302"/>
              <p:cNvSpPr/>
              <p:nvPr/>
            </p:nvSpPr>
            <p:spPr bwMode="auto">
              <a:xfrm>
                <a:off x="4397" y="1835"/>
                <a:ext cx="138" cy="136"/>
              </a:xfrm>
              <a:custGeom>
                <a:avLst/>
                <a:gdLst>
                  <a:gd name="T0" fmla="*/ 0 w 138"/>
                  <a:gd name="T1" fmla="*/ 59 h 136"/>
                  <a:gd name="T2" fmla="*/ 47 w 138"/>
                  <a:gd name="T3" fmla="*/ 46 h 136"/>
                  <a:gd name="T4" fmla="*/ 62 w 138"/>
                  <a:gd name="T5" fmla="*/ 0 h 136"/>
                  <a:gd name="T6" fmla="*/ 89 w 138"/>
                  <a:gd name="T7" fmla="*/ 40 h 136"/>
                  <a:gd name="T8" fmla="*/ 138 w 138"/>
                  <a:gd name="T9" fmla="*/ 40 h 136"/>
                  <a:gd name="T10" fmla="*/ 108 w 138"/>
                  <a:gd name="T11" fmla="*/ 78 h 136"/>
                  <a:gd name="T12" fmla="*/ 123 w 138"/>
                  <a:gd name="T13" fmla="*/ 124 h 136"/>
                  <a:gd name="T14" fmla="*/ 77 w 138"/>
                  <a:gd name="T15" fmla="*/ 107 h 136"/>
                  <a:gd name="T16" fmla="*/ 38 w 138"/>
                  <a:gd name="T17" fmla="*/ 136 h 136"/>
                  <a:gd name="T18" fmla="*/ 39 w 138"/>
                  <a:gd name="T19" fmla="*/ 88 h 136"/>
                  <a:gd name="T20" fmla="*/ 0 w 138"/>
                  <a:gd name="T21" fmla="*/ 5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8" h="136">
                    <a:moveTo>
                      <a:pt x="0" y="59"/>
                    </a:moveTo>
                    <a:lnTo>
                      <a:pt x="47" y="46"/>
                    </a:lnTo>
                    <a:lnTo>
                      <a:pt x="62" y="0"/>
                    </a:lnTo>
                    <a:lnTo>
                      <a:pt x="89" y="40"/>
                    </a:lnTo>
                    <a:lnTo>
                      <a:pt x="138" y="40"/>
                    </a:lnTo>
                    <a:lnTo>
                      <a:pt x="108" y="78"/>
                    </a:lnTo>
                    <a:lnTo>
                      <a:pt x="123" y="124"/>
                    </a:lnTo>
                    <a:lnTo>
                      <a:pt x="77" y="107"/>
                    </a:lnTo>
                    <a:lnTo>
                      <a:pt x="38" y="136"/>
                    </a:lnTo>
                    <a:lnTo>
                      <a:pt x="39" y="88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303"/>
              <p:cNvSpPr/>
              <p:nvPr/>
            </p:nvSpPr>
            <p:spPr bwMode="auto">
              <a:xfrm>
                <a:off x="6867" y="2050"/>
                <a:ext cx="133" cy="138"/>
              </a:xfrm>
              <a:custGeom>
                <a:avLst/>
                <a:gdLst>
                  <a:gd name="T0" fmla="*/ 0 w 133"/>
                  <a:gd name="T1" fmla="*/ 69 h 138"/>
                  <a:gd name="T2" fmla="*/ 44 w 133"/>
                  <a:gd name="T3" fmla="*/ 48 h 138"/>
                  <a:gd name="T4" fmla="*/ 51 w 133"/>
                  <a:gd name="T5" fmla="*/ 0 h 138"/>
                  <a:gd name="T6" fmla="*/ 85 w 133"/>
                  <a:gd name="T7" fmla="*/ 35 h 138"/>
                  <a:gd name="T8" fmla="*/ 133 w 133"/>
                  <a:gd name="T9" fmla="*/ 27 h 138"/>
                  <a:gd name="T10" fmla="*/ 110 w 133"/>
                  <a:gd name="T11" fmla="*/ 69 h 138"/>
                  <a:gd name="T12" fmla="*/ 133 w 133"/>
                  <a:gd name="T13" fmla="*/ 111 h 138"/>
                  <a:gd name="T14" fmla="*/ 85 w 133"/>
                  <a:gd name="T15" fmla="*/ 103 h 138"/>
                  <a:gd name="T16" fmla="*/ 51 w 133"/>
                  <a:gd name="T17" fmla="*/ 138 h 138"/>
                  <a:gd name="T18" fmla="*/ 44 w 133"/>
                  <a:gd name="T19" fmla="*/ 90 h 138"/>
                  <a:gd name="T20" fmla="*/ 0 w 133"/>
                  <a:gd name="T21" fmla="*/ 6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3" h="138">
                    <a:moveTo>
                      <a:pt x="0" y="69"/>
                    </a:moveTo>
                    <a:lnTo>
                      <a:pt x="44" y="48"/>
                    </a:lnTo>
                    <a:lnTo>
                      <a:pt x="51" y="0"/>
                    </a:lnTo>
                    <a:lnTo>
                      <a:pt x="85" y="35"/>
                    </a:lnTo>
                    <a:lnTo>
                      <a:pt x="133" y="27"/>
                    </a:lnTo>
                    <a:lnTo>
                      <a:pt x="110" y="69"/>
                    </a:lnTo>
                    <a:lnTo>
                      <a:pt x="133" y="111"/>
                    </a:lnTo>
                    <a:lnTo>
                      <a:pt x="85" y="103"/>
                    </a:lnTo>
                    <a:lnTo>
                      <a:pt x="51" y="138"/>
                    </a:lnTo>
                    <a:lnTo>
                      <a:pt x="44" y="9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304"/>
              <p:cNvSpPr/>
              <p:nvPr/>
            </p:nvSpPr>
            <p:spPr bwMode="auto">
              <a:xfrm>
                <a:off x="4377" y="2050"/>
                <a:ext cx="133" cy="138"/>
              </a:xfrm>
              <a:custGeom>
                <a:avLst/>
                <a:gdLst>
                  <a:gd name="T0" fmla="*/ 0 w 133"/>
                  <a:gd name="T1" fmla="*/ 69 h 138"/>
                  <a:gd name="T2" fmla="*/ 43 w 133"/>
                  <a:gd name="T3" fmla="*/ 48 h 138"/>
                  <a:gd name="T4" fmla="*/ 51 w 133"/>
                  <a:gd name="T5" fmla="*/ 0 h 138"/>
                  <a:gd name="T6" fmla="*/ 85 w 133"/>
                  <a:gd name="T7" fmla="*/ 35 h 138"/>
                  <a:gd name="T8" fmla="*/ 133 w 133"/>
                  <a:gd name="T9" fmla="*/ 27 h 138"/>
                  <a:gd name="T10" fmla="*/ 110 w 133"/>
                  <a:gd name="T11" fmla="*/ 69 h 138"/>
                  <a:gd name="T12" fmla="*/ 133 w 133"/>
                  <a:gd name="T13" fmla="*/ 111 h 138"/>
                  <a:gd name="T14" fmla="*/ 85 w 133"/>
                  <a:gd name="T15" fmla="*/ 103 h 138"/>
                  <a:gd name="T16" fmla="*/ 51 w 133"/>
                  <a:gd name="T17" fmla="*/ 138 h 138"/>
                  <a:gd name="T18" fmla="*/ 43 w 133"/>
                  <a:gd name="T19" fmla="*/ 90 h 138"/>
                  <a:gd name="T20" fmla="*/ 0 w 133"/>
                  <a:gd name="T21" fmla="*/ 6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3" h="138">
                    <a:moveTo>
                      <a:pt x="0" y="69"/>
                    </a:moveTo>
                    <a:lnTo>
                      <a:pt x="43" y="48"/>
                    </a:lnTo>
                    <a:lnTo>
                      <a:pt x="51" y="0"/>
                    </a:lnTo>
                    <a:lnTo>
                      <a:pt x="85" y="35"/>
                    </a:lnTo>
                    <a:lnTo>
                      <a:pt x="133" y="27"/>
                    </a:lnTo>
                    <a:lnTo>
                      <a:pt x="110" y="69"/>
                    </a:lnTo>
                    <a:lnTo>
                      <a:pt x="133" y="111"/>
                    </a:lnTo>
                    <a:lnTo>
                      <a:pt x="85" y="103"/>
                    </a:lnTo>
                    <a:lnTo>
                      <a:pt x="51" y="138"/>
                    </a:lnTo>
                    <a:lnTo>
                      <a:pt x="43" y="9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305"/>
              <p:cNvSpPr/>
              <p:nvPr/>
            </p:nvSpPr>
            <p:spPr bwMode="auto">
              <a:xfrm>
                <a:off x="6850" y="1840"/>
                <a:ext cx="138" cy="136"/>
              </a:xfrm>
              <a:custGeom>
                <a:avLst/>
                <a:gdLst>
                  <a:gd name="T0" fmla="*/ 0 w 138"/>
                  <a:gd name="T1" fmla="*/ 77 h 136"/>
                  <a:gd name="T2" fmla="*/ 39 w 138"/>
                  <a:gd name="T3" fmla="*/ 49 h 136"/>
                  <a:gd name="T4" fmla="*/ 37 w 138"/>
                  <a:gd name="T5" fmla="*/ 0 h 136"/>
                  <a:gd name="T6" fmla="*/ 77 w 138"/>
                  <a:gd name="T7" fmla="*/ 28 h 136"/>
                  <a:gd name="T8" fmla="*/ 123 w 138"/>
                  <a:gd name="T9" fmla="*/ 12 h 136"/>
                  <a:gd name="T10" fmla="*/ 108 w 138"/>
                  <a:gd name="T11" fmla="*/ 58 h 136"/>
                  <a:gd name="T12" fmla="*/ 138 w 138"/>
                  <a:gd name="T13" fmla="*/ 96 h 136"/>
                  <a:gd name="T14" fmla="*/ 89 w 138"/>
                  <a:gd name="T15" fmla="*/ 96 h 136"/>
                  <a:gd name="T16" fmla="*/ 62 w 138"/>
                  <a:gd name="T17" fmla="*/ 136 h 136"/>
                  <a:gd name="T18" fmla="*/ 46 w 138"/>
                  <a:gd name="T19" fmla="*/ 90 h 136"/>
                  <a:gd name="T20" fmla="*/ 0 w 138"/>
                  <a:gd name="T21" fmla="*/ 7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8" h="136">
                    <a:moveTo>
                      <a:pt x="0" y="77"/>
                    </a:moveTo>
                    <a:lnTo>
                      <a:pt x="39" y="49"/>
                    </a:lnTo>
                    <a:lnTo>
                      <a:pt x="37" y="0"/>
                    </a:lnTo>
                    <a:lnTo>
                      <a:pt x="77" y="28"/>
                    </a:lnTo>
                    <a:lnTo>
                      <a:pt x="123" y="12"/>
                    </a:lnTo>
                    <a:lnTo>
                      <a:pt x="108" y="58"/>
                    </a:lnTo>
                    <a:lnTo>
                      <a:pt x="138" y="96"/>
                    </a:lnTo>
                    <a:lnTo>
                      <a:pt x="89" y="96"/>
                    </a:lnTo>
                    <a:lnTo>
                      <a:pt x="62" y="136"/>
                    </a:lnTo>
                    <a:lnTo>
                      <a:pt x="46" y="90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306"/>
              <p:cNvSpPr/>
              <p:nvPr/>
            </p:nvSpPr>
            <p:spPr bwMode="auto">
              <a:xfrm>
                <a:off x="4397" y="2267"/>
                <a:ext cx="138" cy="136"/>
              </a:xfrm>
              <a:custGeom>
                <a:avLst/>
                <a:gdLst>
                  <a:gd name="T0" fmla="*/ 0 w 138"/>
                  <a:gd name="T1" fmla="*/ 77 h 136"/>
                  <a:gd name="T2" fmla="*/ 39 w 138"/>
                  <a:gd name="T3" fmla="*/ 48 h 136"/>
                  <a:gd name="T4" fmla="*/ 38 w 138"/>
                  <a:gd name="T5" fmla="*/ 0 h 136"/>
                  <a:gd name="T6" fmla="*/ 77 w 138"/>
                  <a:gd name="T7" fmla="*/ 29 h 136"/>
                  <a:gd name="T8" fmla="*/ 123 w 138"/>
                  <a:gd name="T9" fmla="*/ 12 h 136"/>
                  <a:gd name="T10" fmla="*/ 108 w 138"/>
                  <a:gd name="T11" fmla="*/ 58 h 136"/>
                  <a:gd name="T12" fmla="*/ 138 w 138"/>
                  <a:gd name="T13" fmla="*/ 96 h 136"/>
                  <a:gd name="T14" fmla="*/ 89 w 138"/>
                  <a:gd name="T15" fmla="*/ 97 h 136"/>
                  <a:gd name="T16" fmla="*/ 62 w 138"/>
                  <a:gd name="T17" fmla="*/ 136 h 136"/>
                  <a:gd name="T18" fmla="*/ 47 w 138"/>
                  <a:gd name="T19" fmla="*/ 90 h 136"/>
                  <a:gd name="T20" fmla="*/ 0 w 138"/>
                  <a:gd name="T21" fmla="*/ 7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8" h="136">
                    <a:moveTo>
                      <a:pt x="0" y="77"/>
                    </a:moveTo>
                    <a:lnTo>
                      <a:pt x="39" y="48"/>
                    </a:lnTo>
                    <a:lnTo>
                      <a:pt x="38" y="0"/>
                    </a:lnTo>
                    <a:lnTo>
                      <a:pt x="77" y="29"/>
                    </a:lnTo>
                    <a:lnTo>
                      <a:pt x="123" y="12"/>
                    </a:lnTo>
                    <a:lnTo>
                      <a:pt x="108" y="58"/>
                    </a:lnTo>
                    <a:lnTo>
                      <a:pt x="138" y="96"/>
                    </a:lnTo>
                    <a:lnTo>
                      <a:pt x="89" y="97"/>
                    </a:lnTo>
                    <a:lnTo>
                      <a:pt x="62" y="136"/>
                    </a:lnTo>
                    <a:lnTo>
                      <a:pt x="47" y="90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307"/>
              <p:cNvSpPr/>
              <p:nvPr/>
            </p:nvSpPr>
            <p:spPr bwMode="auto">
              <a:xfrm>
                <a:off x="6796" y="1636"/>
                <a:ext cx="140" cy="133"/>
              </a:xfrm>
              <a:custGeom>
                <a:avLst/>
                <a:gdLst>
                  <a:gd name="T0" fmla="*/ 0 w 140"/>
                  <a:gd name="T1" fmla="*/ 85 h 133"/>
                  <a:gd name="T2" fmla="*/ 34 w 140"/>
                  <a:gd name="T3" fmla="*/ 50 h 133"/>
                  <a:gd name="T4" fmla="*/ 24 w 140"/>
                  <a:gd name="T5" fmla="*/ 3 h 133"/>
                  <a:gd name="T6" fmla="*/ 68 w 140"/>
                  <a:gd name="T7" fmla="*/ 24 h 133"/>
                  <a:gd name="T8" fmla="*/ 110 w 140"/>
                  <a:gd name="T9" fmla="*/ 0 h 133"/>
                  <a:gd name="T10" fmla="*/ 103 w 140"/>
                  <a:gd name="T11" fmla="*/ 48 h 133"/>
                  <a:gd name="T12" fmla="*/ 140 w 140"/>
                  <a:gd name="T13" fmla="*/ 80 h 133"/>
                  <a:gd name="T14" fmla="*/ 92 w 140"/>
                  <a:gd name="T15" fmla="*/ 89 h 133"/>
                  <a:gd name="T16" fmla="*/ 72 w 140"/>
                  <a:gd name="T17" fmla="*/ 133 h 133"/>
                  <a:gd name="T18" fmla="*/ 49 w 140"/>
                  <a:gd name="T19" fmla="*/ 90 h 133"/>
                  <a:gd name="T20" fmla="*/ 0 w 140"/>
                  <a:gd name="T21" fmla="*/ 8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33">
                    <a:moveTo>
                      <a:pt x="0" y="85"/>
                    </a:moveTo>
                    <a:lnTo>
                      <a:pt x="34" y="50"/>
                    </a:lnTo>
                    <a:lnTo>
                      <a:pt x="24" y="3"/>
                    </a:lnTo>
                    <a:lnTo>
                      <a:pt x="68" y="24"/>
                    </a:lnTo>
                    <a:lnTo>
                      <a:pt x="110" y="0"/>
                    </a:lnTo>
                    <a:lnTo>
                      <a:pt x="103" y="48"/>
                    </a:lnTo>
                    <a:lnTo>
                      <a:pt x="140" y="80"/>
                    </a:lnTo>
                    <a:lnTo>
                      <a:pt x="92" y="89"/>
                    </a:lnTo>
                    <a:lnTo>
                      <a:pt x="72" y="133"/>
                    </a:lnTo>
                    <a:lnTo>
                      <a:pt x="49" y="9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308"/>
              <p:cNvSpPr/>
              <p:nvPr/>
            </p:nvSpPr>
            <p:spPr bwMode="auto">
              <a:xfrm>
                <a:off x="4456" y="2477"/>
                <a:ext cx="139" cy="132"/>
              </a:xfrm>
              <a:custGeom>
                <a:avLst/>
                <a:gdLst>
                  <a:gd name="T0" fmla="*/ 0 w 139"/>
                  <a:gd name="T1" fmla="*/ 85 h 132"/>
                  <a:gd name="T2" fmla="*/ 34 w 139"/>
                  <a:gd name="T3" fmla="*/ 50 h 132"/>
                  <a:gd name="T4" fmla="*/ 24 w 139"/>
                  <a:gd name="T5" fmla="*/ 3 h 132"/>
                  <a:gd name="T6" fmla="*/ 67 w 139"/>
                  <a:gd name="T7" fmla="*/ 24 h 132"/>
                  <a:gd name="T8" fmla="*/ 110 w 139"/>
                  <a:gd name="T9" fmla="*/ 0 h 132"/>
                  <a:gd name="T10" fmla="*/ 104 w 139"/>
                  <a:gd name="T11" fmla="*/ 48 h 132"/>
                  <a:gd name="T12" fmla="*/ 139 w 139"/>
                  <a:gd name="T13" fmla="*/ 80 h 132"/>
                  <a:gd name="T14" fmla="*/ 92 w 139"/>
                  <a:gd name="T15" fmla="*/ 89 h 132"/>
                  <a:gd name="T16" fmla="*/ 71 w 139"/>
                  <a:gd name="T17" fmla="*/ 132 h 132"/>
                  <a:gd name="T18" fmla="*/ 48 w 139"/>
                  <a:gd name="T19" fmla="*/ 90 h 132"/>
                  <a:gd name="T20" fmla="*/ 0 w 139"/>
                  <a:gd name="T21" fmla="*/ 8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9" h="132">
                    <a:moveTo>
                      <a:pt x="0" y="85"/>
                    </a:moveTo>
                    <a:lnTo>
                      <a:pt x="34" y="50"/>
                    </a:lnTo>
                    <a:lnTo>
                      <a:pt x="24" y="3"/>
                    </a:lnTo>
                    <a:lnTo>
                      <a:pt x="67" y="24"/>
                    </a:lnTo>
                    <a:lnTo>
                      <a:pt x="110" y="0"/>
                    </a:lnTo>
                    <a:lnTo>
                      <a:pt x="104" y="48"/>
                    </a:lnTo>
                    <a:lnTo>
                      <a:pt x="139" y="80"/>
                    </a:lnTo>
                    <a:lnTo>
                      <a:pt x="92" y="89"/>
                    </a:lnTo>
                    <a:lnTo>
                      <a:pt x="71" y="132"/>
                    </a:lnTo>
                    <a:lnTo>
                      <a:pt x="48" y="9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309"/>
              <p:cNvSpPr/>
              <p:nvPr/>
            </p:nvSpPr>
            <p:spPr bwMode="auto">
              <a:xfrm>
                <a:off x="4552" y="2664"/>
                <a:ext cx="137" cy="137"/>
              </a:xfrm>
              <a:custGeom>
                <a:avLst/>
                <a:gdLst>
                  <a:gd name="T0" fmla="*/ 0 w 137"/>
                  <a:gd name="T1" fmla="*/ 103 h 137"/>
                  <a:gd name="T2" fmla="*/ 28 w 137"/>
                  <a:gd name="T3" fmla="*/ 63 h 137"/>
                  <a:gd name="T4" fmla="*/ 10 w 137"/>
                  <a:gd name="T5" fmla="*/ 18 h 137"/>
                  <a:gd name="T6" fmla="*/ 56 w 137"/>
                  <a:gd name="T7" fmla="*/ 31 h 137"/>
                  <a:gd name="T8" fmla="*/ 94 w 137"/>
                  <a:gd name="T9" fmla="*/ 0 h 137"/>
                  <a:gd name="T10" fmla="*/ 96 w 137"/>
                  <a:gd name="T11" fmla="*/ 48 h 137"/>
                  <a:gd name="T12" fmla="*/ 137 w 137"/>
                  <a:gd name="T13" fmla="*/ 74 h 137"/>
                  <a:gd name="T14" fmla="*/ 91 w 137"/>
                  <a:gd name="T15" fmla="*/ 91 h 137"/>
                  <a:gd name="T16" fmla="*/ 79 w 137"/>
                  <a:gd name="T17" fmla="*/ 137 h 137"/>
                  <a:gd name="T18" fmla="*/ 49 w 137"/>
                  <a:gd name="T19" fmla="*/ 99 h 137"/>
                  <a:gd name="T20" fmla="*/ 0 w 137"/>
                  <a:gd name="T21" fmla="*/ 10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37">
                    <a:moveTo>
                      <a:pt x="0" y="103"/>
                    </a:moveTo>
                    <a:lnTo>
                      <a:pt x="28" y="63"/>
                    </a:lnTo>
                    <a:lnTo>
                      <a:pt x="10" y="18"/>
                    </a:lnTo>
                    <a:lnTo>
                      <a:pt x="56" y="31"/>
                    </a:lnTo>
                    <a:lnTo>
                      <a:pt x="94" y="0"/>
                    </a:lnTo>
                    <a:lnTo>
                      <a:pt x="96" y="48"/>
                    </a:lnTo>
                    <a:lnTo>
                      <a:pt x="137" y="74"/>
                    </a:lnTo>
                    <a:lnTo>
                      <a:pt x="91" y="91"/>
                    </a:lnTo>
                    <a:lnTo>
                      <a:pt x="79" y="137"/>
                    </a:lnTo>
                    <a:lnTo>
                      <a:pt x="49" y="99"/>
                    </a:lnTo>
                    <a:lnTo>
                      <a:pt x="0" y="103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310"/>
              <p:cNvSpPr/>
              <p:nvPr/>
            </p:nvSpPr>
            <p:spPr bwMode="auto">
              <a:xfrm>
                <a:off x="4552" y="2664"/>
                <a:ext cx="137" cy="137"/>
              </a:xfrm>
              <a:custGeom>
                <a:avLst/>
                <a:gdLst>
                  <a:gd name="T0" fmla="*/ 0 w 137"/>
                  <a:gd name="T1" fmla="*/ 103 h 137"/>
                  <a:gd name="T2" fmla="*/ 28 w 137"/>
                  <a:gd name="T3" fmla="*/ 63 h 137"/>
                  <a:gd name="T4" fmla="*/ 10 w 137"/>
                  <a:gd name="T5" fmla="*/ 18 h 137"/>
                  <a:gd name="T6" fmla="*/ 56 w 137"/>
                  <a:gd name="T7" fmla="*/ 31 h 137"/>
                  <a:gd name="T8" fmla="*/ 94 w 137"/>
                  <a:gd name="T9" fmla="*/ 0 h 137"/>
                  <a:gd name="T10" fmla="*/ 96 w 137"/>
                  <a:gd name="T11" fmla="*/ 48 h 137"/>
                  <a:gd name="T12" fmla="*/ 137 w 137"/>
                  <a:gd name="T13" fmla="*/ 74 h 137"/>
                  <a:gd name="T14" fmla="*/ 91 w 137"/>
                  <a:gd name="T15" fmla="*/ 91 h 137"/>
                  <a:gd name="T16" fmla="*/ 79 w 137"/>
                  <a:gd name="T17" fmla="*/ 137 h 137"/>
                  <a:gd name="T18" fmla="*/ 49 w 137"/>
                  <a:gd name="T19" fmla="*/ 99 h 137"/>
                  <a:gd name="T20" fmla="*/ 0 w 137"/>
                  <a:gd name="T21" fmla="*/ 10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37">
                    <a:moveTo>
                      <a:pt x="0" y="103"/>
                    </a:moveTo>
                    <a:lnTo>
                      <a:pt x="28" y="63"/>
                    </a:lnTo>
                    <a:lnTo>
                      <a:pt x="10" y="18"/>
                    </a:lnTo>
                    <a:lnTo>
                      <a:pt x="56" y="31"/>
                    </a:lnTo>
                    <a:lnTo>
                      <a:pt x="94" y="0"/>
                    </a:lnTo>
                    <a:lnTo>
                      <a:pt x="96" y="48"/>
                    </a:lnTo>
                    <a:lnTo>
                      <a:pt x="137" y="74"/>
                    </a:lnTo>
                    <a:lnTo>
                      <a:pt x="91" y="91"/>
                    </a:lnTo>
                    <a:lnTo>
                      <a:pt x="79" y="137"/>
                    </a:lnTo>
                    <a:lnTo>
                      <a:pt x="49" y="99"/>
                    </a:lnTo>
                    <a:lnTo>
                      <a:pt x="0" y="10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311"/>
              <p:cNvSpPr/>
              <p:nvPr/>
            </p:nvSpPr>
            <p:spPr bwMode="auto">
              <a:xfrm>
                <a:off x="4678" y="2835"/>
                <a:ext cx="135" cy="137"/>
              </a:xfrm>
              <a:custGeom>
                <a:avLst/>
                <a:gdLst>
                  <a:gd name="T0" fmla="*/ 6 w 135"/>
                  <a:gd name="T1" fmla="*/ 116 h 137"/>
                  <a:gd name="T2" fmla="*/ 26 w 135"/>
                  <a:gd name="T3" fmla="*/ 72 h 137"/>
                  <a:gd name="T4" fmla="*/ 0 w 135"/>
                  <a:gd name="T5" fmla="*/ 31 h 137"/>
                  <a:gd name="T6" fmla="*/ 48 w 135"/>
                  <a:gd name="T7" fmla="*/ 36 h 137"/>
                  <a:gd name="T8" fmla="*/ 80 w 135"/>
                  <a:gd name="T9" fmla="*/ 0 h 137"/>
                  <a:gd name="T10" fmla="*/ 90 w 135"/>
                  <a:gd name="T11" fmla="*/ 47 h 137"/>
                  <a:gd name="T12" fmla="*/ 135 w 135"/>
                  <a:gd name="T13" fmla="*/ 65 h 137"/>
                  <a:gd name="T14" fmla="*/ 93 w 135"/>
                  <a:gd name="T15" fmla="*/ 89 h 137"/>
                  <a:gd name="T16" fmla="*/ 89 w 135"/>
                  <a:gd name="T17" fmla="*/ 137 h 137"/>
                  <a:gd name="T18" fmla="*/ 53 w 135"/>
                  <a:gd name="T19" fmla="*/ 105 h 137"/>
                  <a:gd name="T20" fmla="*/ 6 w 135"/>
                  <a:gd name="T21" fmla="*/ 11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37">
                    <a:moveTo>
                      <a:pt x="6" y="116"/>
                    </a:moveTo>
                    <a:lnTo>
                      <a:pt x="26" y="72"/>
                    </a:lnTo>
                    <a:lnTo>
                      <a:pt x="0" y="31"/>
                    </a:lnTo>
                    <a:lnTo>
                      <a:pt x="48" y="36"/>
                    </a:lnTo>
                    <a:lnTo>
                      <a:pt x="80" y="0"/>
                    </a:lnTo>
                    <a:lnTo>
                      <a:pt x="90" y="47"/>
                    </a:lnTo>
                    <a:lnTo>
                      <a:pt x="135" y="65"/>
                    </a:lnTo>
                    <a:lnTo>
                      <a:pt x="93" y="89"/>
                    </a:lnTo>
                    <a:lnTo>
                      <a:pt x="89" y="137"/>
                    </a:lnTo>
                    <a:lnTo>
                      <a:pt x="53" y="105"/>
                    </a:lnTo>
                    <a:lnTo>
                      <a:pt x="6" y="116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312"/>
              <p:cNvSpPr/>
              <p:nvPr/>
            </p:nvSpPr>
            <p:spPr bwMode="auto">
              <a:xfrm>
                <a:off x="4678" y="2835"/>
                <a:ext cx="135" cy="137"/>
              </a:xfrm>
              <a:custGeom>
                <a:avLst/>
                <a:gdLst>
                  <a:gd name="T0" fmla="*/ 6 w 135"/>
                  <a:gd name="T1" fmla="*/ 116 h 137"/>
                  <a:gd name="T2" fmla="*/ 26 w 135"/>
                  <a:gd name="T3" fmla="*/ 72 h 137"/>
                  <a:gd name="T4" fmla="*/ 0 w 135"/>
                  <a:gd name="T5" fmla="*/ 31 h 137"/>
                  <a:gd name="T6" fmla="*/ 48 w 135"/>
                  <a:gd name="T7" fmla="*/ 36 h 137"/>
                  <a:gd name="T8" fmla="*/ 80 w 135"/>
                  <a:gd name="T9" fmla="*/ 0 h 137"/>
                  <a:gd name="T10" fmla="*/ 90 w 135"/>
                  <a:gd name="T11" fmla="*/ 47 h 137"/>
                  <a:gd name="T12" fmla="*/ 135 w 135"/>
                  <a:gd name="T13" fmla="*/ 65 h 137"/>
                  <a:gd name="T14" fmla="*/ 93 w 135"/>
                  <a:gd name="T15" fmla="*/ 89 h 137"/>
                  <a:gd name="T16" fmla="*/ 89 w 135"/>
                  <a:gd name="T17" fmla="*/ 137 h 137"/>
                  <a:gd name="T18" fmla="*/ 53 w 135"/>
                  <a:gd name="T19" fmla="*/ 105 h 137"/>
                  <a:gd name="T20" fmla="*/ 6 w 135"/>
                  <a:gd name="T21" fmla="*/ 11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37">
                    <a:moveTo>
                      <a:pt x="6" y="116"/>
                    </a:moveTo>
                    <a:lnTo>
                      <a:pt x="26" y="72"/>
                    </a:lnTo>
                    <a:lnTo>
                      <a:pt x="0" y="31"/>
                    </a:lnTo>
                    <a:lnTo>
                      <a:pt x="48" y="36"/>
                    </a:lnTo>
                    <a:lnTo>
                      <a:pt x="80" y="0"/>
                    </a:lnTo>
                    <a:lnTo>
                      <a:pt x="90" y="47"/>
                    </a:lnTo>
                    <a:lnTo>
                      <a:pt x="135" y="65"/>
                    </a:lnTo>
                    <a:lnTo>
                      <a:pt x="93" y="89"/>
                    </a:lnTo>
                    <a:lnTo>
                      <a:pt x="89" y="137"/>
                    </a:lnTo>
                    <a:lnTo>
                      <a:pt x="53" y="105"/>
                    </a:lnTo>
                    <a:lnTo>
                      <a:pt x="6" y="11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313"/>
              <p:cNvSpPr/>
              <p:nvPr/>
            </p:nvSpPr>
            <p:spPr bwMode="auto">
              <a:xfrm>
                <a:off x="4825" y="2984"/>
                <a:ext cx="139" cy="133"/>
              </a:xfrm>
              <a:custGeom>
                <a:avLst/>
                <a:gdLst>
                  <a:gd name="T0" fmla="*/ 21 w 139"/>
                  <a:gd name="T1" fmla="*/ 127 h 133"/>
                  <a:gd name="T2" fmla="*/ 32 w 139"/>
                  <a:gd name="T3" fmla="*/ 80 h 133"/>
                  <a:gd name="T4" fmla="*/ 0 w 139"/>
                  <a:gd name="T5" fmla="*/ 44 h 133"/>
                  <a:gd name="T6" fmla="*/ 48 w 139"/>
                  <a:gd name="T7" fmla="*/ 41 h 133"/>
                  <a:gd name="T8" fmla="*/ 73 w 139"/>
                  <a:gd name="T9" fmla="*/ 0 h 133"/>
                  <a:gd name="T10" fmla="*/ 91 w 139"/>
                  <a:gd name="T11" fmla="*/ 44 h 133"/>
                  <a:gd name="T12" fmla="*/ 139 w 139"/>
                  <a:gd name="T13" fmla="*/ 54 h 133"/>
                  <a:gd name="T14" fmla="*/ 102 w 139"/>
                  <a:gd name="T15" fmla="*/ 85 h 133"/>
                  <a:gd name="T16" fmla="*/ 107 w 139"/>
                  <a:gd name="T17" fmla="*/ 133 h 133"/>
                  <a:gd name="T18" fmla="*/ 65 w 139"/>
                  <a:gd name="T19" fmla="*/ 107 h 133"/>
                  <a:gd name="T20" fmla="*/ 21 w 139"/>
                  <a:gd name="T21" fmla="*/ 12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9" h="133">
                    <a:moveTo>
                      <a:pt x="21" y="127"/>
                    </a:moveTo>
                    <a:lnTo>
                      <a:pt x="32" y="80"/>
                    </a:lnTo>
                    <a:lnTo>
                      <a:pt x="0" y="44"/>
                    </a:lnTo>
                    <a:lnTo>
                      <a:pt x="48" y="41"/>
                    </a:lnTo>
                    <a:lnTo>
                      <a:pt x="73" y="0"/>
                    </a:lnTo>
                    <a:lnTo>
                      <a:pt x="91" y="44"/>
                    </a:lnTo>
                    <a:lnTo>
                      <a:pt x="139" y="54"/>
                    </a:lnTo>
                    <a:lnTo>
                      <a:pt x="102" y="85"/>
                    </a:lnTo>
                    <a:lnTo>
                      <a:pt x="107" y="133"/>
                    </a:lnTo>
                    <a:lnTo>
                      <a:pt x="65" y="107"/>
                    </a:lnTo>
                    <a:lnTo>
                      <a:pt x="21" y="127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314"/>
              <p:cNvSpPr/>
              <p:nvPr/>
            </p:nvSpPr>
            <p:spPr bwMode="auto">
              <a:xfrm>
                <a:off x="4825" y="2984"/>
                <a:ext cx="139" cy="133"/>
              </a:xfrm>
              <a:custGeom>
                <a:avLst/>
                <a:gdLst>
                  <a:gd name="T0" fmla="*/ 21 w 139"/>
                  <a:gd name="T1" fmla="*/ 127 h 133"/>
                  <a:gd name="T2" fmla="*/ 32 w 139"/>
                  <a:gd name="T3" fmla="*/ 80 h 133"/>
                  <a:gd name="T4" fmla="*/ 0 w 139"/>
                  <a:gd name="T5" fmla="*/ 44 h 133"/>
                  <a:gd name="T6" fmla="*/ 48 w 139"/>
                  <a:gd name="T7" fmla="*/ 41 h 133"/>
                  <a:gd name="T8" fmla="*/ 73 w 139"/>
                  <a:gd name="T9" fmla="*/ 0 h 133"/>
                  <a:gd name="T10" fmla="*/ 91 w 139"/>
                  <a:gd name="T11" fmla="*/ 44 h 133"/>
                  <a:gd name="T12" fmla="*/ 139 w 139"/>
                  <a:gd name="T13" fmla="*/ 54 h 133"/>
                  <a:gd name="T14" fmla="*/ 102 w 139"/>
                  <a:gd name="T15" fmla="*/ 85 h 133"/>
                  <a:gd name="T16" fmla="*/ 107 w 139"/>
                  <a:gd name="T17" fmla="*/ 133 h 133"/>
                  <a:gd name="T18" fmla="*/ 65 w 139"/>
                  <a:gd name="T19" fmla="*/ 107 h 133"/>
                  <a:gd name="T20" fmla="*/ 21 w 139"/>
                  <a:gd name="T21" fmla="*/ 12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9" h="133">
                    <a:moveTo>
                      <a:pt x="21" y="127"/>
                    </a:moveTo>
                    <a:lnTo>
                      <a:pt x="32" y="80"/>
                    </a:lnTo>
                    <a:lnTo>
                      <a:pt x="0" y="44"/>
                    </a:lnTo>
                    <a:lnTo>
                      <a:pt x="48" y="41"/>
                    </a:lnTo>
                    <a:lnTo>
                      <a:pt x="73" y="0"/>
                    </a:lnTo>
                    <a:lnTo>
                      <a:pt x="91" y="44"/>
                    </a:lnTo>
                    <a:lnTo>
                      <a:pt x="139" y="54"/>
                    </a:lnTo>
                    <a:lnTo>
                      <a:pt x="102" y="85"/>
                    </a:lnTo>
                    <a:lnTo>
                      <a:pt x="107" y="133"/>
                    </a:lnTo>
                    <a:lnTo>
                      <a:pt x="65" y="107"/>
                    </a:lnTo>
                    <a:lnTo>
                      <a:pt x="21" y="1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315"/>
              <p:cNvSpPr/>
              <p:nvPr/>
            </p:nvSpPr>
            <p:spPr bwMode="auto">
              <a:xfrm>
                <a:off x="4998" y="3106"/>
                <a:ext cx="138" cy="134"/>
              </a:xfrm>
              <a:custGeom>
                <a:avLst/>
                <a:gdLst>
                  <a:gd name="T0" fmla="*/ 35 w 138"/>
                  <a:gd name="T1" fmla="*/ 134 h 134"/>
                  <a:gd name="T2" fmla="*/ 38 w 138"/>
                  <a:gd name="T3" fmla="*/ 86 h 134"/>
                  <a:gd name="T4" fmla="*/ 0 w 138"/>
                  <a:gd name="T5" fmla="*/ 57 h 134"/>
                  <a:gd name="T6" fmla="*/ 47 w 138"/>
                  <a:gd name="T7" fmla="*/ 45 h 134"/>
                  <a:gd name="T8" fmla="*/ 64 w 138"/>
                  <a:gd name="T9" fmla="*/ 0 h 134"/>
                  <a:gd name="T10" fmla="*/ 90 w 138"/>
                  <a:gd name="T11" fmla="*/ 40 h 134"/>
                  <a:gd name="T12" fmla="*/ 138 w 138"/>
                  <a:gd name="T13" fmla="*/ 42 h 134"/>
                  <a:gd name="T14" fmla="*/ 107 w 138"/>
                  <a:gd name="T15" fmla="*/ 79 h 134"/>
                  <a:gd name="T16" fmla="*/ 120 w 138"/>
                  <a:gd name="T17" fmla="*/ 126 h 134"/>
                  <a:gd name="T18" fmla="*/ 75 w 138"/>
                  <a:gd name="T19" fmla="*/ 108 h 134"/>
                  <a:gd name="T20" fmla="*/ 35 w 138"/>
                  <a:gd name="T2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8" h="134">
                    <a:moveTo>
                      <a:pt x="35" y="134"/>
                    </a:moveTo>
                    <a:lnTo>
                      <a:pt x="38" y="86"/>
                    </a:lnTo>
                    <a:lnTo>
                      <a:pt x="0" y="57"/>
                    </a:lnTo>
                    <a:lnTo>
                      <a:pt x="47" y="45"/>
                    </a:lnTo>
                    <a:lnTo>
                      <a:pt x="64" y="0"/>
                    </a:lnTo>
                    <a:lnTo>
                      <a:pt x="90" y="40"/>
                    </a:lnTo>
                    <a:lnTo>
                      <a:pt x="138" y="42"/>
                    </a:lnTo>
                    <a:lnTo>
                      <a:pt x="107" y="79"/>
                    </a:lnTo>
                    <a:lnTo>
                      <a:pt x="120" y="126"/>
                    </a:lnTo>
                    <a:lnTo>
                      <a:pt x="75" y="108"/>
                    </a:lnTo>
                    <a:lnTo>
                      <a:pt x="35" y="134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316"/>
              <p:cNvSpPr/>
              <p:nvPr/>
            </p:nvSpPr>
            <p:spPr bwMode="auto">
              <a:xfrm>
                <a:off x="5192" y="3198"/>
                <a:ext cx="134" cy="138"/>
              </a:xfrm>
              <a:custGeom>
                <a:avLst/>
                <a:gdLst>
                  <a:gd name="T0" fmla="*/ 48 w 134"/>
                  <a:gd name="T1" fmla="*/ 138 h 138"/>
                  <a:gd name="T2" fmla="*/ 42 w 134"/>
                  <a:gd name="T3" fmla="*/ 90 h 138"/>
                  <a:gd name="T4" fmla="*/ 0 w 134"/>
                  <a:gd name="T5" fmla="*/ 67 h 138"/>
                  <a:gd name="T6" fmla="*/ 44 w 134"/>
                  <a:gd name="T7" fmla="*/ 47 h 138"/>
                  <a:gd name="T8" fmla="*/ 53 w 134"/>
                  <a:gd name="T9" fmla="*/ 0 h 138"/>
                  <a:gd name="T10" fmla="*/ 86 w 134"/>
                  <a:gd name="T11" fmla="*/ 36 h 138"/>
                  <a:gd name="T12" fmla="*/ 134 w 134"/>
                  <a:gd name="T13" fmla="*/ 29 h 138"/>
                  <a:gd name="T14" fmla="*/ 110 w 134"/>
                  <a:gd name="T15" fmla="*/ 71 h 138"/>
                  <a:gd name="T16" fmla="*/ 131 w 134"/>
                  <a:gd name="T17" fmla="*/ 114 h 138"/>
                  <a:gd name="T18" fmla="*/ 83 w 134"/>
                  <a:gd name="T19" fmla="*/ 104 h 138"/>
                  <a:gd name="T20" fmla="*/ 48 w 134"/>
                  <a:gd name="T21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4" h="138">
                    <a:moveTo>
                      <a:pt x="48" y="138"/>
                    </a:moveTo>
                    <a:lnTo>
                      <a:pt x="42" y="90"/>
                    </a:lnTo>
                    <a:lnTo>
                      <a:pt x="0" y="67"/>
                    </a:lnTo>
                    <a:lnTo>
                      <a:pt x="44" y="47"/>
                    </a:lnTo>
                    <a:lnTo>
                      <a:pt x="53" y="0"/>
                    </a:lnTo>
                    <a:lnTo>
                      <a:pt x="86" y="36"/>
                    </a:lnTo>
                    <a:lnTo>
                      <a:pt x="134" y="29"/>
                    </a:lnTo>
                    <a:lnTo>
                      <a:pt x="110" y="71"/>
                    </a:lnTo>
                    <a:lnTo>
                      <a:pt x="131" y="114"/>
                    </a:lnTo>
                    <a:lnTo>
                      <a:pt x="83" y="104"/>
                    </a:lnTo>
                    <a:lnTo>
                      <a:pt x="48" y="138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317"/>
              <p:cNvSpPr/>
              <p:nvPr/>
            </p:nvSpPr>
            <p:spPr bwMode="auto">
              <a:xfrm>
                <a:off x="5401" y="3258"/>
                <a:ext cx="137" cy="136"/>
              </a:xfrm>
              <a:custGeom>
                <a:avLst/>
                <a:gdLst>
                  <a:gd name="T0" fmla="*/ 60 w 137"/>
                  <a:gd name="T1" fmla="*/ 136 h 136"/>
                  <a:gd name="T2" fmla="*/ 46 w 137"/>
                  <a:gd name="T3" fmla="*/ 90 h 136"/>
                  <a:gd name="T4" fmla="*/ 0 w 137"/>
                  <a:gd name="T5" fmla="*/ 75 h 136"/>
                  <a:gd name="T6" fmla="*/ 40 w 137"/>
                  <a:gd name="T7" fmla="*/ 48 h 136"/>
                  <a:gd name="T8" fmla="*/ 40 w 137"/>
                  <a:gd name="T9" fmla="*/ 0 h 136"/>
                  <a:gd name="T10" fmla="*/ 79 w 137"/>
                  <a:gd name="T11" fmla="*/ 29 h 136"/>
                  <a:gd name="T12" fmla="*/ 125 w 137"/>
                  <a:gd name="T13" fmla="*/ 15 h 136"/>
                  <a:gd name="T14" fmla="*/ 109 w 137"/>
                  <a:gd name="T15" fmla="*/ 60 h 136"/>
                  <a:gd name="T16" fmla="*/ 137 w 137"/>
                  <a:gd name="T17" fmla="*/ 99 h 136"/>
                  <a:gd name="T18" fmla="*/ 89 w 137"/>
                  <a:gd name="T19" fmla="*/ 97 h 136"/>
                  <a:gd name="T20" fmla="*/ 60 w 137"/>
                  <a:gd name="T21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36">
                    <a:moveTo>
                      <a:pt x="60" y="136"/>
                    </a:moveTo>
                    <a:lnTo>
                      <a:pt x="46" y="90"/>
                    </a:lnTo>
                    <a:lnTo>
                      <a:pt x="0" y="75"/>
                    </a:lnTo>
                    <a:lnTo>
                      <a:pt x="40" y="48"/>
                    </a:lnTo>
                    <a:lnTo>
                      <a:pt x="40" y="0"/>
                    </a:lnTo>
                    <a:lnTo>
                      <a:pt x="79" y="29"/>
                    </a:lnTo>
                    <a:lnTo>
                      <a:pt x="125" y="15"/>
                    </a:lnTo>
                    <a:lnTo>
                      <a:pt x="109" y="60"/>
                    </a:lnTo>
                    <a:lnTo>
                      <a:pt x="137" y="99"/>
                    </a:lnTo>
                    <a:lnTo>
                      <a:pt x="89" y="97"/>
                    </a:lnTo>
                    <a:lnTo>
                      <a:pt x="60" y="136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318"/>
              <p:cNvSpPr/>
              <p:nvPr/>
            </p:nvSpPr>
            <p:spPr bwMode="auto">
              <a:xfrm>
                <a:off x="4664" y="1071"/>
                <a:ext cx="2049" cy="2049"/>
              </a:xfrm>
              <a:custGeom>
                <a:avLst/>
                <a:gdLst>
                  <a:gd name="T0" fmla="*/ 2010 w 2049"/>
                  <a:gd name="T1" fmla="*/ 986 h 2049"/>
                  <a:gd name="T2" fmla="*/ 2036 w 2049"/>
                  <a:gd name="T3" fmla="*/ 864 h 2049"/>
                  <a:gd name="T4" fmla="*/ 1974 w 2049"/>
                  <a:gd name="T5" fmla="*/ 757 h 2049"/>
                  <a:gd name="T6" fmla="*/ 1971 w 2049"/>
                  <a:gd name="T7" fmla="*/ 633 h 2049"/>
                  <a:gd name="T8" fmla="*/ 1885 w 2049"/>
                  <a:gd name="T9" fmla="*/ 543 h 2049"/>
                  <a:gd name="T10" fmla="*/ 1853 w 2049"/>
                  <a:gd name="T11" fmla="*/ 422 h 2049"/>
                  <a:gd name="T12" fmla="*/ 1749 w 2049"/>
                  <a:gd name="T13" fmla="*/ 355 h 2049"/>
                  <a:gd name="T14" fmla="*/ 1690 w 2049"/>
                  <a:gd name="T15" fmla="*/ 246 h 2049"/>
                  <a:gd name="T16" fmla="*/ 1573 w 2049"/>
                  <a:gd name="T17" fmla="*/ 204 h 2049"/>
                  <a:gd name="T18" fmla="*/ 1489 w 2049"/>
                  <a:gd name="T19" fmla="*/ 112 h 2049"/>
                  <a:gd name="T20" fmla="*/ 1366 w 2049"/>
                  <a:gd name="T21" fmla="*/ 99 h 2049"/>
                  <a:gd name="T22" fmla="*/ 1264 w 2049"/>
                  <a:gd name="T23" fmla="*/ 28 h 2049"/>
                  <a:gd name="T24" fmla="*/ 1141 w 2049"/>
                  <a:gd name="T25" fmla="*/ 45 h 2049"/>
                  <a:gd name="T26" fmla="*/ 1024 w 2049"/>
                  <a:gd name="T27" fmla="*/ 0 h 2049"/>
                  <a:gd name="T28" fmla="*/ 908 w 2049"/>
                  <a:gd name="T29" fmla="*/ 45 h 2049"/>
                  <a:gd name="T30" fmla="*/ 786 w 2049"/>
                  <a:gd name="T31" fmla="*/ 28 h 2049"/>
                  <a:gd name="T32" fmla="*/ 683 w 2049"/>
                  <a:gd name="T33" fmla="*/ 99 h 2049"/>
                  <a:gd name="T34" fmla="*/ 559 w 2049"/>
                  <a:gd name="T35" fmla="*/ 112 h 2049"/>
                  <a:gd name="T36" fmla="*/ 477 w 2049"/>
                  <a:gd name="T37" fmla="*/ 204 h 2049"/>
                  <a:gd name="T38" fmla="*/ 360 w 2049"/>
                  <a:gd name="T39" fmla="*/ 246 h 2049"/>
                  <a:gd name="T40" fmla="*/ 300 w 2049"/>
                  <a:gd name="T41" fmla="*/ 355 h 2049"/>
                  <a:gd name="T42" fmla="*/ 196 w 2049"/>
                  <a:gd name="T43" fmla="*/ 422 h 2049"/>
                  <a:gd name="T44" fmla="*/ 164 w 2049"/>
                  <a:gd name="T45" fmla="*/ 543 h 2049"/>
                  <a:gd name="T46" fmla="*/ 78 w 2049"/>
                  <a:gd name="T47" fmla="*/ 633 h 2049"/>
                  <a:gd name="T48" fmla="*/ 75 w 2049"/>
                  <a:gd name="T49" fmla="*/ 757 h 2049"/>
                  <a:gd name="T50" fmla="*/ 13 w 2049"/>
                  <a:gd name="T51" fmla="*/ 864 h 2049"/>
                  <a:gd name="T52" fmla="*/ 39 w 2049"/>
                  <a:gd name="T53" fmla="*/ 986 h 2049"/>
                  <a:gd name="T54" fmla="*/ 4 w 2049"/>
                  <a:gd name="T55" fmla="*/ 1105 h 2049"/>
                  <a:gd name="T56" fmla="*/ 57 w 2049"/>
                  <a:gd name="T57" fmla="*/ 1217 h 2049"/>
                  <a:gd name="T58" fmla="*/ 51 w 2049"/>
                  <a:gd name="T59" fmla="*/ 1341 h 2049"/>
                  <a:gd name="T60" fmla="*/ 129 w 2049"/>
                  <a:gd name="T61" fmla="*/ 1437 h 2049"/>
                  <a:gd name="T62" fmla="*/ 151 w 2049"/>
                  <a:gd name="T63" fmla="*/ 1560 h 2049"/>
                  <a:gd name="T64" fmla="*/ 250 w 2049"/>
                  <a:gd name="T65" fmla="*/ 1635 h 2049"/>
                  <a:gd name="T66" fmla="*/ 300 w 2049"/>
                  <a:gd name="T67" fmla="*/ 1749 h 2049"/>
                  <a:gd name="T68" fmla="*/ 414 w 2049"/>
                  <a:gd name="T69" fmla="*/ 1799 h 2049"/>
                  <a:gd name="T70" fmla="*/ 504 w 2049"/>
                  <a:gd name="T71" fmla="*/ 1894 h 2049"/>
                  <a:gd name="T72" fmla="*/ 611 w 2049"/>
                  <a:gd name="T73" fmla="*/ 1920 h 2049"/>
                  <a:gd name="T74" fmla="*/ 708 w 2049"/>
                  <a:gd name="T75" fmla="*/ 1999 h 2049"/>
                  <a:gd name="T76" fmla="*/ 832 w 2049"/>
                  <a:gd name="T77" fmla="*/ 1992 h 2049"/>
                  <a:gd name="T78" fmla="*/ 944 w 2049"/>
                  <a:gd name="T79" fmla="*/ 2046 h 2049"/>
                  <a:gd name="T80" fmla="*/ 1063 w 2049"/>
                  <a:gd name="T81" fmla="*/ 2010 h 2049"/>
                  <a:gd name="T82" fmla="*/ 1185 w 2049"/>
                  <a:gd name="T83" fmla="*/ 2036 h 2049"/>
                  <a:gd name="T84" fmla="*/ 1292 w 2049"/>
                  <a:gd name="T85" fmla="*/ 1974 h 2049"/>
                  <a:gd name="T86" fmla="*/ 1417 w 2049"/>
                  <a:gd name="T87" fmla="*/ 1971 h 2049"/>
                  <a:gd name="T88" fmla="*/ 1506 w 2049"/>
                  <a:gd name="T89" fmla="*/ 1885 h 2049"/>
                  <a:gd name="T90" fmla="*/ 1626 w 2049"/>
                  <a:gd name="T91" fmla="*/ 1853 h 2049"/>
                  <a:gd name="T92" fmla="*/ 1694 w 2049"/>
                  <a:gd name="T93" fmla="*/ 1749 h 2049"/>
                  <a:gd name="T94" fmla="*/ 1803 w 2049"/>
                  <a:gd name="T95" fmla="*/ 1690 h 2049"/>
                  <a:gd name="T96" fmla="*/ 1844 w 2049"/>
                  <a:gd name="T97" fmla="*/ 1572 h 2049"/>
                  <a:gd name="T98" fmla="*/ 1937 w 2049"/>
                  <a:gd name="T99" fmla="*/ 1489 h 2049"/>
                  <a:gd name="T100" fmla="*/ 1950 w 2049"/>
                  <a:gd name="T101" fmla="*/ 1366 h 2049"/>
                  <a:gd name="T102" fmla="*/ 2020 w 2049"/>
                  <a:gd name="T103" fmla="*/ 1263 h 2049"/>
                  <a:gd name="T104" fmla="*/ 2004 w 2049"/>
                  <a:gd name="T105" fmla="*/ 1140 h 2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49" h="2049">
                    <a:moveTo>
                      <a:pt x="2010" y="1063"/>
                    </a:moveTo>
                    <a:lnTo>
                      <a:pt x="2049" y="1025"/>
                    </a:lnTo>
                    <a:lnTo>
                      <a:pt x="2010" y="986"/>
                    </a:lnTo>
                    <a:lnTo>
                      <a:pt x="2045" y="944"/>
                    </a:lnTo>
                    <a:lnTo>
                      <a:pt x="2004" y="909"/>
                    </a:lnTo>
                    <a:lnTo>
                      <a:pt x="2036" y="864"/>
                    </a:lnTo>
                    <a:lnTo>
                      <a:pt x="1992" y="832"/>
                    </a:lnTo>
                    <a:lnTo>
                      <a:pt x="2020" y="785"/>
                    </a:lnTo>
                    <a:lnTo>
                      <a:pt x="1974" y="757"/>
                    </a:lnTo>
                    <a:lnTo>
                      <a:pt x="1999" y="708"/>
                    </a:lnTo>
                    <a:lnTo>
                      <a:pt x="1950" y="683"/>
                    </a:lnTo>
                    <a:lnTo>
                      <a:pt x="1971" y="633"/>
                    </a:lnTo>
                    <a:lnTo>
                      <a:pt x="1920" y="612"/>
                    </a:lnTo>
                    <a:lnTo>
                      <a:pt x="1937" y="560"/>
                    </a:lnTo>
                    <a:lnTo>
                      <a:pt x="1885" y="543"/>
                    </a:lnTo>
                    <a:lnTo>
                      <a:pt x="1898" y="489"/>
                    </a:lnTo>
                    <a:lnTo>
                      <a:pt x="1844" y="476"/>
                    </a:lnTo>
                    <a:lnTo>
                      <a:pt x="1853" y="422"/>
                    </a:lnTo>
                    <a:lnTo>
                      <a:pt x="1799" y="414"/>
                    </a:lnTo>
                    <a:lnTo>
                      <a:pt x="1803" y="359"/>
                    </a:lnTo>
                    <a:lnTo>
                      <a:pt x="1749" y="355"/>
                    </a:lnTo>
                    <a:lnTo>
                      <a:pt x="1749" y="300"/>
                    </a:lnTo>
                    <a:lnTo>
                      <a:pt x="1694" y="300"/>
                    </a:lnTo>
                    <a:lnTo>
                      <a:pt x="1690" y="246"/>
                    </a:lnTo>
                    <a:lnTo>
                      <a:pt x="1635" y="250"/>
                    </a:lnTo>
                    <a:lnTo>
                      <a:pt x="1626" y="196"/>
                    </a:lnTo>
                    <a:lnTo>
                      <a:pt x="1573" y="204"/>
                    </a:lnTo>
                    <a:lnTo>
                      <a:pt x="1560" y="151"/>
                    </a:lnTo>
                    <a:lnTo>
                      <a:pt x="1506" y="164"/>
                    </a:lnTo>
                    <a:lnTo>
                      <a:pt x="1489" y="112"/>
                    </a:lnTo>
                    <a:lnTo>
                      <a:pt x="1437" y="129"/>
                    </a:lnTo>
                    <a:lnTo>
                      <a:pt x="1417" y="78"/>
                    </a:lnTo>
                    <a:lnTo>
                      <a:pt x="1366" y="99"/>
                    </a:lnTo>
                    <a:lnTo>
                      <a:pt x="1341" y="50"/>
                    </a:lnTo>
                    <a:lnTo>
                      <a:pt x="1292" y="75"/>
                    </a:lnTo>
                    <a:lnTo>
                      <a:pt x="1264" y="28"/>
                    </a:lnTo>
                    <a:lnTo>
                      <a:pt x="1217" y="57"/>
                    </a:lnTo>
                    <a:lnTo>
                      <a:pt x="1185" y="13"/>
                    </a:lnTo>
                    <a:lnTo>
                      <a:pt x="1141" y="45"/>
                    </a:lnTo>
                    <a:lnTo>
                      <a:pt x="1105" y="3"/>
                    </a:lnTo>
                    <a:lnTo>
                      <a:pt x="1063" y="39"/>
                    </a:lnTo>
                    <a:lnTo>
                      <a:pt x="1024" y="0"/>
                    </a:lnTo>
                    <a:lnTo>
                      <a:pt x="986" y="39"/>
                    </a:lnTo>
                    <a:lnTo>
                      <a:pt x="944" y="3"/>
                    </a:lnTo>
                    <a:lnTo>
                      <a:pt x="908" y="45"/>
                    </a:lnTo>
                    <a:lnTo>
                      <a:pt x="865" y="13"/>
                    </a:lnTo>
                    <a:lnTo>
                      <a:pt x="832" y="57"/>
                    </a:lnTo>
                    <a:lnTo>
                      <a:pt x="786" y="28"/>
                    </a:lnTo>
                    <a:lnTo>
                      <a:pt x="757" y="75"/>
                    </a:lnTo>
                    <a:lnTo>
                      <a:pt x="708" y="50"/>
                    </a:lnTo>
                    <a:lnTo>
                      <a:pt x="683" y="99"/>
                    </a:lnTo>
                    <a:lnTo>
                      <a:pt x="632" y="78"/>
                    </a:lnTo>
                    <a:lnTo>
                      <a:pt x="611" y="129"/>
                    </a:lnTo>
                    <a:lnTo>
                      <a:pt x="559" y="112"/>
                    </a:lnTo>
                    <a:lnTo>
                      <a:pt x="542" y="164"/>
                    </a:lnTo>
                    <a:lnTo>
                      <a:pt x="489" y="151"/>
                    </a:lnTo>
                    <a:lnTo>
                      <a:pt x="477" y="204"/>
                    </a:lnTo>
                    <a:lnTo>
                      <a:pt x="423" y="196"/>
                    </a:lnTo>
                    <a:lnTo>
                      <a:pt x="414" y="250"/>
                    </a:lnTo>
                    <a:lnTo>
                      <a:pt x="360" y="246"/>
                    </a:lnTo>
                    <a:lnTo>
                      <a:pt x="355" y="300"/>
                    </a:lnTo>
                    <a:lnTo>
                      <a:pt x="300" y="300"/>
                    </a:lnTo>
                    <a:lnTo>
                      <a:pt x="300" y="355"/>
                    </a:lnTo>
                    <a:lnTo>
                      <a:pt x="246" y="359"/>
                    </a:lnTo>
                    <a:lnTo>
                      <a:pt x="250" y="414"/>
                    </a:lnTo>
                    <a:lnTo>
                      <a:pt x="196" y="422"/>
                    </a:lnTo>
                    <a:lnTo>
                      <a:pt x="205" y="476"/>
                    </a:lnTo>
                    <a:lnTo>
                      <a:pt x="151" y="489"/>
                    </a:lnTo>
                    <a:lnTo>
                      <a:pt x="164" y="543"/>
                    </a:lnTo>
                    <a:lnTo>
                      <a:pt x="112" y="560"/>
                    </a:lnTo>
                    <a:lnTo>
                      <a:pt x="129" y="612"/>
                    </a:lnTo>
                    <a:lnTo>
                      <a:pt x="78" y="633"/>
                    </a:lnTo>
                    <a:lnTo>
                      <a:pt x="99" y="683"/>
                    </a:lnTo>
                    <a:lnTo>
                      <a:pt x="51" y="708"/>
                    </a:lnTo>
                    <a:lnTo>
                      <a:pt x="75" y="757"/>
                    </a:lnTo>
                    <a:lnTo>
                      <a:pt x="29" y="785"/>
                    </a:lnTo>
                    <a:lnTo>
                      <a:pt x="57" y="832"/>
                    </a:lnTo>
                    <a:lnTo>
                      <a:pt x="13" y="864"/>
                    </a:lnTo>
                    <a:lnTo>
                      <a:pt x="45" y="909"/>
                    </a:lnTo>
                    <a:lnTo>
                      <a:pt x="4" y="944"/>
                    </a:lnTo>
                    <a:lnTo>
                      <a:pt x="39" y="986"/>
                    </a:lnTo>
                    <a:lnTo>
                      <a:pt x="0" y="1025"/>
                    </a:lnTo>
                    <a:lnTo>
                      <a:pt x="39" y="1063"/>
                    </a:lnTo>
                    <a:lnTo>
                      <a:pt x="4" y="1105"/>
                    </a:lnTo>
                    <a:lnTo>
                      <a:pt x="45" y="1140"/>
                    </a:lnTo>
                    <a:lnTo>
                      <a:pt x="13" y="1185"/>
                    </a:lnTo>
                    <a:lnTo>
                      <a:pt x="57" y="1217"/>
                    </a:lnTo>
                    <a:lnTo>
                      <a:pt x="29" y="1263"/>
                    </a:lnTo>
                    <a:lnTo>
                      <a:pt x="75" y="1292"/>
                    </a:lnTo>
                    <a:lnTo>
                      <a:pt x="51" y="1341"/>
                    </a:lnTo>
                    <a:lnTo>
                      <a:pt x="99" y="1366"/>
                    </a:lnTo>
                    <a:lnTo>
                      <a:pt x="78" y="1416"/>
                    </a:lnTo>
                    <a:lnTo>
                      <a:pt x="129" y="1437"/>
                    </a:lnTo>
                    <a:lnTo>
                      <a:pt x="112" y="1489"/>
                    </a:lnTo>
                    <a:lnTo>
                      <a:pt x="164" y="1506"/>
                    </a:lnTo>
                    <a:lnTo>
                      <a:pt x="151" y="1560"/>
                    </a:lnTo>
                    <a:lnTo>
                      <a:pt x="205" y="1572"/>
                    </a:lnTo>
                    <a:lnTo>
                      <a:pt x="196" y="1627"/>
                    </a:lnTo>
                    <a:lnTo>
                      <a:pt x="250" y="1635"/>
                    </a:lnTo>
                    <a:lnTo>
                      <a:pt x="246" y="1690"/>
                    </a:lnTo>
                    <a:lnTo>
                      <a:pt x="300" y="1694"/>
                    </a:lnTo>
                    <a:lnTo>
                      <a:pt x="300" y="1749"/>
                    </a:lnTo>
                    <a:lnTo>
                      <a:pt x="355" y="1749"/>
                    </a:lnTo>
                    <a:lnTo>
                      <a:pt x="360" y="1804"/>
                    </a:lnTo>
                    <a:lnTo>
                      <a:pt x="414" y="1799"/>
                    </a:lnTo>
                    <a:lnTo>
                      <a:pt x="438" y="1851"/>
                    </a:lnTo>
                    <a:lnTo>
                      <a:pt x="477" y="1845"/>
                    </a:lnTo>
                    <a:lnTo>
                      <a:pt x="504" y="1894"/>
                    </a:lnTo>
                    <a:lnTo>
                      <a:pt x="542" y="1885"/>
                    </a:lnTo>
                    <a:lnTo>
                      <a:pt x="559" y="1937"/>
                    </a:lnTo>
                    <a:lnTo>
                      <a:pt x="611" y="1920"/>
                    </a:lnTo>
                    <a:lnTo>
                      <a:pt x="632" y="1971"/>
                    </a:lnTo>
                    <a:lnTo>
                      <a:pt x="683" y="1950"/>
                    </a:lnTo>
                    <a:lnTo>
                      <a:pt x="708" y="1999"/>
                    </a:lnTo>
                    <a:lnTo>
                      <a:pt x="757" y="1974"/>
                    </a:lnTo>
                    <a:lnTo>
                      <a:pt x="786" y="2020"/>
                    </a:lnTo>
                    <a:lnTo>
                      <a:pt x="832" y="1992"/>
                    </a:lnTo>
                    <a:lnTo>
                      <a:pt x="865" y="2036"/>
                    </a:lnTo>
                    <a:lnTo>
                      <a:pt x="908" y="2004"/>
                    </a:lnTo>
                    <a:lnTo>
                      <a:pt x="944" y="2046"/>
                    </a:lnTo>
                    <a:lnTo>
                      <a:pt x="986" y="2010"/>
                    </a:lnTo>
                    <a:lnTo>
                      <a:pt x="1024" y="2049"/>
                    </a:lnTo>
                    <a:lnTo>
                      <a:pt x="1063" y="2010"/>
                    </a:lnTo>
                    <a:lnTo>
                      <a:pt x="1105" y="2046"/>
                    </a:lnTo>
                    <a:lnTo>
                      <a:pt x="1141" y="2004"/>
                    </a:lnTo>
                    <a:lnTo>
                      <a:pt x="1185" y="2036"/>
                    </a:lnTo>
                    <a:lnTo>
                      <a:pt x="1217" y="1992"/>
                    </a:lnTo>
                    <a:lnTo>
                      <a:pt x="1264" y="2020"/>
                    </a:lnTo>
                    <a:lnTo>
                      <a:pt x="1292" y="1974"/>
                    </a:lnTo>
                    <a:lnTo>
                      <a:pt x="1341" y="1999"/>
                    </a:lnTo>
                    <a:lnTo>
                      <a:pt x="1366" y="1950"/>
                    </a:lnTo>
                    <a:lnTo>
                      <a:pt x="1417" y="1971"/>
                    </a:lnTo>
                    <a:lnTo>
                      <a:pt x="1437" y="1920"/>
                    </a:lnTo>
                    <a:lnTo>
                      <a:pt x="1489" y="1937"/>
                    </a:lnTo>
                    <a:lnTo>
                      <a:pt x="1506" y="1885"/>
                    </a:lnTo>
                    <a:lnTo>
                      <a:pt x="1560" y="1898"/>
                    </a:lnTo>
                    <a:lnTo>
                      <a:pt x="1573" y="1845"/>
                    </a:lnTo>
                    <a:lnTo>
                      <a:pt x="1626" y="1853"/>
                    </a:lnTo>
                    <a:lnTo>
                      <a:pt x="1635" y="1799"/>
                    </a:lnTo>
                    <a:lnTo>
                      <a:pt x="1690" y="1804"/>
                    </a:lnTo>
                    <a:lnTo>
                      <a:pt x="1694" y="1749"/>
                    </a:lnTo>
                    <a:lnTo>
                      <a:pt x="1749" y="1749"/>
                    </a:lnTo>
                    <a:lnTo>
                      <a:pt x="1749" y="1694"/>
                    </a:lnTo>
                    <a:lnTo>
                      <a:pt x="1803" y="1690"/>
                    </a:lnTo>
                    <a:lnTo>
                      <a:pt x="1799" y="1635"/>
                    </a:lnTo>
                    <a:lnTo>
                      <a:pt x="1853" y="1627"/>
                    </a:lnTo>
                    <a:lnTo>
                      <a:pt x="1844" y="1572"/>
                    </a:lnTo>
                    <a:lnTo>
                      <a:pt x="1898" y="1560"/>
                    </a:lnTo>
                    <a:lnTo>
                      <a:pt x="1885" y="1506"/>
                    </a:lnTo>
                    <a:lnTo>
                      <a:pt x="1937" y="1489"/>
                    </a:lnTo>
                    <a:lnTo>
                      <a:pt x="1920" y="1437"/>
                    </a:lnTo>
                    <a:lnTo>
                      <a:pt x="1971" y="1416"/>
                    </a:lnTo>
                    <a:lnTo>
                      <a:pt x="1950" y="1366"/>
                    </a:lnTo>
                    <a:lnTo>
                      <a:pt x="1999" y="1341"/>
                    </a:lnTo>
                    <a:lnTo>
                      <a:pt x="1974" y="1292"/>
                    </a:lnTo>
                    <a:lnTo>
                      <a:pt x="2020" y="1263"/>
                    </a:lnTo>
                    <a:lnTo>
                      <a:pt x="1992" y="1217"/>
                    </a:lnTo>
                    <a:lnTo>
                      <a:pt x="2036" y="1185"/>
                    </a:lnTo>
                    <a:lnTo>
                      <a:pt x="2004" y="1140"/>
                    </a:lnTo>
                    <a:lnTo>
                      <a:pt x="2045" y="1105"/>
                    </a:lnTo>
                    <a:lnTo>
                      <a:pt x="2010" y="1063"/>
                    </a:lnTo>
                    <a:close/>
                  </a:path>
                </a:pathLst>
              </a:custGeom>
              <a:solidFill>
                <a:srgbClr val="00A7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319"/>
              <p:cNvSpPr/>
              <p:nvPr/>
            </p:nvSpPr>
            <p:spPr bwMode="auto">
              <a:xfrm>
                <a:off x="4664" y="1071"/>
                <a:ext cx="2049" cy="2049"/>
              </a:xfrm>
              <a:custGeom>
                <a:avLst/>
                <a:gdLst>
                  <a:gd name="T0" fmla="*/ 2010 w 2049"/>
                  <a:gd name="T1" fmla="*/ 986 h 2049"/>
                  <a:gd name="T2" fmla="*/ 2036 w 2049"/>
                  <a:gd name="T3" fmla="*/ 864 h 2049"/>
                  <a:gd name="T4" fmla="*/ 1974 w 2049"/>
                  <a:gd name="T5" fmla="*/ 757 h 2049"/>
                  <a:gd name="T6" fmla="*/ 1971 w 2049"/>
                  <a:gd name="T7" fmla="*/ 633 h 2049"/>
                  <a:gd name="T8" fmla="*/ 1885 w 2049"/>
                  <a:gd name="T9" fmla="*/ 543 h 2049"/>
                  <a:gd name="T10" fmla="*/ 1853 w 2049"/>
                  <a:gd name="T11" fmla="*/ 422 h 2049"/>
                  <a:gd name="T12" fmla="*/ 1749 w 2049"/>
                  <a:gd name="T13" fmla="*/ 355 h 2049"/>
                  <a:gd name="T14" fmla="*/ 1690 w 2049"/>
                  <a:gd name="T15" fmla="*/ 246 h 2049"/>
                  <a:gd name="T16" fmla="*/ 1573 w 2049"/>
                  <a:gd name="T17" fmla="*/ 204 h 2049"/>
                  <a:gd name="T18" fmla="*/ 1489 w 2049"/>
                  <a:gd name="T19" fmla="*/ 112 h 2049"/>
                  <a:gd name="T20" fmla="*/ 1366 w 2049"/>
                  <a:gd name="T21" fmla="*/ 99 h 2049"/>
                  <a:gd name="T22" fmla="*/ 1264 w 2049"/>
                  <a:gd name="T23" fmla="*/ 28 h 2049"/>
                  <a:gd name="T24" fmla="*/ 1141 w 2049"/>
                  <a:gd name="T25" fmla="*/ 45 h 2049"/>
                  <a:gd name="T26" fmla="*/ 1024 w 2049"/>
                  <a:gd name="T27" fmla="*/ 0 h 2049"/>
                  <a:gd name="T28" fmla="*/ 908 w 2049"/>
                  <a:gd name="T29" fmla="*/ 45 h 2049"/>
                  <a:gd name="T30" fmla="*/ 786 w 2049"/>
                  <a:gd name="T31" fmla="*/ 28 h 2049"/>
                  <a:gd name="T32" fmla="*/ 683 w 2049"/>
                  <a:gd name="T33" fmla="*/ 99 h 2049"/>
                  <a:gd name="T34" fmla="*/ 559 w 2049"/>
                  <a:gd name="T35" fmla="*/ 112 h 2049"/>
                  <a:gd name="T36" fmla="*/ 477 w 2049"/>
                  <a:gd name="T37" fmla="*/ 204 h 2049"/>
                  <a:gd name="T38" fmla="*/ 360 w 2049"/>
                  <a:gd name="T39" fmla="*/ 246 h 2049"/>
                  <a:gd name="T40" fmla="*/ 300 w 2049"/>
                  <a:gd name="T41" fmla="*/ 355 h 2049"/>
                  <a:gd name="T42" fmla="*/ 196 w 2049"/>
                  <a:gd name="T43" fmla="*/ 422 h 2049"/>
                  <a:gd name="T44" fmla="*/ 164 w 2049"/>
                  <a:gd name="T45" fmla="*/ 543 h 2049"/>
                  <a:gd name="T46" fmla="*/ 78 w 2049"/>
                  <a:gd name="T47" fmla="*/ 633 h 2049"/>
                  <a:gd name="T48" fmla="*/ 75 w 2049"/>
                  <a:gd name="T49" fmla="*/ 757 h 2049"/>
                  <a:gd name="T50" fmla="*/ 13 w 2049"/>
                  <a:gd name="T51" fmla="*/ 864 h 2049"/>
                  <a:gd name="T52" fmla="*/ 39 w 2049"/>
                  <a:gd name="T53" fmla="*/ 986 h 2049"/>
                  <a:gd name="T54" fmla="*/ 4 w 2049"/>
                  <a:gd name="T55" fmla="*/ 1105 h 2049"/>
                  <a:gd name="T56" fmla="*/ 57 w 2049"/>
                  <a:gd name="T57" fmla="*/ 1217 h 2049"/>
                  <a:gd name="T58" fmla="*/ 51 w 2049"/>
                  <a:gd name="T59" fmla="*/ 1341 h 2049"/>
                  <a:gd name="T60" fmla="*/ 129 w 2049"/>
                  <a:gd name="T61" fmla="*/ 1437 h 2049"/>
                  <a:gd name="T62" fmla="*/ 151 w 2049"/>
                  <a:gd name="T63" fmla="*/ 1560 h 2049"/>
                  <a:gd name="T64" fmla="*/ 250 w 2049"/>
                  <a:gd name="T65" fmla="*/ 1635 h 2049"/>
                  <a:gd name="T66" fmla="*/ 300 w 2049"/>
                  <a:gd name="T67" fmla="*/ 1749 h 2049"/>
                  <a:gd name="T68" fmla="*/ 414 w 2049"/>
                  <a:gd name="T69" fmla="*/ 1799 h 2049"/>
                  <a:gd name="T70" fmla="*/ 504 w 2049"/>
                  <a:gd name="T71" fmla="*/ 1894 h 2049"/>
                  <a:gd name="T72" fmla="*/ 611 w 2049"/>
                  <a:gd name="T73" fmla="*/ 1920 h 2049"/>
                  <a:gd name="T74" fmla="*/ 708 w 2049"/>
                  <a:gd name="T75" fmla="*/ 1999 h 2049"/>
                  <a:gd name="T76" fmla="*/ 832 w 2049"/>
                  <a:gd name="T77" fmla="*/ 1992 h 2049"/>
                  <a:gd name="T78" fmla="*/ 944 w 2049"/>
                  <a:gd name="T79" fmla="*/ 2046 h 2049"/>
                  <a:gd name="T80" fmla="*/ 1063 w 2049"/>
                  <a:gd name="T81" fmla="*/ 2010 h 2049"/>
                  <a:gd name="T82" fmla="*/ 1185 w 2049"/>
                  <a:gd name="T83" fmla="*/ 2036 h 2049"/>
                  <a:gd name="T84" fmla="*/ 1292 w 2049"/>
                  <a:gd name="T85" fmla="*/ 1974 h 2049"/>
                  <a:gd name="T86" fmla="*/ 1417 w 2049"/>
                  <a:gd name="T87" fmla="*/ 1971 h 2049"/>
                  <a:gd name="T88" fmla="*/ 1506 w 2049"/>
                  <a:gd name="T89" fmla="*/ 1885 h 2049"/>
                  <a:gd name="T90" fmla="*/ 1626 w 2049"/>
                  <a:gd name="T91" fmla="*/ 1853 h 2049"/>
                  <a:gd name="T92" fmla="*/ 1694 w 2049"/>
                  <a:gd name="T93" fmla="*/ 1749 h 2049"/>
                  <a:gd name="T94" fmla="*/ 1803 w 2049"/>
                  <a:gd name="T95" fmla="*/ 1690 h 2049"/>
                  <a:gd name="T96" fmla="*/ 1844 w 2049"/>
                  <a:gd name="T97" fmla="*/ 1572 h 2049"/>
                  <a:gd name="T98" fmla="*/ 1937 w 2049"/>
                  <a:gd name="T99" fmla="*/ 1489 h 2049"/>
                  <a:gd name="T100" fmla="*/ 1950 w 2049"/>
                  <a:gd name="T101" fmla="*/ 1366 h 2049"/>
                  <a:gd name="T102" fmla="*/ 2020 w 2049"/>
                  <a:gd name="T103" fmla="*/ 1263 h 2049"/>
                  <a:gd name="T104" fmla="*/ 2004 w 2049"/>
                  <a:gd name="T105" fmla="*/ 1140 h 2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49" h="2049">
                    <a:moveTo>
                      <a:pt x="2010" y="1063"/>
                    </a:moveTo>
                    <a:lnTo>
                      <a:pt x="2049" y="1025"/>
                    </a:lnTo>
                    <a:lnTo>
                      <a:pt x="2010" y="986"/>
                    </a:lnTo>
                    <a:lnTo>
                      <a:pt x="2045" y="944"/>
                    </a:lnTo>
                    <a:lnTo>
                      <a:pt x="2004" y="909"/>
                    </a:lnTo>
                    <a:lnTo>
                      <a:pt x="2036" y="864"/>
                    </a:lnTo>
                    <a:lnTo>
                      <a:pt x="1992" y="832"/>
                    </a:lnTo>
                    <a:lnTo>
                      <a:pt x="2020" y="785"/>
                    </a:lnTo>
                    <a:lnTo>
                      <a:pt x="1974" y="757"/>
                    </a:lnTo>
                    <a:lnTo>
                      <a:pt x="1999" y="708"/>
                    </a:lnTo>
                    <a:lnTo>
                      <a:pt x="1950" y="683"/>
                    </a:lnTo>
                    <a:lnTo>
                      <a:pt x="1971" y="633"/>
                    </a:lnTo>
                    <a:lnTo>
                      <a:pt x="1920" y="612"/>
                    </a:lnTo>
                    <a:lnTo>
                      <a:pt x="1937" y="560"/>
                    </a:lnTo>
                    <a:lnTo>
                      <a:pt x="1885" y="543"/>
                    </a:lnTo>
                    <a:lnTo>
                      <a:pt x="1898" y="489"/>
                    </a:lnTo>
                    <a:lnTo>
                      <a:pt x="1844" y="476"/>
                    </a:lnTo>
                    <a:lnTo>
                      <a:pt x="1853" y="422"/>
                    </a:lnTo>
                    <a:lnTo>
                      <a:pt x="1799" y="414"/>
                    </a:lnTo>
                    <a:lnTo>
                      <a:pt x="1803" y="359"/>
                    </a:lnTo>
                    <a:lnTo>
                      <a:pt x="1749" y="355"/>
                    </a:lnTo>
                    <a:lnTo>
                      <a:pt x="1749" y="300"/>
                    </a:lnTo>
                    <a:lnTo>
                      <a:pt x="1694" y="300"/>
                    </a:lnTo>
                    <a:lnTo>
                      <a:pt x="1690" y="246"/>
                    </a:lnTo>
                    <a:lnTo>
                      <a:pt x="1635" y="250"/>
                    </a:lnTo>
                    <a:lnTo>
                      <a:pt x="1626" y="196"/>
                    </a:lnTo>
                    <a:lnTo>
                      <a:pt x="1573" y="204"/>
                    </a:lnTo>
                    <a:lnTo>
                      <a:pt x="1560" y="151"/>
                    </a:lnTo>
                    <a:lnTo>
                      <a:pt x="1506" y="164"/>
                    </a:lnTo>
                    <a:lnTo>
                      <a:pt x="1489" y="112"/>
                    </a:lnTo>
                    <a:lnTo>
                      <a:pt x="1437" y="129"/>
                    </a:lnTo>
                    <a:lnTo>
                      <a:pt x="1417" y="78"/>
                    </a:lnTo>
                    <a:lnTo>
                      <a:pt x="1366" y="99"/>
                    </a:lnTo>
                    <a:lnTo>
                      <a:pt x="1341" y="50"/>
                    </a:lnTo>
                    <a:lnTo>
                      <a:pt x="1292" y="75"/>
                    </a:lnTo>
                    <a:lnTo>
                      <a:pt x="1264" y="28"/>
                    </a:lnTo>
                    <a:lnTo>
                      <a:pt x="1217" y="57"/>
                    </a:lnTo>
                    <a:lnTo>
                      <a:pt x="1185" y="13"/>
                    </a:lnTo>
                    <a:lnTo>
                      <a:pt x="1141" y="45"/>
                    </a:lnTo>
                    <a:lnTo>
                      <a:pt x="1105" y="3"/>
                    </a:lnTo>
                    <a:lnTo>
                      <a:pt x="1063" y="39"/>
                    </a:lnTo>
                    <a:lnTo>
                      <a:pt x="1024" y="0"/>
                    </a:lnTo>
                    <a:lnTo>
                      <a:pt x="986" y="39"/>
                    </a:lnTo>
                    <a:lnTo>
                      <a:pt x="944" y="3"/>
                    </a:lnTo>
                    <a:lnTo>
                      <a:pt x="908" y="45"/>
                    </a:lnTo>
                    <a:lnTo>
                      <a:pt x="865" y="13"/>
                    </a:lnTo>
                    <a:lnTo>
                      <a:pt x="832" y="57"/>
                    </a:lnTo>
                    <a:lnTo>
                      <a:pt x="786" y="28"/>
                    </a:lnTo>
                    <a:lnTo>
                      <a:pt x="757" y="75"/>
                    </a:lnTo>
                    <a:lnTo>
                      <a:pt x="708" y="50"/>
                    </a:lnTo>
                    <a:lnTo>
                      <a:pt x="683" y="99"/>
                    </a:lnTo>
                    <a:lnTo>
                      <a:pt x="632" y="78"/>
                    </a:lnTo>
                    <a:lnTo>
                      <a:pt x="611" y="129"/>
                    </a:lnTo>
                    <a:lnTo>
                      <a:pt x="559" y="112"/>
                    </a:lnTo>
                    <a:lnTo>
                      <a:pt x="542" y="164"/>
                    </a:lnTo>
                    <a:lnTo>
                      <a:pt x="489" y="151"/>
                    </a:lnTo>
                    <a:lnTo>
                      <a:pt x="477" y="204"/>
                    </a:lnTo>
                    <a:lnTo>
                      <a:pt x="423" y="196"/>
                    </a:lnTo>
                    <a:lnTo>
                      <a:pt x="414" y="250"/>
                    </a:lnTo>
                    <a:lnTo>
                      <a:pt x="360" y="246"/>
                    </a:lnTo>
                    <a:lnTo>
                      <a:pt x="355" y="300"/>
                    </a:lnTo>
                    <a:lnTo>
                      <a:pt x="300" y="300"/>
                    </a:lnTo>
                    <a:lnTo>
                      <a:pt x="300" y="355"/>
                    </a:lnTo>
                    <a:lnTo>
                      <a:pt x="246" y="359"/>
                    </a:lnTo>
                    <a:lnTo>
                      <a:pt x="250" y="414"/>
                    </a:lnTo>
                    <a:lnTo>
                      <a:pt x="196" y="422"/>
                    </a:lnTo>
                    <a:lnTo>
                      <a:pt x="205" y="476"/>
                    </a:lnTo>
                    <a:lnTo>
                      <a:pt x="151" y="489"/>
                    </a:lnTo>
                    <a:lnTo>
                      <a:pt x="164" y="543"/>
                    </a:lnTo>
                    <a:lnTo>
                      <a:pt x="112" y="560"/>
                    </a:lnTo>
                    <a:lnTo>
                      <a:pt x="129" y="612"/>
                    </a:lnTo>
                    <a:lnTo>
                      <a:pt x="78" y="633"/>
                    </a:lnTo>
                    <a:lnTo>
                      <a:pt x="99" y="683"/>
                    </a:lnTo>
                    <a:lnTo>
                      <a:pt x="51" y="708"/>
                    </a:lnTo>
                    <a:lnTo>
                      <a:pt x="75" y="757"/>
                    </a:lnTo>
                    <a:lnTo>
                      <a:pt x="29" y="785"/>
                    </a:lnTo>
                    <a:lnTo>
                      <a:pt x="57" y="832"/>
                    </a:lnTo>
                    <a:lnTo>
                      <a:pt x="13" y="864"/>
                    </a:lnTo>
                    <a:lnTo>
                      <a:pt x="45" y="909"/>
                    </a:lnTo>
                    <a:lnTo>
                      <a:pt x="4" y="944"/>
                    </a:lnTo>
                    <a:lnTo>
                      <a:pt x="39" y="986"/>
                    </a:lnTo>
                    <a:lnTo>
                      <a:pt x="0" y="1025"/>
                    </a:lnTo>
                    <a:lnTo>
                      <a:pt x="39" y="1063"/>
                    </a:lnTo>
                    <a:lnTo>
                      <a:pt x="4" y="1105"/>
                    </a:lnTo>
                    <a:lnTo>
                      <a:pt x="45" y="1140"/>
                    </a:lnTo>
                    <a:lnTo>
                      <a:pt x="13" y="1185"/>
                    </a:lnTo>
                    <a:lnTo>
                      <a:pt x="57" y="1217"/>
                    </a:lnTo>
                    <a:lnTo>
                      <a:pt x="29" y="1263"/>
                    </a:lnTo>
                    <a:lnTo>
                      <a:pt x="75" y="1292"/>
                    </a:lnTo>
                    <a:lnTo>
                      <a:pt x="51" y="1341"/>
                    </a:lnTo>
                    <a:lnTo>
                      <a:pt x="99" y="1366"/>
                    </a:lnTo>
                    <a:lnTo>
                      <a:pt x="78" y="1416"/>
                    </a:lnTo>
                    <a:lnTo>
                      <a:pt x="129" y="1437"/>
                    </a:lnTo>
                    <a:lnTo>
                      <a:pt x="112" y="1489"/>
                    </a:lnTo>
                    <a:lnTo>
                      <a:pt x="164" y="1506"/>
                    </a:lnTo>
                    <a:lnTo>
                      <a:pt x="151" y="1560"/>
                    </a:lnTo>
                    <a:lnTo>
                      <a:pt x="205" y="1572"/>
                    </a:lnTo>
                    <a:lnTo>
                      <a:pt x="196" y="1627"/>
                    </a:lnTo>
                    <a:lnTo>
                      <a:pt x="250" y="1635"/>
                    </a:lnTo>
                    <a:lnTo>
                      <a:pt x="246" y="1690"/>
                    </a:lnTo>
                    <a:lnTo>
                      <a:pt x="300" y="1694"/>
                    </a:lnTo>
                    <a:lnTo>
                      <a:pt x="300" y="1749"/>
                    </a:lnTo>
                    <a:lnTo>
                      <a:pt x="355" y="1749"/>
                    </a:lnTo>
                    <a:lnTo>
                      <a:pt x="360" y="1804"/>
                    </a:lnTo>
                    <a:lnTo>
                      <a:pt x="414" y="1799"/>
                    </a:lnTo>
                    <a:lnTo>
                      <a:pt x="438" y="1851"/>
                    </a:lnTo>
                    <a:lnTo>
                      <a:pt x="477" y="1845"/>
                    </a:lnTo>
                    <a:lnTo>
                      <a:pt x="504" y="1894"/>
                    </a:lnTo>
                    <a:lnTo>
                      <a:pt x="542" y="1885"/>
                    </a:lnTo>
                    <a:lnTo>
                      <a:pt x="559" y="1937"/>
                    </a:lnTo>
                    <a:lnTo>
                      <a:pt x="611" y="1920"/>
                    </a:lnTo>
                    <a:lnTo>
                      <a:pt x="632" y="1971"/>
                    </a:lnTo>
                    <a:lnTo>
                      <a:pt x="683" y="1950"/>
                    </a:lnTo>
                    <a:lnTo>
                      <a:pt x="708" y="1999"/>
                    </a:lnTo>
                    <a:lnTo>
                      <a:pt x="757" y="1974"/>
                    </a:lnTo>
                    <a:lnTo>
                      <a:pt x="786" y="2020"/>
                    </a:lnTo>
                    <a:lnTo>
                      <a:pt x="832" y="1992"/>
                    </a:lnTo>
                    <a:lnTo>
                      <a:pt x="865" y="2036"/>
                    </a:lnTo>
                    <a:lnTo>
                      <a:pt x="908" y="2004"/>
                    </a:lnTo>
                    <a:lnTo>
                      <a:pt x="944" y="2046"/>
                    </a:lnTo>
                    <a:lnTo>
                      <a:pt x="986" y="2010"/>
                    </a:lnTo>
                    <a:lnTo>
                      <a:pt x="1024" y="2049"/>
                    </a:lnTo>
                    <a:lnTo>
                      <a:pt x="1063" y="2010"/>
                    </a:lnTo>
                    <a:lnTo>
                      <a:pt x="1105" y="2046"/>
                    </a:lnTo>
                    <a:lnTo>
                      <a:pt x="1141" y="2004"/>
                    </a:lnTo>
                    <a:lnTo>
                      <a:pt x="1185" y="2036"/>
                    </a:lnTo>
                    <a:lnTo>
                      <a:pt x="1217" y="1992"/>
                    </a:lnTo>
                    <a:lnTo>
                      <a:pt x="1264" y="2020"/>
                    </a:lnTo>
                    <a:lnTo>
                      <a:pt x="1292" y="1974"/>
                    </a:lnTo>
                    <a:lnTo>
                      <a:pt x="1341" y="1999"/>
                    </a:lnTo>
                    <a:lnTo>
                      <a:pt x="1366" y="1950"/>
                    </a:lnTo>
                    <a:lnTo>
                      <a:pt x="1417" y="1971"/>
                    </a:lnTo>
                    <a:lnTo>
                      <a:pt x="1437" y="1920"/>
                    </a:lnTo>
                    <a:lnTo>
                      <a:pt x="1489" y="1937"/>
                    </a:lnTo>
                    <a:lnTo>
                      <a:pt x="1506" y="1885"/>
                    </a:lnTo>
                    <a:lnTo>
                      <a:pt x="1560" y="1898"/>
                    </a:lnTo>
                    <a:lnTo>
                      <a:pt x="1573" y="1845"/>
                    </a:lnTo>
                    <a:lnTo>
                      <a:pt x="1626" y="1853"/>
                    </a:lnTo>
                    <a:lnTo>
                      <a:pt x="1635" y="1799"/>
                    </a:lnTo>
                    <a:lnTo>
                      <a:pt x="1690" y="1804"/>
                    </a:lnTo>
                    <a:lnTo>
                      <a:pt x="1694" y="1749"/>
                    </a:lnTo>
                    <a:lnTo>
                      <a:pt x="1749" y="1749"/>
                    </a:lnTo>
                    <a:lnTo>
                      <a:pt x="1749" y="1694"/>
                    </a:lnTo>
                    <a:lnTo>
                      <a:pt x="1803" y="1690"/>
                    </a:lnTo>
                    <a:lnTo>
                      <a:pt x="1799" y="1635"/>
                    </a:lnTo>
                    <a:lnTo>
                      <a:pt x="1853" y="1627"/>
                    </a:lnTo>
                    <a:lnTo>
                      <a:pt x="1844" y="1572"/>
                    </a:lnTo>
                    <a:lnTo>
                      <a:pt x="1898" y="1560"/>
                    </a:lnTo>
                    <a:lnTo>
                      <a:pt x="1885" y="1506"/>
                    </a:lnTo>
                    <a:lnTo>
                      <a:pt x="1937" y="1489"/>
                    </a:lnTo>
                    <a:lnTo>
                      <a:pt x="1920" y="1437"/>
                    </a:lnTo>
                    <a:lnTo>
                      <a:pt x="1971" y="1416"/>
                    </a:lnTo>
                    <a:lnTo>
                      <a:pt x="1950" y="1366"/>
                    </a:lnTo>
                    <a:lnTo>
                      <a:pt x="1999" y="1341"/>
                    </a:lnTo>
                    <a:lnTo>
                      <a:pt x="1974" y="1292"/>
                    </a:lnTo>
                    <a:lnTo>
                      <a:pt x="2020" y="1263"/>
                    </a:lnTo>
                    <a:lnTo>
                      <a:pt x="1992" y="1217"/>
                    </a:lnTo>
                    <a:lnTo>
                      <a:pt x="2036" y="1185"/>
                    </a:lnTo>
                    <a:lnTo>
                      <a:pt x="2004" y="1140"/>
                    </a:lnTo>
                    <a:lnTo>
                      <a:pt x="2045" y="1105"/>
                    </a:lnTo>
                    <a:lnTo>
                      <a:pt x="2010" y="106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320"/>
              <p:cNvSpPr>
                <a:spLocks noEditPoints="1"/>
              </p:cNvSpPr>
              <p:nvPr/>
            </p:nvSpPr>
            <p:spPr bwMode="auto">
              <a:xfrm>
                <a:off x="5113" y="1397"/>
                <a:ext cx="1189" cy="424"/>
              </a:xfrm>
              <a:custGeom>
                <a:avLst/>
                <a:gdLst>
                  <a:gd name="T0" fmla="*/ 54 w 2171"/>
                  <a:gd name="T1" fmla="*/ 80 h 774"/>
                  <a:gd name="T2" fmla="*/ 54 w 2171"/>
                  <a:gd name="T3" fmla="*/ 80 h 774"/>
                  <a:gd name="T4" fmla="*/ 54 w 2171"/>
                  <a:gd name="T5" fmla="*/ 80 h 774"/>
                  <a:gd name="T6" fmla="*/ 0 w 2171"/>
                  <a:gd name="T7" fmla="*/ 71 h 774"/>
                  <a:gd name="T8" fmla="*/ 53 w 2171"/>
                  <a:gd name="T9" fmla="*/ 80 h 774"/>
                  <a:gd name="T10" fmla="*/ 0 w 2171"/>
                  <a:gd name="T11" fmla="*/ 71 h 774"/>
                  <a:gd name="T12" fmla="*/ 2100 w 2171"/>
                  <a:gd name="T13" fmla="*/ 71 h 774"/>
                  <a:gd name="T14" fmla="*/ 2171 w 2171"/>
                  <a:gd name="T15" fmla="*/ 88 h 774"/>
                  <a:gd name="T16" fmla="*/ 2100 w 2171"/>
                  <a:gd name="T17" fmla="*/ 71 h 774"/>
                  <a:gd name="T18" fmla="*/ 1122 w 2171"/>
                  <a:gd name="T19" fmla="*/ 1 h 774"/>
                  <a:gd name="T20" fmla="*/ 1194 w 2171"/>
                  <a:gd name="T21" fmla="*/ 133 h 774"/>
                  <a:gd name="T22" fmla="*/ 1194 w 2171"/>
                  <a:gd name="T23" fmla="*/ 133 h 774"/>
                  <a:gd name="T24" fmla="*/ 1194 w 2171"/>
                  <a:gd name="T25" fmla="*/ 133 h 774"/>
                  <a:gd name="T26" fmla="*/ 1048 w 2171"/>
                  <a:gd name="T27" fmla="*/ 289 h 774"/>
                  <a:gd name="T28" fmla="*/ 1486 w 2171"/>
                  <a:gd name="T29" fmla="*/ 765 h 774"/>
                  <a:gd name="T30" fmla="*/ 1572 w 2171"/>
                  <a:gd name="T31" fmla="*/ 774 h 774"/>
                  <a:gd name="T32" fmla="*/ 2029 w 2171"/>
                  <a:gd name="T33" fmla="*/ 367 h 774"/>
                  <a:gd name="T34" fmla="*/ 1990 w 2171"/>
                  <a:gd name="T35" fmla="*/ 339 h 774"/>
                  <a:gd name="T36" fmla="*/ 2026 w 2171"/>
                  <a:gd name="T37" fmla="*/ 375 h 774"/>
                  <a:gd name="T38" fmla="*/ 1814 w 2171"/>
                  <a:gd name="T39" fmla="*/ 688 h 774"/>
                  <a:gd name="T40" fmla="*/ 1148 w 2171"/>
                  <a:gd name="T41" fmla="*/ 22 h 774"/>
                  <a:gd name="T42" fmla="*/ 1122 w 2171"/>
                  <a:gd name="T43" fmla="*/ 1 h 774"/>
                  <a:gd name="T44" fmla="*/ 1121 w 2171"/>
                  <a:gd name="T45" fmla="*/ 1 h 774"/>
                  <a:gd name="T46" fmla="*/ 1122 w 2171"/>
                  <a:gd name="T47" fmla="*/ 1 h 774"/>
                  <a:gd name="T48" fmla="*/ 1121 w 2171"/>
                  <a:gd name="T49" fmla="*/ 1 h 774"/>
                  <a:gd name="T50" fmla="*/ 1121 w 2171"/>
                  <a:gd name="T51" fmla="*/ 1 h 774"/>
                  <a:gd name="T52" fmla="*/ 1121 w 2171"/>
                  <a:gd name="T53" fmla="*/ 1 h 774"/>
                  <a:gd name="T54" fmla="*/ 1121 w 2171"/>
                  <a:gd name="T55" fmla="*/ 1 h 774"/>
                  <a:gd name="T56" fmla="*/ 1121 w 2171"/>
                  <a:gd name="T57" fmla="*/ 0 h 774"/>
                  <a:gd name="T58" fmla="*/ 1121 w 2171"/>
                  <a:gd name="T59" fmla="*/ 0 h 774"/>
                  <a:gd name="T60" fmla="*/ 1121 w 2171"/>
                  <a:gd name="T61" fmla="*/ 0 h 774"/>
                  <a:gd name="T62" fmla="*/ 1120 w 2171"/>
                  <a:gd name="T63" fmla="*/ 0 h 774"/>
                  <a:gd name="T64" fmla="*/ 1120 w 2171"/>
                  <a:gd name="T65" fmla="*/ 0 h 774"/>
                  <a:gd name="T66" fmla="*/ 1120 w 2171"/>
                  <a:gd name="T67" fmla="*/ 0 h 774"/>
                  <a:gd name="T68" fmla="*/ 1120 w 2171"/>
                  <a:gd name="T69" fmla="*/ 0 h 774"/>
                  <a:gd name="T70" fmla="*/ 1120 w 2171"/>
                  <a:gd name="T71" fmla="*/ 0 h 774"/>
                  <a:gd name="T72" fmla="*/ 1120 w 2171"/>
                  <a:gd name="T73" fmla="*/ 0 h 774"/>
                  <a:gd name="T74" fmla="*/ 1119 w 2171"/>
                  <a:gd name="T75" fmla="*/ 0 h 774"/>
                  <a:gd name="T76" fmla="*/ 1119 w 2171"/>
                  <a:gd name="T77" fmla="*/ 0 h 774"/>
                  <a:gd name="T78" fmla="*/ 1119 w 2171"/>
                  <a:gd name="T79" fmla="*/ 0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71" h="774">
                    <a:moveTo>
                      <a:pt x="54" y="80"/>
                    </a:moveTo>
                    <a:cubicBezTo>
                      <a:pt x="54" y="80"/>
                      <a:pt x="54" y="80"/>
                      <a:pt x="54" y="80"/>
                    </a:cubicBezTo>
                    <a:cubicBezTo>
                      <a:pt x="54" y="80"/>
                      <a:pt x="54" y="80"/>
                      <a:pt x="54" y="80"/>
                    </a:cubicBezTo>
                    <a:moveTo>
                      <a:pt x="0" y="71"/>
                    </a:moveTo>
                    <a:cubicBezTo>
                      <a:pt x="19" y="71"/>
                      <a:pt x="37" y="74"/>
                      <a:pt x="53" y="80"/>
                    </a:cubicBezTo>
                    <a:cubicBezTo>
                      <a:pt x="37" y="74"/>
                      <a:pt x="19" y="71"/>
                      <a:pt x="0" y="71"/>
                    </a:cubicBezTo>
                    <a:moveTo>
                      <a:pt x="2100" y="71"/>
                    </a:moveTo>
                    <a:cubicBezTo>
                      <a:pt x="2126" y="71"/>
                      <a:pt x="2150" y="77"/>
                      <a:pt x="2171" y="88"/>
                    </a:cubicBezTo>
                    <a:cubicBezTo>
                      <a:pt x="2150" y="77"/>
                      <a:pt x="2126" y="71"/>
                      <a:pt x="2100" y="71"/>
                    </a:cubicBezTo>
                    <a:moveTo>
                      <a:pt x="1122" y="1"/>
                    </a:moveTo>
                    <a:cubicBezTo>
                      <a:pt x="1165" y="29"/>
                      <a:pt x="1194" y="78"/>
                      <a:pt x="1194" y="133"/>
                    </a:cubicBezTo>
                    <a:cubicBezTo>
                      <a:pt x="1194" y="133"/>
                      <a:pt x="1194" y="133"/>
                      <a:pt x="1194" y="133"/>
                    </a:cubicBezTo>
                    <a:cubicBezTo>
                      <a:pt x="1194" y="133"/>
                      <a:pt x="1194" y="133"/>
                      <a:pt x="1194" y="133"/>
                    </a:cubicBezTo>
                    <a:cubicBezTo>
                      <a:pt x="1194" y="216"/>
                      <a:pt x="1130" y="284"/>
                      <a:pt x="1048" y="289"/>
                    </a:cubicBezTo>
                    <a:cubicBezTo>
                      <a:pt x="1094" y="592"/>
                      <a:pt x="1283" y="727"/>
                      <a:pt x="1486" y="765"/>
                    </a:cubicBezTo>
                    <a:cubicBezTo>
                      <a:pt x="1516" y="771"/>
                      <a:pt x="1544" y="774"/>
                      <a:pt x="1572" y="774"/>
                    </a:cubicBezTo>
                    <a:cubicBezTo>
                      <a:pt x="1758" y="774"/>
                      <a:pt x="1916" y="650"/>
                      <a:pt x="2029" y="367"/>
                    </a:cubicBezTo>
                    <a:cubicBezTo>
                      <a:pt x="2015" y="360"/>
                      <a:pt x="2002" y="350"/>
                      <a:pt x="1990" y="339"/>
                    </a:cubicBezTo>
                    <a:cubicBezTo>
                      <a:pt x="2026" y="375"/>
                      <a:pt x="2026" y="375"/>
                      <a:pt x="2026" y="375"/>
                    </a:cubicBezTo>
                    <a:cubicBezTo>
                      <a:pt x="1966" y="521"/>
                      <a:pt x="1895" y="623"/>
                      <a:pt x="1814" y="688"/>
                    </a:cubicBezTo>
                    <a:cubicBezTo>
                      <a:pt x="1148" y="22"/>
                      <a:pt x="1148" y="22"/>
                      <a:pt x="1148" y="22"/>
                    </a:cubicBezTo>
                    <a:cubicBezTo>
                      <a:pt x="1140" y="14"/>
                      <a:pt x="1131" y="7"/>
                      <a:pt x="1122" y="1"/>
                    </a:cubicBezTo>
                    <a:moveTo>
                      <a:pt x="1121" y="1"/>
                    </a:moveTo>
                    <a:cubicBezTo>
                      <a:pt x="1121" y="1"/>
                      <a:pt x="1122" y="1"/>
                      <a:pt x="1122" y="1"/>
                    </a:cubicBezTo>
                    <a:cubicBezTo>
                      <a:pt x="1122" y="1"/>
                      <a:pt x="1121" y="1"/>
                      <a:pt x="1121" y="1"/>
                    </a:cubicBezTo>
                    <a:moveTo>
                      <a:pt x="1121" y="1"/>
                    </a:moveTo>
                    <a:cubicBezTo>
                      <a:pt x="1121" y="1"/>
                      <a:pt x="1121" y="1"/>
                      <a:pt x="1121" y="1"/>
                    </a:cubicBezTo>
                    <a:cubicBezTo>
                      <a:pt x="1121" y="1"/>
                      <a:pt x="1121" y="1"/>
                      <a:pt x="1121" y="1"/>
                    </a:cubicBezTo>
                    <a:moveTo>
                      <a:pt x="1121" y="0"/>
                    </a:moveTo>
                    <a:cubicBezTo>
                      <a:pt x="1121" y="0"/>
                      <a:pt x="1121" y="0"/>
                      <a:pt x="1121" y="0"/>
                    </a:cubicBezTo>
                    <a:cubicBezTo>
                      <a:pt x="1121" y="0"/>
                      <a:pt x="1121" y="0"/>
                      <a:pt x="1121" y="0"/>
                    </a:cubicBezTo>
                    <a:moveTo>
                      <a:pt x="1120" y="0"/>
                    </a:moveTo>
                    <a:cubicBezTo>
                      <a:pt x="1120" y="0"/>
                      <a:pt x="1120" y="0"/>
                      <a:pt x="1120" y="0"/>
                    </a:cubicBezTo>
                    <a:cubicBezTo>
                      <a:pt x="1120" y="0"/>
                      <a:pt x="1120" y="0"/>
                      <a:pt x="1120" y="0"/>
                    </a:cubicBezTo>
                    <a:moveTo>
                      <a:pt x="1120" y="0"/>
                    </a:moveTo>
                    <a:cubicBezTo>
                      <a:pt x="1120" y="0"/>
                      <a:pt x="1120" y="0"/>
                      <a:pt x="1120" y="0"/>
                    </a:cubicBezTo>
                    <a:cubicBezTo>
                      <a:pt x="1120" y="0"/>
                      <a:pt x="1120" y="0"/>
                      <a:pt x="1120" y="0"/>
                    </a:cubicBezTo>
                    <a:moveTo>
                      <a:pt x="1119" y="0"/>
                    </a:moveTo>
                    <a:cubicBezTo>
                      <a:pt x="1119" y="0"/>
                      <a:pt x="1119" y="0"/>
                      <a:pt x="1119" y="0"/>
                    </a:cubicBezTo>
                    <a:cubicBezTo>
                      <a:pt x="1119" y="0"/>
                      <a:pt x="1119" y="0"/>
                      <a:pt x="1119" y="0"/>
                    </a:cubicBezTo>
                  </a:path>
                </a:pathLst>
              </a:custGeom>
              <a:solidFill>
                <a:srgbClr val="0068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321"/>
              <p:cNvSpPr>
                <a:spLocks noEditPoints="1"/>
              </p:cNvSpPr>
              <p:nvPr/>
            </p:nvSpPr>
            <p:spPr bwMode="auto">
              <a:xfrm>
                <a:off x="6614" y="1751"/>
                <a:ext cx="42" cy="77"/>
              </a:xfrm>
              <a:custGeom>
                <a:avLst/>
                <a:gdLst>
                  <a:gd name="T0" fmla="*/ 42 w 42"/>
                  <a:gd name="T1" fmla="*/ 41 h 77"/>
                  <a:gd name="T2" fmla="*/ 24 w 42"/>
                  <a:gd name="T3" fmla="*/ 77 h 77"/>
                  <a:gd name="T4" fmla="*/ 42 w 42"/>
                  <a:gd name="T5" fmla="*/ 41 h 77"/>
                  <a:gd name="T6" fmla="*/ 1 w 42"/>
                  <a:gd name="T7" fmla="*/ 0 h 77"/>
                  <a:gd name="T8" fmla="*/ 0 w 42"/>
                  <a:gd name="T9" fmla="*/ 3 h 77"/>
                  <a:gd name="T10" fmla="*/ 1 w 42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77">
                    <a:moveTo>
                      <a:pt x="42" y="41"/>
                    </a:moveTo>
                    <a:lnTo>
                      <a:pt x="24" y="77"/>
                    </a:lnTo>
                    <a:lnTo>
                      <a:pt x="42" y="41"/>
                    </a:lnTo>
                    <a:close/>
                    <a:moveTo>
                      <a:pt x="1" y="0"/>
                    </a:moveTo>
                    <a:lnTo>
                      <a:pt x="0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322"/>
              <p:cNvSpPr>
                <a:spLocks noEditPoints="1"/>
              </p:cNvSpPr>
              <p:nvPr/>
            </p:nvSpPr>
            <p:spPr bwMode="auto">
              <a:xfrm>
                <a:off x="6614" y="1751"/>
                <a:ext cx="42" cy="77"/>
              </a:xfrm>
              <a:custGeom>
                <a:avLst/>
                <a:gdLst>
                  <a:gd name="T0" fmla="*/ 42 w 42"/>
                  <a:gd name="T1" fmla="*/ 41 h 77"/>
                  <a:gd name="T2" fmla="*/ 24 w 42"/>
                  <a:gd name="T3" fmla="*/ 77 h 77"/>
                  <a:gd name="T4" fmla="*/ 42 w 42"/>
                  <a:gd name="T5" fmla="*/ 41 h 77"/>
                  <a:gd name="T6" fmla="*/ 1 w 42"/>
                  <a:gd name="T7" fmla="*/ 0 h 77"/>
                  <a:gd name="T8" fmla="*/ 0 w 42"/>
                  <a:gd name="T9" fmla="*/ 3 h 77"/>
                  <a:gd name="T10" fmla="*/ 1 w 42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77">
                    <a:moveTo>
                      <a:pt x="42" y="41"/>
                    </a:moveTo>
                    <a:lnTo>
                      <a:pt x="24" y="77"/>
                    </a:lnTo>
                    <a:lnTo>
                      <a:pt x="42" y="41"/>
                    </a:lnTo>
                    <a:moveTo>
                      <a:pt x="1" y="0"/>
                    </a:moveTo>
                    <a:lnTo>
                      <a:pt x="0" y="3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323"/>
              <p:cNvSpPr>
                <a:spLocks noEditPoints="1"/>
              </p:cNvSpPr>
              <p:nvPr/>
            </p:nvSpPr>
            <p:spPr bwMode="auto">
              <a:xfrm>
                <a:off x="5053" y="1461"/>
                <a:ext cx="1660" cy="1037"/>
              </a:xfrm>
              <a:custGeom>
                <a:avLst/>
                <a:gdLst>
                  <a:gd name="T0" fmla="*/ 2054 w 3030"/>
                  <a:gd name="T1" fmla="*/ 122 h 1893"/>
                  <a:gd name="T2" fmla="*/ 2054 w 3030"/>
                  <a:gd name="T3" fmla="*/ 122 h 1893"/>
                  <a:gd name="T4" fmla="*/ 2054 w 3030"/>
                  <a:gd name="T5" fmla="*/ 121 h 1893"/>
                  <a:gd name="T6" fmla="*/ 2054 w 3030"/>
                  <a:gd name="T7" fmla="*/ 119 h 1893"/>
                  <a:gd name="T8" fmla="*/ 2054 w 3030"/>
                  <a:gd name="T9" fmla="*/ 119 h 1893"/>
                  <a:gd name="T10" fmla="*/ 2054 w 3030"/>
                  <a:gd name="T11" fmla="*/ 118 h 1893"/>
                  <a:gd name="T12" fmla="*/ 2054 w 3030"/>
                  <a:gd name="T13" fmla="*/ 117 h 1893"/>
                  <a:gd name="T14" fmla="*/ 2054 w 3030"/>
                  <a:gd name="T15" fmla="*/ 116 h 1893"/>
                  <a:gd name="T16" fmla="*/ 2053 w 3030"/>
                  <a:gd name="T17" fmla="*/ 115 h 1893"/>
                  <a:gd name="T18" fmla="*/ 2053 w 3030"/>
                  <a:gd name="T19" fmla="*/ 114 h 1893"/>
                  <a:gd name="T20" fmla="*/ 2053 w 3030"/>
                  <a:gd name="T21" fmla="*/ 114 h 1893"/>
                  <a:gd name="T22" fmla="*/ 2053 w 3030"/>
                  <a:gd name="T23" fmla="*/ 112 h 1893"/>
                  <a:gd name="T24" fmla="*/ 2053 w 3030"/>
                  <a:gd name="T25" fmla="*/ 111 h 1893"/>
                  <a:gd name="T26" fmla="*/ 2053 w 3030"/>
                  <a:gd name="T27" fmla="*/ 111 h 1893"/>
                  <a:gd name="T28" fmla="*/ 2053 w 3030"/>
                  <a:gd name="T29" fmla="*/ 110 h 1893"/>
                  <a:gd name="T30" fmla="*/ 991 w 3030"/>
                  <a:gd name="T31" fmla="*/ 28 h 1893"/>
                  <a:gd name="T32" fmla="*/ 991 w 3030"/>
                  <a:gd name="T33" fmla="*/ 27 h 1893"/>
                  <a:gd name="T34" fmla="*/ 991 w 3030"/>
                  <a:gd name="T35" fmla="*/ 26 h 1893"/>
                  <a:gd name="T36" fmla="*/ 991 w 3030"/>
                  <a:gd name="T37" fmla="*/ 26 h 1893"/>
                  <a:gd name="T38" fmla="*/ 991 w 3030"/>
                  <a:gd name="T39" fmla="*/ 25 h 1893"/>
                  <a:gd name="T40" fmla="*/ 991 w 3030"/>
                  <a:gd name="T41" fmla="*/ 24 h 1893"/>
                  <a:gd name="T42" fmla="*/ 991 w 3030"/>
                  <a:gd name="T43" fmla="*/ 24 h 1893"/>
                  <a:gd name="T44" fmla="*/ 991 w 3030"/>
                  <a:gd name="T45" fmla="*/ 23 h 1893"/>
                  <a:gd name="T46" fmla="*/ 991 w 3030"/>
                  <a:gd name="T47" fmla="*/ 22 h 1893"/>
                  <a:gd name="T48" fmla="*/ 991 w 3030"/>
                  <a:gd name="T49" fmla="*/ 22 h 1893"/>
                  <a:gd name="T50" fmla="*/ 991 w 3030"/>
                  <a:gd name="T51" fmla="*/ 21 h 1893"/>
                  <a:gd name="T52" fmla="*/ 991 w 3030"/>
                  <a:gd name="T53" fmla="*/ 20 h 1893"/>
                  <a:gd name="T54" fmla="*/ 991 w 3030"/>
                  <a:gd name="T55" fmla="*/ 20 h 1893"/>
                  <a:gd name="T56" fmla="*/ 991 w 3030"/>
                  <a:gd name="T57" fmla="*/ 19 h 1893"/>
                  <a:gd name="T58" fmla="*/ 991 w 3030"/>
                  <a:gd name="T59" fmla="*/ 18 h 1893"/>
                  <a:gd name="T60" fmla="*/ 991 w 3030"/>
                  <a:gd name="T61" fmla="*/ 18 h 1893"/>
                  <a:gd name="T62" fmla="*/ 991 w 3030"/>
                  <a:gd name="T63" fmla="*/ 17 h 1893"/>
                  <a:gd name="T64" fmla="*/ 991 w 3030"/>
                  <a:gd name="T65" fmla="*/ 16 h 1893"/>
                  <a:gd name="T66" fmla="*/ 991 w 3030"/>
                  <a:gd name="T67" fmla="*/ 16 h 1893"/>
                  <a:gd name="T68" fmla="*/ 267 w 3030"/>
                  <a:gd name="T69" fmla="*/ 109 h 1893"/>
                  <a:gd name="T70" fmla="*/ 1139 w 3030"/>
                  <a:gd name="T71" fmla="*/ 171 h 1893"/>
                  <a:gd name="T72" fmla="*/ 223 w 3030"/>
                  <a:gd name="T73" fmla="*/ 0 h 1893"/>
                  <a:gd name="T74" fmla="*/ 2367 w 3030"/>
                  <a:gd name="T75" fmla="*/ 109 h 1893"/>
                  <a:gd name="T76" fmla="*/ 1149 w 3030"/>
                  <a:gd name="T77" fmla="*/ 1109 h 1893"/>
                  <a:gd name="T78" fmla="*/ 0 w 3030"/>
                  <a:gd name="T79" fmla="*/ 221 h 1893"/>
                  <a:gd name="T80" fmla="*/ 1149 w 3030"/>
                  <a:gd name="T81" fmla="*/ 1148 h 1893"/>
                  <a:gd name="T82" fmla="*/ 1975 w 3030"/>
                  <a:gd name="T83" fmla="*/ 1235 h 1893"/>
                  <a:gd name="T84" fmla="*/ 345 w 3030"/>
                  <a:gd name="T85" fmla="*/ 1235 h 1893"/>
                  <a:gd name="T86" fmla="*/ 2888 w 3030"/>
                  <a:gd name="T87" fmla="*/ 1873 h 1893"/>
                  <a:gd name="T88" fmla="*/ 2978 w 3030"/>
                  <a:gd name="T89" fmla="*/ 1594 h 1893"/>
                  <a:gd name="T90" fmla="*/ 3024 w 3030"/>
                  <a:gd name="T91" fmla="*/ 1304 h 1893"/>
                  <a:gd name="T92" fmla="*/ 3024 w 3030"/>
                  <a:gd name="T93" fmla="*/ 1011 h 1893"/>
                  <a:gd name="T94" fmla="*/ 2978 w 3030"/>
                  <a:gd name="T95" fmla="*/ 721 h 1893"/>
                  <a:gd name="T96" fmla="*/ 2850 w 3030"/>
                  <a:gd name="T97" fmla="*/ 534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30" h="1893">
                    <a:moveTo>
                      <a:pt x="2054" y="124"/>
                    </a:moveTo>
                    <a:cubicBezTo>
                      <a:pt x="2054" y="124"/>
                      <a:pt x="2054" y="124"/>
                      <a:pt x="2054" y="124"/>
                    </a:cubicBezTo>
                    <a:cubicBezTo>
                      <a:pt x="2054" y="124"/>
                      <a:pt x="2054" y="124"/>
                      <a:pt x="2054" y="124"/>
                    </a:cubicBezTo>
                    <a:moveTo>
                      <a:pt x="2054" y="122"/>
                    </a:moveTo>
                    <a:cubicBezTo>
                      <a:pt x="2054" y="122"/>
                      <a:pt x="2054" y="122"/>
                      <a:pt x="2054" y="123"/>
                    </a:cubicBezTo>
                    <a:cubicBezTo>
                      <a:pt x="2054" y="122"/>
                      <a:pt x="2054" y="122"/>
                      <a:pt x="2054" y="122"/>
                    </a:cubicBezTo>
                    <a:moveTo>
                      <a:pt x="2054" y="122"/>
                    </a:moveTo>
                    <a:cubicBezTo>
                      <a:pt x="2054" y="122"/>
                      <a:pt x="2054" y="122"/>
                      <a:pt x="2054" y="122"/>
                    </a:cubicBezTo>
                    <a:cubicBezTo>
                      <a:pt x="2054" y="122"/>
                      <a:pt x="2054" y="122"/>
                      <a:pt x="2054" y="122"/>
                    </a:cubicBezTo>
                    <a:moveTo>
                      <a:pt x="2054" y="121"/>
                    </a:moveTo>
                    <a:cubicBezTo>
                      <a:pt x="2054" y="121"/>
                      <a:pt x="2054" y="121"/>
                      <a:pt x="2054" y="121"/>
                    </a:cubicBezTo>
                    <a:cubicBezTo>
                      <a:pt x="2054" y="121"/>
                      <a:pt x="2054" y="121"/>
                      <a:pt x="2054" y="121"/>
                    </a:cubicBezTo>
                    <a:moveTo>
                      <a:pt x="2054" y="120"/>
                    </a:moveTo>
                    <a:cubicBezTo>
                      <a:pt x="2054" y="120"/>
                      <a:pt x="2054" y="120"/>
                      <a:pt x="2054" y="121"/>
                    </a:cubicBezTo>
                    <a:cubicBezTo>
                      <a:pt x="2054" y="120"/>
                      <a:pt x="2054" y="120"/>
                      <a:pt x="2054" y="120"/>
                    </a:cubicBezTo>
                    <a:moveTo>
                      <a:pt x="2054" y="119"/>
                    </a:moveTo>
                    <a:cubicBezTo>
                      <a:pt x="2054" y="120"/>
                      <a:pt x="2054" y="120"/>
                      <a:pt x="2054" y="120"/>
                    </a:cubicBezTo>
                    <a:cubicBezTo>
                      <a:pt x="2054" y="120"/>
                      <a:pt x="2054" y="120"/>
                      <a:pt x="2054" y="119"/>
                    </a:cubicBezTo>
                    <a:moveTo>
                      <a:pt x="2054" y="119"/>
                    </a:moveTo>
                    <a:cubicBezTo>
                      <a:pt x="2054" y="119"/>
                      <a:pt x="2054" y="119"/>
                      <a:pt x="2054" y="119"/>
                    </a:cubicBezTo>
                    <a:cubicBezTo>
                      <a:pt x="2054" y="119"/>
                      <a:pt x="2054" y="119"/>
                      <a:pt x="2054" y="119"/>
                    </a:cubicBezTo>
                    <a:moveTo>
                      <a:pt x="2054" y="118"/>
                    </a:moveTo>
                    <a:cubicBezTo>
                      <a:pt x="2054" y="118"/>
                      <a:pt x="2054" y="118"/>
                      <a:pt x="2054" y="119"/>
                    </a:cubicBezTo>
                    <a:cubicBezTo>
                      <a:pt x="2054" y="118"/>
                      <a:pt x="2054" y="118"/>
                      <a:pt x="2054" y="118"/>
                    </a:cubicBezTo>
                    <a:moveTo>
                      <a:pt x="2054" y="117"/>
                    </a:moveTo>
                    <a:cubicBezTo>
                      <a:pt x="2054" y="118"/>
                      <a:pt x="2054" y="118"/>
                      <a:pt x="2054" y="118"/>
                    </a:cubicBezTo>
                    <a:cubicBezTo>
                      <a:pt x="2054" y="118"/>
                      <a:pt x="2054" y="118"/>
                      <a:pt x="2054" y="117"/>
                    </a:cubicBezTo>
                    <a:moveTo>
                      <a:pt x="2054" y="117"/>
                    </a:moveTo>
                    <a:cubicBezTo>
                      <a:pt x="2054" y="117"/>
                      <a:pt x="2054" y="117"/>
                      <a:pt x="2054" y="117"/>
                    </a:cubicBezTo>
                    <a:cubicBezTo>
                      <a:pt x="2054" y="117"/>
                      <a:pt x="2054" y="117"/>
                      <a:pt x="2054" y="117"/>
                    </a:cubicBezTo>
                    <a:moveTo>
                      <a:pt x="2053" y="116"/>
                    </a:moveTo>
                    <a:cubicBezTo>
                      <a:pt x="2053" y="116"/>
                      <a:pt x="2053" y="116"/>
                      <a:pt x="2054" y="116"/>
                    </a:cubicBezTo>
                    <a:cubicBezTo>
                      <a:pt x="2053" y="116"/>
                      <a:pt x="2053" y="116"/>
                      <a:pt x="2053" y="116"/>
                    </a:cubicBezTo>
                    <a:moveTo>
                      <a:pt x="2053" y="115"/>
                    </a:moveTo>
                    <a:cubicBezTo>
                      <a:pt x="2053" y="115"/>
                      <a:pt x="2053" y="116"/>
                      <a:pt x="2053" y="116"/>
                    </a:cubicBezTo>
                    <a:cubicBezTo>
                      <a:pt x="2053" y="116"/>
                      <a:pt x="2053" y="115"/>
                      <a:pt x="2053" y="115"/>
                    </a:cubicBezTo>
                    <a:moveTo>
                      <a:pt x="2053" y="114"/>
                    </a:moveTo>
                    <a:cubicBezTo>
                      <a:pt x="2053" y="115"/>
                      <a:pt x="2053" y="115"/>
                      <a:pt x="2053" y="115"/>
                    </a:cubicBezTo>
                    <a:cubicBezTo>
                      <a:pt x="2053" y="115"/>
                      <a:pt x="2053" y="115"/>
                      <a:pt x="2053" y="114"/>
                    </a:cubicBezTo>
                    <a:moveTo>
                      <a:pt x="2053" y="114"/>
                    </a:moveTo>
                    <a:cubicBezTo>
                      <a:pt x="2053" y="114"/>
                      <a:pt x="2053" y="114"/>
                      <a:pt x="2053" y="114"/>
                    </a:cubicBezTo>
                    <a:cubicBezTo>
                      <a:pt x="2053" y="114"/>
                      <a:pt x="2053" y="114"/>
                      <a:pt x="2053" y="114"/>
                    </a:cubicBezTo>
                    <a:moveTo>
                      <a:pt x="2053" y="113"/>
                    </a:moveTo>
                    <a:cubicBezTo>
                      <a:pt x="2053" y="113"/>
                      <a:pt x="2053" y="113"/>
                      <a:pt x="2053" y="114"/>
                    </a:cubicBezTo>
                    <a:cubicBezTo>
                      <a:pt x="2053" y="113"/>
                      <a:pt x="2053" y="113"/>
                      <a:pt x="2053" y="113"/>
                    </a:cubicBezTo>
                    <a:moveTo>
                      <a:pt x="2053" y="112"/>
                    </a:moveTo>
                    <a:cubicBezTo>
                      <a:pt x="2053" y="113"/>
                      <a:pt x="2053" y="113"/>
                      <a:pt x="2053" y="113"/>
                    </a:cubicBezTo>
                    <a:cubicBezTo>
                      <a:pt x="2053" y="113"/>
                      <a:pt x="2053" y="113"/>
                      <a:pt x="2053" y="112"/>
                    </a:cubicBezTo>
                    <a:moveTo>
                      <a:pt x="2053" y="112"/>
                    </a:moveTo>
                    <a:cubicBezTo>
                      <a:pt x="2053" y="112"/>
                      <a:pt x="2053" y="112"/>
                      <a:pt x="2053" y="112"/>
                    </a:cubicBezTo>
                    <a:cubicBezTo>
                      <a:pt x="2053" y="112"/>
                      <a:pt x="2053" y="112"/>
                      <a:pt x="2053" y="112"/>
                    </a:cubicBezTo>
                    <a:moveTo>
                      <a:pt x="2053" y="111"/>
                    </a:moveTo>
                    <a:cubicBezTo>
                      <a:pt x="2053" y="111"/>
                      <a:pt x="2053" y="111"/>
                      <a:pt x="2053" y="112"/>
                    </a:cubicBezTo>
                    <a:cubicBezTo>
                      <a:pt x="2053" y="111"/>
                      <a:pt x="2053" y="111"/>
                      <a:pt x="2053" y="111"/>
                    </a:cubicBezTo>
                    <a:moveTo>
                      <a:pt x="2053" y="110"/>
                    </a:moveTo>
                    <a:cubicBezTo>
                      <a:pt x="2053" y="110"/>
                      <a:pt x="2053" y="111"/>
                      <a:pt x="2053" y="111"/>
                    </a:cubicBezTo>
                    <a:cubicBezTo>
                      <a:pt x="2053" y="111"/>
                      <a:pt x="2053" y="110"/>
                      <a:pt x="2053" y="110"/>
                    </a:cubicBezTo>
                    <a:moveTo>
                      <a:pt x="2053" y="109"/>
                    </a:moveTo>
                    <a:cubicBezTo>
                      <a:pt x="2053" y="109"/>
                      <a:pt x="2053" y="109"/>
                      <a:pt x="2053" y="109"/>
                    </a:cubicBezTo>
                    <a:cubicBezTo>
                      <a:pt x="2053" y="110"/>
                      <a:pt x="2053" y="110"/>
                      <a:pt x="2053" y="110"/>
                    </a:cubicBezTo>
                    <a:cubicBezTo>
                      <a:pt x="2053" y="110"/>
                      <a:pt x="2053" y="110"/>
                      <a:pt x="2053" y="109"/>
                    </a:cubicBezTo>
                    <a:moveTo>
                      <a:pt x="991" y="28"/>
                    </a:moveTo>
                    <a:cubicBezTo>
                      <a:pt x="991" y="28"/>
                      <a:pt x="991" y="28"/>
                      <a:pt x="991" y="28"/>
                    </a:cubicBezTo>
                    <a:cubicBezTo>
                      <a:pt x="991" y="28"/>
                      <a:pt x="991" y="28"/>
                      <a:pt x="991" y="28"/>
                    </a:cubicBezTo>
                    <a:moveTo>
                      <a:pt x="991" y="27"/>
                    </a:moveTo>
                    <a:cubicBezTo>
                      <a:pt x="991" y="27"/>
                      <a:pt x="991" y="27"/>
                      <a:pt x="991" y="27"/>
                    </a:cubicBezTo>
                    <a:cubicBezTo>
                      <a:pt x="991" y="27"/>
                      <a:pt x="991" y="27"/>
                      <a:pt x="991" y="27"/>
                    </a:cubicBezTo>
                    <a:moveTo>
                      <a:pt x="991" y="27"/>
                    </a:moveTo>
                    <a:cubicBezTo>
                      <a:pt x="991" y="27"/>
                      <a:pt x="991" y="27"/>
                      <a:pt x="991" y="27"/>
                    </a:cubicBezTo>
                    <a:cubicBezTo>
                      <a:pt x="991" y="27"/>
                      <a:pt x="991" y="27"/>
                      <a:pt x="991" y="27"/>
                    </a:cubicBezTo>
                    <a:moveTo>
                      <a:pt x="991" y="26"/>
                    </a:moveTo>
                    <a:cubicBezTo>
                      <a:pt x="991" y="26"/>
                      <a:pt x="991" y="26"/>
                      <a:pt x="991" y="26"/>
                    </a:cubicBezTo>
                    <a:cubicBezTo>
                      <a:pt x="991" y="26"/>
                      <a:pt x="991" y="26"/>
                      <a:pt x="991" y="26"/>
                    </a:cubicBezTo>
                    <a:moveTo>
                      <a:pt x="991" y="26"/>
                    </a:moveTo>
                    <a:cubicBezTo>
                      <a:pt x="991" y="26"/>
                      <a:pt x="991" y="26"/>
                      <a:pt x="991" y="26"/>
                    </a:cubicBezTo>
                    <a:cubicBezTo>
                      <a:pt x="991" y="26"/>
                      <a:pt x="991" y="26"/>
                      <a:pt x="991" y="26"/>
                    </a:cubicBezTo>
                    <a:moveTo>
                      <a:pt x="991" y="25"/>
                    </a:moveTo>
                    <a:cubicBezTo>
                      <a:pt x="991" y="25"/>
                      <a:pt x="991" y="25"/>
                      <a:pt x="991" y="25"/>
                    </a:cubicBezTo>
                    <a:cubicBezTo>
                      <a:pt x="991" y="25"/>
                      <a:pt x="991" y="25"/>
                      <a:pt x="991" y="25"/>
                    </a:cubicBezTo>
                    <a:moveTo>
                      <a:pt x="991" y="25"/>
                    </a:moveTo>
                    <a:cubicBezTo>
                      <a:pt x="991" y="25"/>
                      <a:pt x="991" y="25"/>
                      <a:pt x="991" y="25"/>
                    </a:cubicBezTo>
                    <a:cubicBezTo>
                      <a:pt x="991" y="25"/>
                      <a:pt x="991" y="25"/>
                      <a:pt x="991" y="25"/>
                    </a:cubicBezTo>
                    <a:moveTo>
                      <a:pt x="991" y="24"/>
                    </a:moveTo>
                    <a:cubicBezTo>
                      <a:pt x="991" y="24"/>
                      <a:pt x="991" y="24"/>
                      <a:pt x="991" y="24"/>
                    </a:cubicBezTo>
                    <a:cubicBezTo>
                      <a:pt x="991" y="24"/>
                      <a:pt x="991" y="24"/>
                      <a:pt x="991" y="24"/>
                    </a:cubicBezTo>
                    <a:moveTo>
                      <a:pt x="991" y="24"/>
                    </a:moveTo>
                    <a:cubicBezTo>
                      <a:pt x="991" y="24"/>
                      <a:pt x="991" y="24"/>
                      <a:pt x="991" y="24"/>
                    </a:cubicBezTo>
                    <a:cubicBezTo>
                      <a:pt x="991" y="24"/>
                      <a:pt x="991" y="24"/>
                      <a:pt x="991" y="24"/>
                    </a:cubicBezTo>
                    <a:moveTo>
                      <a:pt x="991" y="23"/>
                    </a:moveTo>
                    <a:cubicBezTo>
                      <a:pt x="991" y="23"/>
                      <a:pt x="991" y="23"/>
                      <a:pt x="991" y="23"/>
                    </a:cubicBezTo>
                    <a:cubicBezTo>
                      <a:pt x="991" y="23"/>
                      <a:pt x="991" y="23"/>
                      <a:pt x="991" y="23"/>
                    </a:cubicBezTo>
                    <a:moveTo>
                      <a:pt x="991" y="23"/>
                    </a:moveTo>
                    <a:cubicBezTo>
                      <a:pt x="991" y="23"/>
                      <a:pt x="991" y="23"/>
                      <a:pt x="991" y="23"/>
                    </a:cubicBezTo>
                    <a:cubicBezTo>
                      <a:pt x="991" y="23"/>
                      <a:pt x="991" y="23"/>
                      <a:pt x="991" y="23"/>
                    </a:cubicBezTo>
                    <a:moveTo>
                      <a:pt x="991" y="22"/>
                    </a:moveTo>
                    <a:cubicBezTo>
                      <a:pt x="991" y="22"/>
                      <a:pt x="991" y="22"/>
                      <a:pt x="991" y="22"/>
                    </a:cubicBezTo>
                    <a:cubicBezTo>
                      <a:pt x="991" y="22"/>
                      <a:pt x="991" y="22"/>
                      <a:pt x="991" y="22"/>
                    </a:cubicBezTo>
                    <a:moveTo>
                      <a:pt x="991" y="22"/>
                    </a:moveTo>
                    <a:cubicBezTo>
                      <a:pt x="991" y="22"/>
                      <a:pt x="991" y="22"/>
                      <a:pt x="991" y="22"/>
                    </a:cubicBezTo>
                    <a:cubicBezTo>
                      <a:pt x="991" y="22"/>
                      <a:pt x="991" y="22"/>
                      <a:pt x="991" y="22"/>
                    </a:cubicBezTo>
                    <a:moveTo>
                      <a:pt x="991" y="21"/>
                    </a:moveTo>
                    <a:cubicBezTo>
                      <a:pt x="991" y="21"/>
                      <a:pt x="991" y="21"/>
                      <a:pt x="991" y="21"/>
                    </a:cubicBezTo>
                    <a:cubicBezTo>
                      <a:pt x="991" y="21"/>
                      <a:pt x="991" y="21"/>
                      <a:pt x="991" y="21"/>
                    </a:cubicBezTo>
                    <a:moveTo>
                      <a:pt x="991" y="21"/>
                    </a:moveTo>
                    <a:cubicBezTo>
                      <a:pt x="991" y="21"/>
                      <a:pt x="991" y="21"/>
                      <a:pt x="991" y="21"/>
                    </a:cubicBezTo>
                    <a:cubicBezTo>
                      <a:pt x="991" y="21"/>
                      <a:pt x="991" y="21"/>
                      <a:pt x="991" y="21"/>
                    </a:cubicBezTo>
                    <a:moveTo>
                      <a:pt x="991" y="20"/>
                    </a:moveTo>
                    <a:cubicBezTo>
                      <a:pt x="991" y="20"/>
                      <a:pt x="991" y="20"/>
                      <a:pt x="991" y="20"/>
                    </a:cubicBezTo>
                    <a:cubicBezTo>
                      <a:pt x="991" y="20"/>
                      <a:pt x="991" y="20"/>
                      <a:pt x="991" y="20"/>
                    </a:cubicBezTo>
                    <a:moveTo>
                      <a:pt x="991" y="20"/>
                    </a:moveTo>
                    <a:cubicBezTo>
                      <a:pt x="991" y="20"/>
                      <a:pt x="991" y="20"/>
                      <a:pt x="991" y="20"/>
                    </a:cubicBezTo>
                    <a:cubicBezTo>
                      <a:pt x="991" y="20"/>
                      <a:pt x="991" y="20"/>
                      <a:pt x="991" y="20"/>
                    </a:cubicBezTo>
                    <a:moveTo>
                      <a:pt x="991" y="19"/>
                    </a:moveTo>
                    <a:cubicBezTo>
                      <a:pt x="991" y="19"/>
                      <a:pt x="991" y="19"/>
                      <a:pt x="991" y="19"/>
                    </a:cubicBezTo>
                    <a:cubicBezTo>
                      <a:pt x="991" y="19"/>
                      <a:pt x="991" y="19"/>
                      <a:pt x="991" y="19"/>
                    </a:cubicBezTo>
                    <a:moveTo>
                      <a:pt x="991" y="19"/>
                    </a:moveTo>
                    <a:cubicBezTo>
                      <a:pt x="991" y="19"/>
                      <a:pt x="991" y="19"/>
                      <a:pt x="991" y="19"/>
                    </a:cubicBezTo>
                    <a:cubicBezTo>
                      <a:pt x="991" y="19"/>
                      <a:pt x="991" y="19"/>
                      <a:pt x="991" y="19"/>
                    </a:cubicBezTo>
                    <a:moveTo>
                      <a:pt x="991" y="18"/>
                    </a:moveTo>
                    <a:cubicBezTo>
                      <a:pt x="991" y="18"/>
                      <a:pt x="991" y="18"/>
                      <a:pt x="991" y="18"/>
                    </a:cubicBezTo>
                    <a:cubicBezTo>
                      <a:pt x="991" y="18"/>
                      <a:pt x="991" y="18"/>
                      <a:pt x="991" y="18"/>
                    </a:cubicBezTo>
                    <a:moveTo>
                      <a:pt x="991" y="18"/>
                    </a:moveTo>
                    <a:cubicBezTo>
                      <a:pt x="991" y="18"/>
                      <a:pt x="991" y="18"/>
                      <a:pt x="991" y="18"/>
                    </a:cubicBezTo>
                    <a:cubicBezTo>
                      <a:pt x="991" y="18"/>
                      <a:pt x="991" y="18"/>
                      <a:pt x="991" y="18"/>
                    </a:cubicBezTo>
                    <a:moveTo>
                      <a:pt x="991" y="17"/>
                    </a:moveTo>
                    <a:cubicBezTo>
                      <a:pt x="991" y="17"/>
                      <a:pt x="991" y="17"/>
                      <a:pt x="991" y="17"/>
                    </a:cubicBezTo>
                    <a:cubicBezTo>
                      <a:pt x="991" y="17"/>
                      <a:pt x="991" y="17"/>
                      <a:pt x="991" y="17"/>
                    </a:cubicBezTo>
                    <a:moveTo>
                      <a:pt x="991" y="17"/>
                    </a:moveTo>
                    <a:cubicBezTo>
                      <a:pt x="991" y="17"/>
                      <a:pt x="991" y="17"/>
                      <a:pt x="991" y="17"/>
                    </a:cubicBezTo>
                    <a:cubicBezTo>
                      <a:pt x="991" y="17"/>
                      <a:pt x="991" y="17"/>
                      <a:pt x="991" y="17"/>
                    </a:cubicBezTo>
                    <a:moveTo>
                      <a:pt x="991" y="16"/>
                    </a:moveTo>
                    <a:cubicBezTo>
                      <a:pt x="991" y="16"/>
                      <a:pt x="991" y="16"/>
                      <a:pt x="991" y="16"/>
                    </a:cubicBezTo>
                    <a:cubicBezTo>
                      <a:pt x="991" y="16"/>
                      <a:pt x="991" y="16"/>
                      <a:pt x="991" y="16"/>
                    </a:cubicBezTo>
                    <a:moveTo>
                      <a:pt x="991" y="16"/>
                    </a:moveTo>
                    <a:cubicBezTo>
                      <a:pt x="991" y="16"/>
                      <a:pt x="991" y="16"/>
                      <a:pt x="991" y="16"/>
                    </a:cubicBezTo>
                    <a:cubicBezTo>
                      <a:pt x="991" y="16"/>
                      <a:pt x="991" y="16"/>
                      <a:pt x="991" y="16"/>
                    </a:cubicBezTo>
                    <a:moveTo>
                      <a:pt x="223" y="0"/>
                    </a:moveTo>
                    <a:cubicBezTo>
                      <a:pt x="250" y="29"/>
                      <a:pt x="267" y="67"/>
                      <a:pt x="267" y="109"/>
                    </a:cubicBezTo>
                    <a:cubicBezTo>
                      <a:pt x="267" y="109"/>
                      <a:pt x="267" y="109"/>
                      <a:pt x="267" y="109"/>
                    </a:cubicBezTo>
                    <a:cubicBezTo>
                      <a:pt x="267" y="109"/>
                      <a:pt x="267" y="109"/>
                      <a:pt x="267" y="109"/>
                    </a:cubicBezTo>
                    <a:cubicBezTo>
                      <a:pt x="267" y="178"/>
                      <a:pt x="223" y="236"/>
                      <a:pt x="161" y="257"/>
                    </a:cubicBezTo>
                    <a:cubicBezTo>
                      <a:pt x="280" y="532"/>
                      <a:pt x="451" y="651"/>
                      <a:pt x="639" y="651"/>
                    </a:cubicBezTo>
                    <a:cubicBezTo>
                      <a:pt x="668" y="651"/>
                      <a:pt x="697" y="648"/>
                      <a:pt x="727" y="643"/>
                    </a:cubicBezTo>
                    <a:cubicBezTo>
                      <a:pt x="930" y="605"/>
                      <a:pt x="1099" y="473"/>
                      <a:pt x="1139" y="171"/>
                    </a:cubicBezTo>
                    <a:cubicBezTo>
                      <a:pt x="1099" y="169"/>
                      <a:pt x="1064" y="152"/>
                      <a:pt x="1037" y="127"/>
                    </a:cubicBezTo>
                    <a:cubicBezTo>
                      <a:pt x="1131" y="220"/>
                      <a:pt x="1131" y="220"/>
                      <a:pt x="1131" y="220"/>
                    </a:cubicBezTo>
                    <a:cubicBezTo>
                      <a:pt x="1090" y="435"/>
                      <a:pt x="977" y="555"/>
                      <a:pt x="834" y="612"/>
                    </a:cubicBezTo>
                    <a:cubicBezTo>
                      <a:pt x="223" y="0"/>
                      <a:pt x="223" y="0"/>
                      <a:pt x="223" y="0"/>
                    </a:cubicBezTo>
                    <a:moveTo>
                      <a:pt x="2322" y="0"/>
                    </a:moveTo>
                    <a:cubicBezTo>
                      <a:pt x="2350" y="28"/>
                      <a:pt x="2367" y="67"/>
                      <a:pt x="2367" y="109"/>
                    </a:cubicBezTo>
                    <a:cubicBezTo>
                      <a:pt x="2367" y="109"/>
                      <a:pt x="2367" y="109"/>
                      <a:pt x="2367" y="109"/>
                    </a:cubicBezTo>
                    <a:cubicBezTo>
                      <a:pt x="2367" y="109"/>
                      <a:pt x="2367" y="109"/>
                      <a:pt x="2367" y="109"/>
                    </a:cubicBezTo>
                    <a:cubicBezTo>
                      <a:pt x="2367" y="196"/>
                      <a:pt x="2297" y="266"/>
                      <a:pt x="2210" y="266"/>
                    </a:cubicBezTo>
                    <a:cubicBezTo>
                      <a:pt x="2193" y="266"/>
                      <a:pt x="2176" y="263"/>
                      <a:pt x="2161" y="258"/>
                    </a:cubicBezTo>
                    <a:cubicBezTo>
                      <a:pt x="1977" y="1109"/>
                      <a:pt x="1977" y="1109"/>
                      <a:pt x="1977" y="1109"/>
                    </a:cubicBezTo>
                    <a:cubicBezTo>
                      <a:pt x="1149" y="1109"/>
                      <a:pt x="1149" y="1109"/>
                      <a:pt x="1149" y="1109"/>
                    </a:cubicBezTo>
                    <a:cubicBezTo>
                      <a:pt x="348" y="1109"/>
                      <a:pt x="348" y="1109"/>
                      <a:pt x="348" y="1109"/>
                    </a:cubicBezTo>
                    <a:cubicBezTo>
                      <a:pt x="141" y="263"/>
                      <a:pt x="141" y="263"/>
                      <a:pt x="141" y="263"/>
                    </a:cubicBezTo>
                    <a:cubicBezTo>
                      <a:pt x="131" y="265"/>
                      <a:pt x="121" y="266"/>
                      <a:pt x="110" y="266"/>
                    </a:cubicBezTo>
                    <a:cubicBezTo>
                      <a:pt x="67" y="266"/>
                      <a:pt x="28" y="249"/>
                      <a:pt x="0" y="221"/>
                    </a:cubicBezTo>
                    <a:cubicBezTo>
                      <a:pt x="173" y="394"/>
                      <a:pt x="173" y="394"/>
                      <a:pt x="173" y="394"/>
                    </a:cubicBezTo>
                    <a:cubicBezTo>
                      <a:pt x="348" y="1109"/>
                      <a:pt x="348" y="1109"/>
                      <a:pt x="348" y="1109"/>
                    </a:cubicBezTo>
                    <a:cubicBezTo>
                      <a:pt x="387" y="1148"/>
                      <a:pt x="387" y="1148"/>
                      <a:pt x="387" y="1148"/>
                    </a:cubicBezTo>
                    <a:cubicBezTo>
                      <a:pt x="1149" y="1148"/>
                      <a:pt x="1149" y="1148"/>
                      <a:pt x="1149" y="1148"/>
                    </a:cubicBezTo>
                    <a:cubicBezTo>
                      <a:pt x="1233" y="1148"/>
                      <a:pt x="1233" y="1148"/>
                      <a:pt x="1233" y="1148"/>
                    </a:cubicBezTo>
                    <a:cubicBezTo>
                      <a:pt x="1722" y="1148"/>
                      <a:pt x="1722" y="1148"/>
                      <a:pt x="1722" y="1148"/>
                    </a:cubicBezTo>
                    <a:cubicBezTo>
                      <a:pt x="1975" y="1148"/>
                      <a:pt x="1975" y="1148"/>
                      <a:pt x="1975" y="1148"/>
                    </a:cubicBezTo>
                    <a:cubicBezTo>
                      <a:pt x="1975" y="1235"/>
                      <a:pt x="1975" y="1235"/>
                      <a:pt x="1975" y="1235"/>
                    </a:cubicBezTo>
                    <a:cubicBezTo>
                      <a:pt x="1149" y="1235"/>
                      <a:pt x="1149" y="1235"/>
                      <a:pt x="1149" y="1235"/>
                    </a:cubicBezTo>
                    <a:cubicBezTo>
                      <a:pt x="345" y="1235"/>
                      <a:pt x="345" y="1235"/>
                      <a:pt x="345" y="1235"/>
                    </a:cubicBezTo>
                    <a:cubicBezTo>
                      <a:pt x="345" y="1148"/>
                      <a:pt x="345" y="1148"/>
                      <a:pt x="345" y="1148"/>
                    </a:cubicBezTo>
                    <a:cubicBezTo>
                      <a:pt x="345" y="1235"/>
                      <a:pt x="345" y="1235"/>
                      <a:pt x="345" y="1235"/>
                    </a:cubicBezTo>
                    <a:cubicBezTo>
                      <a:pt x="749" y="1639"/>
                      <a:pt x="749" y="1639"/>
                      <a:pt x="749" y="1639"/>
                    </a:cubicBezTo>
                    <a:cubicBezTo>
                      <a:pt x="886" y="1628"/>
                      <a:pt x="1023" y="1623"/>
                      <a:pt x="1160" y="1623"/>
                    </a:cubicBezTo>
                    <a:cubicBezTo>
                      <a:pt x="1726" y="1623"/>
                      <a:pt x="2292" y="1713"/>
                      <a:pt x="2840" y="1893"/>
                    </a:cubicBezTo>
                    <a:cubicBezTo>
                      <a:pt x="2888" y="1873"/>
                      <a:pt x="2888" y="1873"/>
                      <a:pt x="2888" y="1873"/>
                    </a:cubicBezTo>
                    <a:cubicBezTo>
                      <a:pt x="2850" y="1781"/>
                      <a:pt x="2850" y="1781"/>
                      <a:pt x="2850" y="1781"/>
                    </a:cubicBezTo>
                    <a:cubicBezTo>
                      <a:pt x="2939" y="1735"/>
                      <a:pt x="2939" y="1735"/>
                      <a:pt x="2939" y="1735"/>
                    </a:cubicBezTo>
                    <a:cubicBezTo>
                      <a:pt x="2893" y="1646"/>
                      <a:pt x="2893" y="1646"/>
                      <a:pt x="2893" y="1646"/>
                    </a:cubicBezTo>
                    <a:cubicBezTo>
                      <a:pt x="2978" y="1594"/>
                      <a:pt x="2978" y="1594"/>
                      <a:pt x="2978" y="1594"/>
                    </a:cubicBezTo>
                    <a:cubicBezTo>
                      <a:pt x="2926" y="1509"/>
                      <a:pt x="2926" y="1509"/>
                      <a:pt x="2926" y="1509"/>
                    </a:cubicBezTo>
                    <a:cubicBezTo>
                      <a:pt x="3007" y="1450"/>
                      <a:pt x="3007" y="1450"/>
                      <a:pt x="3007" y="1450"/>
                    </a:cubicBezTo>
                    <a:cubicBezTo>
                      <a:pt x="2948" y="1369"/>
                      <a:pt x="2948" y="1369"/>
                      <a:pt x="2948" y="1369"/>
                    </a:cubicBezTo>
                    <a:cubicBezTo>
                      <a:pt x="3024" y="1304"/>
                      <a:pt x="3024" y="1304"/>
                      <a:pt x="3024" y="1304"/>
                    </a:cubicBezTo>
                    <a:cubicBezTo>
                      <a:pt x="2959" y="1228"/>
                      <a:pt x="2959" y="1228"/>
                      <a:pt x="2959" y="1228"/>
                    </a:cubicBezTo>
                    <a:cubicBezTo>
                      <a:pt x="3030" y="1158"/>
                      <a:pt x="3030" y="1158"/>
                      <a:pt x="3030" y="1158"/>
                    </a:cubicBezTo>
                    <a:cubicBezTo>
                      <a:pt x="2959" y="1087"/>
                      <a:pt x="2959" y="1087"/>
                      <a:pt x="2959" y="1087"/>
                    </a:cubicBezTo>
                    <a:cubicBezTo>
                      <a:pt x="3024" y="1011"/>
                      <a:pt x="3024" y="1011"/>
                      <a:pt x="3024" y="1011"/>
                    </a:cubicBezTo>
                    <a:cubicBezTo>
                      <a:pt x="2948" y="946"/>
                      <a:pt x="2948" y="946"/>
                      <a:pt x="2948" y="946"/>
                    </a:cubicBezTo>
                    <a:cubicBezTo>
                      <a:pt x="3007" y="865"/>
                      <a:pt x="3007" y="865"/>
                      <a:pt x="3007" y="865"/>
                    </a:cubicBezTo>
                    <a:cubicBezTo>
                      <a:pt x="2926" y="806"/>
                      <a:pt x="2926" y="806"/>
                      <a:pt x="2926" y="806"/>
                    </a:cubicBezTo>
                    <a:cubicBezTo>
                      <a:pt x="2978" y="721"/>
                      <a:pt x="2978" y="721"/>
                      <a:pt x="2978" y="721"/>
                    </a:cubicBezTo>
                    <a:cubicBezTo>
                      <a:pt x="2893" y="669"/>
                      <a:pt x="2893" y="669"/>
                      <a:pt x="2893" y="669"/>
                    </a:cubicBezTo>
                    <a:cubicBezTo>
                      <a:pt x="2926" y="604"/>
                      <a:pt x="2926" y="604"/>
                      <a:pt x="2926" y="604"/>
                    </a:cubicBezTo>
                    <a:cubicBezTo>
                      <a:pt x="2864" y="541"/>
                      <a:pt x="2864" y="541"/>
                      <a:pt x="2864" y="541"/>
                    </a:cubicBezTo>
                    <a:cubicBezTo>
                      <a:pt x="2850" y="534"/>
                      <a:pt x="2850" y="534"/>
                      <a:pt x="2850" y="534"/>
                    </a:cubicBezTo>
                    <a:cubicBezTo>
                      <a:pt x="2852" y="529"/>
                      <a:pt x="2852" y="529"/>
                      <a:pt x="2852" y="529"/>
                    </a:cubicBezTo>
                    <a:cubicBezTo>
                      <a:pt x="2322" y="0"/>
                      <a:pt x="2322" y="0"/>
                      <a:pt x="2322" y="0"/>
                    </a:cubicBezTo>
                  </a:path>
                </a:pathLst>
              </a:custGeom>
              <a:solidFill>
                <a:srgbClr val="0068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324"/>
              <p:cNvSpPr/>
              <p:nvPr/>
            </p:nvSpPr>
            <p:spPr bwMode="auto">
              <a:xfrm>
                <a:off x="6100" y="2991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1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325"/>
              <p:cNvSpPr/>
              <p:nvPr/>
            </p:nvSpPr>
            <p:spPr bwMode="auto">
              <a:xfrm>
                <a:off x="6100" y="2991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4 h 4"/>
                  <a:gd name="T4" fmla="*/ 0 w 1"/>
                  <a:gd name="T5" fmla="*/ 4 h 4"/>
                  <a:gd name="T6" fmla="*/ 1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326"/>
              <p:cNvSpPr/>
              <p:nvPr/>
            </p:nvSpPr>
            <p:spPr bwMode="auto">
              <a:xfrm>
                <a:off x="6051" y="2946"/>
                <a:ext cx="116" cy="62"/>
              </a:xfrm>
              <a:custGeom>
                <a:avLst/>
                <a:gdLst>
                  <a:gd name="T0" fmla="*/ 0 w 211"/>
                  <a:gd name="T1" fmla="*/ 0 h 113"/>
                  <a:gd name="T2" fmla="*/ 89 w 211"/>
                  <a:gd name="T3" fmla="*/ 89 h 113"/>
                  <a:gd name="T4" fmla="*/ 92 w 211"/>
                  <a:gd name="T5" fmla="*/ 82 h 113"/>
                  <a:gd name="T6" fmla="*/ 187 w 211"/>
                  <a:gd name="T7" fmla="*/ 113 h 113"/>
                  <a:gd name="T8" fmla="*/ 211 w 211"/>
                  <a:gd name="T9" fmla="*/ 39 h 113"/>
                  <a:gd name="T10" fmla="*/ 0 w 211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1" h="113">
                    <a:moveTo>
                      <a:pt x="0" y="0"/>
                    </a:moveTo>
                    <a:cubicBezTo>
                      <a:pt x="89" y="89"/>
                      <a:pt x="89" y="89"/>
                      <a:pt x="89" y="89"/>
                    </a:cubicBezTo>
                    <a:cubicBezTo>
                      <a:pt x="92" y="82"/>
                      <a:pt x="92" y="82"/>
                      <a:pt x="92" y="82"/>
                    </a:cubicBezTo>
                    <a:cubicBezTo>
                      <a:pt x="187" y="113"/>
                      <a:pt x="187" y="113"/>
                      <a:pt x="187" y="113"/>
                    </a:cubicBezTo>
                    <a:cubicBezTo>
                      <a:pt x="211" y="39"/>
                      <a:pt x="211" y="39"/>
                      <a:pt x="211" y="39"/>
                    </a:cubicBezTo>
                    <a:cubicBezTo>
                      <a:pt x="141" y="24"/>
                      <a:pt x="70" y="11"/>
                      <a:pt x="0" y="0"/>
                    </a:cubicBezTo>
                  </a:path>
                </a:pathLst>
              </a:custGeom>
              <a:solidFill>
                <a:srgbClr val="0068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327"/>
              <p:cNvSpPr/>
              <p:nvPr/>
            </p:nvSpPr>
            <p:spPr bwMode="auto">
              <a:xfrm>
                <a:off x="5242" y="2090"/>
                <a:ext cx="893" cy="48"/>
              </a:xfrm>
              <a:custGeom>
                <a:avLst/>
                <a:gdLst>
                  <a:gd name="T0" fmla="*/ 0 w 893"/>
                  <a:gd name="T1" fmla="*/ 0 h 48"/>
                  <a:gd name="T2" fmla="*/ 0 w 893"/>
                  <a:gd name="T3" fmla="*/ 48 h 48"/>
                  <a:gd name="T4" fmla="*/ 440 w 893"/>
                  <a:gd name="T5" fmla="*/ 48 h 48"/>
                  <a:gd name="T6" fmla="*/ 893 w 893"/>
                  <a:gd name="T7" fmla="*/ 48 h 48"/>
                  <a:gd name="T8" fmla="*/ 893 w 893"/>
                  <a:gd name="T9" fmla="*/ 0 h 48"/>
                  <a:gd name="T10" fmla="*/ 440 w 893"/>
                  <a:gd name="T11" fmla="*/ 0 h 48"/>
                  <a:gd name="T12" fmla="*/ 0 w 89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3" h="48">
                    <a:moveTo>
                      <a:pt x="0" y="0"/>
                    </a:moveTo>
                    <a:lnTo>
                      <a:pt x="0" y="48"/>
                    </a:lnTo>
                    <a:lnTo>
                      <a:pt x="440" y="48"/>
                    </a:lnTo>
                    <a:lnTo>
                      <a:pt x="893" y="48"/>
                    </a:lnTo>
                    <a:lnTo>
                      <a:pt x="893" y="0"/>
                    </a:lnTo>
                    <a:lnTo>
                      <a:pt x="4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328"/>
              <p:cNvSpPr/>
              <p:nvPr/>
            </p:nvSpPr>
            <p:spPr bwMode="auto">
              <a:xfrm>
                <a:off x="5242" y="2090"/>
                <a:ext cx="893" cy="48"/>
              </a:xfrm>
              <a:custGeom>
                <a:avLst/>
                <a:gdLst>
                  <a:gd name="T0" fmla="*/ 0 w 893"/>
                  <a:gd name="T1" fmla="*/ 0 h 48"/>
                  <a:gd name="T2" fmla="*/ 0 w 893"/>
                  <a:gd name="T3" fmla="*/ 48 h 48"/>
                  <a:gd name="T4" fmla="*/ 440 w 893"/>
                  <a:gd name="T5" fmla="*/ 48 h 48"/>
                  <a:gd name="T6" fmla="*/ 893 w 893"/>
                  <a:gd name="T7" fmla="*/ 48 h 48"/>
                  <a:gd name="T8" fmla="*/ 893 w 893"/>
                  <a:gd name="T9" fmla="*/ 0 h 48"/>
                  <a:gd name="T10" fmla="*/ 440 w 893"/>
                  <a:gd name="T11" fmla="*/ 0 h 48"/>
                  <a:gd name="T12" fmla="*/ 0 w 89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3" h="48">
                    <a:moveTo>
                      <a:pt x="0" y="0"/>
                    </a:moveTo>
                    <a:lnTo>
                      <a:pt x="0" y="48"/>
                    </a:lnTo>
                    <a:lnTo>
                      <a:pt x="440" y="48"/>
                    </a:lnTo>
                    <a:lnTo>
                      <a:pt x="893" y="48"/>
                    </a:lnTo>
                    <a:lnTo>
                      <a:pt x="893" y="0"/>
                    </a:lnTo>
                    <a:lnTo>
                      <a:pt x="44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329"/>
              <p:cNvSpPr/>
              <p:nvPr/>
            </p:nvSpPr>
            <p:spPr bwMode="auto">
              <a:xfrm>
                <a:off x="5027" y="1384"/>
                <a:ext cx="1323" cy="685"/>
              </a:xfrm>
              <a:custGeom>
                <a:avLst/>
                <a:gdLst>
                  <a:gd name="T0" fmla="*/ 2257 w 2414"/>
                  <a:gd name="T1" fmla="*/ 94 h 1250"/>
                  <a:gd name="T2" fmla="*/ 2100 w 2414"/>
                  <a:gd name="T3" fmla="*/ 250 h 1250"/>
                  <a:gd name="T4" fmla="*/ 2186 w 2414"/>
                  <a:gd name="T5" fmla="*/ 390 h 1250"/>
                  <a:gd name="T6" fmla="*/ 1643 w 2414"/>
                  <a:gd name="T7" fmla="*/ 788 h 1250"/>
                  <a:gd name="T8" fmla="*/ 1205 w 2414"/>
                  <a:gd name="T9" fmla="*/ 312 h 1250"/>
                  <a:gd name="T10" fmla="*/ 1351 w 2414"/>
                  <a:gd name="T11" fmla="*/ 156 h 1250"/>
                  <a:gd name="T12" fmla="*/ 1196 w 2414"/>
                  <a:gd name="T13" fmla="*/ 0 h 1250"/>
                  <a:gd name="T14" fmla="*/ 1195 w 2414"/>
                  <a:gd name="T15" fmla="*/ 0 h 1250"/>
                  <a:gd name="T16" fmla="*/ 1038 w 2414"/>
                  <a:gd name="T17" fmla="*/ 156 h 1250"/>
                  <a:gd name="T18" fmla="*/ 1186 w 2414"/>
                  <a:gd name="T19" fmla="*/ 312 h 1250"/>
                  <a:gd name="T20" fmla="*/ 774 w 2414"/>
                  <a:gd name="T21" fmla="*/ 784 h 1250"/>
                  <a:gd name="T22" fmla="*/ 208 w 2414"/>
                  <a:gd name="T23" fmla="*/ 398 h 1250"/>
                  <a:gd name="T24" fmla="*/ 314 w 2414"/>
                  <a:gd name="T25" fmla="*/ 250 h 1250"/>
                  <a:gd name="T26" fmla="*/ 157 w 2414"/>
                  <a:gd name="T27" fmla="*/ 94 h 1250"/>
                  <a:gd name="T28" fmla="*/ 0 w 2414"/>
                  <a:gd name="T29" fmla="*/ 250 h 1250"/>
                  <a:gd name="T30" fmla="*/ 157 w 2414"/>
                  <a:gd name="T31" fmla="*/ 407 h 1250"/>
                  <a:gd name="T32" fmla="*/ 188 w 2414"/>
                  <a:gd name="T33" fmla="*/ 404 h 1250"/>
                  <a:gd name="T34" fmla="*/ 395 w 2414"/>
                  <a:gd name="T35" fmla="*/ 1250 h 1250"/>
                  <a:gd name="T36" fmla="*/ 1196 w 2414"/>
                  <a:gd name="T37" fmla="*/ 1250 h 1250"/>
                  <a:gd name="T38" fmla="*/ 2024 w 2414"/>
                  <a:gd name="T39" fmla="*/ 1250 h 1250"/>
                  <a:gd name="T40" fmla="*/ 2208 w 2414"/>
                  <a:gd name="T41" fmla="*/ 399 h 1250"/>
                  <a:gd name="T42" fmla="*/ 2257 w 2414"/>
                  <a:gd name="T43" fmla="*/ 407 h 1250"/>
                  <a:gd name="T44" fmla="*/ 2414 w 2414"/>
                  <a:gd name="T45" fmla="*/ 250 h 1250"/>
                  <a:gd name="T46" fmla="*/ 2257 w 2414"/>
                  <a:gd name="T47" fmla="*/ 94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14" h="1250">
                    <a:moveTo>
                      <a:pt x="2257" y="94"/>
                    </a:moveTo>
                    <a:cubicBezTo>
                      <a:pt x="2170" y="94"/>
                      <a:pt x="2100" y="164"/>
                      <a:pt x="2100" y="250"/>
                    </a:cubicBezTo>
                    <a:cubicBezTo>
                      <a:pt x="2100" y="312"/>
                      <a:pt x="2135" y="364"/>
                      <a:pt x="2186" y="390"/>
                    </a:cubicBezTo>
                    <a:cubicBezTo>
                      <a:pt x="2056" y="715"/>
                      <a:pt x="1867" y="830"/>
                      <a:pt x="1643" y="788"/>
                    </a:cubicBezTo>
                    <a:cubicBezTo>
                      <a:pt x="1440" y="750"/>
                      <a:pt x="1251" y="615"/>
                      <a:pt x="1205" y="312"/>
                    </a:cubicBezTo>
                    <a:cubicBezTo>
                      <a:pt x="1287" y="307"/>
                      <a:pt x="1351" y="239"/>
                      <a:pt x="1351" y="156"/>
                    </a:cubicBezTo>
                    <a:cubicBezTo>
                      <a:pt x="1351" y="70"/>
                      <a:pt x="1282" y="0"/>
                      <a:pt x="1196" y="0"/>
                    </a:cubicBezTo>
                    <a:cubicBezTo>
                      <a:pt x="1195" y="0"/>
                      <a:pt x="1195" y="0"/>
                      <a:pt x="1195" y="0"/>
                    </a:cubicBezTo>
                    <a:cubicBezTo>
                      <a:pt x="1108" y="0"/>
                      <a:pt x="1038" y="70"/>
                      <a:pt x="1038" y="156"/>
                    </a:cubicBezTo>
                    <a:cubicBezTo>
                      <a:pt x="1038" y="240"/>
                      <a:pt x="1103" y="308"/>
                      <a:pt x="1186" y="312"/>
                    </a:cubicBezTo>
                    <a:cubicBezTo>
                      <a:pt x="1146" y="614"/>
                      <a:pt x="977" y="746"/>
                      <a:pt x="774" y="784"/>
                    </a:cubicBezTo>
                    <a:cubicBezTo>
                      <a:pt x="552" y="825"/>
                      <a:pt x="346" y="715"/>
                      <a:pt x="208" y="398"/>
                    </a:cubicBezTo>
                    <a:cubicBezTo>
                      <a:pt x="270" y="377"/>
                      <a:pt x="314" y="319"/>
                      <a:pt x="314" y="250"/>
                    </a:cubicBezTo>
                    <a:cubicBezTo>
                      <a:pt x="314" y="164"/>
                      <a:pt x="244" y="94"/>
                      <a:pt x="157" y="94"/>
                    </a:cubicBezTo>
                    <a:cubicBezTo>
                      <a:pt x="71" y="94"/>
                      <a:pt x="0" y="164"/>
                      <a:pt x="0" y="250"/>
                    </a:cubicBezTo>
                    <a:cubicBezTo>
                      <a:pt x="0" y="337"/>
                      <a:pt x="71" y="407"/>
                      <a:pt x="157" y="407"/>
                    </a:cubicBezTo>
                    <a:cubicBezTo>
                      <a:pt x="168" y="407"/>
                      <a:pt x="178" y="406"/>
                      <a:pt x="188" y="404"/>
                    </a:cubicBezTo>
                    <a:cubicBezTo>
                      <a:pt x="395" y="1250"/>
                      <a:pt x="395" y="1250"/>
                      <a:pt x="395" y="1250"/>
                    </a:cubicBezTo>
                    <a:cubicBezTo>
                      <a:pt x="1196" y="1250"/>
                      <a:pt x="1196" y="1250"/>
                      <a:pt x="1196" y="1250"/>
                    </a:cubicBezTo>
                    <a:cubicBezTo>
                      <a:pt x="2024" y="1250"/>
                      <a:pt x="2024" y="1250"/>
                      <a:pt x="2024" y="1250"/>
                    </a:cubicBezTo>
                    <a:cubicBezTo>
                      <a:pt x="2208" y="399"/>
                      <a:pt x="2208" y="399"/>
                      <a:pt x="2208" y="399"/>
                    </a:cubicBezTo>
                    <a:cubicBezTo>
                      <a:pt x="2223" y="404"/>
                      <a:pt x="2240" y="407"/>
                      <a:pt x="2257" y="407"/>
                    </a:cubicBezTo>
                    <a:cubicBezTo>
                      <a:pt x="2344" y="407"/>
                      <a:pt x="2414" y="337"/>
                      <a:pt x="2414" y="250"/>
                    </a:cubicBezTo>
                    <a:cubicBezTo>
                      <a:pt x="2414" y="164"/>
                      <a:pt x="2344" y="94"/>
                      <a:pt x="2257" y="94"/>
                    </a:cubicBezTo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330"/>
              <p:cNvSpPr/>
              <p:nvPr/>
            </p:nvSpPr>
            <p:spPr bwMode="auto">
              <a:xfrm>
                <a:off x="5027" y="1384"/>
                <a:ext cx="655" cy="685"/>
              </a:xfrm>
              <a:custGeom>
                <a:avLst/>
                <a:gdLst>
                  <a:gd name="T0" fmla="*/ 1195 w 1196"/>
                  <a:gd name="T1" fmla="*/ 0 h 1250"/>
                  <a:gd name="T2" fmla="*/ 1038 w 1196"/>
                  <a:gd name="T3" fmla="*/ 156 h 1250"/>
                  <a:gd name="T4" fmla="*/ 1186 w 1196"/>
                  <a:gd name="T5" fmla="*/ 312 h 1250"/>
                  <a:gd name="T6" fmla="*/ 774 w 1196"/>
                  <a:gd name="T7" fmla="*/ 784 h 1250"/>
                  <a:gd name="T8" fmla="*/ 208 w 1196"/>
                  <a:gd name="T9" fmla="*/ 398 h 1250"/>
                  <a:gd name="T10" fmla="*/ 314 w 1196"/>
                  <a:gd name="T11" fmla="*/ 250 h 1250"/>
                  <a:gd name="T12" fmla="*/ 157 w 1196"/>
                  <a:gd name="T13" fmla="*/ 94 h 1250"/>
                  <a:gd name="T14" fmla="*/ 0 w 1196"/>
                  <a:gd name="T15" fmla="*/ 250 h 1250"/>
                  <a:gd name="T16" fmla="*/ 157 w 1196"/>
                  <a:gd name="T17" fmla="*/ 407 h 1250"/>
                  <a:gd name="T18" fmla="*/ 188 w 1196"/>
                  <a:gd name="T19" fmla="*/ 404 h 1250"/>
                  <a:gd name="T20" fmla="*/ 395 w 1196"/>
                  <a:gd name="T21" fmla="*/ 1250 h 1250"/>
                  <a:gd name="T22" fmla="*/ 1196 w 1196"/>
                  <a:gd name="T23" fmla="*/ 1250 h 1250"/>
                  <a:gd name="T24" fmla="*/ 1196 w 1196"/>
                  <a:gd name="T25" fmla="*/ 0 h 1250"/>
                  <a:gd name="T26" fmla="*/ 1195 w 1196"/>
                  <a:gd name="T27" fmla="*/ 0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96" h="1250">
                    <a:moveTo>
                      <a:pt x="1195" y="0"/>
                    </a:moveTo>
                    <a:cubicBezTo>
                      <a:pt x="1108" y="0"/>
                      <a:pt x="1038" y="70"/>
                      <a:pt x="1038" y="156"/>
                    </a:cubicBezTo>
                    <a:cubicBezTo>
                      <a:pt x="1038" y="240"/>
                      <a:pt x="1103" y="308"/>
                      <a:pt x="1186" y="312"/>
                    </a:cubicBezTo>
                    <a:cubicBezTo>
                      <a:pt x="1146" y="614"/>
                      <a:pt x="977" y="746"/>
                      <a:pt x="774" y="784"/>
                    </a:cubicBezTo>
                    <a:cubicBezTo>
                      <a:pt x="552" y="825"/>
                      <a:pt x="346" y="715"/>
                      <a:pt x="208" y="398"/>
                    </a:cubicBezTo>
                    <a:cubicBezTo>
                      <a:pt x="270" y="377"/>
                      <a:pt x="314" y="319"/>
                      <a:pt x="314" y="250"/>
                    </a:cubicBezTo>
                    <a:cubicBezTo>
                      <a:pt x="314" y="164"/>
                      <a:pt x="244" y="94"/>
                      <a:pt x="157" y="94"/>
                    </a:cubicBezTo>
                    <a:cubicBezTo>
                      <a:pt x="71" y="94"/>
                      <a:pt x="0" y="164"/>
                      <a:pt x="0" y="250"/>
                    </a:cubicBezTo>
                    <a:cubicBezTo>
                      <a:pt x="0" y="337"/>
                      <a:pt x="71" y="407"/>
                      <a:pt x="157" y="407"/>
                    </a:cubicBezTo>
                    <a:cubicBezTo>
                      <a:pt x="168" y="407"/>
                      <a:pt x="178" y="406"/>
                      <a:pt x="188" y="404"/>
                    </a:cubicBezTo>
                    <a:cubicBezTo>
                      <a:pt x="395" y="1250"/>
                      <a:pt x="395" y="1250"/>
                      <a:pt x="395" y="1250"/>
                    </a:cubicBezTo>
                    <a:cubicBezTo>
                      <a:pt x="1196" y="1250"/>
                      <a:pt x="1196" y="1250"/>
                      <a:pt x="1196" y="1250"/>
                    </a:cubicBezTo>
                    <a:cubicBezTo>
                      <a:pt x="1196" y="0"/>
                      <a:pt x="1196" y="0"/>
                      <a:pt x="1196" y="0"/>
                    </a:cubicBezTo>
                    <a:cubicBezTo>
                      <a:pt x="1195" y="0"/>
                      <a:pt x="1195" y="0"/>
                      <a:pt x="1195" y="0"/>
                    </a:cubicBezTo>
                  </a:path>
                </a:pathLst>
              </a:custGeom>
              <a:solidFill>
                <a:srgbClr val="F9ED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Rectangle 331"/>
              <p:cNvSpPr>
                <a:spLocks noChangeArrowheads="1"/>
              </p:cNvSpPr>
              <p:nvPr/>
            </p:nvSpPr>
            <p:spPr bwMode="auto">
              <a:xfrm>
                <a:off x="5242" y="2090"/>
                <a:ext cx="440" cy="48"/>
              </a:xfrm>
              <a:prstGeom prst="rect">
                <a:avLst/>
              </a:prstGeom>
              <a:solidFill>
                <a:srgbClr val="F9ED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332"/>
              <p:cNvSpPr/>
              <p:nvPr/>
            </p:nvSpPr>
            <p:spPr bwMode="auto">
              <a:xfrm>
                <a:off x="5682" y="1384"/>
                <a:ext cx="668" cy="685"/>
              </a:xfrm>
              <a:custGeom>
                <a:avLst/>
                <a:gdLst>
                  <a:gd name="T0" fmla="*/ 1012 w 1218"/>
                  <a:gd name="T1" fmla="*/ 399 h 1250"/>
                  <a:gd name="T2" fmla="*/ 1061 w 1218"/>
                  <a:gd name="T3" fmla="*/ 407 h 1250"/>
                  <a:gd name="T4" fmla="*/ 1218 w 1218"/>
                  <a:gd name="T5" fmla="*/ 250 h 1250"/>
                  <a:gd name="T6" fmla="*/ 1061 w 1218"/>
                  <a:gd name="T7" fmla="*/ 94 h 1250"/>
                  <a:gd name="T8" fmla="*/ 904 w 1218"/>
                  <a:gd name="T9" fmla="*/ 250 h 1250"/>
                  <a:gd name="T10" fmla="*/ 990 w 1218"/>
                  <a:gd name="T11" fmla="*/ 390 h 1250"/>
                  <a:gd name="T12" fmla="*/ 447 w 1218"/>
                  <a:gd name="T13" fmla="*/ 788 h 1250"/>
                  <a:gd name="T14" fmla="*/ 9 w 1218"/>
                  <a:gd name="T15" fmla="*/ 312 h 1250"/>
                  <a:gd name="T16" fmla="*/ 155 w 1218"/>
                  <a:gd name="T17" fmla="*/ 156 h 1250"/>
                  <a:gd name="T18" fmla="*/ 0 w 1218"/>
                  <a:gd name="T19" fmla="*/ 0 h 1250"/>
                  <a:gd name="T20" fmla="*/ 0 w 1218"/>
                  <a:gd name="T21" fmla="*/ 1250 h 1250"/>
                  <a:gd name="T22" fmla="*/ 828 w 1218"/>
                  <a:gd name="T23" fmla="*/ 1250 h 1250"/>
                  <a:gd name="T24" fmla="*/ 1012 w 1218"/>
                  <a:gd name="T25" fmla="*/ 399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18" h="1250">
                    <a:moveTo>
                      <a:pt x="1012" y="399"/>
                    </a:moveTo>
                    <a:cubicBezTo>
                      <a:pt x="1027" y="404"/>
                      <a:pt x="1044" y="407"/>
                      <a:pt x="1061" y="407"/>
                    </a:cubicBezTo>
                    <a:cubicBezTo>
                      <a:pt x="1148" y="407"/>
                      <a:pt x="1218" y="337"/>
                      <a:pt x="1218" y="250"/>
                    </a:cubicBezTo>
                    <a:cubicBezTo>
                      <a:pt x="1218" y="164"/>
                      <a:pt x="1148" y="94"/>
                      <a:pt x="1061" y="94"/>
                    </a:cubicBezTo>
                    <a:cubicBezTo>
                      <a:pt x="974" y="94"/>
                      <a:pt x="904" y="164"/>
                      <a:pt x="904" y="250"/>
                    </a:cubicBezTo>
                    <a:cubicBezTo>
                      <a:pt x="904" y="312"/>
                      <a:pt x="939" y="364"/>
                      <a:pt x="990" y="390"/>
                    </a:cubicBezTo>
                    <a:cubicBezTo>
                      <a:pt x="860" y="715"/>
                      <a:pt x="671" y="830"/>
                      <a:pt x="447" y="788"/>
                    </a:cubicBezTo>
                    <a:cubicBezTo>
                      <a:pt x="244" y="750"/>
                      <a:pt x="55" y="615"/>
                      <a:pt x="9" y="312"/>
                    </a:cubicBezTo>
                    <a:cubicBezTo>
                      <a:pt x="91" y="307"/>
                      <a:pt x="155" y="239"/>
                      <a:pt x="155" y="156"/>
                    </a:cubicBezTo>
                    <a:cubicBezTo>
                      <a:pt x="155" y="70"/>
                      <a:pt x="86" y="0"/>
                      <a:pt x="0" y="0"/>
                    </a:cubicBezTo>
                    <a:cubicBezTo>
                      <a:pt x="0" y="1250"/>
                      <a:pt x="0" y="1250"/>
                      <a:pt x="0" y="1250"/>
                    </a:cubicBezTo>
                    <a:cubicBezTo>
                      <a:pt x="828" y="1250"/>
                      <a:pt x="828" y="1250"/>
                      <a:pt x="828" y="1250"/>
                    </a:cubicBezTo>
                    <a:cubicBezTo>
                      <a:pt x="1012" y="399"/>
                      <a:pt x="1012" y="399"/>
                      <a:pt x="1012" y="399"/>
                    </a:cubicBezTo>
                  </a:path>
                </a:pathLst>
              </a:custGeom>
              <a:solidFill>
                <a:srgbClr val="C6B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Rectangle 333"/>
              <p:cNvSpPr>
                <a:spLocks noChangeArrowheads="1"/>
              </p:cNvSpPr>
              <p:nvPr/>
            </p:nvSpPr>
            <p:spPr bwMode="auto">
              <a:xfrm>
                <a:off x="5682" y="2090"/>
                <a:ext cx="453" cy="48"/>
              </a:xfrm>
              <a:prstGeom prst="rect">
                <a:avLst/>
              </a:prstGeom>
              <a:solidFill>
                <a:srgbClr val="C6B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Rectangle 334"/>
              <p:cNvSpPr>
                <a:spLocks noChangeArrowheads="1"/>
              </p:cNvSpPr>
              <p:nvPr/>
            </p:nvSpPr>
            <p:spPr bwMode="auto">
              <a:xfrm>
                <a:off x="5682" y="2090"/>
                <a:ext cx="453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335"/>
              <p:cNvSpPr/>
              <p:nvPr/>
            </p:nvSpPr>
            <p:spPr bwMode="auto">
              <a:xfrm>
                <a:off x="5728" y="2090"/>
                <a:ext cx="315" cy="48"/>
              </a:xfrm>
              <a:custGeom>
                <a:avLst/>
                <a:gdLst>
                  <a:gd name="T0" fmla="*/ 489 w 575"/>
                  <a:gd name="T1" fmla="*/ 0 h 87"/>
                  <a:gd name="T2" fmla="*/ 0 w 575"/>
                  <a:gd name="T3" fmla="*/ 0 h 87"/>
                  <a:gd name="T4" fmla="*/ 0 w 575"/>
                  <a:gd name="T5" fmla="*/ 1 h 87"/>
                  <a:gd name="T6" fmla="*/ 86 w 575"/>
                  <a:gd name="T7" fmla="*/ 86 h 87"/>
                  <a:gd name="T8" fmla="*/ 86 w 575"/>
                  <a:gd name="T9" fmla="*/ 87 h 87"/>
                  <a:gd name="T10" fmla="*/ 575 w 575"/>
                  <a:gd name="T11" fmla="*/ 87 h 87"/>
                  <a:gd name="T12" fmla="*/ 489 w 575"/>
                  <a:gd name="T13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5" h="87">
                    <a:moveTo>
                      <a:pt x="48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85" y="86"/>
                      <a:pt x="86" y="86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575" y="87"/>
                      <a:pt x="575" y="87"/>
                      <a:pt x="575" y="87"/>
                    </a:cubicBezTo>
                    <a:cubicBezTo>
                      <a:pt x="489" y="0"/>
                      <a:pt x="489" y="0"/>
                      <a:pt x="489" y="0"/>
                    </a:cubicBezTo>
                  </a:path>
                </a:pathLst>
              </a:custGeom>
              <a:solidFill>
                <a:srgbClr val="7C74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336"/>
              <p:cNvSpPr/>
              <p:nvPr/>
            </p:nvSpPr>
            <p:spPr bwMode="auto">
              <a:xfrm>
                <a:off x="5588" y="1816"/>
                <a:ext cx="94" cy="228"/>
              </a:xfrm>
              <a:custGeom>
                <a:avLst/>
                <a:gdLst>
                  <a:gd name="T0" fmla="*/ 173 w 173"/>
                  <a:gd name="T1" fmla="*/ 0 h 417"/>
                  <a:gd name="T2" fmla="*/ 0 w 173"/>
                  <a:gd name="T3" fmla="*/ 173 h 417"/>
                  <a:gd name="T4" fmla="*/ 52 w 173"/>
                  <a:gd name="T5" fmla="*/ 297 h 417"/>
                  <a:gd name="T6" fmla="*/ 173 w 173"/>
                  <a:gd name="T7" fmla="*/ 417 h 417"/>
                  <a:gd name="T8" fmla="*/ 173 w 173"/>
                  <a:gd name="T9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417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22"/>
                      <a:pt x="20" y="265"/>
                      <a:pt x="52" y="297"/>
                    </a:cubicBezTo>
                    <a:cubicBezTo>
                      <a:pt x="52" y="297"/>
                      <a:pt x="124" y="369"/>
                      <a:pt x="173" y="417"/>
                    </a:cubicBezTo>
                    <a:cubicBezTo>
                      <a:pt x="173" y="0"/>
                      <a:pt x="173" y="0"/>
                      <a:pt x="173" y="0"/>
                    </a:cubicBezTo>
                  </a:path>
                </a:pathLst>
              </a:custGeom>
              <a:solidFill>
                <a:srgbClr val="9C9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337"/>
              <p:cNvSpPr/>
              <p:nvPr/>
            </p:nvSpPr>
            <p:spPr bwMode="auto">
              <a:xfrm>
                <a:off x="5682" y="1816"/>
                <a:ext cx="292" cy="253"/>
              </a:xfrm>
              <a:custGeom>
                <a:avLst/>
                <a:gdLst>
                  <a:gd name="T0" fmla="*/ 0 w 533"/>
                  <a:gd name="T1" fmla="*/ 0 h 462"/>
                  <a:gd name="T2" fmla="*/ 0 w 533"/>
                  <a:gd name="T3" fmla="*/ 0 h 462"/>
                  <a:gd name="T4" fmla="*/ 0 w 533"/>
                  <a:gd name="T5" fmla="*/ 417 h 462"/>
                  <a:gd name="T6" fmla="*/ 43 w 533"/>
                  <a:gd name="T7" fmla="*/ 461 h 462"/>
                  <a:gd name="T8" fmla="*/ 44 w 533"/>
                  <a:gd name="T9" fmla="*/ 462 h 462"/>
                  <a:gd name="T10" fmla="*/ 533 w 533"/>
                  <a:gd name="T11" fmla="*/ 462 h 462"/>
                  <a:gd name="T12" fmla="*/ 123 w 533"/>
                  <a:gd name="T13" fmla="*/ 52 h 462"/>
                  <a:gd name="T14" fmla="*/ 0 w 533"/>
                  <a:gd name="T15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3" h="46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17"/>
                      <a:pt x="0" y="417"/>
                      <a:pt x="0" y="417"/>
                    </a:cubicBezTo>
                    <a:cubicBezTo>
                      <a:pt x="24" y="442"/>
                      <a:pt x="43" y="461"/>
                      <a:pt x="43" y="461"/>
                    </a:cubicBezTo>
                    <a:cubicBezTo>
                      <a:pt x="44" y="462"/>
                      <a:pt x="44" y="462"/>
                      <a:pt x="44" y="462"/>
                    </a:cubicBezTo>
                    <a:cubicBezTo>
                      <a:pt x="533" y="462"/>
                      <a:pt x="533" y="462"/>
                      <a:pt x="533" y="462"/>
                    </a:cubicBezTo>
                    <a:cubicBezTo>
                      <a:pt x="532" y="461"/>
                      <a:pt x="124" y="53"/>
                      <a:pt x="123" y="52"/>
                    </a:cubicBezTo>
                    <a:cubicBezTo>
                      <a:pt x="92" y="20"/>
                      <a:pt x="48" y="0"/>
                      <a:pt x="0" y="0"/>
                    </a:cubicBezTo>
                  </a:path>
                </a:pathLst>
              </a:custGeom>
              <a:solidFill>
                <a:srgbClr val="7C74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Oval 338"/>
              <p:cNvSpPr>
                <a:spLocks noChangeArrowheads="1"/>
              </p:cNvSpPr>
              <p:nvPr/>
            </p:nvSpPr>
            <p:spPr bwMode="auto">
              <a:xfrm>
                <a:off x="5588" y="1816"/>
                <a:ext cx="189" cy="189"/>
              </a:xfrm>
              <a:prstGeom prst="ellipse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339"/>
              <p:cNvSpPr/>
              <p:nvPr/>
            </p:nvSpPr>
            <p:spPr bwMode="auto">
              <a:xfrm>
                <a:off x="4103" y="2197"/>
                <a:ext cx="3171" cy="1090"/>
              </a:xfrm>
              <a:custGeom>
                <a:avLst/>
                <a:gdLst>
                  <a:gd name="T0" fmla="*/ 0 w 5790"/>
                  <a:gd name="T1" fmla="*/ 1119 h 1990"/>
                  <a:gd name="T2" fmla="*/ 566 w 5790"/>
                  <a:gd name="T3" fmla="*/ 1990 h 1990"/>
                  <a:gd name="T4" fmla="*/ 5224 w 5790"/>
                  <a:gd name="T5" fmla="*/ 1990 h 1990"/>
                  <a:gd name="T6" fmla="*/ 5790 w 5790"/>
                  <a:gd name="T7" fmla="*/ 1119 h 1990"/>
                  <a:gd name="T8" fmla="*/ 0 w 5790"/>
                  <a:gd name="T9" fmla="*/ 1119 h 19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90" h="1990">
                    <a:moveTo>
                      <a:pt x="0" y="1119"/>
                    </a:moveTo>
                    <a:cubicBezTo>
                      <a:pt x="566" y="1990"/>
                      <a:pt x="566" y="1990"/>
                      <a:pt x="566" y="1990"/>
                    </a:cubicBezTo>
                    <a:cubicBezTo>
                      <a:pt x="2025" y="1092"/>
                      <a:pt x="3766" y="1092"/>
                      <a:pt x="5224" y="1990"/>
                    </a:cubicBezTo>
                    <a:cubicBezTo>
                      <a:pt x="5413" y="1700"/>
                      <a:pt x="5601" y="1410"/>
                      <a:pt x="5790" y="1119"/>
                    </a:cubicBezTo>
                    <a:cubicBezTo>
                      <a:pt x="3992" y="0"/>
                      <a:pt x="1798" y="0"/>
                      <a:pt x="0" y="1119"/>
                    </a:cubicBezTo>
                  </a:path>
                </a:pathLst>
              </a:cu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340"/>
              <p:cNvSpPr>
                <a:spLocks noEditPoints="1"/>
              </p:cNvSpPr>
              <p:nvPr/>
            </p:nvSpPr>
            <p:spPr bwMode="auto">
              <a:xfrm>
                <a:off x="4843" y="2985"/>
                <a:ext cx="288" cy="90"/>
              </a:xfrm>
              <a:custGeom>
                <a:avLst/>
                <a:gdLst>
                  <a:gd name="T0" fmla="*/ 23 w 526"/>
                  <a:gd name="T1" fmla="*/ 155 h 164"/>
                  <a:gd name="T2" fmla="*/ 0 w 526"/>
                  <a:gd name="T3" fmla="*/ 164 h 164"/>
                  <a:gd name="T4" fmla="*/ 1 w 526"/>
                  <a:gd name="T5" fmla="*/ 164 h 164"/>
                  <a:gd name="T6" fmla="*/ 23 w 526"/>
                  <a:gd name="T7" fmla="*/ 155 h 164"/>
                  <a:gd name="T8" fmla="*/ 23 w 526"/>
                  <a:gd name="T9" fmla="*/ 155 h 164"/>
                  <a:gd name="T10" fmla="*/ 526 w 526"/>
                  <a:gd name="T11" fmla="*/ 0 h 164"/>
                  <a:gd name="T12" fmla="*/ 202 w 526"/>
                  <a:gd name="T13" fmla="*/ 92 h 164"/>
                  <a:gd name="T14" fmla="*/ 202 w 526"/>
                  <a:gd name="T15" fmla="*/ 92 h 164"/>
                  <a:gd name="T16" fmla="*/ 526 w 526"/>
                  <a:gd name="T17" fmla="*/ 1 h 164"/>
                  <a:gd name="T18" fmla="*/ 526 w 526"/>
                  <a:gd name="T1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6" h="164">
                    <a:moveTo>
                      <a:pt x="23" y="155"/>
                    </a:moveTo>
                    <a:cubicBezTo>
                      <a:pt x="16" y="158"/>
                      <a:pt x="8" y="161"/>
                      <a:pt x="0" y="164"/>
                    </a:cubicBezTo>
                    <a:cubicBezTo>
                      <a:pt x="1" y="164"/>
                      <a:pt x="1" y="164"/>
                      <a:pt x="1" y="164"/>
                    </a:cubicBezTo>
                    <a:cubicBezTo>
                      <a:pt x="8" y="161"/>
                      <a:pt x="16" y="158"/>
                      <a:pt x="23" y="155"/>
                    </a:cubicBezTo>
                    <a:cubicBezTo>
                      <a:pt x="23" y="155"/>
                      <a:pt x="23" y="155"/>
                      <a:pt x="23" y="155"/>
                    </a:cubicBezTo>
                    <a:moveTo>
                      <a:pt x="526" y="0"/>
                    </a:moveTo>
                    <a:cubicBezTo>
                      <a:pt x="417" y="27"/>
                      <a:pt x="309" y="58"/>
                      <a:pt x="202" y="92"/>
                    </a:cubicBezTo>
                    <a:cubicBezTo>
                      <a:pt x="202" y="92"/>
                      <a:pt x="202" y="92"/>
                      <a:pt x="202" y="92"/>
                    </a:cubicBezTo>
                    <a:cubicBezTo>
                      <a:pt x="309" y="58"/>
                      <a:pt x="417" y="27"/>
                      <a:pt x="526" y="1"/>
                    </a:cubicBezTo>
                    <a:cubicBezTo>
                      <a:pt x="526" y="0"/>
                      <a:pt x="526" y="0"/>
                      <a:pt x="526" y="0"/>
                    </a:cubicBezTo>
                  </a:path>
                </a:pathLst>
              </a:custGeom>
              <a:solidFill>
                <a:srgbClr val="0A2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341"/>
              <p:cNvSpPr/>
              <p:nvPr/>
            </p:nvSpPr>
            <p:spPr bwMode="auto">
              <a:xfrm>
                <a:off x="5131" y="2968"/>
                <a:ext cx="79" cy="18"/>
              </a:xfrm>
              <a:custGeom>
                <a:avLst/>
                <a:gdLst>
                  <a:gd name="T0" fmla="*/ 145 w 145"/>
                  <a:gd name="T1" fmla="*/ 0 h 33"/>
                  <a:gd name="T2" fmla="*/ 0 w 145"/>
                  <a:gd name="T3" fmla="*/ 32 h 33"/>
                  <a:gd name="T4" fmla="*/ 0 w 145"/>
                  <a:gd name="T5" fmla="*/ 33 h 33"/>
                  <a:gd name="T6" fmla="*/ 145 w 145"/>
                  <a:gd name="T7" fmla="*/ 0 h 33"/>
                  <a:gd name="T8" fmla="*/ 145 w 14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33">
                    <a:moveTo>
                      <a:pt x="145" y="0"/>
                    </a:moveTo>
                    <a:cubicBezTo>
                      <a:pt x="96" y="10"/>
                      <a:pt x="48" y="21"/>
                      <a:pt x="0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48" y="21"/>
                      <a:pt x="96" y="10"/>
                      <a:pt x="145" y="0"/>
                    </a:cubicBezTo>
                    <a:cubicBezTo>
                      <a:pt x="145" y="0"/>
                      <a:pt x="145" y="0"/>
                      <a:pt x="145" y="0"/>
                    </a:cubicBezTo>
                  </a:path>
                </a:pathLst>
              </a:custGeom>
              <a:solidFill>
                <a:srgbClr val="041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342"/>
              <p:cNvSpPr/>
              <p:nvPr/>
            </p:nvSpPr>
            <p:spPr bwMode="auto">
              <a:xfrm>
                <a:off x="4855" y="3036"/>
                <a:ext cx="98" cy="34"/>
              </a:xfrm>
              <a:custGeom>
                <a:avLst/>
                <a:gdLst>
                  <a:gd name="T0" fmla="*/ 179 w 179"/>
                  <a:gd name="T1" fmla="*/ 0 h 63"/>
                  <a:gd name="T2" fmla="*/ 0 w 179"/>
                  <a:gd name="T3" fmla="*/ 63 h 63"/>
                  <a:gd name="T4" fmla="*/ 0 w 179"/>
                  <a:gd name="T5" fmla="*/ 63 h 63"/>
                  <a:gd name="T6" fmla="*/ 179 w 179"/>
                  <a:gd name="T7" fmla="*/ 0 h 63"/>
                  <a:gd name="T8" fmla="*/ 179 w 1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63">
                    <a:moveTo>
                      <a:pt x="179" y="0"/>
                    </a:moveTo>
                    <a:cubicBezTo>
                      <a:pt x="119" y="20"/>
                      <a:pt x="60" y="41"/>
                      <a:pt x="0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60" y="41"/>
                      <a:pt x="119" y="20"/>
                      <a:pt x="179" y="0"/>
                    </a:cubicBezTo>
                    <a:cubicBezTo>
                      <a:pt x="179" y="0"/>
                      <a:pt x="179" y="0"/>
                      <a:pt x="179" y="0"/>
                    </a:cubicBezTo>
                  </a:path>
                </a:pathLst>
              </a:custGeom>
              <a:solidFill>
                <a:srgbClr val="9D6E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343"/>
              <p:cNvSpPr/>
              <p:nvPr/>
            </p:nvSpPr>
            <p:spPr bwMode="auto">
              <a:xfrm>
                <a:off x="5210" y="2918"/>
                <a:ext cx="841" cy="50"/>
              </a:xfrm>
              <a:custGeom>
                <a:avLst/>
                <a:gdLst>
                  <a:gd name="T0" fmla="*/ 873 w 1535"/>
                  <a:gd name="T1" fmla="*/ 0 h 90"/>
                  <a:gd name="T2" fmla="*/ 0 w 1535"/>
                  <a:gd name="T3" fmla="*/ 90 h 90"/>
                  <a:gd name="T4" fmla="*/ 0 w 1535"/>
                  <a:gd name="T5" fmla="*/ 90 h 90"/>
                  <a:gd name="T6" fmla="*/ 873 w 1535"/>
                  <a:gd name="T7" fmla="*/ 0 h 90"/>
                  <a:gd name="T8" fmla="*/ 1535 w 1535"/>
                  <a:gd name="T9" fmla="*/ 51 h 90"/>
                  <a:gd name="T10" fmla="*/ 1535 w 1535"/>
                  <a:gd name="T11" fmla="*/ 51 h 90"/>
                  <a:gd name="T12" fmla="*/ 873 w 1535"/>
                  <a:gd name="T1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90">
                    <a:moveTo>
                      <a:pt x="873" y="0"/>
                    </a:moveTo>
                    <a:cubicBezTo>
                      <a:pt x="581" y="0"/>
                      <a:pt x="289" y="3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289" y="30"/>
                      <a:pt x="581" y="0"/>
                      <a:pt x="873" y="0"/>
                    </a:cubicBezTo>
                    <a:cubicBezTo>
                      <a:pt x="1094" y="0"/>
                      <a:pt x="1315" y="17"/>
                      <a:pt x="1535" y="51"/>
                    </a:cubicBezTo>
                    <a:cubicBezTo>
                      <a:pt x="1535" y="51"/>
                      <a:pt x="1535" y="51"/>
                      <a:pt x="1535" y="51"/>
                    </a:cubicBezTo>
                    <a:cubicBezTo>
                      <a:pt x="1315" y="17"/>
                      <a:pt x="1094" y="0"/>
                      <a:pt x="873" y="0"/>
                    </a:cubicBezTo>
                  </a:path>
                </a:pathLst>
              </a:custGeom>
              <a:solidFill>
                <a:srgbClr val="0068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344"/>
              <p:cNvSpPr/>
              <p:nvPr/>
            </p:nvSpPr>
            <p:spPr bwMode="auto">
              <a:xfrm>
                <a:off x="6167" y="2968"/>
                <a:ext cx="179" cy="44"/>
              </a:xfrm>
              <a:custGeom>
                <a:avLst/>
                <a:gdLst>
                  <a:gd name="T0" fmla="*/ 0 w 327"/>
                  <a:gd name="T1" fmla="*/ 0 h 81"/>
                  <a:gd name="T2" fmla="*/ 0 w 327"/>
                  <a:gd name="T3" fmla="*/ 0 h 81"/>
                  <a:gd name="T4" fmla="*/ 327 w 327"/>
                  <a:gd name="T5" fmla="*/ 81 h 81"/>
                  <a:gd name="T6" fmla="*/ 0 w 327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7" h="8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0" y="22"/>
                      <a:pt x="219" y="49"/>
                      <a:pt x="327" y="81"/>
                    </a:cubicBezTo>
                    <a:cubicBezTo>
                      <a:pt x="219" y="49"/>
                      <a:pt x="110" y="22"/>
                      <a:pt x="0" y="0"/>
                    </a:cubicBezTo>
                  </a:path>
                </a:pathLst>
              </a:custGeom>
              <a:solidFill>
                <a:srgbClr val="071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345"/>
              <p:cNvSpPr/>
              <p:nvPr/>
            </p:nvSpPr>
            <p:spPr bwMode="auto">
              <a:xfrm>
                <a:off x="6051" y="2946"/>
                <a:ext cx="116" cy="22"/>
              </a:xfrm>
              <a:custGeom>
                <a:avLst/>
                <a:gdLst>
                  <a:gd name="T0" fmla="*/ 0 w 211"/>
                  <a:gd name="T1" fmla="*/ 0 h 39"/>
                  <a:gd name="T2" fmla="*/ 0 w 211"/>
                  <a:gd name="T3" fmla="*/ 0 h 39"/>
                  <a:gd name="T4" fmla="*/ 211 w 211"/>
                  <a:gd name="T5" fmla="*/ 39 h 39"/>
                  <a:gd name="T6" fmla="*/ 211 w 211"/>
                  <a:gd name="T7" fmla="*/ 39 h 39"/>
                  <a:gd name="T8" fmla="*/ 0 w 211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3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0" y="11"/>
                      <a:pt x="141" y="24"/>
                      <a:pt x="211" y="39"/>
                    </a:cubicBezTo>
                    <a:cubicBezTo>
                      <a:pt x="211" y="39"/>
                      <a:pt x="211" y="39"/>
                      <a:pt x="211" y="39"/>
                    </a:cubicBezTo>
                    <a:cubicBezTo>
                      <a:pt x="141" y="24"/>
                      <a:pt x="70" y="11"/>
                      <a:pt x="0" y="0"/>
                    </a:cubicBezTo>
                  </a:path>
                </a:pathLst>
              </a:custGeom>
              <a:solidFill>
                <a:srgbClr val="004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346"/>
              <p:cNvSpPr/>
              <p:nvPr/>
            </p:nvSpPr>
            <p:spPr bwMode="auto">
              <a:xfrm>
                <a:off x="6964" y="3054"/>
                <a:ext cx="152" cy="233"/>
              </a:xfrm>
              <a:custGeom>
                <a:avLst/>
                <a:gdLst>
                  <a:gd name="T0" fmla="*/ 277 w 277"/>
                  <a:gd name="T1" fmla="*/ 0 h 426"/>
                  <a:gd name="T2" fmla="*/ 0 w 277"/>
                  <a:gd name="T3" fmla="*/ 426 h 426"/>
                  <a:gd name="T4" fmla="*/ 0 w 277"/>
                  <a:gd name="T5" fmla="*/ 426 h 426"/>
                  <a:gd name="T6" fmla="*/ 277 w 277"/>
                  <a:gd name="T7" fmla="*/ 0 h 426"/>
                  <a:gd name="T8" fmla="*/ 277 w 277"/>
                  <a:gd name="T9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" h="426">
                    <a:moveTo>
                      <a:pt x="277" y="0"/>
                    </a:moveTo>
                    <a:cubicBezTo>
                      <a:pt x="185" y="142"/>
                      <a:pt x="92" y="284"/>
                      <a:pt x="0" y="426"/>
                    </a:cubicBezTo>
                    <a:cubicBezTo>
                      <a:pt x="0" y="426"/>
                      <a:pt x="0" y="426"/>
                      <a:pt x="0" y="426"/>
                    </a:cubicBezTo>
                    <a:cubicBezTo>
                      <a:pt x="92" y="284"/>
                      <a:pt x="185" y="142"/>
                      <a:pt x="277" y="0"/>
                    </a:cubicBezTo>
                    <a:cubicBezTo>
                      <a:pt x="277" y="0"/>
                      <a:pt x="277" y="0"/>
                      <a:pt x="277" y="0"/>
                    </a:cubicBezTo>
                  </a:path>
                </a:pathLst>
              </a:custGeom>
              <a:solidFill>
                <a:srgbClr val="540E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347"/>
              <p:cNvSpPr/>
              <p:nvPr/>
            </p:nvSpPr>
            <p:spPr bwMode="auto">
              <a:xfrm>
                <a:off x="4608" y="2507"/>
                <a:ext cx="2508" cy="780"/>
              </a:xfrm>
              <a:custGeom>
                <a:avLst/>
                <a:gdLst>
                  <a:gd name="T0" fmla="*/ 2591 w 4578"/>
                  <a:gd name="T1" fmla="*/ 88 h 1424"/>
                  <a:gd name="T2" fmla="*/ 2572 w 4578"/>
                  <a:gd name="T3" fmla="*/ 201 h 1424"/>
                  <a:gd name="T4" fmla="*/ 2381 w 4578"/>
                  <a:gd name="T5" fmla="*/ 62 h 1424"/>
                  <a:gd name="T6" fmla="*/ 2371 w 4578"/>
                  <a:gd name="T7" fmla="*/ 62 h 1424"/>
                  <a:gd name="T8" fmla="*/ 2335 w 4578"/>
                  <a:gd name="T9" fmla="*/ 69 h 1424"/>
                  <a:gd name="T10" fmla="*/ 2321 w 4578"/>
                  <a:gd name="T11" fmla="*/ 75 h 1424"/>
                  <a:gd name="T12" fmla="*/ 2156 w 4578"/>
                  <a:gd name="T13" fmla="*/ 130 h 1424"/>
                  <a:gd name="T14" fmla="*/ 1943 w 4578"/>
                  <a:gd name="T15" fmla="*/ 70 h 1424"/>
                  <a:gd name="T16" fmla="*/ 1928 w 4578"/>
                  <a:gd name="T17" fmla="*/ 55 h 1424"/>
                  <a:gd name="T18" fmla="*/ 1915 w 4578"/>
                  <a:gd name="T19" fmla="*/ 49 h 1424"/>
                  <a:gd name="T20" fmla="*/ 1897 w 4578"/>
                  <a:gd name="T21" fmla="*/ 45 h 1424"/>
                  <a:gd name="T22" fmla="*/ 1873 w 4578"/>
                  <a:gd name="T23" fmla="*/ 43 h 1424"/>
                  <a:gd name="T24" fmla="*/ 1652 w 4578"/>
                  <a:gd name="T25" fmla="*/ 74 h 1424"/>
                  <a:gd name="T26" fmla="*/ 1642 w 4578"/>
                  <a:gd name="T27" fmla="*/ 66 h 1424"/>
                  <a:gd name="T28" fmla="*/ 1627 w 4578"/>
                  <a:gd name="T29" fmla="*/ 61 h 1424"/>
                  <a:gd name="T30" fmla="*/ 1610 w 4578"/>
                  <a:gd name="T31" fmla="*/ 59 h 1424"/>
                  <a:gd name="T32" fmla="*/ 1514 w 4578"/>
                  <a:gd name="T33" fmla="*/ 68 h 1424"/>
                  <a:gd name="T34" fmla="*/ 1284 w 4578"/>
                  <a:gd name="T35" fmla="*/ 94 h 1424"/>
                  <a:gd name="T36" fmla="*/ 1155 w 4578"/>
                  <a:gd name="T37" fmla="*/ 136 h 1424"/>
                  <a:gd name="T38" fmla="*/ 1142 w 4578"/>
                  <a:gd name="T39" fmla="*/ 127 h 1424"/>
                  <a:gd name="T40" fmla="*/ 1129 w 4578"/>
                  <a:gd name="T41" fmla="*/ 125 h 1424"/>
                  <a:gd name="T42" fmla="*/ 1118 w 4578"/>
                  <a:gd name="T43" fmla="*/ 124 h 1424"/>
                  <a:gd name="T44" fmla="*/ 1088 w 4578"/>
                  <a:gd name="T45" fmla="*/ 127 h 1424"/>
                  <a:gd name="T46" fmla="*/ 719 w 4578"/>
                  <a:gd name="T47" fmla="*/ 219 h 1424"/>
                  <a:gd name="T48" fmla="*/ 522 w 4578"/>
                  <a:gd name="T49" fmla="*/ 279 h 1424"/>
                  <a:gd name="T50" fmla="*/ 384 w 4578"/>
                  <a:gd name="T51" fmla="*/ 206 h 1424"/>
                  <a:gd name="T52" fmla="*/ 368 w 4578"/>
                  <a:gd name="T53" fmla="*/ 195 h 1424"/>
                  <a:gd name="T54" fmla="*/ 351 w 4578"/>
                  <a:gd name="T55" fmla="*/ 188 h 1424"/>
                  <a:gd name="T56" fmla="*/ 331 w 4578"/>
                  <a:gd name="T57" fmla="*/ 184 h 1424"/>
                  <a:gd name="T58" fmla="*/ 315 w 4578"/>
                  <a:gd name="T59" fmla="*/ 184 h 1424"/>
                  <a:gd name="T60" fmla="*/ 288 w 4578"/>
                  <a:gd name="T61" fmla="*/ 185 h 1424"/>
                  <a:gd name="T62" fmla="*/ 242 w 4578"/>
                  <a:gd name="T63" fmla="*/ 196 h 1424"/>
                  <a:gd name="T64" fmla="*/ 66 w 4578"/>
                  <a:gd name="T65" fmla="*/ 569 h 1424"/>
                  <a:gd name="T66" fmla="*/ 83 w 4578"/>
                  <a:gd name="T67" fmla="*/ 599 h 1424"/>
                  <a:gd name="T68" fmla="*/ 96 w 4578"/>
                  <a:gd name="T69" fmla="*/ 617 h 1424"/>
                  <a:gd name="T70" fmla="*/ 230 w 4578"/>
                  <a:gd name="T71" fmla="*/ 753 h 1424"/>
                  <a:gd name="T72" fmla="*/ 239 w 4578"/>
                  <a:gd name="T73" fmla="*/ 844 h 1424"/>
                  <a:gd name="T74" fmla="*/ 251 w 4578"/>
                  <a:gd name="T75" fmla="*/ 859 h 1424"/>
                  <a:gd name="T76" fmla="*/ 630 w 4578"/>
                  <a:gd name="T77" fmla="*/ 965 h 1424"/>
                  <a:gd name="T78" fmla="*/ 1972 w 4578"/>
                  <a:gd name="T79" fmla="*/ 751 h 1424"/>
                  <a:gd name="T80" fmla="*/ 2845 w 4578"/>
                  <a:gd name="T81" fmla="*/ 841 h 1424"/>
                  <a:gd name="T82" fmla="*/ 4578 w 4578"/>
                  <a:gd name="T83" fmla="*/ 998 h 1424"/>
                  <a:gd name="T84" fmla="*/ 3691 w 4578"/>
                  <a:gd name="T85" fmla="*/ 404 h 1424"/>
                  <a:gd name="T86" fmla="*/ 3563 w 4578"/>
                  <a:gd name="T87" fmla="*/ 346 h 1424"/>
                  <a:gd name="T88" fmla="*/ 3328 w 4578"/>
                  <a:gd name="T89" fmla="*/ 247 h 1424"/>
                  <a:gd name="T90" fmla="*/ 3281 w 4578"/>
                  <a:gd name="T91" fmla="*/ 239 h 1424"/>
                  <a:gd name="T92" fmla="*/ 3261 w 4578"/>
                  <a:gd name="T93" fmla="*/ 238 h 1424"/>
                  <a:gd name="T94" fmla="*/ 3231 w 4578"/>
                  <a:gd name="T95" fmla="*/ 242 h 1424"/>
                  <a:gd name="T96" fmla="*/ 3190 w 4578"/>
                  <a:gd name="T97" fmla="*/ 254 h 1424"/>
                  <a:gd name="T98" fmla="*/ 3164 w 4578"/>
                  <a:gd name="T99" fmla="*/ 267 h 1424"/>
                  <a:gd name="T100" fmla="*/ 3006 w 4578"/>
                  <a:gd name="T101" fmla="*/ 159 h 1424"/>
                  <a:gd name="T102" fmla="*/ 2959 w 4578"/>
                  <a:gd name="T103" fmla="*/ 153 h 1424"/>
                  <a:gd name="T104" fmla="*/ 2936 w 4578"/>
                  <a:gd name="T105" fmla="*/ 155 h 1424"/>
                  <a:gd name="T106" fmla="*/ 2659 w 4578"/>
                  <a:gd name="T107" fmla="*/ 0 h 1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578" h="1424">
                    <a:moveTo>
                      <a:pt x="2659" y="0"/>
                    </a:moveTo>
                    <a:cubicBezTo>
                      <a:pt x="2643" y="36"/>
                      <a:pt x="2634" y="55"/>
                      <a:pt x="2618" y="92"/>
                    </a:cubicBezTo>
                    <a:cubicBezTo>
                      <a:pt x="2607" y="90"/>
                      <a:pt x="2602" y="89"/>
                      <a:pt x="2591" y="88"/>
                    </a:cubicBezTo>
                    <a:cubicBezTo>
                      <a:pt x="2586" y="99"/>
                      <a:pt x="2584" y="104"/>
                      <a:pt x="2579" y="115"/>
                    </a:cubicBezTo>
                    <a:cubicBezTo>
                      <a:pt x="2600" y="135"/>
                      <a:pt x="2600" y="135"/>
                      <a:pt x="2600" y="135"/>
                    </a:cubicBezTo>
                    <a:cubicBezTo>
                      <a:pt x="2590" y="157"/>
                      <a:pt x="2581" y="179"/>
                      <a:pt x="2572" y="201"/>
                    </a:cubicBezTo>
                    <a:cubicBezTo>
                      <a:pt x="2460" y="88"/>
                      <a:pt x="2460" y="88"/>
                      <a:pt x="2460" y="88"/>
                    </a:cubicBezTo>
                    <a:cubicBezTo>
                      <a:pt x="2444" y="73"/>
                      <a:pt x="2421" y="65"/>
                      <a:pt x="2393" y="62"/>
                    </a:cubicBezTo>
                    <a:cubicBezTo>
                      <a:pt x="2389" y="62"/>
                      <a:pt x="2385" y="62"/>
                      <a:pt x="2381" y="62"/>
                    </a:cubicBezTo>
                    <a:cubicBezTo>
                      <a:pt x="2381" y="62"/>
                      <a:pt x="2380" y="62"/>
                      <a:pt x="2380" y="62"/>
                    </a:cubicBezTo>
                    <a:cubicBezTo>
                      <a:pt x="2378" y="62"/>
                      <a:pt x="2376" y="62"/>
                      <a:pt x="2374" y="62"/>
                    </a:cubicBezTo>
                    <a:cubicBezTo>
                      <a:pt x="2373" y="62"/>
                      <a:pt x="2372" y="62"/>
                      <a:pt x="2371" y="62"/>
                    </a:cubicBezTo>
                    <a:cubicBezTo>
                      <a:pt x="2364" y="63"/>
                      <a:pt x="2356" y="64"/>
                      <a:pt x="2348" y="65"/>
                    </a:cubicBezTo>
                    <a:cubicBezTo>
                      <a:pt x="2347" y="66"/>
                      <a:pt x="2345" y="66"/>
                      <a:pt x="2344" y="66"/>
                    </a:cubicBezTo>
                    <a:cubicBezTo>
                      <a:pt x="2341" y="67"/>
                      <a:pt x="2338" y="68"/>
                      <a:pt x="2335" y="69"/>
                    </a:cubicBezTo>
                    <a:cubicBezTo>
                      <a:pt x="2334" y="70"/>
                      <a:pt x="2332" y="70"/>
                      <a:pt x="2331" y="71"/>
                    </a:cubicBezTo>
                    <a:cubicBezTo>
                      <a:pt x="2328" y="72"/>
                      <a:pt x="2325" y="73"/>
                      <a:pt x="2323" y="74"/>
                    </a:cubicBezTo>
                    <a:cubicBezTo>
                      <a:pt x="2322" y="75"/>
                      <a:pt x="2321" y="75"/>
                      <a:pt x="2321" y="75"/>
                    </a:cubicBezTo>
                    <a:cubicBezTo>
                      <a:pt x="2304" y="58"/>
                      <a:pt x="2304" y="58"/>
                      <a:pt x="2304" y="58"/>
                    </a:cubicBezTo>
                    <a:cubicBezTo>
                      <a:pt x="2255" y="54"/>
                      <a:pt x="2231" y="52"/>
                      <a:pt x="2182" y="49"/>
                    </a:cubicBezTo>
                    <a:cubicBezTo>
                      <a:pt x="2174" y="76"/>
                      <a:pt x="2165" y="103"/>
                      <a:pt x="2156" y="130"/>
                    </a:cubicBezTo>
                    <a:cubicBezTo>
                      <a:pt x="2071" y="45"/>
                      <a:pt x="2071" y="45"/>
                      <a:pt x="2071" y="45"/>
                    </a:cubicBezTo>
                    <a:cubicBezTo>
                      <a:pt x="2022" y="45"/>
                      <a:pt x="1998" y="45"/>
                      <a:pt x="1949" y="45"/>
                    </a:cubicBezTo>
                    <a:cubicBezTo>
                      <a:pt x="1947" y="55"/>
                      <a:pt x="1945" y="62"/>
                      <a:pt x="1943" y="70"/>
                    </a:cubicBezTo>
                    <a:cubicBezTo>
                      <a:pt x="1932" y="58"/>
                      <a:pt x="1932" y="58"/>
                      <a:pt x="1932" y="58"/>
                    </a:cubicBezTo>
                    <a:cubicBezTo>
                      <a:pt x="1931" y="58"/>
                      <a:pt x="1931" y="58"/>
                      <a:pt x="1931" y="58"/>
                    </a:cubicBezTo>
                    <a:cubicBezTo>
                      <a:pt x="1930" y="57"/>
                      <a:pt x="1929" y="56"/>
                      <a:pt x="1928" y="55"/>
                    </a:cubicBezTo>
                    <a:cubicBezTo>
                      <a:pt x="1927" y="55"/>
                      <a:pt x="1926" y="54"/>
                      <a:pt x="1924" y="53"/>
                    </a:cubicBezTo>
                    <a:cubicBezTo>
                      <a:pt x="1923" y="52"/>
                      <a:pt x="1921" y="51"/>
                      <a:pt x="1920" y="51"/>
                    </a:cubicBezTo>
                    <a:cubicBezTo>
                      <a:pt x="1918" y="50"/>
                      <a:pt x="1917" y="49"/>
                      <a:pt x="1915" y="49"/>
                    </a:cubicBezTo>
                    <a:cubicBezTo>
                      <a:pt x="1913" y="48"/>
                      <a:pt x="1911" y="48"/>
                      <a:pt x="1909" y="47"/>
                    </a:cubicBezTo>
                    <a:cubicBezTo>
                      <a:pt x="1908" y="47"/>
                      <a:pt x="1906" y="46"/>
                      <a:pt x="1903" y="46"/>
                    </a:cubicBezTo>
                    <a:cubicBezTo>
                      <a:pt x="1901" y="45"/>
                      <a:pt x="1899" y="45"/>
                      <a:pt x="1897" y="45"/>
                    </a:cubicBezTo>
                    <a:cubicBezTo>
                      <a:pt x="1895" y="44"/>
                      <a:pt x="1892" y="44"/>
                      <a:pt x="1890" y="44"/>
                    </a:cubicBezTo>
                    <a:cubicBezTo>
                      <a:pt x="1887" y="43"/>
                      <a:pt x="1885" y="43"/>
                      <a:pt x="1882" y="43"/>
                    </a:cubicBezTo>
                    <a:cubicBezTo>
                      <a:pt x="1879" y="43"/>
                      <a:pt x="1876" y="43"/>
                      <a:pt x="1873" y="43"/>
                    </a:cubicBezTo>
                    <a:cubicBezTo>
                      <a:pt x="1872" y="43"/>
                      <a:pt x="1872" y="43"/>
                      <a:pt x="1871" y="43"/>
                    </a:cubicBezTo>
                    <a:cubicBezTo>
                      <a:pt x="1803" y="44"/>
                      <a:pt x="1748" y="82"/>
                      <a:pt x="1712" y="134"/>
                    </a:cubicBezTo>
                    <a:cubicBezTo>
                      <a:pt x="1652" y="74"/>
                      <a:pt x="1652" y="74"/>
                      <a:pt x="1652" y="74"/>
                    </a:cubicBezTo>
                    <a:cubicBezTo>
                      <a:pt x="1651" y="73"/>
                      <a:pt x="1651" y="73"/>
                      <a:pt x="1650" y="72"/>
                    </a:cubicBezTo>
                    <a:cubicBezTo>
                      <a:pt x="1649" y="71"/>
                      <a:pt x="1648" y="70"/>
                      <a:pt x="1647" y="70"/>
                    </a:cubicBezTo>
                    <a:cubicBezTo>
                      <a:pt x="1645" y="68"/>
                      <a:pt x="1644" y="67"/>
                      <a:pt x="1642" y="66"/>
                    </a:cubicBezTo>
                    <a:cubicBezTo>
                      <a:pt x="1641" y="66"/>
                      <a:pt x="1639" y="65"/>
                      <a:pt x="1638" y="64"/>
                    </a:cubicBezTo>
                    <a:cubicBezTo>
                      <a:pt x="1636" y="63"/>
                      <a:pt x="1634" y="63"/>
                      <a:pt x="1632" y="62"/>
                    </a:cubicBezTo>
                    <a:cubicBezTo>
                      <a:pt x="1630" y="61"/>
                      <a:pt x="1629" y="61"/>
                      <a:pt x="1627" y="61"/>
                    </a:cubicBezTo>
                    <a:cubicBezTo>
                      <a:pt x="1625" y="60"/>
                      <a:pt x="1623" y="60"/>
                      <a:pt x="1621" y="59"/>
                    </a:cubicBezTo>
                    <a:cubicBezTo>
                      <a:pt x="1619" y="59"/>
                      <a:pt x="1617" y="59"/>
                      <a:pt x="1615" y="59"/>
                    </a:cubicBezTo>
                    <a:cubicBezTo>
                      <a:pt x="1613" y="59"/>
                      <a:pt x="1612" y="59"/>
                      <a:pt x="1610" y="59"/>
                    </a:cubicBezTo>
                    <a:cubicBezTo>
                      <a:pt x="1608" y="59"/>
                      <a:pt x="1606" y="59"/>
                      <a:pt x="1605" y="59"/>
                    </a:cubicBezTo>
                    <a:cubicBezTo>
                      <a:pt x="1577" y="62"/>
                      <a:pt x="1555" y="74"/>
                      <a:pt x="1535" y="89"/>
                    </a:cubicBezTo>
                    <a:cubicBezTo>
                      <a:pt x="1514" y="68"/>
                      <a:pt x="1514" y="68"/>
                      <a:pt x="1514" y="68"/>
                    </a:cubicBezTo>
                    <a:cubicBezTo>
                      <a:pt x="1466" y="73"/>
                      <a:pt x="1441" y="75"/>
                      <a:pt x="1393" y="81"/>
                    </a:cubicBezTo>
                    <a:cubicBezTo>
                      <a:pt x="1389" y="117"/>
                      <a:pt x="1384" y="153"/>
                      <a:pt x="1380" y="190"/>
                    </a:cubicBezTo>
                    <a:cubicBezTo>
                      <a:pt x="1284" y="94"/>
                      <a:pt x="1284" y="94"/>
                      <a:pt x="1284" y="94"/>
                    </a:cubicBezTo>
                    <a:cubicBezTo>
                      <a:pt x="1236" y="103"/>
                      <a:pt x="1212" y="107"/>
                      <a:pt x="1165" y="116"/>
                    </a:cubicBezTo>
                    <a:cubicBezTo>
                      <a:pt x="1164" y="128"/>
                      <a:pt x="1164" y="135"/>
                      <a:pt x="1164" y="144"/>
                    </a:cubicBezTo>
                    <a:cubicBezTo>
                      <a:pt x="1155" y="136"/>
                      <a:pt x="1155" y="136"/>
                      <a:pt x="1155" y="136"/>
                    </a:cubicBezTo>
                    <a:cubicBezTo>
                      <a:pt x="1153" y="134"/>
                      <a:pt x="1152" y="133"/>
                      <a:pt x="1150" y="132"/>
                    </a:cubicBezTo>
                    <a:cubicBezTo>
                      <a:pt x="1149" y="131"/>
                      <a:pt x="1149" y="131"/>
                      <a:pt x="1149" y="131"/>
                    </a:cubicBezTo>
                    <a:cubicBezTo>
                      <a:pt x="1147" y="130"/>
                      <a:pt x="1145" y="128"/>
                      <a:pt x="1142" y="127"/>
                    </a:cubicBezTo>
                    <a:cubicBezTo>
                      <a:pt x="1141" y="127"/>
                      <a:pt x="1140" y="127"/>
                      <a:pt x="1139" y="127"/>
                    </a:cubicBezTo>
                    <a:cubicBezTo>
                      <a:pt x="1137" y="126"/>
                      <a:pt x="1135" y="126"/>
                      <a:pt x="1133" y="125"/>
                    </a:cubicBezTo>
                    <a:cubicBezTo>
                      <a:pt x="1132" y="125"/>
                      <a:pt x="1131" y="125"/>
                      <a:pt x="1129" y="125"/>
                    </a:cubicBezTo>
                    <a:cubicBezTo>
                      <a:pt x="1127" y="124"/>
                      <a:pt x="1124" y="124"/>
                      <a:pt x="1121" y="124"/>
                    </a:cubicBezTo>
                    <a:cubicBezTo>
                      <a:pt x="1120" y="124"/>
                      <a:pt x="1119" y="124"/>
                      <a:pt x="1118" y="124"/>
                    </a:cubicBezTo>
                    <a:cubicBezTo>
                      <a:pt x="1118" y="124"/>
                      <a:pt x="1118" y="124"/>
                      <a:pt x="1118" y="124"/>
                    </a:cubicBezTo>
                    <a:cubicBezTo>
                      <a:pt x="1115" y="124"/>
                      <a:pt x="1112" y="124"/>
                      <a:pt x="1110" y="124"/>
                    </a:cubicBezTo>
                    <a:cubicBezTo>
                      <a:pt x="1108" y="124"/>
                      <a:pt x="1106" y="124"/>
                      <a:pt x="1104" y="124"/>
                    </a:cubicBezTo>
                    <a:cubicBezTo>
                      <a:pt x="1099" y="125"/>
                      <a:pt x="1094" y="126"/>
                      <a:pt x="1088" y="127"/>
                    </a:cubicBezTo>
                    <a:cubicBezTo>
                      <a:pt x="1006" y="143"/>
                      <a:pt x="954" y="209"/>
                      <a:pt x="935" y="285"/>
                    </a:cubicBezTo>
                    <a:cubicBezTo>
                      <a:pt x="835" y="186"/>
                      <a:pt x="835" y="186"/>
                      <a:pt x="835" y="186"/>
                    </a:cubicBezTo>
                    <a:cubicBezTo>
                      <a:pt x="789" y="199"/>
                      <a:pt x="766" y="206"/>
                      <a:pt x="719" y="219"/>
                    </a:cubicBezTo>
                    <a:cubicBezTo>
                      <a:pt x="722" y="257"/>
                      <a:pt x="724" y="296"/>
                      <a:pt x="727" y="334"/>
                    </a:cubicBezTo>
                    <a:cubicBezTo>
                      <a:pt x="637" y="244"/>
                      <a:pt x="637" y="244"/>
                      <a:pt x="637" y="244"/>
                    </a:cubicBezTo>
                    <a:cubicBezTo>
                      <a:pt x="591" y="258"/>
                      <a:pt x="568" y="265"/>
                      <a:pt x="522" y="279"/>
                    </a:cubicBezTo>
                    <a:cubicBezTo>
                      <a:pt x="524" y="303"/>
                      <a:pt x="526" y="326"/>
                      <a:pt x="528" y="349"/>
                    </a:cubicBezTo>
                    <a:cubicBezTo>
                      <a:pt x="388" y="210"/>
                      <a:pt x="388" y="210"/>
                      <a:pt x="388" y="210"/>
                    </a:cubicBezTo>
                    <a:cubicBezTo>
                      <a:pt x="387" y="208"/>
                      <a:pt x="386" y="207"/>
                      <a:pt x="384" y="206"/>
                    </a:cubicBezTo>
                    <a:cubicBezTo>
                      <a:pt x="382" y="205"/>
                      <a:pt x="381" y="203"/>
                      <a:pt x="378" y="201"/>
                    </a:cubicBezTo>
                    <a:cubicBezTo>
                      <a:pt x="377" y="200"/>
                      <a:pt x="375" y="200"/>
                      <a:pt x="374" y="199"/>
                    </a:cubicBezTo>
                    <a:cubicBezTo>
                      <a:pt x="372" y="197"/>
                      <a:pt x="370" y="196"/>
                      <a:pt x="368" y="195"/>
                    </a:cubicBezTo>
                    <a:cubicBezTo>
                      <a:pt x="366" y="194"/>
                      <a:pt x="364" y="193"/>
                      <a:pt x="363" y="193"/>
                    </a:cubicBezTo>
                    <a:cubicBezTo>
                      <a:pt x="361" y="192"/>
                      <a:pt x="358" y="191"/>
                      <a:pt x="356" y="190"/>
                    </a:cubicBezTo>
                    <a:cubicBezTo>
                      <a:pt x="354" y="189"/>
                      <a:pt x="353" y="189"/>
                      <a:pt x="351" y="188"/>
                    </a:cubicBezTo>
                    <a:cubicBezTo>
                      <a:pt x="348" y="188"/>
                      <a:pt x="346" y="187"/>
                      <a:pt x="344" y="186"/>
                    </a:cubicBezTo>
                    <a:cubicBezTo>
                      <a:pt x="342" y="186"/>
                      <a:pt x="340" y="186"/>
                      <a:pt x="338" y="185"/>
                    </a:cubicBezTo>
                    <a:cubicBezTo>
                      <a:pt x="336" y="185"/>
                      <a:pt x="333" y="185"/>
                      <a:pt x="331" y="184"/>
                    </a:cubicBezTo>
                    <a:cubicBezTo>
                      <a:pt x="329" y="184"/>
                      <a:pt x="327" y="184"/>
                      <a:pt x="325" y="184"/>
                    </a:cubicBezTo>
                    <a:cubicBezTo>
                      <a:pt x="322" y="184"/>
                      <a:pt x="320" y="184"/>
                      <a:pt x="318" y="184"/>
                    </a:cubicBezTo>
                    <a:cubicBezTo>
                      <a:pt x="317" y="184"/>
                      <a:pt x="316" y="184"/>
                      <a:pt x="315" y="184"/>
                    </a:cubicBezTo>
                    <a:cubicBezTo>
                      <a:pt x="314" y="184"/>
                      <a:pt x="313" y="184"/>
                      <a:pt x="313" y="184"/>
                    </a:cubicBezTo>
                    <a:cubicBezTo>
                      <a:pt x="305" y="184"/>
                      <a:pt x="298" y="184"/>
                      <a:pt x="291" y="185"/>
                    </a:cubicBezTo>
                    <a:cubicBezTo>
                      <a:pt x="290" y="185"/>
                      <a:pt x="289" y="185"/>
                      <a:pt x="288" y="185"/>
                    </a:cubicBezTo>
                    <a:cubicBezTo>
                      <a:pt x="280" y="187"/>
                      <a:pt x="273" y="188"/>
                      <a:pt x="266" y="189"/>
                    </a:cubicBezTo>
                    <a:cubicBezTo>
                      <a:pt x="265" y="190"/>
                      <a:pt x="264" y="190"/>
                      <a:pt x="263" y="190"/>
                    </a:cubicBezTo>
                    <a:cubicBezTo>
                      <a:pt x="256" y="192"/>
                      <a:pt x="249" y="194"/>
                      <a:pt x="242" y="196"/>
                    </a:cubicBezTo>
                    <a:cubicBezTo>
                      <a:pt x="241" y="196"/>
                      <a:pt x="241" y="197"/>
                      <a:pt x="240" y="197"/>
                    </a:cubicBezTo>
                    <a:cubicBezTo>
                      <a:pt x="233" y="199"/>
                      <a:pt x="226" y="202"/>
                      <a:pt x="220" y="204"/>
                    </a:cubicBezTo>
                    <a:cubicBezTo>
                      <a:pt x="80" y="264"/>
                      <a:pt x="0" y="425"/>
                      <a:pt x="66" y="569"/>
                    </a:cubicBezTo>
                    <a:cubicBezTo>
                      <a:pt x="68" y="574"/>
                      <a:pt x="71" y="579"/>
                      <a:pt x="74" y="584"/>
                    </a:cubicBezTo>
                    <a:cubicBezTo>
                      <a:pt x="74" y="585"/>
                      <a:pt x="75" y="587"/>
                      <a:pt x="76" y="588"/>
                    </a:cubicBezTo>
                    <a:cubicBezTo>
                      <a:pt x="78" y="592"/>
                      <a:pt x="80" y="596"/>
                      <a:pt x="83" y="599"/>
                    </a:cubicBezTo>
                    <a:cubicBezTo>
                      <a:pt x="84" y="600"/>
                      <a:pt x="84" y="602"/>
                      <a:pt x="85" y="603"/>
                    </a:cubicBezTo>
                    <a:cubicBezTo>
                      <a:pt x="88" y="607"/>
                      <a:pt x="91" y="612"/>
                      <a:pt x="95" y="616"/>
                    </a:cubicBezTo>
                    <a:cubicBezTo>
                      <a:pt x="95" y="616"/>
                      <a:pt x="96" y="617"/>
                      <a:pt x="96" y="617"/>
                    </a:cubicBezTo>
                    <a:cubicBezTo>
                      <a:pt x="99" y="621"/>
                      <a:pt x="102" y="624"/>
                      <a:pt x="106" y="628"/>
                    </a:cubicBezTo>
                    <a:cubicBezTo>
                      <a:pt x="106" y="628"/>
                      <a:pt x="107" y="629"/>
                      <a:pt x="107" y="629"/>
                    </a:cubicBezTo>
                    <a:cubicBezTo>
                      <a:pt x="230" y="753"/>
                      <a:pt x="230" y="753"/>
                      <a:pt x="230" y="753"/>
                    </a:cubicBezTo>
                    <a:cubicBezTo>
                      <a:pt x="219" y="778"/>
                      <a:pt x="221" y="807"/>
                      <a:pt x="232" y="831"/>
                    </a:cubicBezTo>
                    <a:cubicBezTo>
                      <a:pt x="233" y="835"/>
                      <a:pt x="235" y="838"/>
                      <a:pt x="237" y="841"/>
                    </a:cubicBezTo>
                    <a:cubicBezTo>
                      <a:pt x="238" y="842"/>
                      <a:pt x="238" y="843"/>
                      <a:pt x="239" y="844"/>
                    </a:cubicBezTo>
                    <a:cubicBezTo>
                      <a:pt x="241" y="847"/>
                      <a:pt x="243" y="850"/>
                      <a:pt x="245" y="852"/>
                    </a:cubicBezTo>
                    <a:cubicBezTo>
                      <a:pt x="245" y="853"/>
                      <a:pt x="246" y="853"/>
                      <a:pt x="246" y="854"/>
                    </a:cubicBezTo>
                    <a:cubicBezTo>
                      <a:pt x="248" y="856"/>
                      <a:pt x="249" y="857"/>
                      <a:pt x="251" y="859"/>
                    </a:cubicBezTo>
                    <a:cubicBezTo>
                      <a:pt x="428" y="1037"/>
                      <a:pt x="428" y="1037"/>
                      <a:pt x="428" y="1037"/>
                    </a:cubicBezTo>
                    <a:cubicBezTo>
                      <a:pt x="436" y="1034"/>
                      <a:pt x="444" y="1031"/>
                      <a:pt x="451" y="1028"/>
                    </a:cubicBezTo>
                    <a:cubicBezTo>
                      <a:pt x="511" y="1006"/>
                      <a:pt x="570" y="985"/>
                      <a:pt x="630" y="965"/>
                    </a:cubicBezTo>
                    <a:cubicBezTo>
                      <a:pt x="737" y="931"/>
                      <a:pt x="845" y="900"/>
                      <a:pt x="954" y="873"/>
                    </a:cubicBezTo>
                    <a:cubicBezTo>
                      <a:pt x="1002" y="862"/>
                      <a:pt x="1050" y="851"/>
                      <a:pt x="1099" y="841"/>
                    </a:cubicBezTo>
                    <a:cubicBezTo>
                      <a:pt x="1388" y="781"/>
                      <a:pt x="1680" y="751"/>
                      <a:pt x="1972" y="751"/>
                    </a:cubicBezTo>
                    <a:cubicBezTo>
                      <a:pt x="2193" y="751"/>
                      <a:pt x="2414" y="768"/>
                      <a:pt x="2634" y="802"/>
                    </a:cubicBezTo>
                    <a:cubicBezTo>
                      <a:pt x="2704" y="813"/>
                      <a:pt x="2775" y="826"/>
                      <a:pt x="2845" y="841"/>
                    </a:cubicBezTo>
                    <a:cubicBezTo>
                      <a:pt x="2845" y="841"/>
                      <a:pt x="2845" y="841"/>
                      <a:pt x="2845" y="841"/>
                    </a:cubicBezTo>
                    <a:cubicBezTo>
                      <a:pt x="2955" y="863"/>
                      <a:pt x="3064" y="890"/>
                      <a:pt x="3172" y="922"/>
                    </a:cubicBezTo>
                    <a:cubicBezTo>
                      <a:pt x="3560" y="1034"/>
                      <a:pt x="3939" y="1201"/>
                      <a:pt x="4301" y="1424"/>
                    </a:cubicBezTo>
                    <a:cubicBezTo>
                      <a:pt x="4393" y="1282"/>
                      <a:pt x="4486" y="1140"/>
                      <a:pt x="4578" y="998"/>
                    </a:cubicBezTo>
                    <a:cubicBezTo>
                      <a:pt x="3902" y="322"/>
                      <a:pt x="3902" y="322"/>
                      <a:pt x="3902" y="322"/>
                    </a:cubicBezTo>
                    <a:cubicBezTo>
                      <a:pt x="3854" y="308"/>
                      <a:pt x="3830" y="301"/>
                      <a:pt x="3781" y="287"/>
                    </a:cubicBezTo>
                    <a:cubicBezTo>
                      <a:pt x="3744" y="334"/>
                      <a:pt x="3724" y="361"/>
                      <a:pt x="3691" y="404"/>
                    </a:cubicBezTo>
                    <a:cubicBezTo>
                      <a:pt x="3670" y="383"/>
                      <a:pt x="3670" y="383"/>
                      <a:pt x="3670" y="383"/>
                    </a:cubicBezTo>
                    <a:cubicBezTo>
                      <a:pt x="3661" y="375"/>
                      <a:pt x="3649" y="367"/>
                      <a:pt x="3631" y="360"/>
                    </a:cubicBezTo>
                    <a:cubicBezTo>
                      <a:pt x="3608" y="350"/>
                      <a:pt x="3585" y="346"/>
                      <a:pt x="3563" y="346"/>
                    </a:cubicBezTo>
                    <a:cubicBezTo>
                      <a:pt x="3532" y="346"/>
                      <a:pt x="3501" y="354"/>
                      <a:pt x="3473" y="368"/>
                    </a:cubicBezTo>
                    <a:cubicBezTo>
                      <a:pt x="3382" y="276"/>
                      <a:pt x="3382" y="276"/>
                      <a:pt x="3382" y="276"/>
                    </a:cubicBezTo>
                    <a:cubicBezTo>
                      <a:pt x="3371" y="265"/>
                      <a:pt x="3353" y="256"/>
                      <a:pt x="3328" y="247"/>
                    </a:cubicBezTo>
                    <a:cubicBezTo>
                      <a:pt x="3321" y="245"/>
                      <a:pt x="3313" y="243"/>
                      <a:pt x="3306" y="242"/>
                    </a:cubicBezTo>
                    <a:cubicBezTo>
                      <a:pt x="3305" y="242"/>
                      <a:pt x="3303" y="241"/>
                      <a:pt x="3301" y="241"/>
                    </a:cubicBezTo>
                    <a:cubicBezTo>
                      <a:pt x="3294" y="240"/>
                      <a:pt x="3288" y="239"/>
                      <a:pt x="3281" y="239"/>
                    </a:cubicBezTo>
                    <a:cubicBezTo>
                      <a:pt x="3279" y="238"/>
                      <a:pt x="3278" y="238"/>
                      <a:pt x="3277" y="238"/>
                    </a:cubicBezTo>
                    <a:cubicBezTo>
                      <a:pt x="3274" y="238"/>
                      <a:pt x="3272" y="238"/>
                      <a:pt x="3269" y="238"/>
                    </a:cubicBezTo>
                    <a:cubicBezTo>
                      <a:pt x="3266" y="238"/>
                      <a:pt x="3264" y="238"/>
                      <a:pt x="3261" y="238"/>
                    </a:cubicBezTo>
                    <a:cubicBezTo>
                      <a:pt x="3258" y="239"/>
                      <a:pt x="3255" y="239"/>
                      <a:pt x="3252" y="239"/>
                    </a:cubicBezTo>
                    <a:cubicBezTo>
                      <a:pt x="3248" y="239"/>
                      <a:pt x="3243" y="240"/>
                      <a:pt x="3239" y="240"/>
                    </a:cubicBezTo>
                    <a:cubicBezTo>
                      <a:pt x="3236" y="241"/>
                      <a:pt x="3233" y="241"/>
                      <a:pt x="3231" y="242"/>
                    </a:cubicBezTo>
                    <a:cubicBezTo>
                      <a:pt x="3225" y="243"/>
                      <a:pt x="3220" y="244"/>
                      <a:pt x="3214" y="246"/>
                    </a:cubicBezTo>
                    <a:cubicBezTo>
                      <a:pt x="3213" y="246"/>
                      <a:pt x="3212" y="246"/>
                      <a:pt x="3210" y="247"/>
                    </a:cubicBezTo>
                    <a:cubicBezTo>
                      <a:pt x="3204" y="249"/>
                      <a:pt x="3197" y="251"/>
                      <a:pt x="3190" y="254"/>
                    </a:cubicBezTo>
                    <a:cubicBezTo>
                      <a:pt x="3188" y="254"/>
                      <a:pt x="3186" y="255"/>
                      <a:pt x="3185" y="256"/>
                    </a:cubicBezTo>
                    <a:cubicBezTo>
                      <a:pt x="3180" y="258"/>
                      <a:pt x="3175" y="260"/>
                      <a:pt x="3171" y="263"/>
                    </a:cubicBezTo>
                    <a:cubicBezTo>
                      <a:pt x="3169" y="264"/>
                      <a:pt x="3166" y="265"/>
                      <a:pt x="3164" y="267"/>
                    </a:cubicBezTo>
                    <a:cubicBezTo>
                      <a:pt x="3160" y="269"/>
                      <a:pt x="3156" y="271"/>
                      <a:pt x="3153" y="274"/>
                    </a:cubicBezTo>
                    <a:cubicBezTo>
                      <a:pt x="3066" y="187"/>
                      <a:pt x="3066" y="187"/>
                      <a:pt x="3066" y="187"/>
                    </a:cubicBezTo>
                    <a:cubicBezTo>
                      <a:pt x="3055" y="176"/>
                      <a:pt x="3035" y="166"/>
                      <a:pt x="3006" y="159"/>
                    </a:cubicBezTo>
                    <a:cubicBezTo>
                      <a:pt x="2998" y="157"/>
                      <a:pt x="2990" y="156"/>
                      <a:pt x="2982" y="155"/>
                    </a:cubicBezTo>
                    <a:cubicBezTo>
                      <a:pt x="2979" y="154"/>
                      <a:pt x="2977" y="154"/>
                      <a:pt x="2974" y="154"/>
                    </a:cubicBezTo>
                    <a:cubicBezTo>
                      <a:pt x="2969" y="154"/>
                      <a:pt x="2964" y="153"/>
                      <a:pt x="2959" y="153"/>
                    </a:cubicBezTo>
                    <a:cubicBezTo>
                      <a:pt x="2959" y="153"/>
                      <a:pt x="2959" y="153"/>
                      <a:pt x="2958" y="153"/>
                    </a:cubicBezTo>
                    <a:cubicBezTo>
                      <a:pt x="2956" y="153"/>
                      <a:pt x="2954" y="154"/>
                      <a:pt x="2952" y="154"/>
                    </a:cubicBezTo>
                    <a:cubicBezTo>
                      <a:pt x="2946" y="154"/>
                      <a:pt x="2941" y="154"/>
                      <a:pt x="2936" y="155"/>
                    </a:cubicBezTo>
                    <a:cubicBezTo>
                      <a:pt x="2936" y="155"/>
                      <a:pt x="2936" y="155"/>
                      <a:pt x="2936" y="155"/>
                    </a:cubicBezTo>
                    <a:cubicBezTo>
                      <a:pt x="2786" y="5"/>
                      <a:pt x="2786" y="5"/>
                      <a:pt x="2786" y="5"/>
                    </a:cubicBezTo>
                    <a:cubicBezTo>
                      <a:pt x="2735" y="3"/>
                      <a:pt x="2710" y="2"/>
                      <a:pt x="2659" y="0"/>
                    </a:cubicBezTo>
                  </a:path>
                </a:pathLst>
              </a:custGeom>
              <a:solidFill>
                <a:srgbClr val="CD50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348"/>
              <p:cNvSpPr/>
              <p:nvPr/>
            </p:nvSpPr>
            <p:spPr bwMode="auto">
              <a:xfrm>
                <a:off x="4608" y="2608"/>
                <a:ext cx="281" cy="385"/>
              </a:xfrm>
              <a:custGeom>
                <a:avLst/>
                <a:gdLst>
                  <a:gd name="T0" fmla="*/ 319 w 512"/>
                  <a:gd name="T1" fmla="*/ 408 h 703"/>
                  <a:gd name="T2" fmla="*/ 294 w 512"/>
                  <a:gd name="T3" fmla="*/ 415 h 703"/>
                  <a:gd name="T4" fmla="*/ 278 w 512"/>
                  <a:gd name="T5" fmla="*/ 416 h 703"/>
                  <a:gd name="T6" fmla="*/ 248 w 512"/>
                  <a:gd name="T7" fmla="*/ 410 h 703"/>
                  <a:gd name="T8" fmla="*/ 222 w 512"/>
                  <a:gd name="T9" fmla="*/ 394 h 703"/>
                  <a:gd name="T10" fmla="*/ 201 w 512"/>
                  <a:gd name="T11" fmla="*/ 369 h 703"/>
                  <a:gd name="T12" fmla="*/ 251 w 512"/>
                  <a:gd name="T13" fmla="*/ 44 h 703"/>
                  <a:gd name="T14" fmla="*/ 270 w 512"/>
                  <a:gd name="T15" fmla="*/ 38 h 703"/>
                  <a:gd name="T16" fmla="*/ 280 w 512"/>
                  <a:gd name="T17" fmla="*/ 37 h 703"/>
                  <a:gd name="T18" fmla="*/ 298 w 512"/>
                  <a:gd name="T19" fmla="*/ 41 h 703"/>
                  <a:gd name="T20" fmla="*/ 312 w 512"/>
                  <a:gd name="T21" fmla="*/ 49 h 703"/>
                  <a:gd name="T22" fmla="*/ 321 w 512"/>
                  <a:gd name="T23" fmla="*/ 59 h 703"/>
                  <a:gd name="T24" fmla="*/ 315 w 512"/>
                  <a:gd name="T25" fmla="*/ 135 h 703"/>
                  <a:gd name="T26" fmla="*/ 319 w 512"/>
                  <a:gd name="T27" fmla="*/ 135 h 703"/>
                  <a:gd name="T28" fmla="*/ 373 w 512"/>
                  <a:gd name="T29" fmla="*/ 131 h 703"/>
                  <a:gd name="T30" fmla="*/ 394 w 512"/>
                  <a:gd name="T31" fmla="*/ 32 h 703"/>
                  <a:gd name="T32" fmla="*/ 374 w 512"/>
                  <a:gd name="T33" fmla="*/ 15 h 703"/>
                  <a:gd name="T34" fmla="*/ 351 w 512"/>
                  <a:gd name="T35" fmla="*/ 4 h 703"/>
                  <a:gd name="T36" fmla="*/ 325 w 512"/>
                  <a:gd name="T37" fmla="*/ 0 h 703"/>
                  <a:gd name="T38" fmla="*/ 288 w 512"/>
                  <a:gd name="T39" fmla="*/ 1 h 703"/>
                  <a:gd name="T40" fmla="*/ 240 w 512"/>
                  <a:gd name="T41" fmla="*/ 13 h 703"/>
                  <a:gd name="T42" fmla="*/ 76 w 512"/>
                  <a:gd name="T43" fmla="*/ 404 h 703"/>
                  <a:gd name="T44" fmla="*/ 96 w 512"/>
                  <a:gd name="T45" fmla="*/ 433 h 703"/>
                  <a:gd name="T46" fmla="*/ 121 w 512"/>
                  <a:gd name="T47" fmla="*/ 458 h 703"/>
                  <a:gd name="T48" fmla="*/ 150 w 512"/>
                  <a:gd name="T49" fmla="*/ 477 h 703"/>
                  <a:gd name="T50" fmla="*/ 182 w 512"/>
                  <a:gd name="T51" fmla="*/ 490 h 703"/>
                  <a:gd name="T52" fmla="*/ 213 w 512"/>
                  <a:gd name="T53" fmla="*/ 496 h 703"/>
                  <a:gd name="T54" fmla="*/ 258 w 512"/>
                  <a:gd name="T55" fmla="*/ 493 h 703"/>
                  <a:gd name="T56" fmla="*/ 302 w 512"/>
                  <a:gd name="T57" fmla="*/ 479 h 703"/>
                  <a:gd name="T58" fmla="*/ 353 w 512"/>
                  <a:gd name="T59" fmla="*/ 661 h 703"/>
                  <a:gd name="T60" fmla="*/ 333 w 512"/>
                  <a:gd name="T61" fmla="*/ 661 h 703"/>
                  <a:gd name="T62" fmla="*/ 317 w 512"/>
                  <a:gd name="T63" fmla="*/ 654 h 703"/>
                  <a:gd name="T64" fmla="*/ 304 w 512"/>
                  <a:gd name="T65" fmla="*/ 642 h 703"/>
                  <a:gd name="T66" fmla="*/ 336 w 512"/>
                  <a:gd name="T67" fmla="*/ 560 h 703"/>
                  <a:gd name="T68" fmla="*/ 349 w 512"/>
                  <a:gd name="T69" fmla="*/ 559 h 703"/>
                  <a:gd name="T70" fmla="*/ 368 w 512"/>
                  <a:gd name="T71" fmla="*/ 560 h 703"/>
                  <a:gd name="T72" fmla="*/ 378 w 512"/>
                  <a:gd name="T73" fmla="*/ 560 h 703"/>
                  <a:gd name="T74" fmla="*/ 368 w 512"/>
                  <a:gd name="T75" fmla="*/ 523 h 703"/>
                  <a:gd name="T76" fmla="*/ 359 w 512"/>
                  <a:gd name="T77" fmla="*/ 513 h 703"/>
                  <a:gd name="T78" fmla="*/ 348 w 512"/>
                  <a:gd name="T79" fmla="*/ 507 h 703"/>
                  <a:gd name="T80" fmla="*/ 336 w 512"/>
                  <a:gd name="T81" fmla="*/ 505 h 703"/>
                  <a:gd name="T82" fmla="*/ 308 w 512"/>
                  <a:gd name="T83" fmla="*/ 510 h 703"/>
                  <a:gd name="T84" fmla="*/ 282 w 512"/>
                  <a:gd name="T85" fmla="*/ 519 h 703"/>
                  <a:gd name="T86" fmla="*/ 245 w 512"/>
                  <a:gd name="T87" fmla="*/ 668 h 703"/>
                  <a:gd name="T88" fmla="*/ 264 w 512"/>
                  <a:gd name="T89" fmla="*/ 686 h 703"/>
                  <a:gd name="T90" fmla="*/ 289 w 512"/>
                  <a:gd name="T91" fmla="*/ 698 h 703"/>
                  <a:gd name="T92" fmla="*/ 318 w 512"/>
                  <a:gd name="T93" fmla="*/ 703 h 703"/>
                  <a:gd name="T94" fmla="*/ 341 w 512"/>
                  <a:gd name="T95" fmla="*/ 701 h 703"/>
                  <a:gd name="T96" fmla="*/ 373 w 512"/>
                  <a:gd name="T97" fmla="*/ 692 h 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2" h="703">
                    <a:moveTo>
                      <a:pt x="450" y="181"/>
                    </a:moveTo>
                    <a:cubicBezTo>
                      <a:pt x="410" y="197"/>
                      <a:pt x="390" y="204"/>
                      <a:pt x="351" y="220"/>
                    </a:cubicBezTo>
                    <a:cubicBezTo>
                      <a:pt x="359" y="275"/>
                      <a:pt x="364" y="303"/>
                      <a:pt x="372" y="357"/>
                    </a:cubicBezTo>
                    <a:cubicBezTo>
                      <a:pt x="364" y="382"/>
                      <a:pt x="347" y="396"/>
                      <a:pt x="319" y="408"/>
                    </a:cubicBezTo>
                    <a:cubicBezTo>
                      <a:pt x="315" y="410"/>
                      <a:pt x="312" y="411"/>
                      <a:pt x="308" y="412"/>
                    </a:cubicBezTo>
                    <a:cubicBezTo>
                      <a:pt x="307" y="412"/>
                      <a:pt x="306" y="412"/>
                      <a:pt x="305" y="413"/>
                    </a:cubicBezTo>
                    <a:cubicBezTo>
                      <a:pt x="303" y="413"/>
                      <a:pt x="300" y="414"/>
                      <a:pt x="297" y="415"/>
                    </a:cubicBezTo>
                    <a:cubicBezTo>
                      <a:pt x="296" y="415"/>
                      <a:pt x="295" y="415"/>
                      <a:pt x="294" y="415"/>
                    </a:cubicBezTo>
                    <a:cubicBezTo>
                      <a:pt x="292" y="416"/>
                      <a:pt x="289" y="416"/>
                      <a:pt x="287" y="416"/>
                    </a:cubicBezTo>
                    <a:cubicBezTo>
                      <a:pt x="286" y="416"/>
                      <a:pt x="285" y="416"/>
                      <a:pt x="283" y="416"/>
                    </a:cubicBezTo>
                    <a:cubicBezTo>
                      <a:pt x="282" y="416"/>
                      <a:pt x="281" y="416"/>
                      <a:pt x="280" y="416"/>
                    </a:cubicBezTo>
                    <a:cubicBezTo>
                      <a:pt x="279" y="416"/>
                      <a:pt x="279" y="416"/>
                      <a:pt x="278" y="416"/>
                    </a:cubicBezTo>
                    <a:cubicBezTo>
                      <a:pt x="274" y="416"/>
                      <a:pt x="269" y="416"/>
                      <a:pt x="265" y="415"/>
                    </a:cubicBezTo>
                    <a:cubicBezTo>
                      <a:pt x="264" y="415"/>
                      <a:pt x="264" y="415"/>
                      <a:pt x="263" y="415"/>
                    </a:cubicBezTo>
                    <a:cubicBezTo>
                      <a:pt x="259" y="414"/>
                      <a:pt x="255" y="413"/>
                      <a:pt x="251" y="411"/>
                    </a:cubicBezTo>
                    <a:cubicBezTo>
                      <a:pt x="250" y="411"/>
                      <a:pt x="249" y="410"/>
                      <a:pt x="248" y="410"/>
                    </a:cubicBezTo>
                    <a:cubicBezTo>
                      <a:pt x="244" y="408"/>
                      <a:pt x="240" y="406"/>
                      <a:pt x="236" y="404"/>
                    </a:cubicBezTo>
                    <a:cubicBezTo>
                      <a:pt x="236" y="404"/>
                      <a:pt x="235" y="403"/>
                      <a:pt x="234" y="403"/>
                    </a:cubicBezTo>
                    <a:cubicBezTo>
                      <a:pt x="231" y="400"/>
                      <a:pt x="228" y="398"/>
                      <a:pt x="224" y="395"/>
                    </a:cubicBezTo>
                    <a:cubicBezTo>
                      <a:pt x="224" y="395"/>
                      <a:pt x="223" y="394"/>
                      <a:pt x="222" y="394"/>
                    </a:cubicBezTo>
                    <a:cubicBezTo>
                      <a:pt x="219" y="391"/>
                      <a:pt x="216" y="387"/>
                      <a:pt x="212" y="384"/>
                    </a:cubicBezTo>
                    <a:cubicBezTo>
                      <a:pt x="212" y="383"/>
                      <a:pt x="211" y="382"/>
                      <a:pt x="210" y="381"/>
                    </a:cubicBezTo>
                    <a:cubicBezTo>
                      <a:pt x="207" y="378"/>
                      <a:pt x="205" y="374"/>
                      <a:pt x="202" y="371"/>
                    </a:cubicBezTo>
                    <a:cubicBezTo>
                      <a:pt x="201" y="370"/>
                      <a:pt x="201" y="370"/>
                      <a:pt x="201" y="369"/>
                    </a:cubicBezTo>
                    <a:cubicBezTo>
                      <a:pt x="198" y="365"/>
                      <a:pt x="195" y="361"/>
                      <a:pt x="193" y="356"/>
                    </a:cubicBezTo>
                    <a:cubicBezTo>
                      <a:pt x="192" y="355"/>
                      <a:pt x="191" y="354"/>
                      <a:pt x="191" y="353"/>
                    </a:cubicBezTo>
                    <a:cubicBezTo>
                      <a:pt x="188" y="349"/>
                      <a:pt x="186" y="344"/>
                      <a:pt x="184" y="339"/>
                    </a:cubicBezTo>
                    <a:cubicBezTo>
                      <a:pt x="144" y="249"/>
                      <a:pt x="151" y="89"/>
                      <a:pt x="251" y="44"/>
                    </a:cubicBezTo>
                    <a:cubicBezTo>
                      <a:pt x="254" y="42"/>
                      <a:pt x="257" y="41"/>
                      <a:pt x="259" y="40"/>
                    </a:cubicBezTo>
                    <a:cubicBezTo>
                      <a:pt x="260" y="40"/>
                      <a:pt x="261" y="40"/>
                      <a:pt x="262" y="40"/>
                    </a:cubicBezTo>
                    <a:cubicBezTo>
                      <a:pt x="264" y="39"/>
                      <a:pt x="265" y="39"/>
                      <a:pt x="267" y="38"/>
                    </a:cubicBezTo>
                    <a:cubicBezTo>
                      <a:pt x="268" y="38"/>
                      <a:pt x="269" y="38"/>
                      <a:pt x="270" y="38"/>
                    </a:cubicBezTo>
                    <a:cubicBezTo>
                      <a:pt x="271" y="38"/>
                      <a:pt x="273" y="37"/>
                      <a:pt x="274" y="37"/>
                    </a:cubicBezTo>
                    <a:cubicBezTo>
                      <a:pt x="275" y="37"/>
                      <a:pt x="276" y="37"/>
                      <a:pt x="277" y="37"/>
                    </a:cubicBezTo>
                    <a:cubicBezTo>
                      <a:pt x="278" y="37"/>
                      <a:pt x="279" y="37"/>
                      <a:pt x="280" y="37"/>
                    </a:cubicBezTo>
                    <a:cubicBezTo>
                      <a:pt x="280" y="37"/>
                      <a:pt x="280" y="37"/>
                      <a:pt x="280" y="37"/>
                    </a:cubicBezTo>
                    <a:cubicBezTo>
                      <a:pt x="283" y="37"/>
                      <a:pt x="286" y="37"/>
                      <a:pt x="289" y="38"/>
                    </a:cubicBezTo>
                    <a:cubicBezTo>
                      <a:pt x="289" y="38"/>
                      <a:pt x="290" y="38"/>
                      <a:pt x="290" y="38"/>
                    </a:cubicBezTo>
                    <a:cubicBezTo>
                      <a:pt x="293" y="39"/>
                      <a:pt x="295" y="39"/>
                      <a:pt x="297" y="40"/>
                    </a:cubicBezTo>
                    <a:cubicBezTo>
                      <a:pt x="298" y="40"/>
                      <a:pt x="298" y="41"/>
                      <a:pt x="298" y="41"/>
                    </a:cubicBezTo>
                    <a:cubicBezTo>
                      <a:pt x="301" y="42"/>
                      <a:pt x="303" y="43"/>
                      <a:pt x="305" y="44"/>
                    </a:cubicBezTo>
                    <a:cubicBezTo>
                      <a:pt x="306" y="45"/>
                      <a:pt x="306" y="45"/>
                      <a:pt x="306" y="45"/>
                    </a:cubicBezTo>
                    <a:cubicBezTo>
                      <a:pt x="308" y="46"/>
                      <a:pt x="310" y="47"/>
                      <a:pt x="311" y="49"/>
                    </a:cubicBezTo>
                    <a:cubicBezTo>
                      <a:pt x="312" y="49"/>
                      <a:pt x="312" y="49"/>
                      <a:pt x="312" y="49"/>
                    </a:cubicBezTo>
                    <a:cubicBezTo>
                      <a:pt x="313" y="51"/>
                      <a:pt x="315" y="52"/>
                      <a:pt x="316" y="54"/>
                    </a:cubicBezTo>
                    <a:cubicBezTo>
                      <a:pt x="317" y="55"/>
                      <a:pt x="317" y="55"/>
                      <a:pt x="317" y="55"/>
                    </a:cubicBezTo>
                    <a:cubicBezTo>
                      <a:pt x="318" y="56"/>
                      <a:pt x="319" y="58"/>
                      <a:pt x="320" y="59"/>
                    </a:cubicBezTo>
                    <a:cubicBezTo>
                      <a:pt x="321" y="59"/>
                      <a:pt x="321" y="59"/>
                      <a:pt x="321" y="59"/>
                    </a:cubicBezTo>
                    <a:cubicBezTo>
                      <a:pt x="322" y="61"/>
                      <a:pt x="322" y="62"/>
                      <a:pt x="323" y="64"/>
                    </a:cubicBezTo>
                    <a:cubicBezTo>
                      <a:pt x="324" y="64"/>
                      <a:pt x="324" y="64"/>
                      <a:pt x="324" y="64"/>
                    </a:cubicBezTo>
                    <a:cubicBezTo>
                      <a:pt x="324" y="66"/>
                      <a:pt x="325" y="67"/>
                      <a:pt x="325" y="68"/>
                    </a:cubicBezTo>
                    <a:cubicBezTo>
                      <a:pt x="332" y="84"/>
                      <a:pt x="315" y="132"/>
                      <a:pt x="315" y="135"/>
                    </a:cubicBezTo>
                    <a:cubicBezTo>
                      <a:pt x="315" y="135"/>
                      <a:pt x="315" y="135"/>
                      <a:pt x="315" y="135"/>
                    </a:cubicBezTo>
                    <a:cubicBezTo>
                      <a:pt x="315" y="135"/>
                      <a:pt x="316" y="135"/>
                      <a:pt x="317" y="135"/>
                    </a:cubicBezTo>
                    <a:cubicBezTo>
                      <a:pt x="317" y="135"/>
                      <a:pt x="317" y="135"/>
                      <a:pt x="317" y="135"/>
                    </a:cubicBezTo>
                    <a:cubicBezTo>
                      <a:pt x="318" y="135"/>
                      <a:pt x="319" y="135"/>
                      <a:pt x="319" y="135"/>
                    </a:cubicBezTo>
                    <a:cubicBezTo>
                      <a:pt x="320" y="135"/>
                      <a:pt x="320" y="135"/>
                      <a:pt x="320" y="135"/>
                    </a:cubicBezTo>
                    <a:cubicBezTo>
                      <a:pt x="330" y="134"/>
                      <a:pt x="356" y="134"/>
                      <a:pt x="369" y="131"/>
                    </a:cubicBezTo>
                    <a:cubicBezTo>
                      <a:pt x="371" y="131"/>
                      <a:pt x="372" y="131"/>
                      <a:pt x="373" y="131"/>
                    </a:cubicBezTo>
                    <a:cubicBezTo>
                      <a:pt x="373" y="131"/>
                      <a:pt x="373" y="131"/>
                      <a:pt x="373" y="131"/>
                    </a:cubicBezTo>
                    <a:cubicBezTo>
                      <a:pt x="374" y="130"/>
                      <a:pt x="375" y="130"/>
                      <a:pt x="376" y="130"/>
                    </a:cubicBezTo>
                    <a:cubicBezTo>
                      <a:pt x="415" y="114"/>
                      <a:pt x="419" y="81"/>
                      <a:pt x="404" y="48"/>
                    </a:cubicBezTo>
                    <a:cubicBezTo>
                      <a:pt x="401" y="44"/>
                      <a:pt x="399" y="40"/>
                      <a:pt x="397" y="36"/>
                    </a:cubicBezTo>
                    <a:cubicBezTo>
                      <a:pt x="396" y="35"/>
                      <a:pt x="395" y="34"/>
                      <a:pt x="394" y="32"/>
                    </a:cubicBezTo>
                    <a:cubicBezTo>
                      <a:pt x="392" y="30"/>
                      <a:pt x="390" y="28"/>
                      <a:pt x="388" y="26"/>
                    </a:cubicBezTo>
                    <a:cubicBezTo>
                      <a:pt x="387" y="25"/>
                      <a:pt x="386" y="23"/>
                      <a:pt x="384" y="22"/>
                    </a:cubicBezTo>
                    <a:cubicBezTo>
                      <a:pt x="382" y="21"/>
                      <a:pt x="381" y="19"/>
                      <a:pt x="378" y="17"/>
                    </a:cubicBezTo>
                    <a:cubicBezTo>
                      <a:pt x="377" y="16"/>
                      <a:pt x="375" y="16"/>
                      <a:pt x="374" y="15"/>
                    </a:cubicBezTo>
                    <a:cubicBezTo>
                      <a:pt x="372" y="13"/>
                      <a:pt x="370" y="12"/>
                      <a:pt x="368" y="11"/>
                    </a:cubicBezTo>
                    <a:cubicBezTo>
                      <a:pt x="366" y="10"/>
                      <a:pt x="364" y="9"/>
                      <a:pt x="363" y="9"/>
                    </a:cubicBezTo>
                    <a:cubicBezTo>
                      <a:pt x="361" y="8"/>
                      <a:pt x="358" y="7"/>
                      <a:pt x="356" y="6"/>
                    </a:cubicBezTo>
                    <a:cubicBezTo>
                      <a:pt x="354" y="5"/>
                      <a:pt x="353" y="5"/>
                      <a:pt x="351" y="4"/>
                    </a:cubicBezTo>
                    <a:cubicBezTo>
                      <a:pt x="348" y="4"/>
                      <a:pt x="346" y="3"/>
                      <a:pt x="344" y="2"/>
                    </a:cubicBezTo>
                    <a:cubicBezTo>
                      <a:pt x="342" y="2"/>
                      <a:pt x="340" y="2"/>
                      <a:pt x="338" y="1"/>
                    </a:cubicBezTo>
                    <a:cubicBezTo>
                      <a:pt x="336" y="1"/>
                      <a:pt x="333" y="1"/>
                      <a:pt x="331" y="0"/>
                    </a:cubicBezTo>
                    <a:cubicBezTo>
                      <a:pt x="329" y="0"/>
                      <a:pt x="327" y="0"/>
                      <a:pt x="325" y="0"/>
                    </a:cubicBezTo>
                    <a:cubicBezTo>
                      <a:pt x="322" y="0"/>
                      <a:pt x="320" y="0"/>
                      <a:pt x="317" y="0"/>
                    </a:cubicBezTo>
                    <a:cubicBezTo>
                      <a:pt x="316" y="0"/>
                      <a:pt x="314" y="0"/>
                      <a:pt x="313" y="0"/>
                    </a:cubicBezTo>
                    <a:cubicBezTo>
                      <a:pt x="305" y="0"/>
                      <a:pt x="298" y="0"/>
                      <a:pt x="291" y="1"/>
                    </a:cubicBezTo>
                    <a:cubicBezTo>
                      <a:pt x="290" y="1"/>
                      <a:pt x="289" y="1"/>
                      <a:pt x="288" y="1"/>
                    </a:cubicBezTo>
                    <a:cubicBezTo>
                      <a:pt x="280" y="3"/>
                      <a:pt x="273" y="4"/>
                      <a:pt x="266" y="5"/>
                    </a:cubicBezTo>
                    <a:cubicBezTo>
                      <a:pt x="265" y="6"/>
                      <a:pt x="264" y="6"/>
                      <a:pt x="263" y="6"/>
                    </a:cubicBezTo>
                    <a:cubicBezTo>
                      <a:pt x="256" y="8"/>
                      <a:pt x="249" y="10"/>
                      <a:pt x="242" y="12"/>
                    </a:cubicBezTo>
                    <a:cubicBezTo>
                      <a:pt x="241" y="12"/>
                      <a:pt x="241" y="13"/>
                      <a:pt x="240" y="13"/>
                    </a:cubicBezTo>
                    <a:cubicBezTo>
                      <a:pt x="233" y="15"/>
                      <a:pt x="226" y="18"/>
                      <a:pt x="220" y="20"/>
                    </a:cubicBezTo>
                    <a:cubicBezTo>
                      <a:pt x="80" y="80"/>
                      <a:pt x="0" y="241"/>
                      <a:pt x="66" y="385"/>
                    </a:cubicBezTo>
                    <a:cubicBezTo>
                      <a:pt x="68" y="390"/>
                      <a:pt x="71" y="395"/>
                      <a:pt x="74" y="400"/>
                    </a:cubicBezTo>
                    <a:cubicBezTo>
                      <a:pt x="74" y="401"/>
                      <a:pt x="75" y="403"/>
                      <a:pt x="76" y="404"/>
                    </a:cubicBezTo>
                    <a:cubicBezTo>
                      <a:pt x="78" y="408"/>
                      <a:pt x="80" y="412"/>
                      <a:pt x="83" y="415"/>
                    </a:cubicBezTo>
                    <a:cubicBezTo>
                      <a:pt x="84" y="416"/>
                      <a:pt x="84" y="418"/>
                      <a:pt x="85" y="419"/>
                    </a:cubicBezTo>
                    <a:cubicBezTo>
                      <a:pt x="88" y="423"/>
                      <a:pt x="91" y="428"/>
                      <a:pt x="95" y="432"/>
                    </a:cubicBezTo>
                    <a:cubicBezTo>
                      <a:pt x="95" y="432"/>
                      <a:pt x="96" y="433"/>
                      <a:pt x="96" y="433"/>
                    </a:cubicBezTo>
                    <a:cubicBezTo>
                      <a:pt x="99" y="437"/>
                      <a:pt x="102" y="440"/>
                      <a:pt x="106" y="444"/>
                    </a:cubicBezTo>
                    <a:cubicBezTo>
                      <a:pt x="107" y="445"/>
                      <a:pt x="108" y="446"/>
                      <a:pt x="109" y="447"/>
                    </a:cubicBezTo>
                    <a:cubicBezTo>
                      <a:pt x="112" y="450"/>
                      <a:pt x="115" y="453"/>
                      <a:pt x="118" y="455"/>
                    </a:cubicBezTo>
                    <a:cubicBezTo>
                      <a:pt x="119" y="456"/>
                      <a:pt x="120" y="457"/>
                      <a:pt x="121" y="458"/>
                    </a:cubicBezTo>
                    <a:cubicBezTo>
                      <a:pt x="125" y="461"/>
                      <a:pt x="129" y="464"/>
                      <a:pt x="133" y="467"/>
                    </a:cubicBezTo>
                    <a:cubicBezTo>
                      <a:pt x="134" y="468"/>
                      <a:pt x="135" y="468"/>
                      <a:pt x="136" y="469"/>
                    </a:cubicBezTo>
                    <a:cubicBezTo>
                      <a:pt x="139" y="471"/>
                      <a:pt x="143" y="473"/>
                      <a:pt x="146" y="475"/>
                    </a:cubicBezTo>
                    <a:cubicBezTo>
                      <a:pt x="148" y="476"/>
                      <a:pt x="149" y="477"/>
                      <a:pt x="150" y="477"/>
                    </a:cubicBezTo>
                    <a:cubicBezTo>
                      <a:pt x="154" y="479"/>
                      <a:pt x="158" y="481"/>
                      <a:pt x="161" y="483"/>
                    </a:cubicBezTo>
                    <a:cubicBezTo>
                      <a:pt x="162" y="483"/>
                      <a:pt x="163" y="484"/>
                      <a:pt x="164" y="484"/>
                    </a:cubicBezTo>
                    <a:cubicBezTo>
                      <a:pt x="169" y="486"/>
                      <a:pt x="173" y="488"/>
                      <a:pt x="178" y="489"/>
                    </a:cubicBezTo>
                    <a:cubicBezTo>
                      <a:pt x="179" y="489"/>
                      <a:pt x="181" y="490"/>
                      <a:pt x="182" y="490"/>
                    </a:cubicBezTo>
                    <a:cubicBezTo>
                      <a:pt x="186" y="491"/>
                      <a:pt x="189" y="492"/>
                      <a:pt x="193" y="493"/>
                    </a:cubicBezTo>
                    <a:cubicBezTo>
                      <a:pt x="195" y="493"/>
                      <a:pt x="196" y="494"/>
                      <a:pt x="198" y="494"/>
                    </a:cubicBezTo>
                    <a:cubicBezTo>
                      <a:pt x="202" y="495"/>
                      <a:pt x="207" y="495"/>
                      <a:pt x="211" y="496"/>
                    </a:cubicBezTo>
                    <a:cubicBezTo>
                      <a:pt x="212" y="496"/>
                      <a:pt x="212" y="496"/>
                      <a:pt x="213" y="496"/>
                    </a:cubicBezTo>
                    <a:cubicBezTo>
                      <a:pt x="218" y="496"/>
                      <a:pt x="223" y="496"/>
                      <a:pt x="228" y="496"/>
                    </a:cubicBezTo>
                    <a:cubicBezTo>
                      <a:pt x="231" y="496"/>
                      <a:pt x="235" y="496"/>
                      <a:pt x="239" y="496"/>
                    </a:cubicBezTo>
                    <a:cubicBezTo>
                      <a:pt x="241" y="495"/>
                      <a:pt x="243" y="495"/>
                      <a:pt x="246" y="495"/>
                    </a:cubicBezTo>
                    <a:cubicBezTo>
                      <a:pt x="250" y="495"/>
                      <a:pt x="254" y="494"/>
                      <a:pt x="258" y="493"/>
                    </a:cubicBezTo>
                    <a:cubicBezTo>
                      <a:pt x="260" y="493"/>
                      <a:pt x="262" y="492"/>
                      <a:pt x="264" y="492"/>
                    </a:cubicBezTo>
                    <a:cubicBezTo>
                      <a:pt x="269" y="491"/>
                      <a:pt x="273" y="490"/>
                      <a:pt x="278" y="488"/>
                    </a:cubicBezTo>
                    <a:cubicBezTo>
                      <a:pt x="280" y="488"/>
                      <a:pt x="281" y="487"/>
                      <a:pt x="283" y="487"/>
                    </a:cubicBezTo>
                    <a:cubicBezTo>
                      <a:pt x="289" y="485"/>
                      <a:pt x="296" y="482"/>
                      <a:pt x="302" y="479"/>
                    </a:cubicBezTo>
                    <a:cubicBezTo>
                      <a:pt x="308" y="476"/>
                      <a:pt x="348" y="456"/>
                      <a:pt x="383" y="417"/>
                    </a:cubicBezTo>
                    <a:cubicBezTo>
                      <a:pt x="391" y="469"/>
                      <a:pt x="395" y="494"/>
                      <a:pt x="403" y="546"/>
                    </a:cubicBezTo>
                    <a:cubicBezTo>
                      <a:pt x="415" y="620"/>
                      <a:pt x="397" y="643"/>
                      <a:pt x="364" y="657"/>
                    </a:cubicBezTo>
                    <a:cubicBezTo>
                      <a:pt x="361" y="659"/>
                      <a:pt x="357" y="660"/>
                      <a:pt x="353" y="661"/>
                    </a:cubicBezTo>
                    <a:cubicBezTo>
                      <a:pt x="352" y="661"/>
                      <a:pt x="350" y="661"/>
                      <a:pt x="349" y="661"/>
                    </a:cubicBezTo>
                    <a:cubicBezTo>
                      <a:pt x="347" y="662"/>
                      <a:pt x="344" y="662"/>
                      <a:pt x="342" y="662"/>
                    </a:cubicBezTo>
                    <a:cubicBezTo>
                      <a:pt x="342" y="662"/>
                      <a:pt x="342" y="662"/>
                      <a:pt x="342" y="662"/>
                    </a:cubicBezTo>
                    <a:cubicBezTo>
                      <a:pt x="339" y="662"/>
                      <a:pt x="336" y="662"/>
                      <a:pt x="333" y="661"/>
                    </a:cubicBezTo>
                    <a:cubicBezTo>
                      <a:pt x="333" y="661"/>
                      <a:pt x="332" y="661"/>
                      <a:pt x="332" y="661"/>
                    </a:cubicBezTo>
                    <a:cubicBezTo>
                      <a:pt x="329" y="660"/>
                      <a:pt x="327" y="660"/>
                      <a:pt x="325" y="659"/>
                    </a:cubicBezTo>
                    <a:cubicBezTo>
                      <a:pt x="324" y="659"/>
                      <a:pt x="324" y="658"/>
                      <a:pt x="323" y="658"/>
                    </a:cubicBezTo>
                    <a:cubicBezTo>
                      <a:pt x="321" y="657"/>
                      <a:pt x="319" y="656"/>
                      <a:pt x="317" y="654"/>
                    </a:cubicBezTo>
                    <a:cubicBezTo>
                      <a:pt x="316" y="654"/>
                      <a:pt x="316" y="654"/>
                      <a:pt x="316" y="654"/>
                    </a:cubicBezTo>
                    <a:cubicBezTo>
                      <a:pt x="314" y="652"/>
                      <a:pt x="312" y="651"/>
                      <a:pt x="310" y="649"/>
                    </a:cubicBezTo>
                    <a:cubicBezTo>
                      <a:pt x="309" y="648"/>
                      <a:pt x="309" y="648"/>
                      <a:pt x="308" y="647"/>
                    </a:cubicBezTo>
                    <a:cubicBezTo>
                      <a:pt x="307" y="645"/>
                      <a:pt x="306" y="644"/>
                      <a:pt x="304" y="642"/>
                    </a:cubicBezTo>
                    <a:cubicBezTo>
                      <a:pt x="304" y="642"/>
                      <a:pt x="303" y="641"/>
                      <a:pt x="303" y="640"/>
                    </a:cubicBezTo>
                    <a:cubicBezTo>
                      <a:pt x="301" y="638"/>
                      <a:pt x="300" y="636"/>
                      <a:pt x="299" y="633"/>
                    </a:cubicBezTo>
                    <a:cubicBezTo>
                      <a:pt x="288" y="609"/>
                      <a:pt x="295" y="576"/>
                      <a:pt x="329" y="562"/>
                    </a:cubicBezTo>
                    <a:cubicBezTo>
                      <a:pt x="331" y="561"/>
                      <a:pt x="334" y="560"/>
                      <a:pt x="336" y="560"/>
                    </a:cubicBezTo>
                    <a:cubicBezTo>
                      <a:pt x="337" y="560"/>
                      <a:pt x="338" y="559"/>
                      <a:pt x="339" y="559"/>
                    </a:cubicBezTo>
                    <a:cubicBezTo>
                      <a:pt x="341" y="559"/>
                      <a:pt x="344" y="559"/>
                      <a:pt x="346" y="559"/>
                    </a:cubicBezTo>
                    <a:cubicBezTo>
                      <a:pt x="346" y="559"/>
                      <a:pt x="347" y="559"/>
                      <a:pt x="347" y="559"/>
                    </a:cubicBezTo>
                    <a:cubicBezTo>
                      <a:pt x="348" y="559"/>
                      <a:pt x="349" y="559"/>
                      <a:pt x="349" y="559"/>
                    </a:cubicBezTo>
                    <a:cubicBezTo>
                      <a:pt x="351" y="559"/>
                      <a:pt x="352" y="559"/>
                      <a:pt x="353" y="559"/>
                    </a:cubicBezTo>
                    <a:cubicBezTo>
                      <a:pt x="355" y="559"/>
                      <a:pt x="356" y="559"/>
                      <a:pt x="358" y="559"/>
                    </a:cubicBezTo>
                    <a:cubicBezTo>
                      <a:pt x="359" y="559"/>
                      <a:pt x="360" y="559"/>
                      <a:pt x="361" y="559"/>
                    </a:cubicBezTo>
                    <a:cubicBezTo>
                      <a:pt x="363" y="560"/>
                      <a:pt x="366" y="560"/>
                      <a:pt x="368" y="560"/>
                    </a:cubicBezTo>
                    <a:cubicBezTo>
                      <a:pt x="369" y="560"/>
                      <a:pt x="370" y="560"/>
                      <a:pt x="371" y="560"/>
                    </a:cubicBezTo>
                    <a:cubicBezTo>
                      <a:pt x="372" y="560"/>
                      <a:pt x="373" y="560"/>
                      <a:pt x="374" y="560"/>
                    </a:cubicBezTo>
                    <a:cubicBezTo>
                      <a:pt x="375" y="560"/>
                      <a:pt x="376" y="560"/>
                      <a:pt x="377" y="560"/>
                    </a:cubicBezTo>
                    <a:cubicBezTo>
                      <a:pt x="377" y="560"/>
                      <a:pt x="378" y="560"/>
                      <a:pt x="378" y="560"/>
                    </a:cubicBezTo>
                    <a:cubicBezTo>
                      <a:pt x="379" y="560"/>
                      <a:pt x="380" y="560"/>
                      <a:pt x="380" y="560"/>
                    </a:cubicBezTo>
                    <a:cubicBezTo>
                      <a:pt x="381" y="559"/>
                      <a:pt x="377" y="539"/>
                      <a:pt x="373" y="532"/>
                    </a:cubicBezTo>
                    <a:cubicBezTo>
                      <a:pt x="372" y="529"/>
                      <a:pt x="371" y="527"/>
                      <a:pt x="370" y="525"/>
                    </a:cubicBezTo>
                    <a:cubicBezTo>
                      <a:pt x="369" y="524"/>
                      <a:pt x="369" y="523"/>
                      <a:pt x="368" y="523"/>
                    </a:cubicBezTo>
                    <a:cubicBezTo>
                      <a:pt x="368" y="521"/>
                      <a:pt x="367" y="520"/>
                      <a:pt x="366" y="519"/>
                    </a:cubicBezTo>
                    <a:cubicBezTo>
                      <a:pt x="365" y="518"/>
                      <a:pt x="364" y="518"/>
                      <a:pt x="364" y="517"/>
                    </a:cubicBezTo>
                    <a:cubicBezTo>
                      <a:pt x="363" y="516"/>
                      <a:pt x="362" y="515"/>
                      <a:pt x="361" y="514"/>
                    </a:cubicBezTo>
                    <a:cubicBezTo>
                      <a:pt x="360" y="514"/>
                      <a:pt x="360" y="513"/>
                      <a:pt x="359" y="513"/>
                    </a:cubicBezTo>
                    <a:cubicBezTo>
                      <a:pt x="358" y="512"/>
                      <a:pt x="357" y="511"/>
                      <a:pt x="356" y="511"/>
                    </a:cubicBezTo>
                    <a:cubicBezTo>
                      <a:pt x="355" y="510"/>
                      <a:pt x="354" y="510"/>
                      <a:pt x="354" y="510"/>
                    </a:cubicBezTo>
                    <a:cubicBezTo>
                      <a:pt x="353" y="509"/>
                      <a:pt x="352" y="509"/>
                      <a:pt x="351" y="508"/>
                    </a:cubicBezTo>
                    <a:cubicBezTo>
                      <a:pt x="350" y="508"/>
                      <a:pt x="349" y="508"/>
                      <a:pt x="348" y="507"/>
                    </a:cubicBezTo>
                    <a:cubicBezTo>
                      <a:pt x="347" y="507"/>
                      <a:pt x="346" y="507"/>
                      <a:pt x="345" y="506"/>
                    </a:cubicBezTo>
                    <a:cubicBezTo>
                      <a:pt x="344" y="506"/>
                      <a:pt x="343" y="506"/>
                      <a:pt x="342" y="506"/>
                    </a:cubicBezTo>
                    <a:cubicBezTo>
                      <a:pt x="341" y="506"/>
                      <a:pt x="340" y="506"/>
                      <a:pt x="339" y="505"/>
                    </a:cubicBezTo>
                    <a:cubicBezTo>
                      <a:pt x="338" y="505"/>
                      <a:pt x="337" y="505"/>
                      <a:pt x="336" y="505"/>
                    </a:cubicBezTo>
                    <a:cubicBezTo>
                      <a:pt x="335" y="505"/>
                      <a:pt x="334" y="505"/>
                      <a:pt x="333" y="505"/>
                    </a:cubicBezTo>
                    <a:cubicBezTo>
                      <a:pt x="329" y="505"/>
                      <a:pt x="325" y="506"/>
                      <a:pt x="321" y="506"/>
                    </a:cubicBezTo>
                    <a:cubicBezTo>
                      <a:pt x="321" y="506"/>
                      <a:pt x="320" y="507"/>
                      <a:pt x="320" y="507"/>
                    </a:cubicBezTo>
                    <a:cubicBezTo>
                      <a:pt x="316" y="507"/>
                      <a:pt x="312" y="508"/>
                      <a:pt x="308" y="510"/>
                    </a:cubicBezTo>
                    <a:cubicBezTo>
                      <a:pt x="307" y="510"/>
                      <a:pt x="307" y="510"/>
                      <a:pt x="307" y="510"/>
                    </a:cubicBezTo>
                    <a:cubicBezTo>
                      <a:pt x="302" y="511"/>
                      <a:pt x="298" y="513"/>
                      <a:pt x="294" y="514"/>
                    </a:cubicBezTo>
                    <a:cubicBezTo>
                      <a:pt x="294" y="514"/>
                      <a:pt x="294" y="514"/>
                      <a:pt x="294" y="514"/>
                    </a:cubicBezTo>
                    <a:cubicBezTo>
                      <a:pt x="290" y="516"/>
                      <a:pt x="285" y="518"/>
                      <a:pt x="282" y="519"/>
                    </a:cubicBezTo>
                    <a:cubicBezTo>
                      <a:pt x="223" y="545"/>
                      <a:pt x="212" y="603"/>
                      <a:pt x="232" y="647"/>
                    </a:cubicBezTo>
                    <a:cubicBezTo>
                      <a:pt x="233" y="651"/>
                      <a:pt x="235" y="654"/>
                      <a:pt x="237" y="657"/>
                    </a:cubicBezTo>
                    <a:cubicBezTo>
                      <a:pt x="238" y="658"/>
                      <a:pt x="238" y="659"/>
                      <a:pt x="239" y="660"/>
                    </a:cubicBezTo>
                    <a:cubicBezTo>
                      <a:pt x="241" y="663"/>
                      <a:pt x="243" y="666"/>
                      <a:pt x="245" y="668"/>
                    </a:cubicBezTo>
                    <a:cubicBezTo>
                      <a:pt x="245" y="669"/>
                      <a:pt x="246" y="669"/>
                      <a:pt x="246" y="670"/>
                    </a:cubicBezTo>
                    <a:cubicBezTo>
                      <a:pt x="249" y="673"/>
                      <a:pt x="251" y="675"/>
                      <a:pt x="254" y="678"/>
                    </a:cubicBezTo>
                    <a:cubicBezTo>
                      <a:pt x="255" y="679"/>
                      <a:pt x="256" y="679"/>
                      <a:pt x="256" y="680"/>
                    </a:cubicBezTo>
                    <a:cubicBezTo>
                      <a:pt x="259" y="682"/>
                      <a:pt x="261" y="684"/>
                      <a:pt x="264" y="686"/>
                    </a:cubicBezTo>
                    <a:cubicBezTo>
                      <a:pt x="265" y="687"/>
                      <a:pt x="265" y="687"/>
                      <a:pt x="266" y="688"/>
                    </a:cubicBezTo>
                    <a:cubicBezTo>
                      <a:pt x="269" y="690"/>
                      <a:pt x="273" y="692"/>
                      <a:pt x="277" y="693"/>
                    </a:cubicBezTo>
                    <a:cubicBezTo>
                      <a:pt x="277" y="694"/>
                      <a:pt x="278" y="694"/>
                      <a:pt x="279" y="695"/>
                    </a:cubicBezTo>
                    <a:cubicBezTo>
                      <a:pt x="282" y="696"/>
                      <a:pt x="285" y="697"/>
                      <a:pt x="289" y="698"/>
                    </a:cubicBezTo>
                    <a:cubicBezTo>
                      <a:pt x="290" y="699"/>
                      <a:pt x="291" y="699"/>
                      <a:pt x="292" y="699"/>
                    </a:cubicBezTo>
                    <a:cubicBezTo>
                      <a:pt x="296" y="700"/>
                      <a:pt x="300" y="701"/>
                      <a:pt x="304" y="702"/>
                    </a:cubicBezTo>
                    <a:cubicBezTo>
                      <a:pt x="305" y="702"/>
                      <a:pt x="306" y="702"/>
                      <a:pt x="307" y="702"/>
                    </a:cubicBezTo>
                    <a:cubicBezTo>
                      <a:pt x="310" y="703"/>
                      <a:pt x="314" y="703"/>
                      <a:pt x="318" y="703"/>
                    </a:cubicBezTo>
                    <a:cubicBezTo>
                      <a:pt x="319" y="703"/>
                      <a:pt x="321" y="703"/>
                      <a:pt x="322" y="703"/>
                    </a:cubicBezTo>
                    <a:cubicBezTo>
                      <a:pt x="324" y="703"/>
                      <a:pt x="327" y="703"/>
                      <a:pt x="329" y="703"/>
                    </a:cubicBezTo>
                    <a:cubicBezTo>
                      <a:pt x="331" y="703"/>
                      <a:pt x="332" y="702"/>
                      <a:pt x="334" y="702"/>
                    </a:cubicBezTo>
                    <a:cubicBezTo>
                      <a:pt x="337" y="702"/>
                      <a:pt x="339" y="702"/>
                      <a:pt x="341" y="701"/>
                    </a:cubicBezTo>
                    <a:cubicBezTo>
                      <a:pt x="343" y="701"/>
                      <a:pt x="345" y="701"/>
                      <a:pt x="347" y="700"/>
                    </a:cubicBezTo>
                    <a:cubicBezTo>
                      <a:pt x="349" y="700"/>
                      <a:pt x="352" y="699"/>
                      <a:pt x="355" y="698"/>
                    </a:cubicBezTo>
                    <a:cubicBezTo>
                      <a:pt x="356" y="698"/>
                      <a:pt x="358" y="697"/>
                      <a:pt x="359" y="697"/>
                    </a:cubicBezTo>
                    <a:cubicBezTo>
                      <a:pt x="364" y="695"/>
                      <a:pt x="368" y="694"/>
                      <a:pt x="373" y="692"/>
                    </a:cubicBezTo>
                    <a:cubicBezTo>
                      <a:pt x="476" y="650"/>
                      <a:pt x="512" y="557"/>
                      <a:pt x="492" y="451"/>
                    </a:cubicBezTo>
                    <a:cubicBezTo>
                      <a:pt x="478" y="361"/>
                      <a:pt x="464" y="271"/>
                      <a:pt x="450" y="1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349"/>
              <p:cNvSpPr/>
              <p:nvPr/>
            </p:nvSpPr>
            <p:spPr bwMode="auto">
              <a:xfrm>
                <a:off x="4798" y="2914"/>
                <a:ext cx="2" cy="0"/>
              </a:xfrm>
              <a:custGeom>
                <a:avLst/>
                <a:gdLst>
                  <a:gd name="T0" fmla="*/ 0 w 3"/>
                  <a:gd name="T1" fmla="*/ 3 w 3"/>
                  <a:gd name="T2" fmla="*/ 1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350"/>
              <p:cNvSpPr/>
              <p:nvPr/>
            </p:nvSpPr>
            <p:spPr bwMode="auto">
              <a:xfrm>
                <a:off x="4798" y="2914"/>
                <a:ext cx="2" cy="0"/>
              </a:xfrm>
              <a:custGeom>
                <a:avLst/>
                <a:gdLst>
                  <a:gd name="T0" fmla="*/ 0 w 3"/>
                  <a:gd name="T1" fmla="*/ 3 w 3"/>
                  <a:gd name="T2" fmla="*/ 1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351"/>
              <p:cNvSpPr/>
              <p:nvPr/>
            </p:nvSpPr>
            <p:spPr bwMode="auto">
              <a:xfrm>
                <a:off x="4791" y="2970"/>
                <a:ext cx="5" cy="0"/>
              </a:xfrm>
              <a:custGeom>
                <a:avLst/>
                <a:gdLst>
                  <a:gd name="T0" fmla="*/ 9 w 9"/>
                  <a:gd name="T1" fmla="*/ 1 h 1"/>
                  <a:gd name="T2" fmla="*/ 0 w 9"/>
                  <a:gd name="T3" fmla="*/ 0 h 1"/>
                  <a:gd name="T4" fmla="*/ 9 w 9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">
                    <a:moveTo>
                      <a:pt x="9" y="1"/>
                    </a:moveTo>
                    <a:cubicBezTo>
                      <a:pt x="6" y="1"/>
                      <a:pt x="3" y="1"/>
                      <a:pt x="0" y="0"/>
                    </a:cubicBezTo>
                    <a:cubicBezTo>
                      <a:pt x="3" y="1"/>
                      <a:pt x="6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352"/>
              <p:cNvSpPr/>
              <p:nvPr/>
            </p:nvSpPr>
            <p:spPr bwMode="auto">
              <a:xfrm>
                <a:off x="4791" y="2970"/>
                <a:ext cx="5" cy="0"/>
              </a:xfrm>
              <a:custGeom>
                <a:avLst/>
                <a:gdLst>
                  <a:gd name="T0" fmla="*/ 9 w 9"/>
                  <a:gd name="T1" fmla="*/ 1 h 1"/>
                  <a:gd name="T2" fmla="*/ 0 w 9"/>
                  <a:gd name="T3" fmla="*/ 0 h 1"/>
                  <a:gd name="T4" fmla="*/ 9 w 9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">
                    <a:moveTo>
                      <a:pt x="9" y="1"/>
                    </a:moveTo>
                    <a:cubicBezTo>
                      <a:pt x="6" y="1"/>
                      <a:pt x="3" y="1"/>
                      <a:pt x="0" y="0"/>
                    </a:cubicBezTo>
                    <a:cubicBezTo>
                      <a:pt x="3" y="1"/>
                      <a:pt x="6" y="1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353"/>
              <p:cNvSpPr/>
              <p:nvPr/>
            </p:nvSpPr>
            <p:spPr bwMode="auto">
              <a:xfrm>
                <a:off x="4761" y="2836"/>
                <a:ext cx="2" cy="0"/>
              </a:xfrm>
              <a:custGeom>
                <a:avLst/>
                <a:gdLst>
                  <a:gd name="T0" fmla="*/ 5 w 5"/>
                  <a:gd name="T1" fmla="*/ 0 w 5"/>
                  <a:gd name="T2" fmla="*/ 2 w 5"/>
                  <a:gd name="T3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" y="0"/>
                      <a:pt x="4" y="0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354"/>
              <p:cNvSpPr/>
              <p:nvPr/>
            </p:nvSpPr>
            <p:spPr bwMode="auto">
              <a:xfrm>
                <a:off x="4761" y="2836"/>
                <a:ext cx="2" cy="0"/>
              </a:xfrm>
              <a:custGeom>
                <a:avLst/>
                <a:gdLst>
                  <a:gd name="T0" fmla="*/ 5 w 5"/>
                  <a:gd name="T1" fmla="*/ 0 w 5"/>
                  <a:gd name="T2" fmla="*/ 2 w 5"/>
                  <a:gd name="T3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" y="0"/>
                      <a:pt x="4" y="0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355"/>
              <p:cNvSpPr/>
              <p:nvPr/>
            </p:nvSpPr>
            <p:spPr bwMode="auto">
              <a:xfrm>
                <a:off x="4760" y="2628"/>
                <a:ext cx="2" cy="0"/>
              </a:xfrm>
              <a:custGeom>
                <a:avLst/>
                <a:gdLst>
                  <a:gd name="T0" fmla="*/ 0 w 3"/>
                  <a:gd name="T1" fmla="*/ 3 w 3"/>
                  <a:gd name="T2" fmla="*/ 3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356"/>
              <p:cNvSpPr/>
              <p:nvPr/>
            </p:nvSpPr>
            <p:spPr bwMode="auto">
              <a:xfrm>
                <a:off x="4760" y="2628"/>
                <a:ext cx="2" cy="0"/>
              </a:xfrm>
              <a:custGeom>
                <a:avLst/>
                <a:gdLst>
                  <a:gd name="T0" fmla="*/ 0 w 3"/>
                  <a:gd name="T1" fmla="*/ 3 w 3"/>
                  <a:gd name="T2" fmla="*/ 3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357"/>
              <p:cNvSpPr/>
              <p:nvPr/>
            </p:nvSpPr>
            <p:spPr bwMode="auto">
              <a:xfrm>
                <a:off x="5139" y="2770"/>
                <a:ext cx="2" cy="2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358"/>
              <p:cNvSpPr/>
              <p:nvPr/>
            </p:nvSpPr>
            <p:spPr bwMode="auto">
              <a:xfrm>
                <a:off x="5118" y="2732"/>
                <a:ext cx="2" cy="6"/>
              </a:xfrm>
              <a:custGeom>
                <a:avLst/>
                <a:gdLst>
                  <a:gd name="T0" fmla="*/ 0 w 3"/>
                  <a:gd name="T1" fmla="*/ 0 h 10"/>
                  <a:gd name="T2" fmla="*/ 3 w 3"/>
                  <a:gd name="T3" fmla="*/ 10 h 10"/>
                  <a:gd name="T4" fmla="*/ 3 w 3"/>
                  <a:gd name="T5" fmla="*/ 10 h 10"/>
                  <a:gd name="T6" fmla="*/ 0 w 3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0">
                    <a:moveTo>
                      <a:pt x="0" y="0"/>
                    </a:moveTo>
                    <a:cubicBezTo>
                      <a:pt x="1" y="4"/>
                      <a:pt x="2" y="7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7"/>
                      <a:pt x="1" y="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359"/>
              <p:cNvSpPr/>
              <p:nvPr/>
            </p:nvSpPr>
            <p:spPr bwMode="auto">
              <a:xfrm>
                <a:off x="4981" y="2798"/>
                <a:ext cx="1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360"/>
              <p:cNvSpPr/>
              <p:nvPr/>
            </p:nvSpPr>
            <p:spPr bwMode="auto">
              <a:xfrm>
                <a:off x="4981" y="2798"/>
                <a:ext cx="1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361"/>
              <p:cNvSpPr/>
              <p:nvPr/>
            </p:nvSpPr>
            <p:spPr bwMode="auto">
              <a:xfrm>
                <a:off x="5087" y="2766"/>
                <a:ext cx="1" cy="1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362"/>
              <p:cNvSpPr/>
              <p:nvPr/>
            </p:nvSpPr>
            <p:spPr bwMode="auto">
              <a:xfrm>
                <a:off x="5087" y="2766"/>
                <a:ext cx="1" cy="1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363"/>
              <p:cNvSpPr/>
              <p:nvPr/>
            </p:nvSpPr>
            <p:spPr bwMode="auto">
              <a:xfrm>
                <a:off x="4951" y="2842"/>
                <a:ext cx="18" cy="3"/>
              </a:xfrm>
              <a:custGeom>
                <a:avLst/>
                <a:gdLst>
                  <a:gd name="T0" fmla="*/ 34 w 34"/>
                  <a:gd name="T1" fmla="*/ 0 h 5"/>
                  <a:gd name="T2" fmla="*/ 0 w 34"/>
                  <a:gd name="T3" fmla="*/ 5 h 5"/>
                  <a:gd name="T4" fmla="*/ 34 w 3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5">
                    <a:moveTo>
                      <a:pt x="34" y="0"/>
                    </a:moveTo>
                    <a:cubicBezTo>
                      <a:pt x="23" y="3"/>
                      <a:pt x="11" y="5"/>
                      <a:pt x="0" y="5"/>
                    </a:cubicBezTo>
                    <a:cubicBezTo>
                      <a:pt x="11" y="5"/>
                      <a:pt x="23" y="3"/>
                      <a:pt x="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364"/>
              <p:cNvSpPr/>
              <p:nvPr/>
            </p:nvSpPr>
            <p:spPr bwMode="auto">
              <a:xfrm>
                <a:off x="4951" y="2842"/>
                <a:ext cx="18" cy="3"/>
              </a:xfrm>
              <a:custGeom>
                <a:avLst/>
                <a:gdLst>
                  <a:gd name="T0" fmla="*/ 34 w 34"/>
                  <a:gd name="T1" fmla="*/ 0 h 5"/>
                  <a:gd name="T2" fmla="*/ 0 w 34"/>
                  <a:gd name="T3" fmla="*/ 5 h 5"/>
                  <a:gd name="T4" fmla="*/ 34 w 3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5">
                    <a:moveTo>
                      <a:pt x="34" y="0"/>
                    </a:moveTo>
                    <a:cubicBezTo>
                      <a:pt x="23" y="3"/>
                      <a:pt x="11" y="5"/>
                      <a:pt x="0" y="5"/>
                    </a:cubicBezTo>
                    <a:cubicBezTo>
                      <a:pt x="11" y="5"/>
                      <a:pt x="23" y="3"/>
                      <a:pt x="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365"/>
              <p:cNvSpPr/>
              <p:nvPr/>
            </p:nvSpPr>
            <p:spPr bwMode="auto">
              <a:xfrm>
                <a:off x="5320" y="2720"/>
                <a:ext cx="1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366"/>
              <p:cNvSpPr/>
              <p:nvPr/>
            </p:nvSpPr>
            <p:spPr bwMode="auto">
              <a:xfrm>
                <a:off x="5320" y="2720"/>
                <a:ext cx="1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367"/>
              <p:cNvSpPr/>
              <p:nvPr/>
            </p:nvSpPr>
            <p:spPr bwMode="auto">
              <a:xfrm>
                <a:off x="5241" y="2734"/>
                <a:ext cx="7" cy="8"/>
              </a:xfrm>
              <a:custGeom>
                <a:avLst/>
                <a:gdLst>
                  <a:gd name="T0" fmla="*/ 12 w 12"/>
                  <a:gd name="T1" fmla="*/ 0 h 15"/>
                  <a:gd name="T2" fmla="*/ 0 w 12"/>
                  <a:gd name="T3" fmla="*/ 15 h 15"/>
                  <a:gd name="T4" fmla="*/ 12 w 12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5">
                    <a:moveTo>
                      <a:pt x="12" y="0"/>
                    </a:moveTo>
                    <a:cubicBezTo>
                      <a:pt x="10" y="2"/>
                      <a:pt x="6" y="7"/>
                      <a:pt x="0" y="15"/>
                    </a:cubicBezTo>
                    <a:cubicBezTo>
                      <a:pt x="6" y="7"/>
                      <a:pt x="10" y="2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368"/>
              <p:cNvSpPr/>
              <p:nvPr/>
            </p:nvSpPr>
            <p:spPr bwMode="auto">
              <a:xfrm>
                <a:off x="5241" y="2734"/>
                <a:ext cx="7" cy="8"/>
              </a:xfrm>
              <a:custGeom>
                <a:avLst/>
                <a:gdLst>
                  <a:gd name="T0" fmla="*/ 12 w 12"/>
                  <a:gd name="T1" fmla="*/ 0 h 15"/>
                  <a:gd name="T2" fmla="*/ 0 w 12"/>
                  <a:gd name="T3" fmla="*/ 15 h 15"/>
                  <a:gd name="T4" fmla="*/ 12 w 12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5">
                    <a:moveTo>
                      <a:pt x="12" y="0"/>
                    </a:moveTo>
                    <a:cubicBezTo>
                      <a:pt x="10" y="2"/>
                      <a:pt x="6" y="7"/>
                      <a:pt x="0" y="15"/>
                    </a:cubicBezTo>
                    <a:cubicBezTo>
                      <a:pt x="6" y="7"/>
                      <a:pt x="10" y="2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369"/>
              <p:cNvSpPr/>
              <p:nvPr/>
            </p:nvSpPr>
            <p:spPr bwMode="auto">
              <a:xfrm>
                <a:off x="5190" y="2753"/>
                <a:ext cx="42" cy="28"/>
              </a:xfrm>
              <a:custGeom>
                <a:avLst/>
                <a:gdLst>
                  <a:gd name="T0" fmla="*/ 0 w 76"/>
                  <a:gd name="T1" fmla="*/ 51 h 51"/>
                  <a:gd name="T2" fmla="*/ 76 w 76"/>
                  <a:gd name="T3" fmla="*/ 0 h 51"/>
                  <a:gd name="T4" fmla="*/ 0 w 76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51">
                    <a:moveTo>
                      <a:pt x="0" y="51"/>
                    </a:moveTo>
                    <a:cubicBezTo>
                      <a:pt x="30" y="45"/>
                      <a:pt x="57" y="21"/>
                      <a:pt x="76" y="0"/>
                    </a:cubicBezTo>
                    <a:cubicBezTo>
                      <a:pt x="57" y="21"/>
                      <a:pt x="30" y="45"/>
                      <a:pt x="0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370"/>
              <p:cNvSpPr/>
              <p:nvPr/>
            </p:nvSpPr>
            <p:spPr bwMode="auto">
              <a:xfrm>
                <a:off x="5190" y="2753"/>
                <a:ext cx="42" cy="28"/>
              </a:xfrm>
              <a:custGeom>
                <a:avLst/>
                <a:gdLst>
                  <a:gd name="T0" fmla="*/ 0 w 76"/>
                  <a:gd name="T1" fmla="*/ 51 h 51"/>
                  <a:gd name="T2" fmla="*/ 76 w 76"/>
                  <a:gd name="T3" fmla="*/ 0 h 51"/>
                  <a:gd name="T4" fmla="*/ 0 w 76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51">
                    <a:moveTo>
                      <a:pt x="0" y="51"/>
                    </a:moveTo>
                    <a:cubicBezTo>
                      <a:pt x="30" y="45"/>
                      <a:pt x="57" y="21"/>
                      <a:pt x="76" y="0"/>
                    </a:cubicBezTo>
                    <a:cubicBezTo>
                      <a:pt x="57" y="21"/>
                      <a:pt x="30" y="45"/>
                      <a:pt x="0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Rectangle 371"/>
              <p:cNvSpPr>
                <a:spLocks noChangeArrowheads="1"/>
              </p:cNvSpPr>
              <p:nvPr/>
            </p:nvSpPr>
            <p:spPr bwMode="auto">
              <a:xfrm>
                <a:off x="5248" y="2733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Rectangle 372"/>
              <p:cNvSpPr>
                <a:spLocks noChangeArrowheads="1"/>
              </p:cNvSpPr>
              <p:nvPr/>
            </p:nvSpPr>
            <p:spPr bwMode="auto">
              <a:xfrm>
                <a:off x="5248" y="2733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373"/>
              <p:cNvSpPr/>
              <p:nvPr/>
            </p:nvSpPr>
            <p:spPr bwMode="auto">
              <a:xfrm>
                <a:off x="5228" y="2597"/>
                <a:ext cx="4" cy="0"/>
              </a:xfrm>
              <a:custGeom>
                <a:avLst/>
                <a:gdLst>
                  <a:gd name="T0" fmla="*/ 1 w 6"/>
                  <a:gd name="T1" fmla="*/ 0 w 6"/>
                  <a:gd name="T2" fmla="*/ 6 w 6"/>
                  <a:gd name="T3" fmla="*/ 1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0"/>
                      <a:pt x="6" y="0"/>
                    </a:cubicBezTo>
                    <a:cubicBezTo>
                      <a:pt x="4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" name="Freeform 374"/>
              <p:cNvSpPr/>
              <p:nvPr/>
            </p:nvSpPr>
            <p:spPr bwMode="auto">
              <a:xfrm>
                <a:off x="5228" y="2597"/>
                <a:ext cx="4" cy="0"/>
              </a:xfrm>
              <a:custGeom>
                <a:avLst/>
                <a:gdLst>
                  <a:gd name="T0" fmla="*/ 1 w 6"/>
                  <a:gd name="T1" fmla="*/ 0 w 6"/>
                  <a:gd name="T2" fmla="*/ 6 w 6"/>
                  <a:gd name="T3" fmla="*/ 1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0"/>
                      <a:pt x="6" y="0"/>
                    </a:cubicBezTo>
                    <a:cubicBezTo>
                      <a:pt x="4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375"/>
              <p:cNvSpPr/>
              <p:nvPr/>
            </p:nvSpPr>
            <p:spPr bwMode="auto">
              <a:xfrm>
                <a:off x="5204" y="2739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376"/>
              <p:cNvSpPr/>
              <p:nvPr/>
            </p:nvSpPr>
            <p:spPr bwMode="auto">
              <a:xfrm>
                <a:off x="5204" y="2739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377"/>
              <p:cNvSpPr>
                <a:spLocks noEditPoints="1"/>
              </p:cNvSpPr>
              <p:nvPr/>
            </p:nvSpPr>
            <p:spPr bwMode="auto">
              <a:xfrm>
                <a:off x="4894" y="2539"/>
                <a:ext cx="629" cy="306"/>
              </a:xfrm>
              <a:custGeom>
                <a:avLst/>
                <a:gdLst>
                  <a:gd name="T0" fmla="*/ 1135 w 1148"/>
                  <a:gd name="T1" fmla="*/ 21 h 558"/>
                  <a:gd name="T2" fmla="*/ 1116 w 1148"/>
                  <a:gd name="T3" fmla="*/ 5 h 558"/>
                  <a:gd name="T4" fmla="*/ 1083 w 1148"/>
                  <a:gd name="T5" fmla="*/ 0 h 558"/>
                  <a:gd name="T6" fmla="*/ 843 w 1148"/>
                  <a:gd name="T7" fmla="*/ 252 h 558"/>
                  <a:gd name="T8" fmla="*/ 778 w 1148"/>
                  <a:gd name="T9" fmla="*/ 330 h 558"/>
                  <a:gd name="T10" fmla="*/ 759 w 1148"/>
                  <a:gd name="T11" fmla="*/ 323 h 558"/>
                  <a:gd name="T12" fmla="*/ 762 w 1148"/>
                  <a:gd name="T13" fmla="*/ 35 h 558"/>
                  <a:gd name="T14" fmla="*/ 637 w 1148"/>
                  <a:gd name="T15" fmla="*/ 82 h 558"/>
                  <a:gd name="T16" fmla="*/ 620 w 1148"/>
                  <a:gd name="T17" fmla="*/ 68 h 558"/>
                  <a:gd name="T18" fmla="*/ 596 w 1148"/>
                  <a:gd name="T19" fmla="*/ 65 h 558"/>
                  <a:gd name="T20" fmla="*/ 409 w 1148"/>
                  <a:gd name="T21" fmla="*/ 352 h 558"/>
                  <a:gd name="T22" fmla="*/ 361 w 1148"/>
                  <a:gd name="T23" fmla="*/ 414 h 558"/>
                  <a:gd name="T24" fmla="*/ 346 w 1148"/>
                  <a:gd name="T25" fmla="*/ 414 h 558"/>
                  <a:gd name="T26" fmla="*/ 333 w 1148"/>
                  <a:gd name="T27" fmla="*/ 403 h 558"/>
                  <a:gd name="T28" fmla="*/ 212 w 1148"/>
                  <a:gd name="T29" fmla="*/ 393 h 558"/>
                  <a:gd name="T30" fmla="*/ 152 w 1148"/>
                  <a:gd name="T31" fmla="*/ 471 h 558"/>
                  <a:gd name="T32" fmla="*/ 140 w 1148"/>
                  <a:gd name="T33" fmla="*/ 458 h 558"/>
                  <a:gd name="T34" fmla="*/ 19 w 1148"/>
                  <a:gd name="T35" fmla="*/ 453 h 558"/>
                  <a:gd name="T36" fmla="*/ 41 w 1148"/>
                  <a:gd name="T37" fmla="*/ 526 h 558"/>
                  <a:gd name="T38" fmla="*/ 67 w 1148"/>
                  <a:gd name="T39" fmla="*/ 550 h 558"/>
                  <a:gd name="T40" fmla="*/ 92 w 1148"/>
                  <a:gd name="T41" fmla="*/ 558 h 558"/>
                  <a:gd name="T42" fmla="*/ 232 w 1148"/>
                  <a:gd name="T43" fmla="*/ 454 h 558"/>
                  <a:gd name="T44" fmla="*/ 237 w 1148"/>
                  <a:gd name="T45" fmla="*/ 459 h 558"/>
                  <a:gd name="T46" fmla="*/ 249 w 1148"/>
                  <a:gd name="T47" fmla="*/ 469 h 558"/>
                  <a:gd name="T48" fmla="*/ 264 w 1148"/>
                  <a:gd name="T49" fmla="*/ 479 h 558"/>
                  <a:gd name="T50" fmla="*/ 286 w 1148"/>
                  <a:gd name="T51" fmla="*/ 491 h 558"/>
                  <a:gd name="T52" fmla="*/ 305 w 1148"/>
                  <a:gd name="T53" fmla="*/ 496 h 558"/>
                  <a:gd name="T54" fmla="*/ 329 w 1148"/>
                  <a:gd name="T55" fmla="*/ 495 h 558"/>
                  <a:gd name="T56" fmla="*/ 437 w 1148"/>
                  <a:gd name="T57" fmla="*/ 412 h 558"/>
                  <a:gd name="T58" fmla="*/ 454 w 1148"/>
                  <a:gd name="T59" fmla="*/ 427 h 558"/>
                  <a:gd name="T60" fmla="*/ 479 w 1148"/>
                  <a:gd name="T61" fmla="*/ 439 h 558"/>
                  <a:gd name="T62" fmla="*/ 501 w 1148"/>
                  <a:gd name="T63" fmla="*/ 444 h 558"/>
                  <a:gd name="T64" fmla="*/ 528 w 1148"/>
                  <a:gd name="T65" fmla="*/ 443 h 558"/>
                  <a:gd name="T66" fmla="*/ 632 w 1148"/>
                  <a:gd name="T67" fmla="*/ 372 h 558"/>
                  <a:gd name="T68" fmla="*/ 646 w 1148"/>
                  <a:gd name="T69" fmla="*/ 354 h 558"/>
                  <a:gd name="T70" fmla="*/ 651 w 1148"/>
                  <a:gd name="T71" fmla="*/ 359 h 558"/>
                  <a:gd name="T72" fmla="*/ 660 w 1148"/>
                  <a:gd name="T73" fmla="*/ 368 h 558"/>
                  <a:gd name="T74" fmla="*/ 674 w 1148"/>
                  <a:gd name="T75" fmla="*/ 380 h 558"/>
                  <a:gd name="T76" fmla="*/ 690 w 1148"/>
                  <a:gd name="T77" fmla="*/ 392 h 558"/>
                  <a:gd name="T78" fmla="*/ 710 w 1148"/>
                  <a:gd name="T79" fmla="*/ 401 h 558"/>
                  <a:gd name="T80" fmla="*/ 738 w 1148"/>
                  <a:gd name="T81" fmla="*/ 403 h 558"/>
                  <a:gd name="T82" fmla="*/ 944 w 1148"/>
                  <a:gd name="T83" fmla="*/ 369 h 558"/>
                  <a:gd name="T84" fmla="*/ 1042 w 1148"/>
                  <a:gd name="T85" fmla="*/ 63 h 558"/>
                  <a:gd name="T86" fmla="*/ 1049 w 1148"/>
                  <a:gd name="T87" fmla="*/ 68 h 558"/>
                  <a:gd name="T88" fmla="*/ 1056 w 1148"/>
                  <a:gd name="T89" fmla="*/ 84 h 558"/>
                  <a:gd name="T90" fmla="*/ 1061 w 1148"/>
                  <a:gd name="T91" fmla="*/ 93 h 558"/>
                  <a:gd name="T92" fmla="*/ 1070 w 1148"/>
                  <a:gd name="T93" fmla="*/ 101 h 558"/>
                  <a:gd name="T94" fmla="*/ 1084 w 1148"/>
                  <a:gd name="T95" fmla="*/ 104 h 558"/>
                  <a:gd name="T96" fmla="*/ 578 w 1148"/>
                  <a:gd name="T97" fmla="*/ 364 h 558"/>
                  <a:gd name="T98" fmla="*/ 566 w 1148"/>
                  <a:gd name="T99" fmla="*/ 365 h 558"/>
                  <a:gd name="T100" fmla="*/ 550 w 1148"/>
                  <a:gd name="T101" fmla="*/ 361 h 558"/>
                  <a:gd name="T102" fmla="*/ 538 w 1148"/>
                  <a:gd name="T103" fmla="*/ 349 h 558"/>
                  <a:gd name="T104" fmla="*/ 526 w 1148"/>
                  <a:gd name="T105" fmla="*/ 318 h 558"/>
                  <a:gd name="T106" fmla="*/ 617 w 1148"/>
                  <a:gd name="T107" fmla="*/ 105 h 558"/>
                  <a:gd name="T108" fmla="*/ 632 w 1148"/>
                  <a:gd name="T109" fmla="*/ 114 h 558"/>
                  <a:gd name="T110" fmla="*/ 639 w 1148"/>
                  <a:gd name="T111" fmla="*/ 123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48" h="558">
                    <a:moveTo>
                      <a:pt x="1144" y="38"/>
                    </a:moveTo>
                    <a:cubicBezTo>
                      <a:pt x="1144" y="37"/>
                      <a:pt x="1143" y="36"/>
                      <a:pt x="1143" y="35"/>
                    </a:cubicBezTo>
                    <a:cubicBezTo>
                      <a:pt x="1142" y="33"/>
                      <a:pt x="1141" y="31"/>
                      <a:pt x="1140" y="29"/>
                    </a:cubicBezTo>
                    <a:cubicBezTo>
                      <a:pt x="1140" y="28"/>
                      <a:pt x="1139" y="27"/>
                      <a:pt x="1138" y="25"/>
                    </a:cubicBezTo>
                    <a:cubicBezTo>
                      <a:pt x="1137" y="24"/>
                      <a:pt x="1136" y="22"/>
                      <a:pt x="1135" y="21"/>
                    </a:cubicBezTo>
                    <a:cubicBezTo>
                      <a:pt x="1134" y="19"/>
                      <a:pt x="1133" y="18"/>
                      <a:pt x="1132" y="17"/>
                    </a:cubicBezTo>
                    <a:cubicBezTo>
                      <a:pt x="1131" y="16"/>
                      <a:pt x="1130" y="15"/>
                      <a:pt x="1128" y="13"/>
                    </a:cubicBezTo>
                    <a:cubicBezTo>
                      <a:pt x="1127" y="12"/>
                      <a:pt x="1126" y="11"/>
                      <a:pt x="1125" y="11"/>
                    </a:cubicBezTo>
                    <a:cubicBezTo>
                      <a:pt x="1123" y="9"/>
                      <a:pt x="1122" y="8"/>
                      <a:pt x="1120" y="7"/>
                    </a:cubicBezTo>
                    <a:cubicBezTo>
                      <a:pt x="1119" y="7"/>
                      <a:pt x="1117" y="6"/>
                      <a:pt x="1116" y="5"/>
                    </a:cubicBezTo>
                    <a:cubicBezTo>
                      <a:pt x="1114" y="4"/>
                      <a:pt x="1112" y="4"/>
                      <a:pt x="1110" y="3"/>
                    </a:cubicBezTo>
                    <a:cubicBezTo>
                      <a:pt x="1108" y="2"/>
                      <a:pt x="1107" y="2"/>
                      <a:pt x="1105" y="2"/>
                    </a:cubicBezTo>
                    <a:cubicBezTo>
                      <a:pt x="1103" y="1"/>
                      <a:pt x="1101" y="1"/>
                      <a:pt x="1099" y="0"/>
                    </a:cubicBezTo>
                    <a:cubicBezTo>
                      <a:pt x="1097" y="0"/>
                      <a:pt x="1095" y="0"/>
                      <a:pt x="1093" y="0"/>
                    </a:cubicBezTo>
                    <a:cubicBezTo>
                      <a:pt x="1090" y="0"/>
                      <a:pt x="1086" y="0"/>
                      <a:pt x="1083" y="0"/>
                    </a:cubicBezTo>
                    <a:cubicBezTo>
                      <a:pt x="1042" y="4"/>
                      <a:pt x="1013" y="29"/>
                      <a:pt x="986" y="53"/>
                    </a:cubicBezTo>
                    <a:cubicBezTo>
                      <a:pt x="988" y="36"/>
                      <a:pt x="990" y="27"/>
                      <a:pt x="992" y="9"/>
                    </a:cubicBezTo>
                    <a:cubicBezTo>
                      <a:pt x="944" y="14"/>
                      <a:pt x="919" y="16"/>
                      <a:pt x="871" y="22"/>
                    </a:cubicBezTo>
                    <a:cubicBezTo>
                      <a:pt x="863" y="89"/>
                      <a:pt x="855" y="156"/>
                      <a:pt x="847" y="223"/>
                    </a:cubicBezTo>
                    <a:cubicBezTo>
                      <a:pt x="845" y="233"/>
                      <a:pt x="844" y="242"/>
                      <a:pt x="843" y="252"/>
                    </a:cubicBezTo>
                    <a:cubicBezTo>
                      <a:pt x="843" y="252"/>
                      <a:pt x="842" y="252"/>
                      <a:pt x="842" y="252"/>
                    </a:cubicBezTo>
                    <a:cubicBezTo>
                      <a:pt x="837" y="281"/>
                      <a:pt x="826" y="308"/>
                      <a:pt x="807" y="321"/>
                    </a:cubicBezTo>
                    <a:cubicBezTo>
                      <a:pt x="801" y="325"/>
                      <a:pt x="795" y="327"/>
                      <a:pt x="788" y="329"/>
                    </a:cubicBezTo>
                    <a:cubicBezTo>
                      <a:pt x="785" y="329"/>
                      <a:pt x="782" y="329"/>
                      <a:pt x="779" y="329"/>
                    </a:cubicBezTo>
                    <a:cubicBezTo>
                      <a:pt x="778" y="330"/>
                      <a:pt x="778" y="330"/>
                      <a:pt x="778" y="330"/>
                    </a:cubicBezTo>
                    <a:cubicBezTo>
                      <a:pt x="778" y="330"/>
                      <a:pt x="778" y="329"/>
                      <a:pt x="777" y="329"/>
                    </a:cubicBezTo>
                    <a:cubicBezTo>
                      <a:pt x="774" y="329"/>
                      <a:pt x="770" y="329"/>
                      <a:pt x="768" y="328"/>
                    </a:cubicBezTo>
                    <a:cubicBezTo>
                      <a:pt x="767" y="328"/>
                      <a:pt x="767" y="328"/>
                      <a:pt x="767" y="328"/>
                    </a:cubicBezTo>
                    <a:cubicBezTo>
                      <a:pt x="764" y="327"/>
                      <a:pt x="762" y="325"/>
                      <a:pt x="760" y="324"/>
                    </a:cubicBezTo>
                    <a:cubicBezTo>
                      <a:pt x="759" y="323"/>
                      <a:pt x="759" y="323"/>
                      <a:pt x="759" y="323"/>
                    </a:cubicBezTo>
                    <a:cubicBezTo>
                      <a:pt x="757" y="321"/>
                      <a:pt x="755" y="319"/>
                      <a:pt x="754" y="316"/>
                    </a:cubicBezTo>
                    <a:cubicBezTo>
                      <a:pt x="753" y="315"/>
                      <a:pt x="753" y="315"/>
                      <a:pt x="753" y="314"/>
                    </a:cubicBezTo>
                    <a:cubicBezTo>
                      <a:pt x="751" y="311"/>
                      <a:pt x="750" y="308"/>
                      <a:pt x="750" y="305"/>
                    </a:cubicBezTo>
                    <a:cubicBezTo>
                      <a:pt x="748" y="298"/>
                      <a:pt x="748" y="291"/>
                      <a:pt x="749" y="282"/>
                    </a:cubicBezTo>
                    <a:cubicBezTo>
                      <a:pt x="753" y="200"/>
                      <a:pt x="757" y="117"/>
                      <a:pt x="762" y="35"/>
                    </a:cubicBezTo>
                    <a:cubicBezTo>
                      <a:pt x="714" y="44"/>
                      <a:pt x="690" y="48"/>
                      <a:pt x="643" y="57"/>
                    </a:cubicBezTo>
                    <a:cubicBezTo>
                      <a:pt x="642" y="72"/>
                      <a:pt x="642" y="80"/>
                      <a:pt x="641" y="95"/>
                    </a:cubicBezTo>
                    <a:cubicBezTo>
                      <a:pt x="641" y="93"/>
                      <a:pt x="641" y="92"/>
                      <a:pt x="640" y="90"/>
                    </a:cubicBezTo>
                    <a:cubicBezTo>
                      <a:pt x="640" y="88"/>
                      <a:pt x="639" y="86"/>
                      <a:pt x="638" y="84"/>
                    </a:cubicBezTo>
                    <a:cubicBezTo>
                      <a:pt x="638" y="83"/>
                      <a:pt x="637" y="83"/>
                      <a:pt x="637" y="82"/>
                    </a:cubicBezTo>
                    <a:cubicBezTo>
                      <a:pt x="636" y="81"/>
                      <a:pt x="635" y="79"/>
                      <a:pt x="634" y="78"/>
                    </a:cubicBezTo>
                    <a:cubicBezTo>
                      <a:pt x="634" y="78"/>
                      <a:pt x="633" y="77"/>
                      <a:pt x="633" y="77"/>
                    </a:cubicBezTo>
                    <a:cubicBezTo>
                      <a:pt x="631" y="75"/>
                      <a:pt x="630" y="74"/>
                      <a:pt x="628" y="73"/>
                    </a:cubicBezTo>
                    <a:cubicBezTo>
                      <a:pt x="627" y="72"/>
                      <a:pt x="627" y="72"/>
                      <a:pt x="627" y="72"/>
                    </a:cubicBezTo>
                    <a:cubicBezTo>
                      <a:pt x="625" y="71"/>
                      <a:pt x="623" y="69"/>
                      <a:pt x="620" y="68"/>
                    </a:cubicBezTo>
                    <a:cubicBezTo>
                      <a:pt x="619" y="68"/>
                      <a:pt x="618" y="68"/>
                      <a:pt x="617" y="68"/>
                    </a:cubicBezTo>
                    <a:cubicBezTo>
                      <a:pt x="615" y="67"/>
                      <a:pt x="613" y="67"/>
                      <a:pt x="611" y="66"/>
                    </a:cubicBezTo>
                    <a:cubicBezTo>
                      <a:pt x="610" y="66"/>
                      <a:pt x="609" y="66"/>
                      <a:pt x="607" y="66"/>
                    </a:cubicBezTo>
                    <a:cubicBezTo>
                      <a:pt x="605" y="65"/>
                      <a:pt x="602" y="65"/>
                      <a:pt x="599" y="65"/>
                    </a:cubicBezTo>
                    <a:cubicBezTo>
                      <a:pt x="598" y="65"/>
                      <a:pt x="597" y="65"/>
                      <a:pt x="596" y="65"/>
                    </a:cubicBezTo>
                    <a:cubicBezTo>
                      <a:pt x="594" y="65"/>
                      <a:pt x="591" y="65"/>
                      <a:pt x="588" y="65"/>
                    </a:cubicBezTo>
                    <a:cubicBezTo>
                      <a:pt x="586" y="65"/>
                      <a:pt x="584" y="65"/>
                      <a:pt x="582" y="65"/>
                    </a:cubicBezTo>
                    <a:cubicBezTo>
                      <a:pt x="577" y="66"/>
                      <a:pt x="572" y="67"/>
                      <a:pt x="566" y="68"/>
                    </a:cubicBezTo>
                    <a:cubicBezTo>
                      <a:pt x="454" y="89"/>
                      <a:pt x="399" y="204"/>
                      <a:pt x="404" y="309"/>
                    </a:cubicBezTo>
                    <a:cubicBezTo>
                      <a:pt x="405" y="324"/>
                      <a:pt x="406" y="338"/>
                      <a:pt x="409" y="352"/>
                    </a:cubicBezTo>
                    <a:cubicBezTo>
                      <a:pt x="410" y="356"/>
                      <a:pt x="411" y="359"/>
                      <a:pt x="412" y="362"/>
                    </a:cubicBezTo>
                    <a:cubicBezTo>
                      <a:pt x="412" y="362"/>
                      <a:pt x="412" y="362"/>
                      <a:pt x="412" y="362"/>
                    </a:cubicBezTo>
                    <a:cubicBezTo>
                      <a:pt x="408" y="375"/>
                      <a:pt x="403" y="387"/>
                      <a:pt x="395" y="396"/>
                    </a:cubicBezTo>
                    <a:cubicBezTo>
                      <a:pt x="388" y="403"/>
                      <a:pt x="380" y="409"/>
                      <a:pt x="370" y="412"/>
                    </a:cubicBezTo>
                    <a:cubicBezTo>
                      <a:pt x="367" y="412"/>
                      <a:pt x="364" y="413"/>
                      <a:pt x="361" y="414"/>
                    </a:cubicBezTo>
                    <a:cubicBezTo>
                      <a:pt x="360" y="414"/>
                      <a:pt x="359" y="414"/>
                      <a:pt x="359" y="414"/>
                    </a:cubicBezTo>
                    <a:cubicBezTo>
                      <a:pt x="357" y="414"/>
                      <a:pt x="355" y="414"/>
                      <a:pt x="354" y="414"/>
                    </a:cubicBezTo>
                    <a:cubicBezTo>
                      <a:pt x="353" y="414"/>
                      <a:pt x="353" y="415"/>
                      <a:pt x="352" y="415"/>
                    </a:cubicBezTo>
                    <a:cubicBezTo>
                      <a:pt x="352" y="415"/>
                      <a:pt x="352" y="414"/>
                      <a:pt x="351" y="414"/>
                    </a:cubicBezTo>
                    <a:cubicBezTo>
                      <a:pt x="349" y="414"/>
                      <a:pt x="348" y="414"/>
                      <a:pt x="346" y="414"/>
                    </a:cubicBezTo>
                    <a:cubicBezTo>
                      <a:pt x="345" y="413"/>
                      <a:pt x="345" y="413"/>
                      <a:pt x="344" y="413"/>
                    </a:cubicBezTo>
                    <a:cubicBezTo>
                      <a:pt x="342" y="413"/>
                      <a:pt x="340" y="412"/>
                      <a:pt x="339" y="410"/>
                    </a:cubicBezTo>
                    <a:cubicBezTo>
                      <a:pt x="338" y="410"/>
                      <a:pt x="338" y="410"/>
                      <a:pt x="338" y="409"/>
                    </a:cubicBezTo>
                    <a:cubicBezTo>
                      <a:pt x="336" y="408"/>
                      <a:pt x="335" y="407"/>
                      <a:pt x="334" y="405"/>
                    </a:cubicBezTo>
                    <a:cubicBezTo>
                      <a:pt x="334" y="405"/>
                      <a:pt x="333" y="404"/>
                      <a:pt x="333" y="403"/>
                    </a:cubicBezTo>
                    <a:cubicBezTo>
                      <a:pt x="332" y="401"/>
                      <a:pt x="331" y="399"/>
                      <a:pt x="330" y="396"/>
                    </a:cubicBezTo>
                    <a:cubicBezTo>
                      <a:pt x="328" y="390"/>
                      <a:pt x="327" y="383"/>
                      <a:pt x="326" y="373"/>
                    </a:cubicBezTo>
                    <a:cubicBezTo>
                      <a:pt x="322" y="291"/>
                      <a:pt x="317" y="209"/>
                      <a:pt x="313" y="127"/>
                    </a:cubicBezTo>
                    <a:cubicBezTo>
                      <a:pt x="267" y="140"/>
                      <a:pt x="244" y="147"/>
                      <a:pt x="197" y="160"/>
                    </a:cubicBezTo>
                    <a:cubicBezTo>
                      <a:pt x="202" y="238"/>
                      <a:pt x="207" y="315"/>
                      <a:pt x="212" y="393"/>
                    </a:cubicBezTo>
                    <a:cubicBezTo>
                      <a:pt x="211" y="430"/>
                      <a:pt x="199" y="462"/>
                      <a:pt x="169" y="471"/>
                    </a:cubicBezTo>
                    <a:cubicBezTo>
                      <a:pt x="166" y="472"/>
                      <a:pt x="163" y="472"/>
                      <a:pt x="161" y="472"/>
                    </a:cubicBezTo>
                    <a:cubicBezTo>
                      <a:pt x="160" y="473"/>
                      <a:pt x="160" y="473"/>
                      <a:pt x="160" y="473"/>
                    </a:cubicBezTo>
                    <a:cubicBezTo>
                      <a:pt x="159" y="472"/>
                      <a:pt x="159" y="472"/>
                      <a:pt x="159" y="472"/>
                    </a:cubicBezTo>
                    <a:cubicBezTo>
                      <a:pt x="157" y="472"/>
                      <a:pt x="154" y="472"/>
                      <a:pt x="152" y="471"/>
                    </a:cubicBezTo>
                    <a:cubicBezTo>
                      <a:pt x="152" y="471"/>
                      <a:pt x="152" y="471"/>
                      <a:pt x="152" y="471"/>
                    </a:cubicBezTo>
                    <a:cubicBezTo>
                      <a:pt x="149" y="470"/>
                      <a:pt x="148" y="468"/>
                      <a:pt x="146" y="467"/>
                    </a:cubicBezTo>
                    <a:cubicBezTo>
                      <a:pt x="145" y="466"/>
                      <a:pt x="145" y="466"/>
                      <a:pt x="145" y="466"/>
                    </a:cubicBezTo>
                    <a:cubicBezTo>
                      <a:pt x="143" y="464"/>
                      <a:pt x="142" y="462"/>
                      <a:pt x="141" y="460"/>
                    </a:cubicBezTo>
                    <a:cubicBezTo>
                      <a:pt x="140" y="459"/>
                      <a:pt x="140" y="459"/>
                      <a:pt x="140" y="458"/>
                    </a:cubicBezTo>
                    <a:cubicBezTo>
                      <a:pt x="138" y="456"/>
                      <a:pt x="137" y="454"/>
                      <a:pt x="136" y="451"/>
                    </a:cubicBezTo>
                    <a:cubicBezTo>
                      <a:pt x="134" y="445"/>
                      <a:pt x="133" y="438"/>
                      <a:pt x="133" y="431"/>
                    </a:cubicBezTo>
                    <a:cubicBezTo>
                      <a:pt x="127" y="349"/>
                      <a:pt x="121" y="267"/>
                      <a:pt x="115" y="185"/>
                    </a:cubicBezTo>
                    <a:cubicBezTo>
                      <a:pt x="69" y="199"/>
                      <a:pt x="46" y="206"/>
                      <a:pt x="0" y="220"/>
                    </a:cubicBezTo>
                    <a:cubicBezTo>
                      <a:pt x="6" y="298"/>
                      <a:pt x="13" y="375"/>
                      <a:pt x="19" y="453"/>
                    </a:cubicBezTo>
                    <a:cubicBezTo>
                      <a:pt x="21" y="470"/>
                      <a:pt x="23" y="486"/>
                      <a:pt x="28" y="498"/>
                    </a:cubicBezTo>
                    <a:cubicBezTo>
                      <a:pt x="29" y="503"/>
                      <a:pt x="31" y="507"/>
                      <a:pt x="33" y="511"/>
                    </a:cubicBezTo>
                    <a:cubicBezTo>
                      <a:pt x="33" y="512"/>
                      <a:pt x="34" y="514"/>
                      <a:pt x="34" y="515"/>
                    </a:cubicBezTo>
                    <a:cubicBezTo>
                      <a:pt x="36" y="518"/>
                      <a:pt x="38" y="522"/>
                      <a:pt x="41" y="525"/>
                    </a:cubicBezTo>
                    <a:cubicBezTo>
                      <a:pt x="41" y="526"/>
                      <a:pt x="41" y="526"/>
                      <a:pt x="41" y="526"/>
                    </a:cubicBezTo>
                    <a:cubicBezTo>
                      <a:pt x="43" y="529"/>
                      <a:pt x="46" y="532"/>
                      <a:pt x="48" y="535"/>
                    </a:cubicBezTo>
                    <a:cubicBezTo>
                      <a:pt x="49" y="535"/>
                      <a:pt x="50" y="536"/>
                      <a:pt x="50" y="537"/>
                    </a:cubicBezTo>
                    <a:cubicBezTo>
                      <a:pt x="53" y="540"/>
                      <a:pt x="55" y="542"/>
                      <a:pt x="58" y="544"/>
                    </a:cubicBezTo>
                    <a:cubicBezTo>
                      <a:pt x="59" y="544"/>
                      <a:pt x="59" y="544"/>
                      <a:pt x="59" y="544"/>
                    </a:cubicBezTo>
                    <a:cubicBezTo>
                      <a:pt x="61" y="546"/>
                      <a:pt x="64" y="548"/>
                      <a:pt x="67" y="550"/>
                    </a:cubicBezTo>
                    <a:cubicBezTo>
                      <a:pt x="68" y="550"/>
                      <a:pt x="69" y="551"/>
                      <a:pt x="70" y="551"/>
                    </a:cubicBezTo>
                    <a:cubicBezTo>
                      <a:pt x="73" y="552"/>
                      <a:pt x="76" y="554"/>
                      <a:pt x="79" y="555"/>
                    </a:cubicBezTo>
                    <a:cubicBezTo>
                      <a:pt x="80" y="555"/>
                      <a:pt x="80" y="555"/>
                      <a:pt x="80" y="555"/>
                    </a:cubicBezTo>
                    <a:cubicBezTo>
                      <a:pt x="83" y="556"/>
                      <a:pt x="86" y="557"/>
                      <a:pt x="90" y="557"/>
                    </a:cubicBezTo>
                    <a:cubicBezTo>
                      <a:pt x="91" y="557"/>
                      <a:pt x="92" y="557"/>
                      <a:pt x="92" y="558"/>
                    </a:cubicBezTo>
                    <a:cubicBezTo>
                      <a:pt x="96" y="558"/>
                      <a:pt x="99" y="558"/>
                      <a:pt x="103" y="558"/>
                    </a:cubicBezTo>
                    <a:cubicBezTo>
                      <a:pt x="103" y="558"/>
                      <a:pt x="103" y="558"/>
                      <a:pt x="103" y="558"/>
                    </a:cubicBezTo>
                    <a:cubicBezTo>
                      <a:pt x="114" y="558"/>
                      <a:pt x="126" y="556"/>
                      <a:pt x="137" y="553"/>
                    </a:cubicBezTo>
                    <a:cubicBezTo>
                      <a:pt x="169" y="543"/>
                      <a:pt x="227" y="454"/>
                      <a:pt x="232" y="454"/>
                    </a:cubicBezTo>
                    <a:cubicBezTo>
                      <a:pt x="232" y="454"/>
                      <a:pt x="232" y="454"/>
                      <a:pt x="232" y="454"/>
                    </a:cubicBezTo>
                    <a:cubicBezTo>
                      <a:pt x="232" y="454"/>
                      <a:pt x="232" y="454"/>
                      <a:pt x="232" y="454"/>
                    </a:cubicBezTo>
                    <a:cubicBezTo>
                      <a:pt x="233" y="455"/>
                      <a:pt x="233" y="455"/>
                      <a:pt x="234" y="456"/>
                    </a:cubicBezTo>
                    <a:cubicBezTo>
                      <a:pt x="234" y="456"/>
                      <a:pt x="234" y="456"/>
                      <a:pt x="234" y="456"/>
                    </a:cubicBezTo>
                    <a:cubicBezTo>
                      <a:pt x="235" y="457"/>
                      <a:pt x="236" y="457"/>
                      <a:pt x="236" y="458"/>
                    </a:cubicBezTo>
                    <a:cubicBezTo>
                      <a:pt x="237" y="458"/>
                      <a:pt x="237" y="459"/>
                      <a:pt x="237" y="459"/>
                    </a:cubicBezTo>
                    <a:cubicBezTo>
                      <a:pt x="238" y="460"/>
                      <a:pt x="239" y="460"/>
                      <a:pt x="240" y="461"/>
                    </a:cubicBezTo>
                    <a:cubicBezTo>
                      <a:pt x="240" y="462"/>
                      <a:pt x="241" y="462"/>
                      <a:pt x="241" y="462"/>
                    </a:cubicBezTo>
                    <a:cubicBezTo>
                      <a:pt x="242" y="463"/>
                      <a:pt x="243" y="464"/>
                      <a:pt x="244" y="465"/>
                    </a:cubicBezTo>
                    <a:cubicBezTo>
                      <a:pt x="245" y="465"/>
                      <a:pt x="245" y="466"/>
                      <a:pt x="246" y="466"/>
                    </a:cubicBezTo>
                    <a:cubicBezTo>
                      <a:pt x="247" y="467"/>
                      <a:pt x="248" y="468"/>
                      <a:pt x="249" y="469"/>
                    </a:cubicBezTo>
                    <a:cubicBezTo>
                      <a:pt x="250" y="469"/>
                      <a:pt x="250" y="470"/>
                      <a:pt x="251" y="470"/>
                    </a:cubicBezTo>
                    <a:cubicBezTo>
                      <a:pt x="252" y="471"/>
                      <a:pt x="254" y="472"/>
                      <a:pt x="255" y="473"/>
                    </a:cubicBezTo>
                    <a:cubicBezTo>
                      <a:pt x="256" y="474"/>
                      <a:pt x="256" y="474"/>
                      <a:pt x="257" y="475"/>
                    </a:cubicBezTo>
                    <a:cubicBezTo>
                      <a:pt x="259" y="476"/>
                      <a:pt x="261" y="477"/>
                      <a:pt x="263" y="479"/>
                    </a:cubicBezTo>
                    <a:cubicBezTo>
                      <a:pt x="264" y="479"/>
                      <a:pt x="264" y="479"/>
                      <a:pt x="264" y="479"/>
                    </a:cubicBezTo>
                    <a:cubicBezTo>
                      <a:pt x="266" y="481"/>
                      <a:pt x="268" y="482"/>
                      <a:pt x="271" y="483"/>
                    </a:cubicBezTo>
                    <a:cubicBezTo>
                      <a:pt x="272" y="484"/>
                      <a:pt x="272" y="484"/>
                      <a:pt x="272" y="484"/>
                    </a:cubicBezTo>
                    <a:cubicBezTo>
                      <a:pt x="274" y="485"/>
                      <a:pt x="276" y="486"/>
                      <a:pt x="278" y="487"/>
                    </a:cubicBezTo>
                    <a:cubicBezTo>
                      <a:pt x="279" y="488"/>
                      <a:pt x="279" y="488"/>
                      <a:pt x="280" y="488"/>
                    </a:cubicBezTo>
                    <a:cubicBezTo>
                      <a:pt x="282" y="489"/>
                      <a:pt x="284" y="490"/>
                      <a:pt x="286" y="491"/>
                    </a:cubicBezTo>
                    <a:cubicBezTo>
                      <a:pt x="286" y="491"/>
                      <a:pt x="287" y="491"/>
                      <a:pt x="288" y="492"/>
                    </a:cubicBezTo>
                    <a:cubicBezTo>
                      <a:pt x="290" y="492"/>
                      <a:pt x="292" y="493"/>
                      <a:pt x="293" y="493"/>
                    </a:cubicBezTo>
                    <a:cubicBezTo>
                      <a:pt x="294" y="494"/>
                      <a:pt x="295" y="494"/>
                      <a:pt x="296" y="494"/>
                    </a:cubicBezTo>
                    <a:cubicBezTo>
                      <a:pt x="298" y="495"/>
                      <a:pt x="300" y="495"/>
                      <a:pt x="301" y="495"/>
                    </a:cubicBezTo>
                    <a:cubicBezTo>
                      <a:pt x="303" y="496"/>
                      <a:pt x="304" y="496"/>
                      <a:pt x="305" y="496"/>
                    </a:cubicBezTo>
                    <a:cubicBezTo>
                      <a:pt x="306" y="496"/>
                      <a:pt x="308" y="496"/>
                      <a:pt x="310" y="497"/>
                    </a:cubicBezTo>
                    <a:cubicBezTo>
                      <a:pt x="311" y="497"/>
                      <a:pt x="312" y="497"/>
                      <a:pt x="313" y="497"/>
                    </a:cubicBezTo>
                    <a:cubicBezTo>
                      <a:pt x="315" y="497"/>
                      <a:pt x="317" y="497"/>
                      <a:pt x="318" y="497"/>
                    </a:cubicBezTo>
                    <a:cubicBezTo>
                      <a:pt x="319" y="497"/>
                      <a:pt x="320" y="497"/>
                      <a:pt x="321" y="496"/>
                    </a:cubicBezTo>
                    <a:cubicBezTo>
                      <a:pt x="323" y="496"/>
                      <a:pt x="326" y="496"/>
                      <a:pt x="329" y="495"/>
                    </a:cubicBezTo>
                    <a:cubicBezTo>
                      <a:pt x="367" y="484"/>
                      <a:pt x="395" y="460"/>
                      <a:pt x="415" y="429"/>
                    </a:cubicBezTo>
                    <a:cubicBezTo>
                      <a:pt x="421" y="421"/>
                      <a:pt x="426" y="412"/>
                      <a:pt x="430" y="403"/>
                    </a:cubicBezTo>
                    <a:cubicBezTo>
                      <a:pt x="430" y="403"/>
                      <a:pt x="430" y="403"/>
                      <a:pt x="430" y="403"/>
                    </a:cubicBezTo>
                    <a:cubicBezTo>
                      <a:pt x="432" y="406"/>
                      <a:pt x="434" y="409"/>
                      <a:pt x="437" y="411"/>
                    </a:cubicBezTo>
                    <a:cubicBezTo>
                      <a:pt x="437" y="412"/>
                      <a:pt x="437" y="412"/>
                      <a:pt x="437" y="412"/>
                    </a:cubicBezTo>
                    <a:cubicBezTo>
                      <a:pt x="439" y="414"/>
                      <a:pt x="441" y="417"/>
                      <a:pt x="444" y="419"/>
                    </a:cubicBezTo>
                    <a:cubicBezTo>
                      <a:pt x="444" y="419"/>
                      <a:pt x="445" y="420"/>
                      <a:pt x="446" y="421"/>
                    </a:cubicBezTo>
                    <a:cubicBezTo>
                      <a:pt x="447" y="422"/>
                      <a:pt x="449" y="423"/>
                      <a:pt x="450" y="424"/>
                    </a:cubicBezTo>
                    <a:cubicBezTo>
                      <a:pt x="451" y="425"/>
                      <a:pt x="451" y="425"/>
                      <a:pt x="451" y="425"/>
                    </a:cubicBezTo>
                    <a:cubicBezTo>
                      <a:pt x="452" y="426"/>
                      <a:pt x="453" y="426"/>
                      <a:pt x="454" y="427"/>
                    </a:cubicBezTo>
                    <a:cubicBezTo>
                      <a:pt x="456" y="428"/>
                      <a:pt x="458" y="429"/>
                      <a:pt x="459" y="430"/>
                    </a:cubicBezTo>
                    <a:cubicBezTo>
                      <a:pt x="460" y="431"/>
                      <a:pt x="461" y="432"/>
                      <a:pt x="462" y="432"/>
                    </a:cubicBezTo>
                    <a:cubicBezTo>
                      <a:pt x="464" y="433"/>
                      <a:pt x="466" y="434"/>
                      <a:pt x="468" y="435"/>
                    </a:cubicBezTo>
                    <a:cubicBezTo>
                      <a:pt x="469" y="436"/>
                      <a:pt x="470" y="436"/>
                      <a:pt x="471" y="436"/>
                    </a:cubicBezTo>
                    <a:cubicBezTo>
                      <a:pt x="474" y="437"/>
                      <a:pt x="476" y="439"/>
                      <a:pt x="479" y="439"/>
                    </a:cubicBezTo>
                    <a:cubicBezTo>
                      <a:pt x="480" y="440"/>
                      <a:pt x="480" y="440"/>
                      <a:pt x="481" y="440"/>
                    </a:cubicBezTo>
                    <a:cubicBezTo>
                      <a:pt x="483" y="441"/>
                      <a:pt x="486" y="441"/>
                      <a:pt x="488" y="442"/>
                    </a:cubicBezTo>
                    <a:cubicBezTo>
                      <a:pt x="489" y="442"/>
                      <a:pt x="490" y="442"/>
                      <a:pt x="491" y="442"/>
                    </a:cubicBezTo>
                    <a:cubicBezTo>
                      <a:pt x="494" y="443"/>
                      <a:pt x="496" y="443"/>
                      <a:pt x="498" y="443"/>
                    </a:cubicBezTo>
                    <a:cubicBezTo>
                      <a:pt x="499" y="443"/>
                      <a:pt x="500" y="444"/>
                      <a:pt x="501" y="444"/>
                    </a:cubicBezTo>
                    <a:cubicBezTo>
                      <a:pt x="503" y="444"/>
                      <a:pt x="505" y="444"/>
                      <a:pt x="507" y="444"/>
                    </a:cubicBezTo>
                    <a:cubicBezTo>
                      <a:pt x="508" y="444"/>
                      <a:pt x="510" y="444"/>
                      <a:pt x="511" y="444"/>
                    </a:cubicBezTo>
                    <a:cubicBezTo>
                      <a:pt x="512" y="444"/>
                      <a:pt x="513" y="444"/>
                      <a:pt x="515" y="444"/>
                    </a:cubicBezTo>
                    <a:cubicBezTo>
                      <a:pt x="518" y="444"/>
                      <a:pt x="521" y="444"/>
                      <a:pt x="524" y="444"/>
                    </a:cubicBezTo>
                    <a:cubicBezTo>
                      <a:pt x="525" y="444"/>
                      <a:pt x="526" y="443"/>
                      <a:pt x="528" y="443"/>
                    </a:cubicBezTo>
                    <a:cubicBezTo>
                      <a:pt x="532" y="443"/>
                      <a:pt x="536" y="442"/>
                      <a:pt x="540" y="441"/>
                    </a:cubicBezTo>
                    <a:cubicBezTo>
                      <a:pt x="570" y="435"/>
                      <a:pt x="597" y="411"/>
                      <a:pt x="616" y="390"/>
                    </a:cubicBezTo>
                    <a:cubicBezTo>
                      <a:pt x="617" y="389"/>
                      <a:pt x="618" y="388"/>
                      <a:pt x="619" y="387"/>
                    </a:cubicBezTo>
                    <a:cubicBezTo>
                      <a:pt x="621" y="385"/>
                      <a:pt x="622" y="384"/>
                      <a:pt x="623" y="383"/>
                    </a:cubicBezTo>
                    <a:cubicBezTo>
                      <a:pt x="626" y="379"/>
                      <a:pt x="629" y="375"/>
                      <a:pt x="632" y="372"/>
                    </a:cubicBezTo>
                    <a:cubicBezTo>
                      <a:pt x="632" y="372"/>
                      <a:pt x="633" y="371"/>
                      <a:pt x="633" y="370"/>
                    </a:cubicBezTo>
                    <a:cubicBezTo>
                      <a:pt x="633" y="370"/>
                      <a:pt x="633" y="370"/>
                      <a:pt x="633" y="370"/>
                    </a:cubicBezTo>
                    <a:cubicBezTo>
                      <a:pt x="639" y="362"/>
                      <a:pt x="643" y="357"/>
                      <a:pt x="645" y="355"/>
                    </a:cubicBezTo>
                    <a:cubicBezTo>
                      <a:pt x="646" y="355"/>
                      <a:pt x="646" y="355"/>
                      <a:pt x="646" y="355"/>
                    </a:cubicBezTo>
                    <a:cubicBezTo>
                      <a:pt x="646" y="354"/>
                      <a:pt x="646" y="354"/>
                      <a:pt x="646" y="354"/>
                    </a:cubicBezTo>
                    <a:cubicBezTo>
                      <a:pt x="646" y="354"/>
                      <a:pt x="646" y="354"/>
                      <a:pt x="646" y="354"/>
                    </a:cubicBezTo>
                    <a:cubicBezTo>
                      <a:pt x="646" y="354"/>
                      <a:pt x="647" y="355"/>
                      <a:pt x="647" y="355"/>
                    </a:cubicBezTo>
                    <a:cubicBezTo>
                      <a:pt x="648" y="356"/>
                      <a:pt x="648" y="356"/>
                      <a:pt x="648" y="356"/>
                    </a:cubicBezTo>
                    <a:cubicBezTo>
                      <a:pt x="649" y="357"/>
                      <a:pt x="649" y="357"/>
                      <a:pt x="649" y="357"/>
                    </a:cubicBezTo>
                    <a:cubicBezTo>
                      <a:pt x="650" y="358"/>
                      <a:pt x="650" y="358"/>
                      <a:pt x="651" y="359"/>
                    </a:cubicBezTo>
                    <a:cubicBezTo>
                      <a:pt x="651" y="359"/>
                      <a:pt x="651" y="360"/>
                      <a:pt x="652" y="360"/>
                    </a:cubicBezTo>
                    <a:cubicBezTo>
                      <a:pt x="653" y="361"/>
                      <a:pt x="653" y="362"/>
                      <a:pt x="654" y="362"/>
                    </a:cubicBezTo>
                    <a:cubicBezTo>
                      <a:pt x="654" y="363"/>
                      <a:pt x="655" y="363"/>
                      <a:pt x="655" y="364"/>
                    </a:cubicBezTo>
                    <a:cubicBezTo>
                      <a:pt x="656" y="365"/>
                      <a:pt x="657" y="366"/>
                      <a:pt x="658" y="366"/>
                    </a:cubicBezTo>
                    <a:cubicBezTo>
                      <a:pt x="658" y="367"/>
                      <a:pt x="659" y="368"/>
                      <a:pt x="660" y="368"/>
                    </a:cubicBezTo>
                    <a:cubicBezTo>
                      <a:pt x="661" y="369"/>
                      <a:pt x="662" y="370"/>
                      <a:pt x="662" y="371"/>
                    </a:cubicBezTo>
                    <a:cubicBezTo>
                      <a:pt x="663" y="371"/>
                      <a:pt x="664" y="372"/>
                      <a:pt x="665" y="373"/>
                    </a:cubicBezTo>
                    <a:cubicBezTo>
                      <a:pt x="666" y="374"/>
                      <a:pt x="667" y="375"/>
                      <a:pt x="668" y="375"/>
                    </a:cubicBezTo>
                    <a:cubicBezTo>
                      <a:pt x="669" y="376"/>
                      <a:pt x="669" y="377"/>
                      <a:pt x="670" y="378"/>
                    </a:cubicBezTo>
                    <a:cubicBezTo>
                      <a:pt x="671" y="379"/>
                      <a:pt x="672" y="379"/>
                      <a:pt x="674" y="380"/>
                    </a:cubicBezTo>
                    <a:cubicBezTo>
                      <a:pt x="675" y="381"/>
                      <a:pt x="676" y="382"/>
                      <a:pt x="677" y="383"/>
                    </a:cubicBezTo>
                    <a:cubicBezTo>
                      <a:pt x="678" y="383"/>
                      <a:pt x="679" y="384"/>
                      <a:pt x="680" y="385"/>
                    </a:cubicBezTo>
                    <a:cubicBezTo>
                      <a:pt x="681" y="386"/>
                      <a:pt x="682" y="387"/>
                      <a:pt x="683" y="387"/>
                    </a:cubicBezTo>
                    <a:cubicBezTo>
                      <a:pt x="684" y="388"/>
                      <a:pt x="686" y="389"/>
                      <a:pt x="687" y="390"/>
                    </a:cubicBezTo>
                    <a:cubicBezTo>
                      <a:pt x="688" y="390"/>
                      <a:pt x="689" y="391"/>
                      <a:pt x="690" y="392"/>
                    </a:cubicBezTo>
                    <a:cubicBezTo>
                      <a:pt x="691" y="392"/>
                      <a:pt x="693" y="393"/>
                      <a:pt x="694" y="394"/>
                    </a:cubicBezTo>
                    <a:cubicBezTo>
                      <a:pt x="695" y="395"/>
                      <a:pt x="696" y="395"/>
                      <a:pt x="697" y="396"/>
                    </a:cubicBezTo>
                    <a:cubicBezTo>
                      <a:pt x="699" y="396"/>
                      <a:pt x="700" y="397"/>
                      <a:pt x="702" y="398"/>
                    </a:cubicBezTo>
                    <a:cubicBezTo>
                      <a:pt x="703" y="398"/>
                      <a:pt x="704" y="399"/>
                      <a:pt x="705" y="399"/>
                    </a:cubicBezTo>
                    <a:cubicBezTo>
                      <a:pt x="707" y="400"/>
                      <a:pt x="708" y="400"/>
                      <a:pt x="710" y="401"/>
                    </a:cubicBezTo>
                    <a:cubicBezTo>
                      <a:pt x="711" y="401"/>
                      <a:pt x="712" y="401"/>
                      <a:pt x="713" y="402"/>
                    </a:cubicBezTo>
                    <a:cubicBezTo>
                      <a:pt x="715" y="402"/>
                      <a:pt x="717" y="403"/>
                      <a:pt x="719" y="403"/>
                    </a:cubicBezTo>
                    <a:cubicBezTo>
                      <a:pt x="720" y="403"/>
                      <a:pt x="721" y="403"/>
                      <a:pt x="722" y="403"/>
                    </a:cubicBezTo>
                    <a:cubicBezTo>
                      <a:pt x="725" y="404"/>
                      <a:pt x="727" y="404"/>
                      <a:pt x="729" y="404"/>
                    </a:cubicBezTo>
                    <a:cubicBezTo>
                      <a:pt x="732" y="404"/>
                      <a:pt x="735" y="404"/>
                      <a:pt x="738" y="403"/>
                    </a:cubicBezTo>
                    <a:cubicBezTo>
                      <a:pt x="761" y="399"/>
                      <a:pt x="782" y="389"/>
                      <a:pt x="800" y="376"/>
                    </a:cubicBezTo>
                    <a:cubicBezTo>
                      <a:pt x="812" y="368"/>
                      <a:pt x="822" y="358"/>
                      <a:pt x="831" y="347"/>
                    </a:cubicBezTo>
                    <a:cubicBezTo>
                      <a:pt x="830" y="359"/>
                      <a:pt x="828" y="371"/>
                      <a:pt x="827" y="383"/>
                    </a:cubicBezTo>
                    <a:cubicBezTo>
                      <a:pt x="830" y="382"/>
                      <a:pt x="834" y="382"/>
                      <a:pt x="837" y="381"/>
                    </a:cubicBezTo>
                    <a:cubicBezTo>
                      <a:pt x="877" y="377"/>
                      <a:pt x="901" y="374"/>
                      <a:pt x="944" y="369"/>
                    </a:cubicBezTo>
                    <a:cubicBezTo>
                      <a:pt x="955" y="278"/>
                      <a:pt x="967" y="187"/>
                      <a:pt x="980" y="95"/>
                    </a:cubicBezTo>
                    <a:cubicBezTo>
                      <a:pt x="999" y="77"/>
                      <a:pt x="1013" y="65"/>
                      <a:pt x="1038" y="62"/>
                    </a:cubicBezTo>
                    <a:cubicBezTo>
                      <a:pt x="1038" y="62"/>
                      <a:pt x="1039" y="62"/>
                      <a:pt x="1039" y="62"/>
                    </a:cubicBezTo>
                    <a:cubicBezTo>
                      <a:pt x="1040" y="62"/>
                      <a:pt x="1040" y="63"/>
                      <a:pt x="1041" y="63"/>
                    </a:cubicBezTo>
                    <a:cubicBezTo>
                      <a:pt x="1041" y="63"/>
                      <a:pt x="1042" y="63"/>
                      <a:pt x="1042" y="63"/>
                    </a:cubicBezTo>
                    <a:cubicBezTo>
                      <a:pt x="1043" y="63"/>
                      <a:pt x="1044" y="63"/>
                      <a:pt x="1044" y="63"/>
                    </a:cubicBezTo>
                    <a:cubicBezTo>
                      <a:pt x="1045" y="64"/>
                      <a:pt x="1045" y="64"/>
                      <a:pt x="1045" y="64"/>
                    </a:cubicBezTo>
                    <a:cubicBezTo>
                      <a:pt x="1046" y="64"/>
                      <a:pt x="1046" y="65"/>
                      <a:pt x="1047" y="65"/>
                    </a:cubicBezTo>
                    <a:cubicBezTo>
                      <a:pt x="1047" y="65"/>
                      <a:pt x="1048" y="66"/>
                      <a:pt x="1048" y="66"/>
                    </a:cubicBezTo>
                    <a:cubicBezTo>
                      <a:pt x="1048" y="67"/>
                      <a:pt x="1049" y="67"/>
                      <a:pt x="1049" y="68"/>
                    </a:cubicBezTo>
                    <a:cubicBezTo>
                      <a:pt x="1049" y="68"/>
                      <a:pt x="1050" y="68"/>
                      <a:pt x="1050" y="69"/>
                    </a:cubicBezTo>
                    <a:cubicBezTo>
                      <a:pt x="1050" y="69"/>
                      <a:pt x="1051" y="70"/>
                      <a:pt x="1051" y="71"/>
                    </a:cubicBezTo>
                    <a:cubicBezTo>
                      <a:pt x="1051" y="71"/>
                      <a:pt x="1051" y="72"/>
                      <a:pt x="1052" y="72"/>
                    </a:cubicBezTo>
                    <a:cubicBezTo>
                      <a:pt x="1052" y="72"/>
                      <a:pt x="1052" y="72"/>
                      <a:pt x="1052" y="72"/>
                    </a:cubicBezTo>
                    <a:cubicBezTo>
                      <a:pt x="1053" y="76"/>
                      <a:pt x="1054" y="80"/>
                      <a:pt x="1056" y="84"/>
                    </a:cubicBezTo>
                    <a:cubicBezTo>
                      <a:pt x="1056" y="85"/>
                      <a:pt x="1056" y="85"/>
                      <a:pt x="1056" y="85"/>
                    </a:cubicBezTo>
                    <a:cubicBezTo>
                      <a:pt x="1057" y="86"/>
                      <a:pt x="1057" y="87"/>
                      <a:pt x="1058" y="88"/>
                    </a:cubicBezTo>
                    <a:cubicBezTo>
                      <a:pt x="1058" y="88"/>
                      <a:pt x="1058" y="89"/>
                      <a:pt x="1058" y="89"/>
                    </a:cubicBezTo>
                    <a:cubicBezTo>
                      <a:pt x="1059" y="90"/>
                      <a:pt x="1059" y="91"/>
                      <a:pt x="1060" y="92"/>
                    </a:cubicBezTo>
                    <a:cubicBezTo>
                      <a:pt x="1060" y="92"/>
                      <a:pt x="1060" y="93"/>
                      <a:pt x="1061" y="93"/>
                    </a:cubicBezTo>
                    <a:cubicBezTo>
                      <a:pt x="1061" y="94"/>
                      <a:pt x="1062" y="95"/>
                      <a:pt x="1062" y="95"/>
                    </a:cubicBezTo>
                    <a:cubicBezTo>
                      <a:pt x="1063" y="96"/>
                      <a:pt x="1063" y="96"/>
                      <a:pt x="1064" y="97"/>
                    </a:cubicBezTo>
                    <a:cubicBezTo>
                      <a:pt x="1064" y="97"/>
                      <a:pt x="1065" y="98"/>
                      <a:pt x="1066" y="99"/>
                    </a:cubicBezTo>
                    <a:cubicBezTo>
                      <a:pt x="1066" y="99"/>
                      <a:pt x="1067" y="99"/>
                      <a:pt x="1067" y="100"/>
                    </a:cubicBezTo>
                    <a:cubicBezTo>
                      <a:pt x="1068" y="100"/>
                      <a:pt x="1069" y="101"/>
                      <a:pt x="1070" y="101"/>
                    </a:cubicBezTo>
                    <a:cubicBezTo>
                      <a:pt x="1070" y="102"/>
                      <a:pt x="1071" y="102"/>
                      <a:pt x="1072" y="102"/>
                    </a:cubicBezTo>
                    <a:cubicBezTo>
                      <a:pt x="1073" y="103"/>
                      <a:pt x="1074" y="103"/>
                      <a:pt x="1075" y="103"/>
                    </a:cubicBezTo>
                    <a:cubicBezTo>
                      <a:pt x="1076" y="103"/>
                      <a:pt x="1076" y="104"/>
                      <a:pt x="1077" y="104"/>
                    </a:cubicBezTo>
                    <a:cubicBezTo>
                      <a:pt x="1078" y="104"/>
                      <a:pt x="1080" y="104"/>
                      <a:pt x="1081" y="104"/>
                    </a:cubicBezTo>
                    <a:cubicBezTo>
                      <a:pt x="1082" y="104"/>
                      <a:pt x="1083" y="104"/>
                      <a:pt x="1084" y="104"/>
                    </a:cubicBezTo>
                    <a:cubicBezTo>
                      <a:pt x="1086" y="104"/>
                      <a:pt x="1088" y="104"/>
                      <a:pt x="1091" y="104"/>
                    </a:cubicBezTo>
                    <a:cubicBezTo>
                      <a:pt x="1132" y="100"/>
                      <a:pt x="1148" y="72"/>
                      <a:pt x="1146" y="47"/>
                    </a:cubicBezTo>
                    <a:cubicBezTo>
                      <a:pt x="1145" y="44"/>
                      <a:pt x="1145" y="41"/>
                      <a:pt x="1144" y="38"/>
                    </a:cubicBezTo>
                    <a:close/>
                    <a:moveTo>
                      <a:pt x="633" y="290"/>
                    </a:moveTo>
                    <a:cubicBezTo>
                      <a:pt x="631" y="332"/>
                      <a:pt x="601" y="359"/>
                      <a:pt x="578" y="364"/>
                    </a:cubicBezTo>
                    <a:cubicBezTo>
                      <a:pt x="576" y="364"/>
                      <a:pt x="575" y="364"/>
                      <a:pt x="573" y="365"/>
                    </a:cubicBezTo>
                    <a:cubicBezTo>
                      <a:pt x="572" y="365"/>
                      <a:pt x="572" y="365"/>
                      <a:pt x="572" y="365"/>
                    </a:cubicBezTo>
                    <a:cubicBezTo>
                      <a:pt x="571" y="365"/>
                      <a:pt x="569" y="365"/>
                      <a:pt x="567" y="365"/>
                    </a:cubicBezTo>
                    <a:cubicBezTo>
                      <a:pt x="566" y="365"/>
                      <a:pt x="566" y="365"/>
                      <a:pt x="566" y="365"/>
                    </a:cubicBezTo>
                    <a:cubicBezTo>
                      <a:pt x="566" y="365"/>
                      <a:pt x="566" y="365"/>
                      <a:pt x="566" y="365"/>
                    </a:cubicBezTo>
                    <a:cubicBezTo>
                      <a:pt x="564" y="365"/>
                      <a:pt x="563" y="365"/>
                      <a:pt x="561" y="365"/>
                    </a:cubicBezTo>
                    <a:cubicBezTo>
                      <a:pt x="561" y="365"/>
                      <a:pt x="560" y="365"/>
                      <a:pt x="560" y="365"/>
                    </a:cubicBezTo>
                    <a:cubicBezTo>
                      <a:pt x="558" y="364"/>
                      <a:pt x="557" y="364"/>
                      <a:pt x="556" y="364"/>
                    </a:cubicBezTo>
                    <a:cubicBezTo>
                      <a:pt x="555" y="363"/>
                      <a:pt x="555" y="363"/>
                      <a:pt x="555" y="363"/>
                    </a:cubicBezTo>
                    <a:cubicBezTo>
                      <a:pt x="553" y="363"/>
                      <a:pt x="551" y="362"/>
                      <a:pt x="550" y="361"/>
                    </a:cubicBezTo>
                    <a:cubicBezTo>
                      <a:pt x="549" y="361"/>
                      <a:pt x="549" y="361"/>
                      <a:pt x="549" y="360"/>
                    </a:cubicBezTo>
                    <a:cubicBezTo>
                      <a:pt x="547" y="359"/>
                      <a:pt x="546" y="358"/>
                      <a:pt x="544" y="357"/>
                    </a:cubicBezTo>
                    <a:cubicBezTo>
                      <a:pt x="544" y="356"/>
                      <a:pt x="544" y="356"/>
                      <a:pt x="544" y="356"/>
                    </a:cubicBezTo>
                    <a:cubicBezTo>
                      <a:pt x="542" y="355"/>
                      <a:pt x="541" y="353"/>
                      <a:pt x="539" y="351"/>
                    </a:cubicBezTo>
                    <a:cubicBezTo>
                      <a:pt x="539" y="351"/>
                      <a:pt x="538" y="350"/>
                      <a:pt x="538" y="349"/>
                    </a:cubicBezTo>
                    <a:cubicBezTo>
                      <a:pt x="537" y="347"/>
                      <a:pt x="535" y="345"/>
                      <a:pt x="534" y="343"/>
                    </a:cubicBezTo>
                    <a:cubicBezTo>
                      <a:pt x="534" y="342"/>
                      <a:pt x="534" y="342"/>
                      <a:pt x="534" y="342"/>
                    </a:cubicBezTo>
                    <a:cubicBezTo>
                      <a:pt x="533" y="339"/>
                      <a:pt x="531" y="336"/>
                      <a:pt x="530" y="333"/>
                    </a:cubicBezTo>
                    <a:cubicBezTo>
                      <a:pt x="530" y="332"/>
                      <a:pt x="530" y="331"/>
                      <a:pt x="529" y="330"/>
                    </a:cubicBezTo>
                    <a:cubicBezTo>
                      <a:pt x="528" y="326"/>
                      <a:pt x="527" y="322"/>
                      <a:pt x="526" y="318"/>
                    </a:cubicBezTo>
                    <a:cubicBezTo>
                      <a:pt x="513" y="251"/>
                      <a:pt x="525" y="126"/>
                      <a:pt x="601" y="106"/>
                    </a:cubicBezTo>
                    <a:cubicBezTo>
                      <a:pt x="604" y="105"/>
                      <a:pt x="607" y="105"/>
                      <a:pt x="610" y="105"/>
                    </a:cubicBezTo>
                    <a:cubicBezTo>
                      <a:pt x="611" y="105"/>
                      <a:pt x="611" y="105"/>
                      <a:pt x="611" y="105"/>
                    </a:cubicBezTo>
                    <a:cubicBezTo>
                      <a:pt x="612" y="105"/>
                      <a:pt x="614" y="105"/>
                      <a:pt x="616" y="105"/>
                    </a:cubicBezTo>
                    <a:cubicBezTo>
                      <a:pt x="617" y="105"/>
                      <a:pt x="617" y="105"/>
                      <a:pt x="617" y="105"/>
                    </a:cubicBezTo>
                    <a:cubicBezTo>
                      <a:pt x="619" y="106"/>
                      <a:pt x="621" y="106"/>
                      <a:pt x="623" y="107"/>
                    </a:cubicBezTo>
                    <a:cubicBezTo>
                      <a:pt x="624" y="107"/>
                      <a:pt x="624" y="108"/>
                      <a:pt x="625" y="108"/>
                    </a:cubicBezTo>
                    <a:cubicBezTo>
                      <a:pt x="626" y="109"/>
                      <a:pt x="627" y="109"/>
                      <a:pt x="628" y="110"/>
                    </a:cubicBezTo>
                    <a:cubicBezTo>
                      <a:pt x="629" y="110"/>
                      <a:pt x="629" y="111"/>
                      <a:pt x="630" y="111"/>
                    </a:cubicBezTo>
                    <a:cubicBezTo>
                      <a:pt x="631" y="112"/>
                      <a:pt x="632" y="113"/>
                      <a:pt x="632" y="114"/>
                    </a:cubicBezTo>
                    <a:cubicBezTo>
                      <a:pt x="633" y="114"/>
                      <a:pt x="633" y="114"/>
                      <a:pt x="634" y="115"/>
                    </a:cubicBezTo>
                    <a:cubicBezTo>
                      <a:pt x="634" y="116"/>
                      <a:pt x="635" y="117"/>
                      <a:pt x="636" y="117"/>
                    </a:cubicBezTo>
                    <a:cubicBezTo>
                      <a:pt x="636" y="118"/>
                      <a:pt x="636" y="118"/>
                      <a:pt x="637" y="119"/>
                    </a:cubicBezTo>
                    <a:cubicBezTo>
                      <a:pt x="637" y="120"/>
                      <a:pt x="638" y="121"/>
                      <a:pt x="638" y="121"/>
                    </a:cubicBezTo>
                    <a:cubicBezTo>
                      <a:pt x="638" y="122"/>
                      <a:pt x="639" y="122"/>
                      <a:pt x="639" y="123"/>
                    </a:cubicBezTo>
                    <a:cubicBezTo>
                      <a:pt x="639" y="124"/>
                      <a:pt x="640" y="125"/>
                      <a:pt x="640" y="126"/>
                    </a:cubicBezTo>
                    <a:cubicBezTo>
                      <a:pt x="637" y="191"/>
                      <a:pt x="635" y="224"/>
                      <a:pt x="633" y="2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378"/>
              <p:cNvSpPr/>
              <p:nvPr/>
            </p:nvSpPr>
            <p:spPr bwMode="auto">
              <a:xfrm>
                <a:off x="5463" y="2573"/>
                <a:ext cx="1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0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379"/>
              <p:cNvSpPr/>
              <p:nvPr/>
            </p:nvSpPr>
            <p:spPr bwMode="auto">
              <a:xfrm>
                <a:off x="5463" y="2573"/>
                <a:ext cx="1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0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380"/>
              <p:cNvSpPr/>
              <p:nvPr/>
            </p:nvSpPr>
            <p:spPr bwMode="auto">
              <a:xfrm>
                <a:off x="5642" y="2693"/>
                <a:ext cx="5" cy="5"/>
              </a:xfrm>
              <a:custGeom>
                <a:avLst/>
                <a:gdLst>
                  <a:gd name="T0" fmla="*/ 9 w 9"/>
                  <a:gd name="T1" fmla="*/ 0 h 8"/>
                  <a:gd name="T2" fmla="*/ 0 w 9"/>
                  <a:gd name="T3" fmla="*/ 8 h 8"/>
                  <a:gd name="T4" fmla="*/ 9 w 9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8">
                    <a:moveTo>
                      <a:pt x="9" y="0"/>
                    </a:moveTo>
                    <a:cubicBezTo>
                      <a:pt x="7" y="2"/>
                      <a:pt x="4" y="4"/>
                      <a:pt x="0" y="8"/>
                    </a:cubicBezTo>
                    <a:cubicBezTo>
                      <a:pt x="4" y="4"/>
                      <a:pt x="7" y="2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381"/>
              <p:cNvSpPr/>
              <p:nvPr/>
            </p:nvSpPr>
            <p:spPr bwMode="auto">
              <a:xfrm>
                <a:off x="5642" y="2693"/>
                <a:ext cx="5" cy="5"/>
              </a:xfrm>
              <a:custGeom>
                <a:avLst/>
                <a:gdLst>
                  <a:gd name="T0" fmla="*/ 9 w 9"/>
                  <a:gd name="T1" fmla="*/ 0 h 8"/>
                  <a:gd name="T2" fmla="*/ 0 w 9"/>
                  <a:gd name="T3" fmla="*/ 8 h 8"/>
                  <a:gd name="T4" fmla="*/ 9 w 9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8">
                    <a:moveTo>
                      <a:pt x="9" y="0"/>
                    </a:moveTo>
                    <a:cubicBezTo>
                      <a:pt x="7" y="2"/>
                      <a:pt x="4" y="4"/>
                      <a:pt x="0" y="8"/>
                    </a:cubicBezTo>
                    <a:cubicBezTo>
                      <a:pt x="4" y="4"/>
                      <a:pt x="7" y="2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382"/>
              <p:cNvSpPr/>
              <p:nvPr/>
            </p:nvSpPr>
            <p:spPr bwMode="auto">
              <a:xfrm>
                <a:off x="5607" y="2691"/>
                <a:ext cx="3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2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3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383"/>
              <p:cNvSpPr/>
              <p:nvPr/>
            </p:nvSpPr>
            <p:spPr bwMode="auto">
              <a:xfrm>
                <a:off x="5607" y="2691"/>
                <a:ext cx="3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2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3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384"/>
              <p:cNvSpPr/>
              <p:nvPr/>
            </p:nvSpPr>
            <p:spPr bwMode="auto">
              <a:xfrm>
                <a:off x="5648" y="2554"/>
                <a:ext cx="4" cy="1"/>
              </a:xfrm>
              <a:custGeom>
                <a:avLst/>
                <a:gdLst>
                  <a:gd name="T0" fmla="*/ 4 w 7"/>
                  <a:gd name="T1" fmla="*/ 0 h 1"/>
                  <a:gd name="T2" fmla="*/ 0 w 7"/>
                  <a:gd name="T3" fmla="*/ 0 h 1"/>
                  <a:gd name="T4" fmla="*/ 7 w 7"/>
                  <a:gd name="T5" fmla="*/ 1 h 1"/>
                  <a:gd name="T6" fmla="*/ 4 w 7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6" y="0"/>
                      <a:pt x="5" y="0"/>
                      <a:pt x="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385"/>
              <p:cNvSpPr/>
              <p:nvPr/>
            </p:nvSpPr>
            <p:spPr bwMode="auto">
              <a:xfrm>
                <a:off x="5648" y="2554"/>
                <a:ext cx="4" cy="1"/>
              </a:xfrm>
              <a:custGeom>
                <a:avLst/>
                <a:gdLst>
                  <a:gd name="T0" fmla="*/ 4 w 7"/>
                  <a:gd name="T1" fmla="*/ 0 h 1"/>
                  <a:gd name="T2" fmla="*/ 0 w 7"/>
                  <a:gd name="T3" fmla="*/ 0 h 1"/>
                  <a:gd name="T4" fmla="*/ 7 w 7"/>
                  <a:gd name="T5" fmla="*/ 1 h 1"/>
                  <a:gd name="T6" fmla="*/ 4 w 7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6" y="0"/>
                      <a:pt x="5" y="0"/>
                      <a:pt x="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Rectangle 386"/>
              <p:cNvSpPr>
                <a:spLocks noChangeArrowheads="1"/>
              </p:cNvSpPr>
              <p:nvPr/>
            </p:nvSpPr>
            <p:spPr bwMode="auto">
              <a:xfrm>
                <a:off x="5647" y="2693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Rectangle 387"/>
              <p:cNvSpPr>
                <a:spLocks noChangeArrowheads="1"/>
              </p:cNvSpPr>
              <p:nvPr/>
            </p:nvSpPr>
            <p:spPr bwMode="auto">
              <a:xfrm>
                <a:off x="5647" y="2693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388"/>
              <p:cNvSpPr/>
              <p:nvPr/>
            </p:nvSpPr>
            <p:spPr bwMode="auto">
              <a:xfrm>
                <a:off x="5725" y="2692"/>
                <a:ext cx="2" cy="0"/>
              </a:xfrm>
              <a:custGeom>
                <a:avLst/>
                <a:gdLst>
                  <a:gd name="T0" fmla="*/ 4 w 4"/>
                  <a:gd name="T1" fmla="*/ 0 w 4"/>
                  <a:gd name="T2" fmla="*/ 3 w 4"/>
                  <a:gd name="T3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389"/>
              <p:cNvSpPr/>
              <p:nvPr/>
            </p:nvSpPr>
            <p:spPr bwMode="auto">
              <a:xfrm>
                <a:off x="5725" y="2692"/>
                <a:ext cx="2" cy="0"/>
              </a:xfrm>
              <a:custGeom>
                <a:avLst/>
                <a:gdLst>
                  <a:gd name="T0" fmla="*/ 4 w 4"/>
                  <a:gd name="T1" fmla="*/ 0 w 4"/>
                  <a:gd name="T2" fmla="*/ 3 w 4"/>
                  <a:gd name="T3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390"/>
              <p:cNvSpPr/>
              <p:nvPr/>
            </p:nvSpPr>
            <p:spPr bwMode="auto">
              <a:xfrm>
                <a:off x="5894" y="2541"/>
                <a:ext cx="13" cy="2"/>
              </a:xfrm>
              <a:custGeom>
                <a:avLst/>
                <a:gdLst>
                  <a:gd name="T0" fmla="*/ 0 w 23"/>
                  <a:gd name="T1" fmla="*/ 3 h 3"/>
                  <a:gd name="T2" fmla="*/ 23 w 23"/>
                  <a:gd name="T3" fmla="*/ 0 h 3"/>
                  <a:gd name="T4" fmla="*/ 0 w 2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">
                    <a:moveTo>
                      <a:pt x="0" y="3"/>
                    </a:moveTo>
                    <a:cubicBezTo>
                      <a:pt x="8" y="2"/>
                      <a:pt x="16" y="1"/>
                      <a:pt x="23" y="0"/>
                    </a:cubicBezTo>
                    <a:cubicBezTo>
                      <a:pt x="16" y="1"/>
                      <a:pt x="8" y="2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391"/>
              <p:cNvSpPr/>
              <p:nvPr/>
            </p:nvSpPr>
            <p:spPr bwMode="auto">
              <a:xfrm>
                <a:off x="5894" y="2541"/>
                <a:ext cx="13" cy="2"/>
              </a:xfrm>
              <a:custGeom>
                <a:avLst/>
                <a:gdLst>
                  <a:gd name="T0" fmla="*/ 0 w 23"/>
                  <a:gd name="T1" fmla="*/ 3 h 3"/>
                  <a:gd name="T2" fmla="*/ 23 w 23"/>
                  <a:gd name="T3" fmla="*/ 0 h 3"/>
                  <a:gd name="T4" fmla="*/ 0 w 2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">
                    <a:moveTo>
                      <a:pt x="0" y="3"/>
                    </a:moveTo>
                    <a:cubicBezTo>
                      <a:pt x="8" y="2"/>
                      <a:pt x="16" y="1"/>
                      <a:pt x="23" y="0"/>
                    </a:cubicBezTo>
                    <a:cubicBezTo>
                      <a:pt x="16" y="1"/>
                      <a:pt x="8" y="2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392"/>
              <p:cNvSpPr/>
              <p:nvPr/>
            </p:nvSpPr>
            <p:spPr bwMode="auto">
              <a:xfrm>
                <a:off x="5881" y="2574"/>
                <a:ext cx="5" cy="0"/>
              </a:xfrm>
              <a:custGeom>
                <a:avLst/>
                <a:gdLst>
                  <a:gd name="T0" fmla="*/ 0 w 8"/>
                  <a:gd name="T1" fmla="*/ 8 w 8"/>
                  <a:gd name="T2" fmla="*/ 4 w 8"/>
                  <a:gd name="T3" fmla="*/ 0 w 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8">
                    <a:moveTo>
                      <a:pt x="0" y="0"/>
                    </a:moveTo>
                    <a:cubicBezTo>
                      <a:pt x="3" y="0"/>
                      <a:pt x="5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393"/>
              <p:cNvSpPr/>
              <p:nvPr/>
            </p:nvSpPr>
            <p:spPr bwMode="auto">
              <a:xfrm>
                <a:off x="5881" y="2574"/>
                <a:ext cx="5" cy="0"/>
              </a:xfrm>
              <a:custGeom>
                <a:avLst/>
                <a:gdLst>
                  <a:gd name="T0" fmla="*/ 0 w 8"/>
                  <a:gd name="T1" fmla="*/ 8 w 8"/>
                  <a:gd name="T2" fmla="*/ 4 w 8"/>
                  <a:gd name="T3" fmla="*/ 0 w 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8">
                    <a:moveTo>
                      <a:pt x="0" y="0"/>
                    </a:moveTo>
                    <a:cubicBezTo>
                      <a:pt x="3" y="0"/>
                      <a:pt x="5" y="0"/>
                      <a:pt x="8" y="0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394"/>
              <p:cNvSpPr/>
              <p:nvPr/>
            </p:nvSpPr>
            <p:spPr bwMode="auto">
              <a:xfrm>
                <a:off x="5951" y="2705"/>
                <a:ext cx="5" cy="0"/>
              </a:xfrm>
              <a:custGeom>
                <a:avLst/>
                <a:gdLst>
                  <a:gd name="T0" fmla="*/ 10 w 10"/>
                  <a:gd name="T1" fmla="*/ 0 w 10"/>
                  <a:gd name="T2" fmla="*/ 6 w 10"/>
                  <a:gd name="T3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0">
                    <a:moveTo>
                      <a:pt x="10" y="0"/>
                    </a:moveTo>
                    <a:cubicBezTo>
                      <a:pt x="6" y="0"/>
                      <a:pt x="3" y="0"/>
                      <a:pt x="0" y="0"/>
                    </a:cubicBezTo>
                    <a:cubicBezTo>
                      <a:pt x="2" y="0"/>
                      <a:pt x="4" y="0"/>
                      <a:pt x="6" y="0"/>
                    </a:cubicBezTo>
                    <a:cubicBezTo>
                      <a:pt x="8" y="0"/>
                      <a:pt x="9" y="0"/>
                      <a:pt x="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395"/>
              <p:cNvSpPr/>
              <p:nvPr/>
            </p:nvSpPr>
            <p:spPr bwMode="auto">
              <a:xfrm>
                <a:off x="5951" y="2705"/>
                <a:ext cx="5" cy="0"/>
              </a:xfrm>
              <a:custGeom>
                <a:avLst/>
                <a:gdLst>
                  <a:gd name="T0" fmla="*/ 10 w 10"/>
                  <a:gd name="T1" fmla="*/ 0 w 10"/>
                  <a:gd name="T2" fmla="*/ 6 w 10"/>
                  <a:gd name="T3" fmla="*/ 1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0">
                    <a:moveTo>
                      <a:pt x="10" y="0"/>
                    </a:moveTo>
                    <a:cubicBezTo>
                      <a:pt x="6" y="0"/>
                      <a:pt x="3" y="0"/>
                      <a:pt x="0" y="0"/>
                    </a:cubicBezTo>
                    <a:cubicBezTo>
                      <a:pt x="2" y="0"/>
                      <a:pt x="4" y="0"/>
                      <a:pt x="6" y="0"/>
                    </a:cubicBezTo>
                    <a:cubicBezTo>
                      <a:pt x="8" y="0"/>
                      <a:pt x="9" y="0"/>
                      <a:pt x="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396"/>
              <p:cNvSpPr/>
              <p:nvPr/>
            </p:nvSpPr>
            <p:spPr bwMode="auto">
              <a:xfrm>
                <a:off x="5981" y="2715"/>
                <a:ext cx="3" cy="2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0 h 4"/>
                  <a:gd name="T4" fmla="*/ 4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cubicBezTo>
                      <a:pt x="2" y="3"/>
                      <a:pt x="3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2" y="3"/>
                      <a:pt x="0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397"/>
              <p:cNvSpPr/>
              <p:nvPr/>
            </p:nvSpPr>
            <p:spPr bwMode="auto">
              <a:xfrm>
                <a:off x="5971" y="2723"/>
                <a:ext cx="2" cy="3"/>
              </a:xfrm>
              <a:custGeom>
                <a:avLst/>
                <a:gdLst>
                  <a:gd name="T0" fmla="*/ 0 w 5"/>
                  <a:gd name="T1" fmla="*/ 4 h 4"/>
                  <a:gd name="T2" fmla="*/ 5 w 5"/>
                  <a:gd name="T3" fmla="*/ 0 h 4"/>
                  <a:gd name="T4" fmla="*/ 0 w 5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cubicBezTo>
                      <a:pt x="2" y="3"/>
                      <a:pt x="3" y="2"/>
                      <a:pt x="5" y="0"/>
                    </a:cubicBezTo>
                    <a:cubicBezTo>
                      <a:pt x="3" y="2"/>
                      <a:pt x="2" y="3"/>
                      <a:pt x="0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398"/>
              <p:cNvSpPr/>
              <p:nvPr/>
            </p:nvSpPr>
            <p:spPr bwMode="auto">
              <a:xfrm>
                <a:off x="5969" y="270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399"/>
              <p:cNvSpPr/>
              <p:nvPr/>
            </p:nvSpPr>
            <p:spPr bwMode="auto">
              <a:xfrm>
                <a:off x="6086" y="271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400"/>
              <p:cNvSpPr/>
              <p:nvPr/>
            </p:nvSpPr>
            <p:spPr bwMode="auto">
              <a:xfrm>
                <a:off x="6086" y="271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401"/>
              <p:cNvSpPr/>
              <p:nvPr/>
            </p:nvSpPr>
            <p:spPr bwMode="auto">
              <a:xfrm>
                <a:off x="6065" y="2721"/>
                <a:ext cx="6" cy="1"/>
              </a:xfrm>
              <a:custGeom>
                <a:avLst/>
                <a:gdLst>
                  <a:gd name="T0" fmla="*/ 11 w 11"/>
                  <a:gd name="T1" fmla="*/ 1 h 1"/>
                  <a:gd name="T2" fmla="*/ 0 w 11"/>
                  <a:gd name="T3" fmla="*/ 0 h 1"/>
                  <a:gd name="T4" fmla="*/ 9 w 11"/>
                  <a:gd name="T5" fmla="*/ 1 h 1"/>
                  <a:gd name="T6" fmla="*/ 11 w 1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">
                    <a:moveTo>
                      <a:pt x="11" y="1"/>
                    </a:moveTo>
                    <a:cubicBezTo>
                      <a:pt x="7" y="1"/>
                      <a:pt x="4" y="1"/>
                      <a:pt x="0" y="0"/>
                    </a:cubicBezTo>
                    <a:cubicBezTo>
                      <a:pt x="3" y="1"/>
                      <a:pt x="6" y="1"/>
                      <a:pt x="9" y="1"/>
                    </a:cubicBezTo>
                    <a:cubicBezTo>
                      <a:pt x="10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402"/>
              <p:cNvSpPr/>
              <p:nvPr/>
            </p:nvSpPr>
            <p:spPr bwMode="auto">
              <a:xfrm>
                <a:off x="6065" y="2721"/>
                <a:ext cx="6" cy="1"/>
              </a:xfrm>
              <a:custGeom>
                <a:avLst/>
                <a:gdLst>
                  <a:gd name="T0" fmla="*/ 11 w 11"/>
                  <a:gd name="T1" fmla="*/ 1 h 1"/>
                  <a:gd name="T2" fmla="*/ 0 w 11"/>
                  <a:gd name="T3" fmla="*/ 0 h 1"/>
                  <a:gd name="T4" fmla="*/ 9 w 11"/>
                  <a:gd name="T5" fmla="*/ 1 h 1"/>
                  <a:gd name="T6" fmla="*/ 11 w 1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">
                    <a:moveTo>
                      <a:pt x="11" y="1"/>
                    </a:moveTo>
                    <a:cubicBezTo>
                      <a:pt x="7" y="1"/>
                      <a:pt x="4" y="1"/>
                      <a:pt x="0" y="0"/>
                    </a:cubicBezTo>
                    <a:cubicBezTo>
                      <a:pt x="3" y="1"/>
                      <a:pt x="6" y="1"/>
                      <a:pt x="9" y="1"/>
                    </a:cubicBezTo>
                    <a:cubicBezTo>
                      <a:pt x="10" y="1"/>
                      <a:pt x="10" y="1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403"/>
              <p:cNvSpPr/>
              <p:nvPr/>
            </p:nvSpPr>
            <p:spPr bwMode="auto">
              <a:xfrm>
                <a:off x="6100" y="2729"/>
                <a:ext cx="3" cy="3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0 h 4"/>
                  <a:gd name="T4" fmla="*/ 4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cubicBezTo>
                      <a:pt x="1" y="3"/>
                      <a:pt x="3" y="2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404"/>
              <p:cNvSpPr/>
              <p:nvPr/>
            </p:nvSpPr>
            <p:spPr bwMode="auto">
              <a:xfrm>
                <a:off x="6090" y="2738"/>
                <a:ext cx="2" cy="1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1" y="2"/>
                      <a:pt x="2" y="1"/>
                      <a:pt x="3" y="0"/>
                    </a:cubicBezTo>
                    <a:cubicBezTo>
                      <a:pt x="2" y="1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405"/>
              <p:cNvSpPr/>
              <p:nvPr/>
            </p:nvSpPr>
            <p:spPr bwMode="auto">
              <a:xfrm>
                <a:off x="6273" y="2728"/>
                <a:ext cx="3" cy="7"/>
              </a:xfrm>
              <a:custGeom>
                <a:avLst/>
                <a:gdLst>
                  <a:gd name="T0" fmla="*/ 5 w 5"/>
                  <a:gd name="T1" fmla="*/ 0 h 14"/>
                  <a:gd name="T2" fmla="*/ 0 w 5"/>
                  <a:gd name="T3" fmla="*/ 14 h 14"/>
                  <a:gd name="T4" fmla="*/ 0 w 5"/>
                  <a:gd name="T5" fmla="*/ 14 h 14"/>
                  <a:gd name="T6" fmla="*/ 5 w 5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4">
                    <a:moveTo>
                      <a:pt x="5" y="0"/>
                    </a:moveTo>
                    <a:cubicBezTo>
                      <a:pt x="3" y="5"/>
                      <a:pt x="2" y="9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9"/>
                      <a:pt x="3" y="5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406"/>
              <p:cNvSpPr/>
              <p:nvPr/>
            </p:nvSpPr>
            <p:spPr bwMode="auto">
              <a:xfrm>
                <a:off x="6087" y="2716"/>
                <a:ext cx="2" cy="2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3 h 3"/>
                  <a:gd name="T4" fmla="*/ 0 w 5"/>
                  <a:gd name="T5" fmla="*/ 3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2"/>
                      <a:pt x="3" y="1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407"/>
              <p:cNvSpPr/>
              <p:nvPr/>
            </p:nvSpPr>
            <p:spPr bwMode="auto">
              <a:xfrm>
                <a:off x="6087" y="2716"/>
                <a:ext cx="2" cy="2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3 h 3"/>
                  <a:gd name="T4" fmla="*/ 0 w 5"/>
                  <a:gd name="T5" fmla="*/ 3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2"/>
                      <a:pt x="3" y="1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408"/>
              <p:cNvSpPr/>
              <p:nvPr/>
            </p:nvSpPr>
            <p:spPr bwMode="auto">
              <a:xfrm>
                <a:off x="6087" y="2716"/>
                <a:ext cx="2" cy="2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3 h 3"/>
                  <a:gd name="T4" fmla="*/ 0 w 5"/>
                  <a:gd name="T5" fmla="*/ 3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2"/>
                      <a:pt x="3" y="1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Rectangle 409"/>
              <p:cNvSpPr>
                <a:spLocks noChangeArrowheads="1"/>
              </p:cNvSpPr>
              <p:nvPr/>
            </p:nvSpPr>
            <p:spPr bwMode="auto">
              <a:xfrm>
                <a:off x="6103" y="2706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Rectangle 410"/>
              <p:cNvSpPr>
                <a:spLocks noChangeArrowheads="1"/>
              </p:cNvSpPr>
              <p:nvPr/>
            </p:nvSpPr>
            <p:spPr bwMode="auto">
              <a:xfrm>
                <a:off x="6103" y="2706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Rectangle 411"/>
              <p:cNvSpPr>
                <a:spLocks noChangeArrowheads="1"/>
              </p:cNvSpPr>
              <p:nvPr/>
            </p:nvSpPr>
            <p:spPr bwMode="auto">
              <a:xfrm>
                <a:off x="6103" y="2706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412"/>
              <p:cNvSpPr/>
              <p:nvPr/>
            </p:nvSpPr>
            <p:spPr bwMode="auto">
              <a:xfrm>
                <a:off x="6245" y="2763"/>
                <a:ext cx="9" cy="4"/>
              </a:xfrm>
              <a:custGeom>
                <a:avLst/>
                <a:gdLst>
                  <a:gd name="T0" fmla="*/ 0 w 16"/>
                  <a:gd name="T1" fmla="*/ 7 h 7"/>
                  <a:gd name="T2" fmla="*/ 16 w 16"/>
                  <a:gd name="T3" fmla="*/ 0 h 7"/>
                  <a:gd name="T4" fmla="*/ 16 w 16"/>
                  <a:gd name="T5" fmla="*/ 0 h 7"/>
                  <a:gd name="T6" fmla="*/ 0 w 1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7">
                    <a:moveTo>
                      <a:pt x="0" y="7"/>
                    </a:moveTo>
                    <a:cubicBezTo>
                      <a:pt x="5" y="5"/>
                      <a:pt x="11" y="2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1" y="2"/>
                      <a:pt x="5" y="5"/>
                      <a:pt x="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413"/>
              <p:cNvSpPr/>
              <p:nvPr/>
            </p:nvSpPr>
            <p:spPr bwMode="auto">
              <a:xfrm>
                <a:off x="6245" y="2763"/>
                <a:ext cx="9" cy="4"/>
              </a:xfrm>
              <a:custGeom>
                <a:avLst/>
                <a:gdLst>
                  <a:gd name="T0" fmla="*/ 0 w 16"/>
                  <a:gd name="T1" fmla="*/ 7 h 7"/>
                  <a:gd name="T2" fmla="*/ 16 w 16"/>
                  <a:gd name="T3" fmla="*/ 0 h 7"/>
                  <a:gd name="T4" fmla="*/ 16 w 16"/>
                  <a:gd name="T5" fmla="*/ 0 h 7"/>
                  <a:gd name="T6" fmla="*/ 0 w 1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7">
                    <a:moveTo>
                      <a:pt x="0" y="7"/>
                    </a:moveTo>
                    <a:cubicBezTo>
                      <a:pt x="5" y="5"/>
                      <a:pt x="11" y="2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1" y="2"/>
                      <a:pt x="5" y="5"/>
                      <a:pt x="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Rectangle 414"/>
              <p:cNvSpPr>
                <a:spLocks noChangeArrowheads="1"/>
              </p:cNvSpPr>
              <p:nvPr/>
            </p:nvSpPr>
            <p:spPr bwMode="auto">
              <a:xfrm>
                <a:off x="6273" y="2735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Rectangle 415"/>
              <p:cNvSpPr>
                <a:spLocks noChangeArrowheads="1"/>
              </p:cNvSpPr>
              <p:nvPr/>
            </p:nvSpPr>
            <p:spPr bwMode="auto">
              <a:xfrm>
                <a:off x="6273" y="2735"/>
                <a:ext cx="1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416"/>
              <p:cNvSpPr/>
              <p:nvPr/>
            </p:nvSpPr>
            <p:spPr bwMode="auto">
              <a:xfrm>
                <a:off x="6184" y="2681"/>
                <a:ext cx="1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417"/>
              <p:cNvSpPr/>
              <p:nvPr/>
            </p:nvSpPr>
            <p:spPr bwMode="auto">
              <a:xfrm>
                <a:off x="6184" y="2681"/>
                <a:ext cx="1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418"/>
              <p:cNvSpPr/>
              <p:nvPr/>
            </p:nvSpPr>
            <p:spPr bwMode="auto">
              <a:xfrm>
                <a:off x="6250" y="2614"/>
                <a:ext cx="4" cy="1"/>
              </a:xfrm>
              <a:custGeom>
                <a:avLst/>
                <a:gdLst>
                  <a:gd name="T0" fmla="*/ 2 w 7"/>
                  <a:gd name="T1" fmla="*/ 0 h 1"/>
                  <a:gd name="T2" fmla="*/ 0 w 7"/>
                  <a:gd name="T3" fmla="*/ 1 h 1"/>
                  <a:gd name="T4" fmla="*/ 7 w 7"/>
                  <a:gd name="T5" fmla="*/ 1 h 1"/>
                  <a:gd name="T6" fmla="*/ 2 w 7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2" y="0"/>
                      <a:pt x="5" y="0"/>
                      <a:pt x="7" y="1"/>
                    </a:cubicBezTo>
                    <a:cubicBezTo>
                      <a:pt x="5" y="0"/>
                      <a:pt x="4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419"/>
              <p:cNvSpPr/>
              <p:nvPr/>
            </p:nvSpPr>
            <p:spPr bwMode="auto">
              <a:xfrm>
                <a:off x="6250" y="2614"/>
                <a:ext cx="4" cy="1"/>
              </a:xfrm>
              <a:custGeom>
                <a:avLst/>
                <a:gdLst>
                  <a:gd name="T0" fmla="*/ 2 w 7"/>
                  <a:gd name="T1" fmla="*/ 0 h 1"/>
                  <a:gd name="T2" fmla="*/ 0 w 7"/>
                  <a:gd name="T3" fmla="*/ 1 h 1"/>
                  <a:gd name="T4" fmla="*/ 7 w 7"/>
                  <a:gd name="T5" fmla="*/ 1 h 1"/>
                  <a:gd name="T6" fmla="*/ 2 w 7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2" y="0"/>
                      <a:pt x="5" y="0"/>
                      <a:pt x="7" y="1"/>
                    </a:cubicBezTo>
                    <a:cubicBezTo>
                      <a:pt x="5" y="0"/>
                      <a:pt x="4" y="0"/>
                      <a:pt x="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420"/>
              <p:cNvSpPr/>
              <p:nvPr/>
            </p:nvSpPr>
            <p:spPr bwMode="auto">
              <a:xfrm>
                <a:off x="6252" y="2745"/>
                <a:ext cx="3" cy="1"/>
              </a:xfrm>
              <a:custGeom>
                <a:avLst/>
                <a:gdLst>
                  <a:gd name="T0" fmla="*/ 5 w 5"/>
                  <a:gd name="T1" fmla="*/ 0 h 2"/>
                  <a:gd name="T2" fmla="*/ 0 w 5"/>
                  <a:gd name="T3" fmla="*/ 2 h 2"/>
                  <a:gd name="T4" fmla="*/ 5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2" y="1"/>
                      <a:pt x="3" y="1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421"/>
              <p:cNvSpPr/>
              <p:nvPr/>
            </p:nvSpPr>
            <p:spPr bwMode="auto">
              <a:xfrm>
                <a:off x="6252" y="2745"/>
                <a:ext cx="3" cy="1"/>
              </a:xfrm>
              <a:custGeom>
                <a:avLst/>
                <a:gdLst>
                  <a:gd name="T0" fmla="*/ 5 w 5"/>
                  <a:gd name="T1" fmla="*/ 0 h 2"/>
                  <a:gd name="T2" fmla="*/ 0 w 5"/>
                  <a:gd name="T3" fmla="*/ 2 h 2"/>
                  <a:gd name="T4" fmla="*/ 5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2" y="1"/>
                      <a:pt x="3" y="1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422"/>
              <p:cNvSpPr/>
              <p:nvPr/>
            </p:nvSpPr>
            <p:spPr bwMode="auto">
              <a:xfrm>
                <a:off x="6111" y="2675"/>
                <a:ext cx="2" cy="4"/>
              </a:xfrm>
              <a:custGeom>
                <a:avLst/>
                <a:gdLst>
                  <a:gd name="T0" fmla="*/ 0 w 4"/>
                  <a:gd name="T1" fmla="*/ 8 h 8"/>
                  <a:gd name="T2" fmla="*/ 0 w 4"/>
                  <a:gd name="T3" fmla="*/ 8 h 8"/>
                  <a:gd name="T4" fmla="*/ 4 w 4"/>
                  <a:gd name="T5" fmla="*/ 0 h 8"/>
                  <a:gd name="T6" fmla="*/ 0 w 4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1" y="6"/>
                      <a:pt x="3" y="3"/>
                      <a:pt x="4" y="0"/>
                    </a:cubicBezTo>
                    <a:cubicBezTo>
                      <a:pt x="3" y="3"/>
                      <a:pt x="1" y="6"/>
                      <a:pt x="0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423"/>
              <p:cNvSpPr/>
              <p:nvPr/>
            </p:nvSpPr>
            <p:spPr bwMode="auto">
              <a:xfrm>
                <a:off x="6111" y="2675"/>
                <a:ext cx="2" cy="4"/>
              </a:xfrm>
              <a:custGeom>
                <a:avLst/>
                <a:gdLst>
                  <a:gd name="T0" fmla="*/ 0 w 4"/>
                  <a:gd name="T1" fmla="*/ 8 h 8"/>
                  <a:gd name="T2" fmla="*/ 0 w 4"/>
                  <a:gd name="T3" fmla="*/ 8 h 8"/>
                  <a:gd name="T4" fmla="*/ 4 w 4"/>
                  <a:gd name="T5" fmla="*/ 0 h 8"/>
                  <a:gd name="T6" fmla="*/ 0 w 4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1" y="6"/>
                      <a:pt x="3" y="3"/>
                      <a:pt x="4" y="0"/>
                    </a:cubicBezTo>
                    <a:cubicBezTo>
                      <a:pt x="3" y="3"/>
                      <a:pt x="1" y="6"/>
                      <a:pt x="0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424"/>
              <p:cNvSpPr/>
              <p:nvPr/>
            </p:nvSpPr>
            <p:spPr bwMode="auto">
              <a:xfrm>
                <a:off x="6209" y="2753"/>
                <a:ext cx="8" cy="1"/>
              </a:xfrm>
              <a:custGeom>
                <a:avLst/>
                <a:gdLst>
                  <a:gd name="T0" fmla="*/ 14 w 14"/>
                  <a:gd name="T1" fmla="*/ 0 h 1"/>
                  <a:gd name="T2" fmla="*/ 0 w 14"/>
                  <a:gd name="T3" fmla="*/ 0 h 1"/>
                  <a:gd name="T4" fmla="*/ 10 w 14"/>
                  <a:gd name="T5" fmla="*/ 1 h 1"/>
                  <a:gd name="T6" fmla="*/ 14 w 1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">
                    <a:moveTo>
                      <a:pt x="14" y="0"/>
                    </a:moveTo>
                    <a:cubicBezTo>
                      <a:pt x="9" y="0"/>
                      <a:pt x="5" y="0"/>
                      <a:pt x="0" y="0"/>
                    </a:cubicBezTo>
                    <a:cubicBezTo>
                      <a:pt x="3" y="0"/>
                      <a:pt x="7" y="1"/>
                      <a:pt x="10" y="1"/>
                    </a:cubicBezTo>
                    <a:cubicBezTo>
                      <a:pt x="11" y="1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425"/>
              <p:cNvSpPr/>
              <p:nvPr/>
            </p:nvSpPr>
            <p:spPr bwMode="auto">
              <a:xfrm>
                <a:off x="6209" y="2753"/>
                <a:ext cx="8" cy="1"/>
              </a:xfrm>
              <a:custGeom>
                <a:avLst/>
                <a:gdLst>
                  <a:gd name="T0" fmla="*/ 14 w 14"/>
                  <a:gd name="T1" fmla="*/ 0 h 1"/>
                  <a:gd name="T2" fmla="*/ 0 w 14"/>
                  <a:gd name="T3" fmla="*/ 0 h 1"/>
                  <a:gd name="T4" fmla="*/ 10 w 14"/>
                  <a:gd name="T5" fmla="*/ 1 h 1"/>
                  <a:gd name="T6" fmla="*/ 14 w 1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">
                    <a:moveTo>
                      <a:pt x="14" y="0"/>
                    </a:moveTo>
                    <a:cubicBezTo>
                      <a:pt x="9" y="0"/>
                      <a:pt x="5" y="0"/>
                      <a:pt x="0" y="0"/>
                    </a:cubicBezTo>
                    <a:cubicBezTo>
                      <a:pt x="3" y="0"/>
                      <a:pt x="7" y="1"/>
                      <a:pt x="10" y="1"/>
                    </a:cubicBezTo>
                    <a:cubicBezTo>
                      <a:pt x="11" y="1"/>
                      <a:pt x="12" y="0"/>
                      <a:pt x="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426"/>
              <p:cNvSpPr/>
              <p:nvPr/>
            </p:nvSpPr>
            <p:spPr bwMode="auto">
              <a:xfrm>
                <a:off x="6255" y="2743"/>
                <a:ext cx="4" cy="2"/>
              </a:xfrm>
              <a:custGeom>
                <a:avLst/>
                <a:gdLst>
                  <a:gd name="T0" fmla="*/ 8 w 8"/>
                  <a:gd name="T1" fmla="*/ 0 h 4"/>
                  <a:gd name="T2" fmla="*/ 0 w 8"/>
                  <a:gd name="T3" fmla="*/ 4 h 4"/>
                  <a:gd name="T4" fmla="*/ 0 w 8"/>
                  <a:gd name="T5" fmla="*/ 4 h 4"/>
                  <a:gd name="T6" fmla="*/ 8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5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5" y="2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427"/>
              <p:cNvSpPr/>
              <p:nvPr/>
            </p:nvSpPr>
            <p:spPr bwMode="auto">
              <a:xfrm>
                <a:off x="6255" y="2743"/>
                <a:ext cx="4" cy="2"/>
              </a:xfrm>
              <a:custGeom>
                <a:avLst/>
                <a:gdLst>
                  <a:gd name="T0" fmla="*/ 8 w 8"/>
                  <a:gd name="T1" fmla="*/ 0 h 4"/>
                  <a:gd name="T2" fmla="*/ 0 w 8"/>
                  <a:gd name="T3" fmla="*/ 4 h 4"/>
                  <a:gd name="T4" fmla="*/ 0 w 8"/>
                  <a:gd name="T5" fmla="*/ 4 h 4"/>
                  <a:gd name="T6" fmla="*/ 8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5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5" y="2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428"/>
              <p:cNvSpPr/>
              <p:nvPr/>
            </p:nvSpPr>
            <p:spPr bwMode="auto">
              <a:xfrm>
                <a:off x="6255" y="2743"/>
                <a:ext cx="4" cy="2"/>
              </a:xfrm>
              <a:custGeom>
                <a:avLst/>
                <a:gdLst>
                  <a:gd name="T0" fmla="*/ 8 w 8"/>
                  <a:gd name="T1" fmla="*/ 0 h 4"/>
                  <a:gd name="T2" fmla="*/ 0 w 8"/>
                  <a:gd name="T3" fmla="*/ 4 h 4"/>
                  <a:gd name="T4" fmla="*/ 0 w 8"/>
                  <a:gd name="T5" fmla="*/ 4 h 4"/>
                  <a:gd name="T6" fmla="*/ 8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5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5" y="2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429"/>
              <p:cNvSpPr/>
              <p:nvPr/>
            </p:nvSpPr>
            <p:spPr bwMode="auto">
              <a:xfrm>
                <a:off x="6271" y="2735"/>
                <a:ext cx="2" cy="1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4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32" name="Freeform 431"/>
            <p:cNvSpPr/>
            <p:nvPr/>
          </p:nvSpPr>
          <p:spPr bwMode="auto">
            <a:xfrm>
              <a:off x="6271" y="2735"/>
              <a:ext cx="2" cy="1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432"/>
            <p:cNvSpPr/>
            <p:nvPr/>
          </p:nvSpPr>
          <p:spPr bwMode="auto">
            <a:xfrm>
              <a:off x="6271" y="2735"/>
              <a:ext cx="2" cy="1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433"/>
            <p:cNvSpPr/>
            <p:nvPr/>
          </p:nvSpPr>
          <p:spPr bwMode="auto">
            <a:xfrm>
              <a:off x="6258" y="2754"/>
              <a:ext cx="10" cy="7"/>
            </a:xfrm>
            <a:custGeom>
              <a:avLst/>
              <a:gdLst>
                <a:gd name="T0" fmla="*/ 0 w 19"/>
                <a:gd name="T1" fmla="*/ 12 h 12"/>
                <a:gd name="T2" fmla="*/ 19 w 19"/>
                <a:gd name="T3" fmla="*/ 1 h 12"/>
                <a:gd name="T4" fmla="*/ 19 w 19"/>
                <a:gd name="T5" fmla="*/ 0 h 12"/>
                <a:gd name="T6" fmla="*/ 0 w 19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2">
                  <a:moveTo>
                    <a:pt x="0" y="12"/>
                  </a:moveTo>
                  <a:cubicBezTo>
                    <a:pt x="6" y="8"/>
                    <a:pt x="13" y="4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4"/>
                    <a:pt x="6" y="8"/>
                    <a:pt x="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434"/>
            <p:cNvSpPr/>
            <p:nvPr/>
          </p:nvSpPr>
          <p:spPr bwMode="auto">
            <a:xfrm>
              <a:off x="6258" y="2754"/>
              <a:ext cx="10" cy="7"/>
            </a:xfrm>
            <a:custGeom>
              <a:avLst/>
              <a:gdLst>
                <a:gd name="T0" fmla="*/ 0 w 19"/>
                <a:gd name="T1" fmla="*/ 12 h 12"/>
                <a:gd name="T2" fmla="*/ 19 w 19"/>
                <a:gd name="T3" fmla="*/ 1 h 12"/>
                <a:gd name="T4" fmla="*/ 19 w 19"/>
                <a:gd name="T5" fmla="*/ 0 h 12"/>
                <a:gd name="T6" fmla="*/ 0 w 19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2">
                  <a:moveTo>
                    <a:pt x="0" y="12"/>
                  </a:moveTo>
                  <a:cubicBezTo>
                    <a:pt x="6" y="8"/>
                    <a:pt x="13" y="4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4"/>
                    <a:pt x="6" y="8"/>
                    <a:pt x="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435"/>
            <p:cNvSpPr/>
            <p:nvPr/>
          </p:nvSpPr>
          <p:spPr bwMode="auto">
            <a:xfrm>
              <a:off x="6258" y="2754"/>
              <a:ext cx="10" cy="7"/>
            </a:xfrm>
            <a:custGeom>
              <a:avLst/>
              <a:gdLst>
                <a:gd name="T0" fmla="*/ 0 w 19"/>
                <a:gd name="T1" fmla="*/ 12 h 12"/>
                <a:gd name="T2" fmla="*/ 19 w 19"/>
                <a:gd name="T3" fmla="*/ 1 h 12"/>
                <a:gd name="T4" fmla="*/ 19 w 19"/>
                <a:gd name="T5" fmla="*/ 0 h 12"/>
                <a:gd name="T6" fmla="*/ 0 w 19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2">
                  <a:moveTo>
                    <a:pt x="0" y="12"/>
                  </a:moveTo>
                  <a:cubicBezTo>
                    <a:pt x="6" y="8"/>
                    <a:pt x="13" y="4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4"/>
                    <a:pt x="6" y="8"/>
                    <a:pt x="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436"/>
            <p:cNvSpPr/>
            <p:nvPr/>
          </p:nvSpPr>
          <p:spPr bwMode="auto">
            <a:xfrm>
              <a:off x="6254" y="2761"/>
              <a:ext cx="3" cy="2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0 h 3"/>
                <a:gd name="T4" fmla="*/ 0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2" y="2"/>
                    <a:pt x="4" y="1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437"/>
            <p:cNvSpPr/>
            <p:nvPr/>
          </p:nvSpPr>
          <p:spPr bwMode="auto">
            <a:xfrm>
              <a:off x="6254" y="2761"/>
              <a:ext cx="3" cy="2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0 h 3"/>
                <a:gd name="T4" fmla="*/ 0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2" y="2"/>
                    <a:pt x="4" y="1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438"/>
            <p:cNvSpPr/>
            <p:nvPr/>
          </p:nvSpPr>
          <p:spPr bwMode="auto">
            <a:xfrm>
              <a:off x="6254" y="2761"/>
              <a:ext cx="3" cy="2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0 h 3"/>
                <a:gd name="T4" fmla="*/ 0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2" y="2"/>
                    <a:pt x="4" y="1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439"/>
            <p:cNvSpPr/>
            <p:nvPr/>
          </p:nvSpPr>
          <p:spPr bwMode="auto">
            <a:xfrm>
              <a:off x="6356" y="2724"/>
              <a:ext cx="2" cy="0"/>
            </a:xfrm>
            <a:custGeom>
              <a:avLst/>
              <a:gdLst>
                <a:gd name="T0" fmla="*/ 0 w 4"/>
                <a:gd name="T1" fmla="*/ 4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440"/>
            <p:cNvSpPr/>
            <p:nvPr/>
          </p:nvSpPr>
          <p:spPr bwMode="auto">
            <a:xfrm>
              <a:off x="6356" y="2724"/>
              <a:ext cx="2" cy="0"/>
            </a:xfrm>
            <a:custGeom>
              <a:avLst/>
              <a:gdLst>
                <a:gd name="T0" fmla="*/ 0 w 4"/>
                <a:gd name="T1" fmla="*/ 4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441"/>
            <p:cNvSpPr/>
            <p:nvPr/>
          </p:nvSpPr>
          <p:spPr bwMode="auto">
            <a:xfrm>
              <a:off x="6424" y="2663"/>
              <a:ext cx="4" cy="0"/>
            </a:xfrm>
            <a:custGeom>
              <a:avLst/>
              <a:gdLst>
                <a:gd name="T0" fmla="*/ 1 w 7"/>
                <a:gd name="T1" fmla="*/ 0 h 1"/>
                <a:gd name="T2" fmla="*/ 0 w 7"/>
                <a:gd name="T3" fmla="*/ 0 h 1"/>
                <a:gd name="T4" fmla="*/ 7 w 7"/>
                <a:gd name="T5" fmla="*/ 1 h 1"/>
                <a:gd name="T6" fmla="*/ 1 w 7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5" y="0"/>
                    <a:pt x="3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442"/>
            <p:cNvSpPr/>
            <p:nvPr/>
          </p:nvSpPr>
          <p:spPr bwMode="auto">
            <a:xfrm>
              <a:off x="6424" y="2663"/>
              <a:ext cx="4" cy="0"/>
            </a:xfrm>
            <a:custGeom>
              <a:avLst/>
              <a:gdLst>
                <a:gd name="T0" fmla="*/ 1 w 7"/>
                <a:gd name="T1" fmla="*/ 0 h 1"/>
                <a:gd name="T2" fmla="*/ 0 w 7"/>
                <a:gd name="T3" fmla="*/ 0 h 1"/>
                <a:gd name="T4" fmla="*/ 7 w 7"/>
                <a:gd name="T5" fmla="*/ 1 h 1"/>
                <a:gd name="T6" fmla="*/ 1 w 7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5" y="0"/>
                    <a:pt x="3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443"/>
            <p:cNvSpPr/>
            <p:nvPr/>
          </p:nvSpPr>
          <p:spPr bwMode="auto">
            <a:xfrm>
              <a:off x="6436" y="2785"/>
              <a:ext cx="2" cy="1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444"/>
            <p:cNvSpPr/>
            <p:nvPr/>
          </p:nvSpPr>
          <p:spPr bwMode="auto">
            <a:xfrm>
              <a:off x="6436" y="2785"/>
              <a:ext cx="2" cy="1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445"/>
            <p:cNvSpPr/>
            <p:nvPr/>
          </p:nvSpPr>
          <p:spPr bwMode="auto">
            <a:xfrm>
              <a:off x="6382" y="2799"/>
              <a:ext cx="10" cy="0"/>
            </a:xfrm>
            <a:custGeom>
              <a:avLst/>
              <a:gdLst>
                <a:gd name="T0" fmla="*/ 18 w 18"/>
                <a:gd name="T1" fmla="*/ 0 w 18"/>
                <a:gd name="T2" fmla="*/ 5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cubicBezTo>
                    <a:pt x="12" y="0"/>
                    <a:pt x="6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" y="0"/>
                    <a:pt x="13" y="0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446"/>
            <p:cNvSpPr/>
            <p:nvPr/>
          </p:nvSpPr>
          <p:spPr bwMode="auto">
            <a:xfrm>
              <a:off x="6382" y="2799"/>
              <a:ext cx="10" cy="0"/>
            </a:xfrm>
            <a:custGeom>
              <a:avLst/>
              <a:gdLst>
                <a:gd name="T0" fmla="*/ 18 w 18"/>
                <a:gd name="T1" fmla="*/ 0 w 18"/>
                <a:gd name="T2" fmla="*/ 5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cubicBezTo>
                    <a:pt x="12" y="0"/>
                    <a:pt x="6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" y="0"/>
                    <a:pt x="13" y="0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447"/>
            <p:cNvSpPr/>
            <p:nvPr/>
          </p:nvSpPr>
          <p:spPr bwMode="auto">
            <a:xfrm>
              <a:off x="6425" y="2803"/>
              <a:ext cx="7" cy="4"/>
            </a:xfrm>
            <a:custGeom>
              <a:avLst/>
              <a:gdLst>
                <a:gd name="T0" fmla="*/ 0 w 13"/>
                <a:gd name="T1" fmla="*/ 6 h 6"/>
                <a:gd name="T2" fmla="*/ 13 w 13"/>
                <a:gd name="T3" fmla="*/ 0 h 6"/>
                <a:gd name="T4" fmla="*/ 13 w 13"/>
                <a:gd name="T5" fmla="*/ 0 h 6"/>
                <a:gd name="T6" fmla="*/ 0 w 13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6"/>
                  </a:moveTo>
                  <a:cubicBezTo>
                    <a:pt x="4" y="4"/>
                    <a:pt x="9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4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448"/>
            <p:cNvSpPr/>
            <p:nvPr/>
          </p:nvSpPr>
          <p:spPr bwMode="auto">
            <a:xfrm>
              <a:off x="6425" y="2803"/>
              <a:ext cx="7" cy="4"/>
            </a:xfrm>
            <a:custGeom>
              <a:avLst/>
              <a:gdLst>
                <a:gd name="T0" fmla="*/ 0 w 13"/>
                <a:gd name="T1" fmla="*/ 6 h 6"/>
                <a:gd name="T2" fmla="*/ 13 w 13"/>
                <a:gd name="T3" fmla="*/ 0 h 6"/>
                <a:gd name="T4" fmla="*/ 13 w 13"/>
                <a:gd name="T5" fmla="*/ 0 h 6"/>
                <a:gd name="T6" fmla="*/ 0 w 13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6"/>
                  </a:moveTo>
                  <a:cubicBezTo>
                    <a:pt x="4" y="4"/>
                    <a:pt x="9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4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449"/>
            <p:cNvSpPr/>
            <p:nvPr/>
          </p:nvSpPr>
          <p:spPr bwMode="auto">
            <a:xfrm>
              <a:off x="6282" y="2713"/>
              <a:ext cx="1" cy="4"/>
            </a:xfrm>
            <a:custGeom>
              <a:avLst/>
              <a:gdLst>
                <a:gd name="T0" fmla="*/ 0 w 3"/>
                <a:gd name="T1" fmla="*/ 6 h 8"/>
                <a:gd name="T2" fmla="*/ 0 w 3"/>
                <a:gd name="T3" fmla="*/ 8 h 8"/>
                <a:gd name="T4" fmla="*/ 3 w 3"/>
                <a:gd name="T5" fmla="*/ 0 h 8"/>
                <a:gd name="T6" fmla="*/ 0 w 3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0" y="6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1" y="5"/>
                    <a:pt x="2" y="3"/>
                    <a:pt x="3" y="0"/>
                  </a:cubicBezTo>
                  <a:cubicBezTo>
                    <a:pt x="2" y="2"/>
                    <a:pt x="1" y="4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450"/>
            <p:cNvSpPr/>
            <p:nvPr/>
          </p:nvSpPr>
          <p:spPr bwMode="auto">
            <a:xfrm>
              <a:off x="6282" y="2713"/>
              <a:ext cx="1" cy="4"/>
            </a:xfrm>
            <a:custGeom>
              <a:avLst/>
              <a:gdLst>
                <a:gd name="T0" fmla="*/ 0 w 3"/>
                <a:gd name="T1" fmla="*/ 6 h 8"/>
                <a:gd name="T2" fmla="*/ 0 w 3"/>
                <a:gd name="T3" fmla="*/ 8 h 8"/>
                <a:gd name="T4" fmla="*/ 3 w 3"/>
                <a:gd name="T5" fmla="*/ 0 h 8"/>
                <a:gd name="T6" fmla="*/ 0 w 3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0" y="6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1" y="5"/>
                    <a:pt x="2" y="3"/>
                    <a:pt x="3" y="0"/>
                  </a:cubicBezTo>
                  <a:cubicBezTo>
                    <a:pt x="2" y="2"/>
                    <a:pt x="1" y="4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451"/>
            <p:cNvSpPr>
              <a:spLocks noEditPoints="1"/>
            </p:cNvSpPr>
            <p:nvPr/>
          </p:nvSpPr>
          <p:spPr bwMode="auto">
            <a:xfrm>
              <a:off x="5518" y="2507"/>
              <a:ext cx="1228" cy="409"/>
            </a:xfrm>
            <a:custGeom>
              <a:avLst/>
              <a:gdLst>
                <a:gd name="T0" fmla="*/ 1681 w 2242"/>
                <a:gd name="T1" fmla="*/ 507 h 746"/>
                <a:gd name="T2" fmla="*/ 1597 w 2242"/>
                <a:gd name="T3" fmla="*/ 533 h 746"/>
                <a:gd name="T4" fmla="*/ 1668 w 2242"/>
                <a:gd name="T5" fmla="*/ 247 h 746"/>
                <a:gd name="T6" fmla="*/ 1550 w 2242"/>
                <a:gd name="T7" fmla="*/ 247 h 746"/>
                <a:gd name="T8" fmla="*/ 1452 w 2242"/>
                <a:gd name="T9" fmla="*/ 306 h 746"/>
                <a:gd name="T10" fmla="*/ 1385 w 2242"/>
                <a:gd name="T11" fmla="*/ 403 h 746"/>
                <a:gd name="T12" fmla="*/ 1337 w 2242"/>
                <a:gd name="T13" fmla="*/ 438 h 746"/>
                <a:gd name="T14" fmla="*/ 1235 w 2242"/>
                <a:gd name="T15" fmla="*/ 446 h 746"/>
                <a:gd name="T16" fmla="*/ 1268 w 2242"/>
                <a:gd name="T17" fmla="*/ 156 h 746"/>
                <a:gd name="T18" fmla="*/ 1169 w 2242"/>
                <a:gd name="T19" fmla="*/ 201 h 746"/>
                <a:gd name="T20" fmla="*/ 1094 w 2242"/>
                <a:gd name="T21" fmla="*/ 294 h 746"/>
                <a:gd name="T22" fmla="*/ 1059 w 2242"/>
                <a:gd name="T23" fmla="*/ 372 h 746"/>
                <a:gd name="T24" fmla="*/ 1011 w 2242"/>
                <a:gd name="T25" fmla="*/ 392 h 746"/>
                <a:gd name="T26" fmla="*/ 999 w 2242"/>
                <a:gd name="T27" fmla="*/ 0 h 746"/>
                <a:gd name="T28" fmla="*/ 851 w 2242"/>
                <a:gd name="T29" fmla="*/ 328 h 746"/>
                <a:gd name="T30" fmla="*/ 812 w 2242"/>
                <a:gd name="T31" fmla="*/ 359 h 746"/>
                <a:gd name="T32" fmla="*/ 711 w 2242"/>
                <a:gd name="T33" fmla="*/ 62 h 746"/>
                <a:gd name="T34" fmla="*/ 644 w 2242"/>
                <a:gd name="T35" fmla="*/ 58 h 746"/>
                <a:gd name="T36" fmla="*/ 372 w 2242"/>
                <a:gd name="T37" fmla="*/ 337 h 746"/>
                <a:gd name="T38" fmla="*/ 350 w 2242"/>
                <a:gd name="T39" fmla="*/ 317 h 746"/>
                <a:gd name="T40" fmla="*/ 276 w 2242"/>
                <a:gd name="T41" fmla="*/ 64 h 746"/>
                <a:gd name="T42" fmla="*/ 230 w 2242"/>
                <a:gd name="T43" fmla="*/ 44 h 746"/>
                <a:gd name="T44" fmla="*/ 15 w 2242"/>
                <a:gd name="T45" fmla="*/ 348 h 746"/>
                <a:gd name="T46" fmla="*/ 48 w 2242"/>
                <a:gd name="T47" fmla="*/ 388 h 746"/>
                <a:gd name="T48" fmla="*/ 95 w 2242"/>
                <a:gd name="T49" fmla="*/ 405 h 746"/>
                <a:gd name="T50" fmla="*/ 152 w 2242"/>
                <a:gd name="T51" fmla="*/ 398 h 746"/>
                <a:gd name="T52" fmla="*/ 199 w 2242"/>
                <a:gd name="T53" fmla="*/ 371 h 746"/>
                <a:gd name="T54" fmla="*/ 239 w 2242"/>
                <a:gd name="T55" fmla="*/ 340 h 746"/>
                <a:gd name="T56" fmla="*/ 290 w 2242"/>
                <a:gd name="T57" fmla="*/ 394 h 746"/>
                <a:gd name="T58" fmla="*/ 410 w 2242"/>
                <a:gd name="T59" fmla="*/ 396 h 746"/>
                <a:gd name="T60" fmla="*/ 630 w 2242"/>
                <a:gd name="T61" fmla="*/ 139 h 746"/>
                <a:gd name="T62" fmla="*/ 699 w 2242"/>
                <a:gd name="T63" fmla="*/ 160 h 746"/>
                <a:gd name="T64" fmla="*/ 793 w 2242"/>
                <a:gd name="T65" fmla="*/ 417 h 746"/>
                <a:gd name="T66" fmla="*/ 842 w 2242"/>
                <a:gd name="T67" fmla="*/ 387 h 746"/>
                <a:gd name="T68" fmla="*/ 967 w 2242"/>
                <a:gd name="T69" fmla="*/ 450 h 746"/>
                <a:gd name="T70" fmla="*/ 1037 w 2242"/>
                <a:gd name="T71" fmla="*/ 428 h 746"/>
                <a:gd name="T72" fmla="*/ 1170 w 2242"/>
                <a:gd name="T73" fmla="*/ 493 h 746"/>
                <a:gd name="T74" fmla="*/ 1301 w 2242"/>
                <a:gd name="T75" fmla="*/ 484 h 746"/>
                <a:gd name="T76" fmla="*/ 1533 w 2242"/>
                <a:gd name="T77" fmla="*/ 576 h 746"/>
                <a:gd name="T78" fmla="*/ 1657 w 2242"/>
                <a:gd name="T79" fmla="*/ 547 h 746"/>
                <a:gd name="T80" fmla="*/ 1523 w 2242"/>
                <a:gd name="T81" fmla="*/ 392 h 746"/>
                <a:gd name="T82" fmla="*/ 1553 w 2242"/>
                <a:gd name="T83" fmla="*/ 356 h 746"/>
                <a:gd name="T84" fmla="*/ 1608 w 2242"/>
                <a:gd name="T85" fmla="*/ 306 h 746"/>
                <a:gd name="T86" fmla="*/ 1656 w 2242"/>
                <a:gd name="T87" fmla="*/ 284 h 746"/>
                <a:gd name="T88" fmla="*/ 1641 w 2242"/>
                <a:gd name="T89" fmla="*/ 357 h 746"/>
                <a:gd name="T90" fmla="*/ 1576 w 2242"/>
                <a:gd name="T91" fmla="*/ 388 h 746"/>
                <a:gd name="T92" fmla="*/ 1530 w 2242"/>
                <a:gd name="T93" fmla="*/ 397 h 746"/>
                <a:gd name="T94" fmla="*/ 1222 w 2242"/>
                <a:gd name="T95" fmla="*/ 299 h 746"/>
                <a:gd name="T96" fmla="*/ 1264 w 2242"/>
                <a:gd name="T97" fmla="*/ 248 h 746"/>
                <a:gd name="T98" fmla="*/ 1318 w 2242"/>
                <a:gd name="T99" fmla="*/ 203 h 746"/>
                <a:gd name="T100" fmla="*/ 1348 w 2242"/>
                <a:gd name="T101" fmla="*/ 249 h 746"/>
                <a:gd name="T102" fmla="*/ 1298 w 2242"/>
                <a:gd name="T103" fmla="*/ 290 h 746"/>
                <a:gd name="T104" fmla="*/ 1237 w 2242"/>
                <a:gd name="T105" fmla="*/ 315 h 746"/>
                <a:gd name="T106" fmla="*/ 1213 w 2242"/>
                <a:gd name="T107" fmla="*/ 314 h 746"/>
                <a:gd name="T108" fmla="*/ 155 w 2242"/>
                <a:gd name="T109" fmla="*/ 335 h 746"/>
                <a:gd name="T110" fmla="*/ 138 w 2242"/>
                <a:gd name="T111" fmla="*/ 326 h 746"/>
                <a:gd name="T112" fmla="*/ 127 w 2242"/>
                <a:gd name="T113" fmla="*/ 300 h 746"/>
                <a:gd name="T114" fmla="*/ 259 w 2242"/>
                <a:gd name="T115" fmla="*/ 91 h 746"/>
                <a:gd name="T116" fmla="*/ 273 w 2242"/>
                <a:gd name="T117" fmla="*/ 113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42" h="746">
                  <a:moveTo>
                    <a:pt x="1987" y="652"/>
                  </a:moveTo>
                  <a:cubicBezTo>
                    <a:pt x="1989" y="646"/>
                    <a:pt x="1994" y="640"/>
                    <a:pt x="1998" y="634"/>
                  </a:cubicBezTo>
                  <a:cubicBezTo>
                    <a:pt x="2078" y="529"/>
                    <a:pt x="2159" y="425"/>
                    <a:pt x="2242" y="322"/>
                  </a:cubicBezTo>
                  <a:cubicBezTo>
                    <a:pt x="2194" y="308"/>
                    <a:pt x="2170" y="301"/>
                    <a:pt x="2121" y="287"/>
                  </a:cubicBezTo>
                  <a:cubicBezTo>
                    <a:pt x="2080" y="340"/>
                    <a:pt x="2059" y="367"/>
                    <a:pt x="2018" y="420"/>
                  </a:cubicBezTo>
                  <a:cubicBezTo>
                    <a:pt x="2018" y="419"/>
                    <a:pt x="2018" y="419"/>
                    <a:pt x="2019" y="418"/>
                  </a:cubicBezTo>
                  <a:cubicBezTo>
                    <a:pt x="2027" y="399"/>
                    <a:pt x="2015" y="377"/>
                    <a:pt x="1971" y="360"/>
                  </a:cubicBezTo>
                  <a:cubicBezTo>
                    <a:pt x="1865" y="317"/>
                    <a:pt x="1754" y="383"/>
                    <a:pt x="1698" y="474"/>
                  </a:cubicBezTo>
                  <a:cubicBezTo>
                    <a:pt x="1691" y="484"/>
                    <a:pt x="1686" y="496"/>
                    <a:pt x="1681" y="507"/>
                  </a:cubicBezTo>
                  <a:cubicBezTo>
                    <a:pt x="1681" y="507"/>
                    <a:pt x="1681" y="507"/>
                    <a:pt x="1681" y="507"/>
                  </a:cubicBezTo>
                  <a:cubicBezTo>
                    <a:pt x="1680" y="508"/>
                    <a:pt x="1678" y="508"/>
                    <a:pt x="1677" y="509"/>
                  </a:cubicBezTo>
                  <a:cubicBezTo>
                    <a:pt x="1676" y="509"/>
                    <a:pt x="1674" y="510"/>
                    <a:pt x="1673" y="511"/>
                  </a:cubicBezTo>
                  <a:cubicBezTo>
                    <a:pt x="1668" y="513"/>
                    <a:pt x="1663" y="515"/>
                    <a:pt x="1658" y="517"/>
                  </a:cubicBezTo>
                  <a:cubicBezTo>
                    <a:pt x="1657" y="517"/>
                    <a:pt x="1656" y="518"/>
                    <a:pt x="1655" y="518"/>
                  </a:cubicBezTo>
                  <a:cubicBezTo>
                    <a:pt x="1649" y="520"/>
                    <a:pt x="1644" y="522"/>
                    <a:pt x="1638" y="524"/>
                  </a:cubicBezTo>
                  <a:cubicBezTo>
                    <a:pt x="1637" y="525"/>
                    <a:pt x="1636" y="525"/>
                    <a:pt x="1635" y="525"/>
                  </a:cubicBezTo>
                  <a:cubicBezTo>
                    <a:pt x="1630" y="527"/>
                    <a:pt x="1625" y="528"/>
                    <a:pt x="1620" y="529"/>
                  </a:cubicBezTo>
                  <a:cubicBezTo>
                    <a:pt x="1619" y="529"/>
                    <a:pt x="1617" y="530"/>
                    <a:pt x="1616" y="530"/>
                  </a:cubicBezTo>
                  <a:cubicBezTo>
                    <a:pt x="1610" y="531"/>
                    <a:pt x="1604" y="532"/>
                    <a:pt x="1598" y="532"/>
                  </a:cubicBezTo>
                  <a:cubicBezTo>
                    <a:pt x="1598" y="532"/>
                    <a:pt x="1597" y="532"/>
                    <a:pt x="1597" y="533"/>
                  </a:cubicBezTo>
                  <a:cubicBezTo>
                    <a:pt x="1592" y="533"/>
                    <a:pt x="1588" y="533"/>
                    <a:pt x="1584" y="533"/>
                  </a:cubicBezTo>
                  <a:cubicBezTo>
                    <a:pt x="1582" y="533"/>
                    <a:pt x="1581" y="533"/>
                    <a:pt x="1579" y="533"/>
                  </a:cubicBezTo>
                  <a:cubicBezTo>
                    <a:pt x="1578" y="533"/>
                    <a:pt x="1577" y="533"/>
                    <a:pt x="1576" y="533"/>
                  </a:cubicBezTo>
                  <a:cubicBezTo>
                    <a:pt x="1570" y="533"/>
                    <a:pt x="1564" y="532"/>
                    <a:pt x="1558" y="531"/>
                  </a:cubicBezTo>
                  <a:cubicBezTo>
                    <a:pt x="1557" y="531"/>
                    <a:pt x="1555" y="531"/>
                    <a:pt x="1555" y="530"/>
                  </a:cubicBezTo>
                  <a:cubicBezTo>
                    <a:pt x="1548" y="529"/>
                    <a:pt x="1541" y="528"/>
                    <a:pt x="1534" y="525"/>
                  </a:cubicBezTo>
                  <a:cubicBezTo>
                    <a:pt x="1497" y="514"/>
                    <a:pt x="1481" y="498"/>
                    <a:pt x="1496" y="452"/>
                  </a:cubicBezTo>
                  <a:cubicBezTo>
                    <a:pt x="1498" y="444"/>
                    <a:pt x="1503" y="427"/>
                    <a:pt x="1506" y="425"/>
                  </a:cubicBezTo>
                  <a:cubicBezTo>
                    <a:pt x="1528" y="414"/>
                    <a:pt x="1702" y="426"/>
                    <a:pt x="1734" y="339"/>
                  </a:cubicBezTo>
                  <a:cubicBezTo>
                    <a:pt x="1745" y="307"/>
                    <a:pt x="1739" y="270"/>
                    <a:pt x="1668" y="247"/>
                  </a:cubicBezTo>
                  <a:cubicBezTo>
                    <a:pt x="1661" y="245"/>
                    <a:pt x="1653" y="243"/>
                    <a:pt x="1646" y="242"/>
                  </a:cubicBezTo>
                  <a:cubicBezTo>
                    <a:pt x="1645" y="242"/>
                    <a:pt x="1643" y="241"/>
                    <a:pt x="1641" y="241"/>
                  </a:cubicBezTo>
                  <a:cubicBezTo>
                    <a:pt x="1634" y="240"/>
                    <a:pt x="1628" y="239"/>
                    <a:pt x="1621" y="239"/>
                  </a:cubicBezTo>
                  <a:cubicBezTo>
                    <a:pt x="1619" y="238"/>
                    <a:pt x="1618" y="238"/>
                    <a:pt x="1617" y="238"/>
                  </a:cubicBezTo>
                  <a:cubicBezTo>
                    <a:pt x="1612" y="238"/>
                    <a:pt x="1606" y="238"/>
                    <a:pt x="1601" y="238"/>
                  </a:cubicBezTo>
                  <a:cubicBezTo>
                    <a:pt x="1598" y="239"/>
                    <a:pt x="1595" y="239"/>
                    <a:pt x="1592" y="239"/>
                  </a:cubicBezTo>
                  <a:cubicBezTo>
                    <a:pt x="1588" y="239"/>
                    <a:pt x="1583" y="240"/>
                    <a:pt x="1579" y="240"/>
                  </a:cubicBezTo>
                  <a:cubicBezTo>
                    <a:pt x="1576" y="241"/>
                    <a:pt x="1573" y="241"/>
                    <a:pt x="1571" y="242"/>
                  </a:cubicBezTo>
                  <a:cubicBezTo>
                    <a:pt x="1565" y="243"/>
                    <a:pt x="1560" y="244"/>
                    <a:pt x="1554" y="246"/>
                  </a:cubicBezTo>
                  <a:cubicBezTo>
                    <a:pt x="1553" y="246"/>
                    <a:pt x="1552" y="246"/>
                    <a:pt x="1550" y="247"/>
                  </a:cubicBezTo>
                  <a:cubicBezTo>
                    <a:pt x="1544" y="249"/>
                    <a:pt x="1537" y="251"/>
                    <a:pt x="1530" y="254"/>
                  </a:cubicBezTo>
                  <a:cubicBezTo>
                    <a:pt x="1528" y="254"/>
                    <a:pt x="1526" y="255"/>
                    <a:pt x="1525" y="256"/>
                  </a:cubicBezTo>
                  <a:cubicBezTo>
                    <a:pt x="1520" y="258"/>
                    <a:pt x="1515" y="260"/>
                    <a:pt x="1511" y="263"/>
                  </a:cubicBezTo>
                  <a:cubicBezTo>
                    <a:pt x="1509" y="264"/>
                    <a:pt x="1506" y="265"/>
                    <a:pt x="1504" y="267"/>
                  </a:cubicBezTo>
                  <a:cubicBezTo>
                    <a:pt x="1500" y="269"/>
                    <a:pt x="1496" y="271"/>
                    <a:pt x="1492" y="274"/>
                  </a:cubicBezTo>
                  <a:cubicBezTo>
                    <a:pt x="1490" y="275"/>
                    <a:pt x="1488" y="277"/>
                    <a:pt x="1486" y="278"/>
                  </a:cubicBezTo>
                  <a:cubicBezTo>
                    <a:pt x="1482" y="281"/>
                    <a:pt x="1478" y="284"/>
                    <a:pt x="1474" y="287"/>
                  </a:cubicBezTo>
                  <a:cubicBezTo>
                    <a:pt x="1472" y="288"/>
                    <a:pt x="1470" y="290"/>
                    <a:pt x="1468" y="292"/>
                  </a:cubicBezTo>
                  <a:cubicBezTo>
                    <a:pt x="1464" y="295"/>
                    <a:pt x="1460" y="299"/>
                    <a:pt x="1456" y="302"/>
                  </a:cubicBezTo>
                  <a:cubicBezTo>
                    <a:pt x="1455" y="303"/>
                    <a:pt x="1453" y="305"/>
                    <a:pt x="1452" y="306"/>
                  </a:cubicBezTo>
                  <a:cubicBezTo>
                    <a:pt x="1447" y="311"/>
                    <a:pt x="1442" y="316"/>
                    <a:pt x="1437" y="322"/>
                  </a:cubicBezTo>
                  <a:cubicBezTo>
                    <a:pt x="1436" y="323"/>
                    <a:pt x="1435" y="324"/>
                    <a:pt x="1434" y="325"/>
                  </a:cubicBezTo>
                  <a:cubicBezTo>
                    <a:pt x="1430" y="330"/>
                    <a:pt x="1426" y="334"/>
                    <a:pt x="1423" y="339"/>
                  </a:cubicBezTo>
                  <a:cubicBezTo>
                    <a:pt x="1421" y="341"/>
                    <a:pt x="1420" y="343"/>
                    <a:pt x="1418" y="345"/>
                  </a:cubicBezTo>
                  <a:cubicBezTo>
                    <a:pt x="1416" y="349"/>
                    <a:pt x="1413" y="353"/>
                    <a:pt x="1410" y="357"/>
                  </a:cubicBezTo>
                  <a:cubicBezTo>
                    <a:pt x="1409" y="359"/>
                    <a:pt x="1407" y="362"/>
                    <a:pt x="1406" y="364"/>
                  </a:cubicBezTo>
                  <a:cubicBezTo>
                    <a:pt x="1403" y="368"/>
                    <a:pt x="1401" y="372"/>
                    <a:pt x="1398" y="376"/>
                  </a:cubicBezTo>
                  <a:cubicBezTo>
                    <a:pt x="1397" y="379"/>
                    <a:pt x="1396" y="381"/>
                    <a:pt x="1395" y="384"/>
                  </a:cubicBezTo>
                  <a:cubicBezTo>
                    <a:pt x="1392" y="388"/>
                    <a:pt x="1390" y="393"/>
                    <a:pt x="1388" y="397"/>
                  </a:cubicBezTo>
                  <a:cubicBezTo>
                    <a:pt x="1387" y="399"/>
                    <a:pt x="1386" y="401"/>
                    <a:pt x="1385" y="403"/>
                  </a:cubicBezTo>
                  <a:cubicBezTo>
                    <a:pt x="1383" y="408"/>
                    <a:pt x="1382" y="412"/>
                    <a:pt x="1380" y="417"/>
                  </a:cubicBezTo>
                  <a:cubicBezTo>
                    <a:pt x="1380" y="417"/>
                    <a:pt x="1380" y="417"/>
                    <a:pt x="1380" y="417"/>
                  </a:cubicBezTo>
                  <a:cubicBezTo>
                    <a:pt x="1380" y="417"/>
                    <a:pt x="1380" y="417"/>
                    <a:pt x="1380" y="417"/>
                  </a:cubicBezTo>
                  <a:cubicBezTo>
                    <a:pt x="1379" y="417"/>
                    <a:pt x="1377" y="418"/>
                    <a:pt x="1376" y="419"/>
                  </a:cubicBezTo>
                  <a:cubicBezTo>
                    <a:pt x="1375" y="420"/>
                    <a:pt x="1373" y="421"/>
                    <a:pt x="1371" y="421"/>
                  </a:cubicBezTo>
                  <a:cubicBezTo>
                    <a:pt x="1367" y="424"/>
                    <a:pt x="1363" y="426"/>
                    <a:pt x="1359" y="428"/>
                  </a:cubicBezTo>
                  <a:cubicBezTo>
                    <a:pt x="1357" y="429"/>
                    <a:pt x="1356" y="430"/>
                    <a:pt x="1354" y="430"/>
                  </a:cubicBezTo>
                  <a:cubicBezTo>
                    <a:pt x="1351" y="432"/>
                    <a:pt x="1349" y="433"/>
                    <a:pt x="1346" y="434"/>
                  </a:cubicBezTo>
                  <a:cubicBezTo>
                    <a:pt x="1344" y="435"/>
                    <a:pt x="1343" y="435"/>
                    <a:pt x="1341" y="436"/>
                  </a:cubicBezTo>
                  <a:cubicBezTo>
                    <a:pt x="1339" y="437"/>
                    <a:pt x="1338" y="437"/>
                    <a:pt x="1337" y="438"/>
                  </a:cubicBezTo>
                  <a:cubicBezTo>
                    <a:pt x="1331" y="440"/>
                    <a:pt x="1325" y="442"/>
                    <a:pt x="1319" y="444"/>
                  </a:cubicBezTo>
                  <a:cubicBezTo>
                    <a:pt x="1318" y="444"/>
                    <a:pt x="1317" y="444"/>
                    <a:pt x="1316" y="445"/>
                  </a:cubicBezTo>
                  <a:cubicBezTo>
                    <a:pt x="1311" y="446"/>
                    <a:pt x="1307" y="447"/>
                    <a:pt x="1302" y="448"/>
                  </a:cubicBezTo>
                  <a:cubicBezTo>
                    <a:pt x="1300" y="448"/>
                    <a:pt x="1298" y="449"/>
                    <a:pt x="1296" y="449"/>
                  </a:cubicBezTo>
                  <a:cubicBezTo>
                    <a:pt x="1292" y="449"/>
                    <a:pt x="1287" y="450"/>
                    <a:pt x="1283" y="450"/>
                  </a:cubicBezTo>
                  <a:cubicBezTo>
                    <a:pt x="1281" y="450"/>
                    <a:pt x="1279" y="450"/>
                    <a:pt x="1277" y="450"/>
                  </a:cubicBezTo>
                  <a:cubicBezTo>
                    <a:pt x="1275" y="450"/>
                    <a:pt x="1274" y="451"/>
                    <a:pt x="1273" y="451"/>
                  </a:cubicBezTo>
                  <a:cubicBezTo>
                    <a:pt x="1270" y="451"/>
                    <a:pt x="1266" y="450"/>
                    <a:pt x="1263" y="450"/>
                  </a:cubicBezTo>
                  <a:cubicBezTo>
                    <a:pt x="1261" y="450"/>
                    <a:pt x="1258" y="450"/>
                    <a:pt x="1256" y="450"/>
                  </a:cubicBezTo>
                  <a:cubicBezTo>
                    <a:pt x="1249" y="449"/>
                    <a:pt x="1242" y="448"/>
                    <a:pt x="1235" y="446"/>
                  </a:cubicBezTo>
                  <a:cubicBezTo>
                    <a:pt x="1196" y="438"/>
                    <a:pt x="1180" y="422"/>
                    <a:pt x="1190" y="376"/>
                  </a:cubicBezTo>
                  <a:cubicBezTo>
                    <a:pt x="1192" y="367"/>
                    <a:pt x="1195" y="350"/>
                    <a:pt x="1198" y="348"/>
                  </a:cubicBezTo>
                  <a:cubicBezTo>
                    <a:pt x="1220" y="335"/>
                    <a:pt x="1395" y="335"/>
                    <a:pt x="1419" y="245"/>
                  </a:cubicBezTo>
                  <a:cubicBezTo>
                    <a:pt x="1429" y="212"/>
                    <a:pt x="1419" y="176"/>
                    <a:pt x="1346" y="159"/>
                  </a:cubicBezTo>
                  <a:cubicBezTo>
                    <a:pt x="1338" y="157"/>
                    <a:pt x="1330" y="156"/>
                    <a:pt x="1322" y="155"/>
                  </a:cubicBezTo>
                  <a:cubicBezTo>
                    <a:pt x="1319" y="154"/>
                    <a:pt x="1317" y="154"/>
                    <a:pt x="1314" y="154"/>
                  </a:cubicBezTo>
                  <a:cubicBezTo>
                    <a:pt x="1309" y="154"/>
                    <a:pt x="1304" y="153"/>
                    <a:pt x="1298" y="153"/>
                  </a:cubicBezTo>
                  <a:cubicBezTo>
                    <a:pt x="1296" y="153"/>
                    <a:pt x="1294" y="154"/>
                    <a:pt x="1292" y="154"/>
                  </a:cubicBezTo>
                  <a:cubicBezTo>
                    <a:pt x="1286" y="154"/>
                    <a:pt x="1281" y="154"/>
                    <a:pt x="1276" y="155"/>
                  </a:cubicBezTo>
                  <a:cubicBezTo>
                    <a:pt x="1273" y="155"/>
                    <a:pt x="1270" y="156"/>
                    <a:pt x="1268" y="156"/>
                  </a:cubicBezTo>
                  <a:cubicBezTo>
                    <a:pt x="1263" y="157"/>
                    <a:pt x="1259" y="158"/>
                    <a:pt x="1254" y="159"/>
                  </a:cubicBezTo>
                  <a:cubicBezTo>
                    <a:pt x="1252" y="160"/>
                    <a:pt x="1249" y="160"/>
                    <a:pt x="1246" y="161"/>
                  </a:cubicBezTo>
                  <a:cubicBezTo>
                    <a:pt x="1242" y="162"/>
                    <a:pt x="1238" y="164"/>
                    <a:pt x="1233" y="165"/>
                  </a:cubicBezTo>
                  <a:cubicBezTo>
                    <a:pt x="1231" y="166"/>
                    <a:pt x="1228" y="167"/>
                    <a:pt x="1225" y="168"/>
                  </a:cubicBezTo>
                  <a:cubicBezTo>
                    <a:pt x="1221" y="170"/>
                    <a:pt x="1217" y="172"/>
                    <a:pt x="1213" y="173"/>
                  </a:cubicBezTo>
                  <a:cubicBezTo>
                    <a:pt x="1211" y="175"/>
                    <a:pt x="1208" y="176"/>
                    <a:pt x="1205" y="177"/>
                  </a:cubicBezTo>
                  <a:cubicBezTo>
                    <a:pt x="1201" y="179"/>
                    <a:pt x="1198" y="182"/>
                    <a:pt x="1194" y="184"/>
                  </a:cubicBezTo>
                  <a:cubicBezTo>
                    <a:pt x="1191" y="185"/>
                    <a:pt x="1189" y="187"/>
                    <a:pt x="1187" y="188"/>
                  </a:cubicBezTo>
                  <a:cubicBezTo>
                    <a:pt x="1182" y="191"/>
                    <a:pt x="1178" y="194"/>
                    <a:pt x="1174" y="197"/>
                  </a:cubicBezTo>
                  <a:cubicBezTo>
                    <a:pt x="1172" y="199"/>
                    <a:pt x="1171" y="200"/>
                    <a:pt x="1169" y="201"/>
                  </a:cubicBezTo>
                  <a:cubicBezTo>
                    <a:pt x="1163" y="206"/>
                    <a:pt x="1158" y="210"/>
                    <a:pt x="1152" y="215"/>
                  </a:cubicBezTo>
                  <a:cubicBezTo>
                    <a:pt x="1151" y="217"/>
                    <a:pt x="1150" y="218"/>
                    <a:pt x="1149" y="219"/>
                  </a:cubicBezTo>
                  <a:cubicBezTo>
                    <a:pt x="1145" y="223"/>
                    <a:pt x="1141" y="227"/>
                    <a:pt x="1137" y="231"/>
                  </a:cubicBezTo>
                  <a:cubicBezTo>
                    <a:pt x="1135" y="233"/>
                    <a:pt x="1133" y="235"/>
                    <a:pt x="1132" y="237"/>
                  </a:cubicBezTo>
                  <a:cubicBezTo>
                    <a:pt x="1129" y="241"/>
                    <a:pt x="1126" y="245"/>
                    <a:pt x="1123" y="248"/>
                  </a:cubicBezTo>
                  <a:cubicBezTo>
                    <a:pt x="1121" y="251"/>
                    <a:pt x="1119" y="253"/>
                    <a:pt x="1117" y="256"/>
                  </a:cubicBezTo>
                  <a:cubicBezTo>
                    <a:pt x="1115" y="259"/>
                    <a:pt x="1112" y="263"/>
                    <a:pt x="1110" y="267"/>
                  </a:cubicBezTo>
                  <a:cubicBezTo>
                    <a:pt x="1108" y="269"/>
                    <a:pt x="1106" y="272"/>
                    <a:pt x="1105" y="274"/>
                  </a:cubicBezTo>
                  <a:cubicBezTo>
                    <a:pt x="1103" y="278"/>
                    <a:pt x="1100" y="282"/>
                    <a:pt x="1098" y="286"/>
                  </a:cubicBezTo>
                  <a:cubicBezTo>
                    <a:pt x="1097" y="289"/>
                    <a:pt x="1095" y="291"/>
                    <a:pt x="1094" y="294"/>
                  </a:cubicBezTo>
                  <a:cubicBezTo>
                    <a:pt x="1092" y="298"/>
                    <a:pt x="1090" y="302"/>
                    <a:pt x="1088" y="306"/>
                  </a:cubicBezTo>
                  <a:cubicBezTo>
                    <a:pt x="1087" y="309"/>
                    <a:pt x="1085" y="312"/>
                    <a:pt x="1084" y="314"/>
                  </a:cubicBezTo>
                  <a:cubicBezTo>
                    <a:pt x="1082" y="319"/>
                    <a:pt x="1080" y="324"/>
                    <a:pt x="1079" y="328"/>
                  </a:cubicBezTo>
                  <a:cubicBezTo>
                    <a:pt x="1078" y="331"/>
                    <a:pt x="1077" y="333"/>
                    <a:pt x="1076" y="335"/>
                  </a:cubicBezTo>
                  <a:cubicBezTo>
                    <a:pt x="1074" y="342"/>
                    <a:pt x="1072" y="349"/>
                    <a:pt x="1070" y="357"/>
                  </a:cubicBezTo>
                  <a:cubicBezTo>
                    <a:pt x="1069" y="359"/>
                    <a:pt x="1069" y="361"/>
                    <a:pt x="1068" y="363"/>
                  </a:cubicBezTo>
                  <a:cubicBezTo>
                    <a:pt x="1068" y="363"/>
                    <a:pt x="1068" y="363"/>
                    <a:pt x="1068" y="363"/>
                  </a:cubicBezTo>
                  <a:cubicBezTo>
                    <a:pt x="1068" y="363"/>
                    <a:pt x="1068" y="363"/>
                    <a:pt x="1068" y="363"/>
                  </a:cubicBezTo>
                  <a:cubicBezTo>
                    <a:pt x="1067" y="364"/>
                    <a:pt x="1066" y="365"/>
                    <a:pt x="1065" y="367"/>
                  </a:cubicBezTo>
                  <a:cubicBezTo>
                    <a:pt x="1063" y="368"/>
                    <a:pt x="1061" y="370"/>
                    <a:pt x="1059" y="372"/>
                  </a:cubicBezTo>
                  <a:cubicBezTo>
                    <a:pt x="1058" y="373"/>
                    <a:pt x="1056" y="374"/>
                    <a:pt x="1055" y="375"/>
                  </a:cubicBezTo>
                  <a:cubicBezTo>
                    <a:pt x="1053" y="377"/>
                    <a:pt x="1051" y="378"/>
                    <a:pt x="1049" y="379"/>
                  </a:cubicBezTo>
                  <a:cubicBezTo>
                    <a:pt x="1047" y="380"/>
                    <a:pt x="1046" y="381"/>
                    <a:pt x="1044" y="382"/>
                  </a:cubicBezTo>
                  <a:cubicBezTo>
                    <a:pt x="1042" y="383"/>
                    <a:pt x="1041" y="384"/>
                    <a:pt x="1039" y="385"/>
                  </a:cubicBezTo>
                  <a:cubicBezTo>
                    <a:pt x="1038" y="385"/>
                    <a:pt x="1038" y="385"/>
                    <a:pt x="1038" y="385"/>
                  </a:cubicBezTo>
                  <a:cubicBezTo>
                    <a:pt x="1037" y="386"/>
                    <a:pt x="1035" y="386"/>
                    <a:pt x="1033" y="387"/>
                  </a:cubicBezTo>
                  <a:cubicBezTo>
                    <a:pt x="1031" y="388"/>
                    <a:pt x="1029" y="388"/>
                    <a:pt x="1027" y="389"/>
                  </a:cubicBezTo>
                  <a:cubicBezTo>
                    <a:pt x="1025" y="390"/>
                    <a:pt x="1024" y="390"/>
                    <a:pt x="1022" y="390"/>
                  </a:cubicBezTo>
                  <a:cubicBezTo>
                    <a:pt x="1020" y="391"/>
                    <a:pt x="1018" y="391"/>
                    <a:pt x="1016" y="391"/>
                  </a:cubicBezTo>
                  <a:cubicBezTo>
                    <a:pt x="1014" y="391"/>
                    <a:pt x="1012" y="392"/>
                    <a:pt x="1011" y="392"/>
                  </a:cubicBezTo>
                  <a:cubicBezTo>
                    <a:pt x="1010" y="392"/>
                    <a:pt x="1010" y="392"/>
                    <a:pt x="1009" y="392"/>
                  </a:cubicBezTo>
                  <a:cubicBezTo>
                    <a:pt x="1006" y="392"/>
                    <a:pt x="1003" y="392"/>
                    <a:pt x="1000" y="391"/>
                  </a:cubicBezTo>
                  <a:cubicBezTo>
                    <a:pt x="977" y="387"/>
                    <a:pt x="968" y="380"/>
                    <a:pt x="971" y="360"/>
                  </a:cubicBezTo>
                  <a:cubicBezTo>
                    <a:pt x="972" y="354"/>
                    <a:pt x="974" y="347"/>
                    <a:pt x="978" y="338"/>
                  </a:cubicBezTo>
                  <a:cubicBezTo>
                    <a:pt x="1007" y="271"/>
                    <a:pt x="1037" y="204"/>
                    <a:pt x="1066" y="138"/>
                  </a:cubicBezTo>
                  <a:cubicBezTo>
                    <a:pt x="1086" y="141"/>
                    <a:pt x="1096" y="142"/>
                    <a:pt x="1116" y="146"/>
                  </a:cubicBezTo>
                  <a:cubicBezTo>
                    <a:pt x="1121" y="135"/>
                    <a:pt x="1123" y="130"/>
                    <a:pt x="1128" y="119"/>
                  </a:cubicBezTo>
                  <a:cubicBezTo>
                    <a:pt x="1108" y="116"/>
                    <a:pt x="1098" y="114"/>
                    <a:pt x="1078" y="111"/>
                  </a:cubicBezTo>
                  <a:cubicBezTo>
                    <a:pt x="1097" y="69"/>
                    <a:pt x="1107" y="48"/>
                    <a:pt x="1126" y="5"/>
                  </a:cubicBezTo>
                  <a:cubicBezTo>
                    <a:pt x="1075" y="3"/>
                    <a:pt x="1050" y="2"/>
                    <a:pt x="999" y="0"/>
                  </a:cubicBezTo>
                  <a:cubicBezTo>
                    <a:pt x="983" y="36"/>
                    <a:pt x="974" y="55"/>
                    <a:pt x="958" y="92"/>
                  </a:cubicBezTo>
                  <a:cubicBezTo>
                    <a:pt x="947" y="90"/>
                    <a:pt x="942" y="89"/>
                    <a:pt x="931" y="88"/>
                  </a:cubicBezTo>
                  <a:cubicBezTo>
                    <a:pt x="926" y="99"/>
                    <a:pt x="924" y="104"/>
                    <a:pt x="919" y="115"/>
                  </a:cubicBezTo>
                  <a:cubicBezTo>
                    <a:pt x="930" y="116"/>
                    <a:pt x="936" y="117"/>
                    <a:pt x="947" y="119"/>
                  </a:cubicBezTo>
                  <a:cubicBezTo>
                    <a:pt x="924" y="172"/>
                    <a:pt x="901" y="226"/>
                    <a:pt x="878" y="279"/>
                  </a:cubicBezTo>
                  <a:cubicBezTo>
                    <a:pt x="874" y="288"/>
                    <a:pt x="871" y="297"/>
                    <a:pt x="867" y="305"/>
                  </a:cubicBezTo>
                  <a:cubicBezTo>
                    <a:pt x="866" y="305"/>
                    <a:pt x="866" y="305"/>
                    <a:pt x="866" y="305"/>
                  </a:cubicBezTo>
                  <a:cubicBezTo>
                    <a:pt x="863" y="310"/>
                    <a:pt x="861" y="314"/>
                    <a:pt x="858" y="318"/>
                  </a:cubicBezTo>
                  <a:cubicBezTo>
                    <a:pt x="858" y="319"/>
                    <a:pt x="857" y="319"/>
                    <a:pt x="856" y="320"/>
                  </a:cubicBezTo>
                  <a:cubicBezTo>
                    <a:pt x="854" y="323"/>
                    <a:pt x="853" y="326"/>
                    <a:pt x="851" y="328"/>
                  </a:cubicBezTo>
                  <a:cubicBezTo>
                    <a:pt x="850" y="330"/>
                    <a:pt x="849" y="331"/>
                    <a:pt x="848" y="332"/>
                  </a:cubicBezTo>
                  <a:cubicBezTo>
                    <a:pt x="846" y="334"/>
                    <a:pt x="845" y="336"/>
                    <a:pt x="843" y="338"/>
                  </a:cubicBezTo>
                  <a:cubicBezTo>
                    <a:pt x="842" y="339"/>
                    <a:pt x="841" y="340"/>
                    <a:pt x="840" y="342"/>
                  </a:cubicBezTo>
                  <a:cubicBezTo>
                    <a:pt x="838" y="343"/>
                    <a:pt x="836" y="345"/>
                    <a:pt x="835" y="346"/>
                  </a:cubicBezTo>
                  <a:cubicBezTo>
                    <a:pt x="834" y="347"/>
                    <a:pt x="832" y="348"/>
                    <a:pt x="831" y="349"/>
                  </a:cubicBezTo>
                  <a:cubicBezTo>
                    <a:pt x="829" y="350"/>
                    <a:pt x="828" y="352"/>
                    <a:pt x="826" y="353"/>
                  </a:cubicBezTo>
                  <a:cubicBezTo>
                    <a:pt x="826" y="353"/>
                    <a:pt x="825" y="354"/>
                    <a:pt x="825" y="354"/>
                  </a:cubicBezTo>
                  <a:cubicBezTo>
                    <a:pt x="824" y="354"/>
                    <a:pt x="823" y="355"/>
                    <a:pt x="822" y="355"/>
                  </a:cubicBezTo>
                  <a:cubicBezTo>
                    <a:pt x="820" y="356"/>
                    <a:pt x="818" y="357"/>
                    <a:pt x="817" y="357"/>
                  </a:cubicBezTo>
                  <a:cubicBezTo>
                    <a:pt x="815" y="358"/>
                    <a:pt x="813" y="358"/>
                    <a:pt x="812" y="359"/>
                  </a:cubicBezTo>
                  <a:cubicBezTo>
                    <a:pt x="810" y="359"/>
                    <a:pt x="808" y="360"/>
                    <a:pt x="806" y="360"/>
                  </a:cubicBezTo>
                  <a:cubicBezTo>
                    <a:pt x="804" y="360"/>
                    <a:pt x="802" y="361"/>
                    <a:pt x="801" y="361"/>
                  </a:cubicBezTo>
                  <a:cubicBezTo>
                    <a:pt x="800" y="361"/>
                    <a:pt x="799" y="361"/>
                    <a:pt x="797" y="361"/>
                  </a:cubicBezTo>
                  <a:cubicBezTo>
                    <a:pt x="795" y="361"/>
                    <a:pt x="793" y="361"/>
                    <a:pt x="791" y="361"/>
                  </a:cubicBezTo>
                  <a:cubicBezTo>
                    <a:pt x="766" y="358"/>
                    <a:pt x="759" y="346"/>
                    <a:pt x="761" y="328"/>
                  </a:cubicBezTo>
                  <a:cubicBezTo>
                    <a:pt x="765" y="289"/>
                    <a:pt x="813" y="207"/>
                    <a:pt x="818" y="150"/>
                  </a:cubicBezTo>
                  <a:cubicBezTo>
                    <a:pt x="824" y="94"/>
                    <a:pt x="787" y="67"/>
                    <a:pt x="733" y="62"/>
                  </a:cubicBezTo>
                  <a:cubicBezTo>
                    <a:pt x="729" y="62"/>
                    <a:pt x="725" y="62"/>
                    <a:pt x="721" y="62"/>
                  </a:cubicBezTo>
                  <a:cubicBezTo>
                    <a:pt x="719" y="62"/>
                    <a:pt x="716" y="62"/>
                    <a:pt x="714" y="62"/>
                  </a:cubicBezTo>
                  <a:cubicBezTo>
                    <a:pt x="713" y="62"/>
                    <a:pt x="712" y="62"/>
                    <a:pt x="711" y="62"/>
                  </a:cubicBezTo>
                  <a:cubicBezTo>
                    <a:pt x="704" y="63"/>
                    <a:pt x="696" y="64"/>
                    <a:pt x="688" y="65"/>
                  </a:cubicBezTo>
                  <a:cubicBezTo>
                    <a:pt x="687" y="66"/>
                    <a:pt x="685" y="66"/>
                    <a:pt x="684" y="66"/>
                  </a:cubicBezTo>
                  <a:cubicBezTo>
                    <a:pt x="681" y="67"/>
                    <a:pt x="678" y="68"/>
                    <a:pt x="675" y="69"/>
                  </a:cubicBezTo>
                  <a:cubicBezTo>
                    <a:pt x="674" y="70"/>
                    <a:pt x="672" y="70"/>
                    <a:pt x="671" y="71"/>
                  </a:cubicBezTo>
                  <a:cubicBezTo>
                    <a:pt x="668" y="72"/>
                    <a:pt x="665" y="73"/>
                    <a:pt x="663" y="74"/>
                  </a:cubicBezTo>
                  <a:cubicBezTo>
                    <a:pt x="661" y="75"/>
                    <a:pt x="659" y="76"/>
                    <a:pt x="658" y="77"/>
                  </a:cubicBezTo>
                  <a:cubicBezTo>
                    <a:pt x="655" y="78"/>
                    <a:pt x="652" y="80"/>
                    <a:pt x="649" y="82"/>
                  </a:cubicBezTo>
                  <a:cubicBezTo>
                    <a:pt x="647" y="83"/>
                    <a:pt x="646" y="83"/>
                    <a:pt x="645" y="84"/>
                  </a:cubicBezTo>
                  <a:cubicBezTo>
                    <a:pt x="640" y="87"/>
                    <a:pt x="636" y="90"/>
                    <a:pt x="631" y="94"/>
                  </a:cubicBezTo>
                  <a:cubicBezTo>
                    <a:pt x="636" y="79"/>
                    <a:pt x="639" y="72"/>
                    <a:pt x="644" y="58"/>
                  </a:cubicBezTo>
                  <a:cubicBezTo>
                    <a:pt x="595" y="54"/>
                    <a:pt x="571" y="52"/>
                    <a:pt x="522" y="49"/>
                  </a:cubicBezTo>
                  <a:cubicBezTo>
                    <a:pt x="501" y="114"/>
                    <a:pt x="480" y="179"/>
                    <a:pt x="459" y="244"/>
                  </a:cubicBezTo>
                  <a:cubicBezTo>
                    <a:pt x="456" y="253"/>
                    <a:pt x="453" y="262"/>
                    <a:pt x="450" y="271"/>
                  </a:cubicBezTo>
                  <a:cubicBezTo>
                    <a:pt x="450" y="271"/>
                    <a:pt x="450" y="271"/>
                    <a:pt x="450" y="271"/>
                  </a:cubicBezTo>
                  <a:cubicBezTo>
                    <a:pt x="440" y="299"/>
                    <a:pt x="423" y="325"/>
                    <a:pt x="401" y="334"/>
                  </a:cubicBezTo>
                  <a:cubicBezTo>
                    <a:pt x="395" y="336"/>
                    <a:pt x="389" y="338"/>
                    <a:pt x="383" y="338"/>
                  </a:cubicBezTo>
                  <a:cubicBezTo>
                    <a:pt x="382" y="338"/>
                    <a:pt x="382" y="338"/>
                    <a:pt x="382" y="338"/>
                  </a:cubicBezTo>
                  <a:cubicBezTo>
                    <a:pt x="381" y="338"/>
                    <a:pt x="380" y="338"/>
                    <a:pt x="379" y="338"/>
                  </a:cubicBezTo>
                  <a:cubicBezTo>
                    <a:pt x="377" y="337"/>
                    <a:pt x="376" y="337"/>
                    <a:pt x="375" y="337"/>
                  </a:cubicBezTo>
                  <a:cubicBezTo>
                    <a:pt x="374" y="337"/>
                    <a:pt x="373" y="337"/>
                    <a:pt x="372" y="337"/>
                  </a:cubicBezTo>
                  <a:cubicBezTo>
                    <a:pt x="370" y="336"/>
                    <a:pt x="369" y="336"/>
                    <a:pt x="368" y="336"/>
                  </a:cubicBezTo>
                  <a:cubicBezTo>
                    <a:pt x="367" y="336"/>
                    <a:pt x="366" y="335"/>
                    <a:pt x="366" y="335"/>
                  </a:cubicBezTo>
                  <a:cubicBezTo>
                    <a:pt x="364" y="335"/>
                    <a:pt x="363" y="334"/>
                    <a:pt x="362" y="333"/>
                  </a:cubicBezTo>
                  <a:cubicBezTo>
                    <a:pt x="361" y="333"/>
                    <a:pt x="361" y="333"/>
                    <a:pt x="360" y="332"/>
                  </a:cubicBezTo>
                  <a:cubicBezTo>
                    <a:pt x="359" y="332"/>
                    <a:pt x="358" y="331"/>
                    <a:pt x="357" y="330"/>
                  </a:cubicBezTo>
                  <a:cubicBezTo>
                    <a:pt x="357" y="330"/>
                    <a:pt x="356" y="329"/>
                    <a:pt x="356" y="329"/>
                  </a:cubicBezTo>
                  <a:cubicBezTo>
                    <a:pt x="355" y="328"/>
                    <a:pt x="354" y="327"/>
                    <a:pt x="354" y="326"/>
                  </a:cubicBezTo>
                  <a:cubicBezTo>
                    <a:pt x="353" y="325"/>
                    <a:pt x="353" y="324"/>
                    <a:pt x="352" y="324"/>
                  </a:cubicBezTo>
                  <a:cubicBezTo>
                    <a:pt x="352" y="323"/>
                    <a:pt x="351" y="322"/>
                    <a:pt x="351" y="321"/>
                  </a:cubicBezTo>
                  <a:cubicBezTo>
                    <a:pt x="351" y="320"/>
                    <a:pt x="350" y="318"/>
                    <a:pt x="350" y="317"/>
                  </a:cubicBezTo>
                  <a:cubicBezTo>
                    <a:pt x="350" y="316"/>
                    <a:pt x="349" y="316"/>
                    <a:pt x="349" y="315"/>
                  </a:cubicBezTo>
                  <a:cubicBezTo>
                    <a:pt x="349" y="312"/>
                    <a:pt x="349" y="310"/>
                    <a:pt x="349" y="308"/>
                  </a:cubicBezTo>
                  <a:cubicBezTo>
                    <a:pt x="349" y="301"/>
                    <a:pt x="350" y="294"/>
                    <a:pt x="352" y="285"/>
                  </a:cubicBezTo>
                  <a:cubicBezTo>
                    <a:pt x="371" y="205"/>
                    <a:pt x="391" y="125"/>
                    <a:pt x="411" y="45"/>
                  </a:cubicBezTo>
                  <a:cubicBezTo>
                    <a:pt x="362" y="45"/>
                    <a:pt x="338" y="45"/>
                    <a:pt x="289" y="45"/>
                  </a:cubicBezTo>
                  <a:cubicBezTo>
                    <a:pt x="286" y="60"/>
                    <a:pt x="284" y="68"/>
                    <a:pt x="280" y="83"/>
                  </a:cubicBezTo>
                  <a:cubicBezTo>
                    <a:pt x="280" y="81"/>
                    <a:pt x="280" y="80"/>
                    <a:pt x="280" y="78"/>
                  </a:cubicBezTo>
                  <a:cubicBezTo>
                    <a:pt x="280" y="75"/>
                    <a:pt x="280" y="73"/>
                    <a:pt x="279" y="71"/>
                  </a:cubicBezTo>
                  <a:cubicBezTo>
                    <a:pt x="279" y="70"/>
                    <a:pt x="279" y="69"/>
                    <a:pt x="278" y="68"/>
                  </a:cubicBezTo>
                  <a:cubicBezTo>
                    <a:pt x="278" y="67"/>
                    <a:pt x="277" y="65"/>
                    <a:pt x="276" y="64"/>
                  </a:cubicBezTo>
                  <a:cubicBezTo>
                    <a:pt x="276" y="63"/>
                    <a:pt x="275" y="62"/>
                    <a:pt x="274" y="61"/>
                  </a:cubicBezTo>
                  <a:cubicBezTo>
                    <a:pt x="273" y="60"/>
                    <a:pt x="272" y="59"/>
                    <a:pt x="271" y="58"/>
                  </a:cubicBezTo>
                  <a:cubicBezTo>
                    <a:pt x="270" y="57"/>
                    <a:pt x="269" y="56"/>
                    <a:pt x="268" y="55"/>
                  </a:cubicBezTo>
                  <a:cubicBezTo>
                    <a:pt x="267" y="55"/>
                    <a:pt x="266" y="54"/>
                    <a:pt x="264" y="53"/>
                  </a:cubicBezTo>
                  <a:cubicBezTo>
                    <a:pt x="263" y="52"/>
                    <a:pt x="261" y="51"/>
                    <a:pt x="260" y="51"/>
                  </a:cubicBezTo>
                  <a:cubicBezTo>
                    <a:pt x="258" y="50"/>
                    <a:pt x="257" y="49"/>
                    <a:pt x="255" y="49"/>
                  </a:cubicBezTo>
                  <a:cubicBezTo>
                    <a:pt x="253" y="48"/>
                    <a:pt x="251" y="48"/>
                    <a:pt x="249" y="47"/>
                  </a:cubicBezTo>
                  <a:cubicBezTo>
                    <a:pt x="248" y="47"/>
                    <a:pt x="246" y="46"/>
                    <a:pt x="243" y="46"/>
                  </a:cubicBezTo>
                  <a:cubicBezTo>
                    <a:pt x="241" y="45"/>
                    <a:pt x="239" y="45"/>
                    <a:pt x="237" y="45"/>
                  </a:cubicBezTo>
                  <a:cubicBezTo>
                    <a:pt x="235" y="44"/>
                    <a:pt x="232" y="44"/>
                    <a:pt x="230" y="44"/>
                  </a:cubicBezTo>
                  <a:cubicBezTo>
                    <a:pt x="227" y="43"/>
                    <a:pt x="224" y="43"/>
                    <a:pt x="222" y="43"/>
                  </a:cubicBezTo>
                  <a:cubicBezTo>
                    <a:pt x="218" y="43"/>
                    <a:pt x="215" y="43"/>
                    <a:pt x="211" y="43"/>
                  </a:cubicBezTo>
                  <a:cubicBezTo>
                    <a:pt x="81" y="45"/>
                    <a:pt x="0" y="178"/>
                    <a:pt x="4" y="296"/>
                  </a:cubicBezTo>
                  <a:cubicBezTo>
                    <a:pt x="4" y="301"/>
                    <a:pt x="5" y="306"/>
                    <a:pt x="5" y="311"/>
                  </a:cubicBezTo>
                  <a:cubicBezTo>
                    <a:pt x="5" y="313"/>
                    <a:pt x="6" y="314"/>
                    <a:pt x="6" y="316"/>
                  </a:cubicBezTo>
                  <a:cubicBezTo>
                    <a:pt x="6" y="319"/>
                    <a:pt x="7" y="322"/>
                    <a:pt x="7" y="325"/>
                  </a:cubicBezTo>
                  <a:cubicBezTo>
                    <a:pt x="8" y="326"/>
                    <a:pt x="8" y="328"/>
                    <a:pt x="9" y="330"/>
                  </a:cubicBezTo>
                  <a:cubicBezTo>
                    <a:pt x="9" y="332"/>
                    <a:pt x="10" y="335"/>
                    <a:pt x="10" y="337"/>
                  </a:cubicBezTo>
                  <a:cubicBezTo>
                    <a:pt x="11" y="339"/>
                    <a:pt x="12" y="340"/>
                    <a:pt x="12" y="342"/>
                  </a:cubicBezTo>
                  <a:cubicBezTo>
                    <a:pt x="13" y="344"/>
                    <a:pt x="14" y="346"/>
                    <a:pt x="15" y="348"/>
                  </a:cubicBezTo>
                  <a:cubicBezTo>
                    <a:pt x="15" y="350"/>
                    <a:pt x="16" y="351"/>
                    <a:pt x="17" y="353"/>
                  </a:cubicBezTo>
                  <a:cubicBezTo>
                    <a:pt x="18" y="355"/>
                    <a:pt x="19" y="357"/>
                    <a:pt x="20" y="358"/>
                  </a:cubicBezTo>
                  <a:cubicBezTo>
                    <a:pt x="21" y="360"/>
                    <a:pt x="22" y="361"/>
                    <a:pt x="23" y="363"/>
                  </a:cubicBezTo>
                  <a:cubicBezTo>
                    <a:pt x="24" y="364"/>
                    <a:pt x="25" y="366"/>
                    <a:pt x="26" y="367"/>
                  </a:cubicBezTo>
                  <a:cubicBezTo>
                    <a:pt x="27" y="369"/>
                    <a:pt x="28" y="370"/>
                    <a:pt x="29" y="371"/>
                  </a:cubicBezTo>
                  <a:cubicBezTo>
                    <a:pt x="30" y="373"/>
                    <a:pt x="31" y="374"/>
                    <a:pt x="33" y="375"/>
                  </a:cubicBezTo>
                  <a:cubicBezTo>
                    <a:pt x="34" y="377"/>
                    <a:pt x="35" y="378"/>
                    <a:pt x="36" y="379"/>
                  </a:cubicBezTo>
                  <a:cubicBezTo>
                    <a:pt x="37" y="380"/>
                    <a:pt x="39" y="381"/>
                    <a:pt x="40" y="382"/>
                  </a:cubicBezTo>
                  <a:cubicBezTo>
                    <a:pt x="41" y="383"/>
                    <a:pt x="42" y="384"/>
                    <a:pt x="44" y="385"/>
                  </a:cubicBezTo>
                  <a:cubicBezTo>
                    <a:pt x="45" y="386"/>
                    <a:pt x="46" y="388"/>
                    <a:pt x="48" y="388"/>
                  </a:cubicBezTo>
                  <a:cubicBezTo>
                    <a:pt x="49" y="389"/>
                    <a:pt x="51" y="390"/>
                    <a:pt x="52" y="391"/>
                  </a:cubicBezTo>
                  <a:cubicBezTo>
                    <a:pt x="53" y="392"/>
                    <a:pt x="55" y="393"/>
                    <a:pt x="56" y="394"/>
                  </a:cubicBezTo>
                  <a:cubicBezTo>
                    <a:pt x="58" y="394"/>
                    <a:pt x="59" y="395"/>
                    <a:pt x="61" y="396"/>
                  </a:cubicBezTo>
                  <a:cubicBezTo>
                    <a:pt x="62" y="396"/>
                    <a:pt x="64" y="397"/>
                    <a:pt x="65" y="398"/>
                  </a:cubicBezTo>
                  <a:cubicBezTo>
                    <a:pt x="67" y="398"/>
                    <a:pt x="68" y="399"/>
                    <a:pt x="70" y="399"/>
                  </a:cubicBezTo>
                  <a:cubicBezTo>
                    <a:pt x="72" y="400"/>
                    <a:pt x="73" y="401"/>
                    <a:pt x="75" y="401"/>
                  </a:cubicBezTo>
                  <a:cubicBezTo>
                    <a:pt x="76" y="402"/>
                    <a:pt x="78" y="402"/>
                    <a:pt x="80" y="402"/>
                  </a:cubicBezTo>
                  <a:cubicBezTo>
                    <a:pt x="81" y="403"/>
                    <a:pt x="83" y="403"/>
                    <a:pt x="85" y="404"/>
                  </a:cubicBezTo>
                  <a:cubicBezTo>
                    <a:pt x="86" y="404"/>
                    <a:pt x="88" y="404"/>
                    <a:pt x="89" y="404"/>
                  </a:cubicBezTo>
                  <a:cubicBezTo>
                    <a:pt x="91" y="405"/>
                    <a:pt x="93" y="405"/>
                    <a:pt x="95" y="405"/>
                  </a:cubicBezTo>
                  <a:cubicBezTo>
                    <a:pt x="96" y="405"/>
                    <a:pt x="98" y="406"/>
                    <a:pt x="100" y="406"/>
                  </a:cubicBezTo>
                  <a:cubicBezTo>
                    <a:pt x="101" y="406"/>
                    <a:pt x="103" y="406"/>
                    <a:pt x="105" y="406"/>
                  </a:cubicBezTo>
                  <a:cubicBezTo>
                    <a:pt x="106" y="406"/>
                    <a:pt x="108" y="406"/>
                    <a:pt x="110" y="406"/>
                  </a:cubicBezTo>
                  <a:cubicBezTo>
                    <a:pt x="112" y="406"/>
                    <a:pt x="115" y="406"/>
                    <a:pt x="117" y="406"/>
                  </a:cubicBezTo>
                  <a:cubicBezTo>
                    <a:pt x="121" y="406"/>
                    <a:pt x="124" y="406"/>
                    <a:pt x="128" y="405"/>
                  </a:cubicBezTo>
                  <a:cubicBezTo>
                    <a:pt x="129" y="405"/>
                    <a:pt x="129" y="405"/>
                    <a:pt x="130" y="405"/>
                  </a:cubicBezTo>
                  <a:cubicBezTo>
                    <a:pt x="133" y="404"/>
                    <a:pt x="136" y="404"/>
                    <a:pt x="139" y="403"/>
                  </a:cubicBezTo>
                  <a:cubicBezTo>
                    <a:pt x="140" y="403"/>
                    <a:pt x="141" y="402"/>
                    <a:pt x="142" y="402"/>
                  </a:cubicBezTo>
                  <a:cubicBezTo>
                    <a:pt x="144" y="401"/>
                    <a:pt x="147" y="400"/>
                    <a:pt x="150" y="399"/>
                  </a:cubicBezTo>
                  <a:cubicBezTo>
                    <a:pt x="150" y="399"/>
                    <a:pt x="151" y="399"/>
                    <a:pt x="152" y="398"/>
                  </a:cubicBezTo>
                  <a:cubicBezTo>
                    <a:pt x="155" y="397"/>
                    <a:pt x="157" y="396"/>
                    <a:pt x="160" y="395"/>
                  </a:cubicBezTo>
                  <a:cubicBezTo>
                    <a:pt x="161" y="395"/>
                    <a:pt x="161" y="394"/>
                    <a:pt x="162" y="394"/>
                  </a:cubicBezTo>
                  <a:cubicBezTo>
                    <a:pt x="165" y="393"/>
                    <a:pt x="168" y="391"/>
                    <a:pt x="170" y="390"/>
                  </a:cubicBezTo>
                  <a:cubicBezTo>
                    <a:pt x="171" y="389"/>
                    <a:pt x="172" y="389"/>
                    <a:pt x="172" y="389"/>
                  </a:cubicBezTo>
                  <a:cubicBezTo>
                    <a:pt x="175" y="387"/>
                    <a:pt x="178" y="386"/>
                    <a:pt x="180" y="384"/>
                  </a:cubicBezTo>
                  <a:cubicBezTo>
                    <a:pt x="181" y="384"/>
                    <a:pt x="181" y="383"/>
                    <a:pt x="182" y="383"/>
                  </a:cubicBezTo>
                  <a:cubicBezTo>
                    <a:pt x="184" y="381"/>
                    <a:pt x="187" y="380"/>
                    <a:pt x="189" y="378"/>
                  </a:cubicBezTo>
                  <a:cubicBezTo>
                    <a:pt x="190" y="378"/>
                    <a:pt x="190" y="377"/>
                    <a:pt x="191" y="377"/>
                  </a:cubicBezTo>
                  <a:cubicBezTo>
                    <a:pt x="193" y="375"/>
                    <a:pt x="196" y="373"/>
                    <a:pt x="198" y="372"/>
                  </a:cubicBezTo>
                  <a:cubicBezTo>
                    <a:pt x="199" y="371"/>
                    <a:pt x="199" y="371"/>
                    <a:pt x="199" y="371"/>
                  </a:cubicBezTo>
                  <a:cubicBezTo>
                    <a:pt x="202" y="369"/>
                    <a:pt x="204" y="367"/>
                    <a:pt x="206" y="365"/>
                  </a:cubicBezTo>
                  <a:cubicBezTo>
                    <a:pt x="206" y="365"/>
                    <a:pt x="206" y="365"/>
                    <a:pt x="206" y="365"/>
                  </a:cubicBezTo>
                  <a:cubicBezTo>
                    <a:pt x="211" y="362"/>
                    <a:pt x="215" y="358"/>
                    <a:pt x="219" y="355"/>
                  </a:cubicBezTo>
                  <a:cubicBezTo>
                    <a:pt x="222" y="352"/>
                    <a:pt x="224" y="350"/>
                    <a:pt x="227" y="348"/>
                  </a:cubicBezTo>
                  <a:cubicBezTo>
                    <a:pt x="231" y="344"/>
                    <a:pt x="234" y="342"/>
                    <a:pt x="236" y="340"/>
                  </a:cubicBezTo>
                  <a:cubicBezTo>
                    <a:pt x="237" y="339"/>
                    <a:pt x="237" y="339"/>
                    <a:pt x="237" y="339"/>
                  </a:cubicBezTo>
                  <a:cubicBezTo>
                    <a:pt x="237" y="339"/>
                    <a:pt x="237" y="339"/>
                    <a:pt x="237" y="339"/>
                  </a:cubicBezTo>
                  <a:cubicBezTo>
                    <a:pt x="238" y="339"/>
                    <a:pt x="238" y="339"/>
                    <a:pt x="238" y="339"/>
                  </a:cubicBezTo>
                  <a:cubicBezTo>
                    <a:pt x="238" y="339"/>
                    <a:pt x="238" y="339"/>
                    <a:pt x="238" y="339"/>
                  </a:cubicBezTo>
                  <a:cubicBezTo>
                    <a:pt x="238" y="339"/>
                    <a:pt x="238" y="339"/>
                    <a:pt x="239" y="340"/>
                  </a:cubicBezTo>
                  <a:cubicBezTo>
                    <a:pt x="241" y="344"/>
                    <a:pt x="249" y="357"/>
                    <a:pt x="261" y="371"/>
                  </a:cubicBezTo>
                  <a:cubicBezTo>
                    <a:pt x="262" y="371"/>
                    <a:pt x="262" y="371"/>
                    <a:pt x="262" y="371"/>
                  </a:cubicBezTo>
                  <a:cubicBezTo>
                    <a:pt x="264" y="373"/>
                    <a:pt x="265" y="375"/>
                    <a:pt x="267" y="377"/>
                  </a:cubicBezTo>
                  <a:cubicBezTo>
                    <a:pt x="268" y="377"/>
                    <a:pt x="268" y="377"/>
                    <a:pt x="268" y="378"/>
                  </a:cubicBezTo>
                  <a:cubicBezTo>
                    <a:pt x="270" y="379"/>
                    <a:pt x="272" y="381"/>
                    <a:pt x="273" y="382"/>
                  </a:cubicBezTo>
                  <a:cubicBezTo>
                    <a:pt x="274" y="383"/>
                    <a:pt x="275" y="383"/>
                    <a:pt x="275" y="384"/>
                  </a:cubicBezTo>
                  <a:cubicBezTo>
                    <a:pt x="277" y="385"/>
                    <a:pt x="278" y="387"/>
                    <a:pt x="280" y="388"/>
                  </a:cubicBezTo>
                  <a:cubicBezTo>
                    <a:pt x="281" y="388"/>
                    <a:pt x="282" y="389"/>
                    <a:pt x="282" y="389"/>
                  </a:cubicBezTo>
                  <a:cubicBezTo>
                    <a:pt x="284" y="391"/>
                    <a:pt x="286" y="392"/>
                    <a:pt x="287" y="393"/>
                  </a:cubicBezTo>
                  <a:cubicBezTo>
                    <a:pt x="288" y="393"/>
                    <a:pt x="289" y="394"/>
                    <a:pt x="290" y="394"/>
                  </a:cubicBezTo>
                  <a:cubicBezTo>
                    <a:pt x="292" y="395"/>
                    <a:pt x="293" y="396"/>
                    <a:pt x="295" y="397"/>
                  </a:cubicBezTo>
                  <a:cubicBezTo>
                    <a:pt x="296" y="397"/>
                    <a:pt x="297" y="398"/>
                    <a:pt x="298" y="398"/>
                  </a:cubicBezTo>
                  <a:cubicBezTo>
                    <a:pt x="300" y="399"/>
                    <a:pt x="301" y="399"/>
                    <a:pt x="302" y="400"/>
                  </a:cubicBezTo>
                  <a:cubicBezTo>
                    <a:pt x="304" y="400"/>
                    <a:pt x="305" y="400"/>
                    <a:pt x="306" y="401"/>
                  </a:cubicBezTo>
                  <a:cubicBezTo>
                    <a:pt x="308" y="401"/>
                    <a:pt x="309" y="402"/>
                    <a:pt x="311" y="402"/>
                  </a:cubicBezTo>
                  <a:cubicBezTo>
                    <a:pt x="312" y="402"/>
                    <a:pt x="313" y="402"/>
                    <a:pt x="315" y="402"/>
                  </a:cubicBezTo>
                  <a:cubicBezTo>
                    <a:pt x="316" y="402"/>
                    <a:pt x="318" y="403"/>
                    <a:pt x="319" y="403"/>
                  </a:cubicBezTo>
                  <a:cubicBezTo>
                    <a:pt x="343" y="402"/>
                    <a:pt x="364" y="397"/>
                    <a:pt x="384" y="388"/>
                  </a:cubicBezTo>
                  <a:cubicBezTo>
                    <a:pt x="397" y="381"/>
                    <a:pt x="409" y="374"/>
                    <a:pt x="420" y="364"/>
                  </a:cubicBezTo>
                  <a:cubicBezTo>
                    <a:pt x="417" y="375"/>
                    <a:pt x="414" y="385"/>
                    <a:pt x="410" y="396"/>
                  </a:cubicBezTo>
                  <a:cubicBezTo>
                    <a:pt x="415" y="396"/>
                    <a:pt x="419" y="397"/>
                    <a:pt x="423" y="397"/>
                  </a:cubicBezTo>
                  <a:cubicBezTo>
                    <a:pt x="462" y="399"/>
                    <a:pt x="485" y="401"/>
                    <a:pt x="528" y="404"/>
                  </a:cubicBezTo>
                  <a:cubicBezTo>
                    <a:pt x="552" y="330"/>
                    <a:pt x="577" y="256"/>
                    <a:pt x="601" y="182"/>
                  </a:cubicBezTo>
                  <a:cubicBezTo>
                    <a:pt x="603" y="177"/>
                    <a:pt x="605" y="173"/>
                    <a:pt x="607" y="169"/>
                  </a:cubicBezTo>
                  <a:cubicBezTo>
                    <a:pt x="608" y="168"/>
                    <a:pt x="609" y="167"/>
                    <a:pt x="610" y="165"/>
                  </a:cubicBezTo>
                  <a:cubicBezTo>
                    <a:pt x="611" y="163"/>
                    <a:pt x="613" y="160"/>
                    <a:pt x="614" y="158"/>
                  </a:cubicBezTo>
                  <a:cubicBezTo>
                    <a:pt x="615" y="156"/>
                    <a:pt x="616" y="155"/>
                    <a:pt x="618" y="154"/>
                  </a:cubicBezTo>
                  <a:cubicBezTo>
                    <a:pt x="619" y="152"/>
                    <a:pt x="620" y="150"/>
                    <a:pt x="622" y="148"/>
                  </a:cubicBezTo>
                  <a:cubicBezTo>
                    <a:pt x="623" y="146"/>
                    <a:pt x="624" y="145"/>
                    <a:pt x="626" y="144"/>
                  </a:cubicBezTo>
                  <a:cubicBezTo>
                    <a:pt x="627" y="142"/>
                    <a:pt x="629" y="140"/>
                    <a:pt x="630" y="139"/>
                  </a:cubicBezTo>
                  <a:cubicBezTo>
                    <a:pt x="632" y="137"/>
                    <a:pt x="633" y="136"/>
                    <a:pt x="634" y="135"/>
                  </a:cubicBezTo>
                  <a:cubicBezTo>
                    <a:pt x="636" y="134"/>
                    <a:pt x="638" y="133"/>
                    <a:pt x="640" y="131"/>
                  </a:cubicBezTo>
                  <a:cubicBezTo>
                    <a:pt x="641" y="130"/>
                    <a:pt x="642" y="130"/>
                    <a:pt x="644" y="129"/>
                  </a:cubicBezTo>
                  <a:cubicBezTo>
                    <a:pt x="646" y="128"/>
                    <a:pt x="647" y="127"/>
                    <a:pt x="649" y="126"/>
                  </a:cubicBezTo>
                  <a:cubicBezTo>
                    <a:pt x="651" y="125"/>
                    <a:pt x="652" y="125"/>
                    <a:pt x="654" y="124"/>
                  </a:cubicBezTo>
                  <a:cubicBezTo>
                    <a:pt x="656" y="124"/>
                    <a:pt x="658" y="123"/>
                    <a:pt x="659" y="123"/>
                  </a:cubicBezTo>
                  <a:cubicBezTo>
                    <a:pt x="661" y="122"/>
                    <a:pt x="663" y="122"/>
                    <a:pt x="664" y="122"/>
                  </a:cubicBezTo>
                  <a:cubicBezTo>
                    <a:pt x="666" y="122"/>
                    <a:pt x="667" y="122"/>
                    <a:pt x="668" y="122"/>
                  </a:cubicBezTo>
                  <a:cubicBezTo>
                    <a:pt x="670" y="122"/>
                    <a:pt x="671" y="122"/>
                    <a:pt x="672" y="122"/>
                  </a:cubicBezTo>
                  <a:cubicBezTo>
                    <a:pt x="692" y="123"/>
                    <a:pt x="701" y="137"/>
                    <a:pt x="699" y="160"/>
                  </a:cubicBezTo>
                  <a:cubicBezTo>
                    <a:pt x="695" y="205"/>
                    <a:pt x="650" y="289"/>
                    <a:pt x="646" y="337"/>
                  </a:cubicBezTo>
                  <a:cubicBezTo>
                    <a:pt x="643" y="377"/>
                    <a:pt x="665" y="418"/>
                    <a:pt x="735" y="424"/>
                  </a:cubicBezTo>
                  <a:cubicBezTo>
                    <a:pt x="740" y="425"/>
                    <a:pt x="744" y="425"/>
                    <a:pt x="749" y="425"/>
                  </a:cubicBezTo>
                  <a:cubicBezTo>
                    <a:pt x="751" y="425"/>
                    <a:pt x="752" y="425"/>
                    <a:pt x="754" y="425"/>
                  </a:cubicBezTo>
                  <a:cubicBezTo>
                    <a:pt x="757" y="425"/>
                    <a:pt x="759" y="424"/>
                    <a:pt x="762" y="424"/>
                  </a:cubicBezTo>
                  <a:cubicBezTo>
                    <a:pt x="764" y="424"/>
                    <a:pt x="766" y="424"/>
                    <a:pt x="768" y="423"/>
                  </a:cubicBezTo>
                  <a:cubicBezTo>
                    <a:pt x="770" y="423"/>
                    <a:pt x="772" y="423"/>
                    <a:pt x="775" y="422"/>
                  </a:cubicBezTo>
                  <a:cubicBezTo>
                    <a:pt x="777" y="422"/>
                    <a:pt x="779" y="421"/>
                    <a:pt x="781" y="421"/>
                  </a:cubicBezTo>
                  <a:cubicBezTo>
                    <a:pt x="783" y="420"/>
                    <a:pt x="785" y="420"/>
                    <a:pt x="787" y="419"/>
                  </a:cubicBezTo>
                  <a:cubicBezTo>
                    <a:pt x="789" y="418"/>
                    <a:pt x="791" y="418"/>
                    <a:pt x="793" y="417"/>
                  </a:cubicBezTo>
                  <a:cubicBezTo>
                    <a:pt x="795" y="416"/>
                    <a:pt x="797" y="415"/>
                    <a:pt x="799" y="414"/>
                  </a:cubicBezTo>
                  <a:cubicBezTo>
                    <a:pt x="801" y="414"/>
                    <a:pt x="803" y="413"/>
                    <a:pt x="805" y="412"/>
                  </a:cubicBezTo>
                  <a:cubicBezTo>
                    <a:pt x="807" y="411"/>
                    <a:pt x="809" y="410"/>
                    <a:pt x="810" y="409"/>
                  </a:cubicBezTo>
                  <a:cubicBezTo>
                    <a:pt x="812" y="408"/>
                    <a:pt x="814" y="407"/>
                    <a:pt x="816" y="406"/>
                  </a:cubicBezTo>
                  <a:cubicBezTo>
                    <a:pt x="818" y="405"/>
                    <a:pt x="820" y="404"/>
                    <a:pt x="822" y="403"/>
                  </a:cubicBezTo>
                  <a:cubicBezTo>
                    <a:pt x="823" y="402"/>
                    <a:pt x="825" y="400"/>
                    <a:pt x="827" y="399"/>
                  </a:cubicBezTo>
                  <a:cubicBezTo>
                    <a:pt x="827" y="399"/>
                    <a:pt x="827" y="399"/>
                    <a:pt x="827" y="399"/>
                  </a:cubicBezTo>
                  <a:cubicBezTo>
                    <a:pt x="829" y="398"/>
                    <a:pt x="830" y="397"/>
                    <a:pt x="832" y="395"/>
                  </a:cubicBezTo>
                  <a:cubicBezTo>
                    <a:pt x="834" y="394"/>
                    <a:pt x="836" y="393"/>
                    <a:pt x="837" y="391"/>
                  </a:cubicBezTo>
                  <a:cubicBezTo>
                    <a:pt x="839" y="390"/>
                    <a:pt x="841" y="389"/>
                    <a:pt x="842" y="387"/>
                  </a:cubicBezTo>
                  <a:cubicBezTo>
                    <a:pt x="844" y="386"/>
                    <a:pt x="845" y="384"/>
                    <a:pt x="847" y="383"/>
                  </a:cubicBezTo>
                  <a:cubicBezTo>
                    <a:pt x="849" y="382"/>
                    <a:pt x="850" y="380"/>
                    <a:pt x="851" y="379"/>
                  </a:cubicBezTo>
                  <a:cubicBezTo>
                    <a:pt x="851" y="379"/>
                    <a:pt x="851" y="379"/>
                    <a:pt x="851" y="379"/>
                  </a:cubicBezTo>
                  <a:cubicBezTo>
                    <a:pt x="852" y="390"/>
                    <a:pt x="855" y="400"/>
                    <a:pt x="860" y="408"/>
                  </a:cubicBezTo>
                  <a:cubicBezTo>
                    <a:pt x="872" y="431"/>
                    <a:pt x="896" y="444"/>
                    <a:pt x="926" y="449"/>
                  </a:cubicBezTo>
                  <a:cubicBezTo>
                    <a:pt x="931" y="450"/>
                    <a:pt x="935" y="450"/>
                    <a:pt x="940" y="450"/>
                  </a:cubicBezTo>
                  <a:cubicBezTo>
                    <a:pt x="942" y="451"/>
                    <a:pt x="943" y="451"/>
                    <a:pt x="945" y="451"/>
                  </a:cubicBezTo>
                  <a:cubicBezTo>
                    <a:pt x="948" y="451"/>
                    <a:pt x="951" y="451"/>
                    <a:pt x="954" y="451"/>
                  </a:cubicBezTo>
                  <a:cubicBezTo>
                    <a:pt x="956" y="451"/>
                    <a:pt x="958" y="451"/>
                    <a:pt x="960" y="451"/>
                  </a:cubicBezTo>
                  <a:cubicBezTo>
                    <a:pt x="962" y="450"/>
                    <a:pt x="965" y="450"/>
                    <a:pt x="967" y="450"/>
                  </a:cubicBezTo>
                  <a:cubicBezTo>
                    <a:pt x="969" y="450"/>
                    <a:pt x="971" y="450"/>
                    <a:pt x="973" y="449"/>
                  </a:cubicBezTo>
                  <a:cubicBezTo>
                    <a:pt x="976" y="449"/>
                    <a:pt x="978" y="449"/>
                    <a:pt x="981" y="448"/>
                  </a:cubicBezTo>
                  <a:cubicBezTo>
                    <a:pt x="983" y="448"/>
                    <a:pt x="985" y="447"/>
                    <a:pt x="987" y="447"/>
                  </a:cubicBezTo>
                  <a:cubicBezTo>
                    <a:pt x="989" y="447"/>
                    <a:pt x="992" y="446"/>
                    <a:pt x="994" y="445"/>
                  </a:cubicBezTo>
                  <a:cubicBezTo>
                    <a:pt x="996" y="445"/>
                    <a:pt x="998" y="444"/>
                    <a:pt x="1000" y="444"/>
                  </a:cubicBezTo>
                  <a:cubicBezTo>
                    <a:pt x="1002" y="443"/>
                    <a:pt x="1005" y="442"/>
                    <a:pt x="1007" y="441"/>
                  </a:cubicBezTo>
                  <a:cubicBezTo>
                    <a:pt x="1009" y="441"/>
                    <a:pt x="1011" y="440"/>
                    <a:pt x="1013" y="439"/>
                  </a:cubicBezTo>
                  <a:cubicBezTo>
                    <a:pt x="1015" y="438"/>
                    <a:pt x="1018" y="437"/>
                    <a:pt x="1021" y="436"/>
                  </a:cubicBezTo>
                  <a:cubicBezTo>
                    <a:pt x="1022" y="435"/>
                    <a:pt x="1023" y="435"/>
                    <a:pt x="1025" y="434"/>
                  </a:cubicBezTo>
                  <a:cubicBezTo>
                    <a:pt x="1029" y="432"/>
                    <a:pt x="1033" y="430"/>
                    <a:pt x="1037" y="428"/>
                  </a:cubicBezTo>
                  <a:cubicBezTo>
                    <a:pt x="1037" y="428"/>
                    <a:pt x="1038" y="427"/>
                    <a:pt x="1039" y="427"/>
                  </a:cubicBezTo>
                  <a:cubicBezTo>
                    <a:pt x="1041" y="426"/>
                    <a:pt x="1043" y="425"/>
                    <a:pt x="1045" y="423"/>
                  </a:cubicBezTo>
                  <a:cubicBezTo>
                    <a:pt x="1046" y="423"/>
                    <a:pt x="1047" y="422"/>
                    <a:pt x="1048" y="421"/>
                  </a:cubicBezTo>
                  <a:cubicBezTo>
                    <a:pt x="1050" y="420"/>
                    <a:pt x="1051" y="419"/>
                    <a:pt x="1052" y="418"/>
                  </a:cubicBezTo>
                  <a:cubicBezTo>
                    <a:pt x="1055" y="417"/>
                    <a:pt x="1057" y="415"/>
                    <a:pt x="1059" y="413"/>
                  </a:cubicBezTo>
                  <a:cubicBezTo>
                    <a:pt x="1061" y="412"/>
                    <a:pt x="1062" y="411"/>
                    <a:pt x="1064" y="410"/>
                  </a:cubicBezTo>
                  <a:cubicBezTo>
                    <a:pt x="1065" y="409"/>
                    <a:pt x="1067" y="407"/>
                    <a:pt x="1068" y="406"/>
                  </a:cubicBezTo>
                  <a:cubicBezTo>
                    <a:pt x="1068" y="406"/>
                    <a:pt x="1068" y="406"/>
                    <a:pt x="1068" y="406"/>
                  </a:cubicBezTo>
                  <a:cubicBezTo>
                    <a:pt x="1071" y="416"/>
                    <a:pt x="1074" y="425"/>
                    <a:pt x="1079" y="433"/>
                  </a:cubicBezTo>
                  <a:cubicBezTo>
                    <a:pt x="1097" y="464"/>
                    <a:pt x="1132" y="485"/>
                    <a:pt x="1170" y="493"/>
                  </a:cubicBezTo>
                  <a:cubicBezTo>
                    <a:pt x="1177" y="494"/>
                    <a:pt x="1184" y="495"/>
                    <a:pt x="1191" y="496"/>
                  </a:cubicBezTo>
                  <a:cubicBezTo>
                    <a:pt x="1193" y="496"/>
                    <a:pt x="1196" y="496"/>
                    <a:pt x="1198" y="496"/>
                  </a:cubicBezTo>
                  <a:cubicBezTo>
                    <a:pt x="1203" y="497"/>
                    <a:pt x="1209" y="497"/>
                    <a:pt x="1214" y="497"/>
                  </a:cubicBezTo>
                  <a:cubicBezTo>
                    <a:pt x="1216" y="497"/>
                    <a:pt x="1217" y="497"/>
                    <a:pt x="1219" y="497"/>
                  </a:cubicBezTo>
                  <a:cubicBezTo>
                    <a:pt x="1227" y="497"/>
                    <a:pt x="1235" y="497"/>
                    <a:pt x="1243" y="496"/>
                  </a:cubicBezTo>
                  <a:cubicBezTo>
                    <a:pt x="1245" y="496"/>
                    <a:pt x="1246" y="496"/>
                    <a:pt x="1248" y="495"/>
                  </a:cubicBezTo>
                  <a:cubicBezTo>
                    <a:pt x="1256" y="494"/>
                    <a:pt x="1264" y="493"/>
                    <a:pt x="1272" y="492"/>
                  </a:cubicBezTo>
                  <a:cubicBezTo>
                    <a:pt x="1273" y="491"/>
                    <a:pt x="1274" y="491"/>
                    <a:pt x="1275" y="491"/>
                  </a:cubicBezTo>
                  <a:cubicBezTo>
                    <a:pt x="1282" y="489"/>
                    <a:pt x="1289" y="487"/>
                    <a:pt x="1297" y="485"/>
                  </a:cubicBezTo>
                  <a:cubicBezTo>
                    <a:pt x="1298" y="485"/>
                    <a:pt x="1299" y="484"/>
                    <a:pt x="1301" y="484"/>
                  </a:cubicBezTo>
                  <a:cubicBezTo>
                    <a:pt x="1308" y="482"/>
                    <a:pt x="1316" y="479"/>
                    <a:pt x="1323" y="476"/>
                  </a:cubicBezTo>
                  <a:cubicBezTo>
                    <a:pt x="1325" y="475"/>
                    <a:pt x="1326" y="475"/>
                    <a:pt x="1328" y="474"/>
                  </a:cubicBezTo>
                  <a:cubicBezTo>
                    <a:pt x="1333" y="472"/>
                    <a:pt x="1339" y="469"/>
                    <a:pt x="1344" y="467"/>
                  </a:cubicBezTo>
                  <a:cubicBezTo>
                    <a:pt x="1346" y="466"/>
                    <a:pt x="1348" y="465"/>
                    <a:pt x="1350" y="464"/>
                  </a:cubicBezTo>
                  <a:cubicBezTo>
                    <a:pt x="1351" y="463"/>
                    <a:pt x="1351" y="463"/>
                    <a:pt x="1352" y="463"/>
                  </a:cubicBezTo>
                  <a:cubicBezTo>
                    <a:pt x="1358" y="459"/>
                    <a:pt x="1365" y="455"/>
                    <a:pt x="1371" y="451"/>
                  </a:cubicBezTo>
                  <a:cubicBezTo>
                    <a:pt x="1371" y="452"/>
                    <a:pt x="1371" y="452"/>
                    <a:pt x="1371" y="452"/>
                  </a:cubicBezTo>
                  <a:cubicBezTo>
                    <a:pt x="1371" y="462"/>
                    <a:pt x="1372" y="472"/>
                    <a:pt x="1374" y="482"/>
                  </a:cubicBezTo>
                  <a:cubicBezTo>
                    <a:pt x="1384" y="523"/>
                    <a:pt x="1421" y="555"/>
                    <a:pt x="1466" y="567"/>
                  </a:cubicBezTo>
                  <a:cubicBezTo>
                    <a:pt x="1488" y="573"/>
                    <a:pt x="1511" y="576"/>
                    <a:pt x="1533" y="576"/>
                  </a:cubicBezTo>
                  <a:cubicBezTo>
                    <a:pt x="1540" y="576"/>
                    <a:pt x="1548" y="575"/>
                    <a:pt x="1555" y="575"/>
                  </a:cubicBezTo>
                  <a:cubicBezTo>
                    <a:pt x="1557" y="575"/>
                    <a:pt x="1559" y="574"/>
                    <a:pt x="1561" y="574"/>
                  </a:cubicBezTo>
                  <a:cubicBezTo>
                    <a:pt x="1568" y="574"/>
                    <a:pt x="1575" y="573"/>
                    <a:pt x="1582" y="571"/>
                  </a:cubicBezTo>
                  <a:cubicBezTo>
                    <a:pt x="1582" y="571"/>
                    <a:pt x="1583" y="571"/>
                    <a:pt x="1583" y="571"/>
                  </a:cubicBezTo>
                  <a:cubicBezTo>
                    <a:pt x="1590" y="570"/>
                    <a:pt x="1597" y="568"/>
                    <a:pt x="1605" y="566"/>
                  </a:cubicBezTo>
                  <a:cubicBezTo>
                    <a:pt x="1606" y="566"/>
                    <a:pt x="1608" y="565"/>
                    <a:pt x="1610" y="565"/>
                  </a:cubicBezTo>
                  <a:cubicBezTo>
                    <a:pt x="1617" y="563"/>
                    <a:pt x="1624" y="560"/>
                    <a:pt x="1631" y="558"/>
                  </a:cubicBezTo>
                  <a:cubicBezTo>
                    <a:pt x="1631" y="558"/>
                    <a:pt x="1631" y="558"/>
                    <a:pt x="1631" y="558"/>
                  </a:cubicBezTo>
                  <a:cubicBezTo>
                    <a:pt x="1639" y="555"/>
                    <a:pt x="1645" y="552"/>
                    <a:pt x="1652" y="549"/>
                  </a:cubicBezTo>
                  <a:cubicBezTo>
                    <a:pt x="1654" y="549"/>
                    <a:pt x="1656" y="548"/>
                    <a:pt x="1657" y="547"/>
                  </a:cubicBezTo>
                  <a:cubicBezTo>
                    <a:pt x="1661" y="545"/>
                    <a:pt x="1666" y="543"/>
                    <a:pt x="1670" y="541"/>
                  </a:cubicBezTo>
                  <a:cubicBezTo>
                    <a:pt x="1670" y="541"/>
                    <a:pt x="1670" y="541"/>
                    <a:pt x="1670" y="541"/>
                  </a:cubicBezTo>
                  <a:cubicBezTo>
                    <a:pt x="1667" y="552"/>
                    <a:pt x="1667" y="563"/>
                    <a:pt x="1668" y="572"/>
                  </a:cubicBezTo>
                  <a:cubicBezTo>
                    <a:pt x="1671" y="614"/>
                    <a:pt x="1701" y="642"/>
                    <a:pt x="1737" y="656"/>
                  </a:cubicBezTo>
                  <a:cubicBezTo>
                    <a:pt x="1787" y="675"/>
                    <a:pt x="1863" y="642"/>
                    <a:pt x="1866" y="644"/>
                  </a:cubicBezTo>
                  <a:cubicBezTo>
                    <a:pt x="1866" y="644"/>
                    <a:pt x="1883" y="714"/>
                    <a:pt x="1921" y="730"/>
                  </a:cubicBezTo>
                  <a:cubicBezTo>
                    <a:pt x="1961" y="746"/>
                    <a:pt x="2035" y="703"/>
                    <a:pt x="2032" y="697"/>
                  </a:cubicBezTo>
                  <a:cubicBezTo>
                    <a:pt x="2032" y="697"/>
                    <a:pt x="2020" y="696"/>
                    <a:pt x="2006" y="691"/>
                  </a:cubicBezTo>
                  <a:cubicBezTo>
                    <a:pt x="1983" y="681"/>
                    <a:pt x="1980" y="667"/>
                    <a:pt x="1987" y="652"/>
                  </a:cubicBezTo>
                  <a:close/>
                  <a:moveTo>
                    <a:pt x="1523" y="392"/>
                  </a:moveTo>
                  <a:cubicBezTo>
                    <a:pt x="1523" y="392"/>
                    <a:pt x="1523" y="391"/>
                    <a:pt x="1524" y="391"/>
                  </a:cubicBezTo>
                  <a:cubicBezTo>
                    <a:pt x="1524" y="390"/>
                    <a:pt x="1525" y="389"/>
                    <a:pt x="1526" y="388"/>
                  </a:cubicBezTo>
                  <a:cubicBezTo>
                    <a:pt x="1526" y="387"/>
                    <a:pt x="1527" y="386"/>
                    <a:pt x="1527" y="386"/>
                  </a:cubicBezTo>
                  <a:cubicBezTo>
                    <a:pt x="1528" y="384"/>
                    <a:pt x="1529" y="383"/>
                    <a:pt x="1530" y="382"/>
                  </a:cubicBezTo>
                  <a:cubicBezTo>
                    <a:pt x="1531" y="381"/>
                    <a:pt x="1532" y="380"/>
                    <a:pt x="1533" y="379"/>
                  </a:cubicBezTo>
                  <a:cubicBezTo>
                    <a:pt x="1534" y="377"/>
                    <a:pt x="1535" y="376"/>
                    <a:pt x="1537" y="374"/>
                  </a:cubicBezTo>
                  <a:cubicBezTo>
                    <a:pt x="1538" y="373"/>
                    <a:pt x="1539" y="371"/>
                    <a:pt x="1540" y="370"/>
                  </a:cubicBezTo>
                  <a:cubicBezTo>
                    <a:pt x="1541" y="369"/>
                    <a:pt x="1543" y="367"/>
                    <a:pt x="1544" y="365"/>
                  </a:cubicBezTo>
                  <a:cubicBezTo>
                    <a:pt x="1546" y="364"/>
                    <a:pt x="1547" y="362"/>
                    <a:pt x="1548" y="361"/>
                  </a:cubicBezTo>
                  <a:cubicBezTo>
                    <a:pt x="1550" y="359"/>
                    <a:pt x="1551" y="357"/>
                    <a:pt x="1553" y="356"/>
                  </a:cubicBezTo>
                  <a:cubicBezTo>
                    <a:pt x="1555" y="354"/>
                    <a:pt x="1556" y="352"/>
                    <a:pt x="1558" y="351"/>
                  </a:cubicBezTo>
                  <a:cubicBezTo>
                    <a:pt x="1559" y="349"/>
                    <a:pt x="1561" y="347"/>
                    <a:pt x="1563" y="345"/>
                  </a:cubicBezTo>
                  <a:cubicBezTo>
                    <a:pt x="1565" y="344"/>
                    <a:pt x="1566" y="342"/>
                    <a:pt x="1568" y="341"/>
                  </a:cubicBezTo>
                  <a:cubicBezTo>
                    <a:pt x="1570" y="339"/>
                    <a:pt x="1572" y="337"/>
                    <a:pt x="1574" y="335"/>
                  </a:cubicBezTo>
                  <a:cubicBezTo>
                    <a:pt x="1575" y="333"/>
                    <a:pt x="1577" y="332"/>
                    <a:pt x="1579" y="330"/>
                  </a:cubicBezTo>
                  <a:cubicBezTo>
                    <a:pt x="1581" y="328"/>
                    <a:pt x="1583" y="327"/>
                    <a:pt x="1585" y="325"/>
                  </a:cubicBezTo>
                  <a:cubicBezTo>
                    <a:pt x="1587" y="323"/>
                    <a:pt x="1589" y="322"/>
                    <a:pt x="1590" y="320"/>
                  </a:cubicBezTo>
                  <a:cubicBezTo>
                    <a:pt x="1592" y="318"/>
                    <a:pt x="1594" y="317"/>
                    <a:pt x="1596" y="315"/>
                  </a:cubicBezTo>
                  <a:cubicBezTo>
                    <a:pt x="1598" y="314"/>
                    <a:pt x="1600" y="312"/>
                    <a:pt x="1602" y="311"/>
                  </a:cubicBezTo>
                  <a:cubicBezTo>
                    <a:pt x="1604" y="309"/>
                    <a:pt x="1606" y="308"/>
                    <a:pt x="1608" y="306"/>
                  </a:cubicBezTo>
                  <a:cubicBezTo>
                    <a:pt x="1610" y="305"/>
                    <a:pt x="1612" y="304"/>
                    <a:pt x="1613" y="302"/>
                  </a:cubicBezTo>
                  <a:cubicBezTo>
                    <a:pt x="1615" y="301"/>
                    <a:pt x="1618" y="300"/>
                    <a:pt x="1620" y="298"/>
                  </a:cubicBezTo>
                  <a:cubicBezTo>
                    <a:pt x="1621" y="297"/>
                    <a:pt x="1623" y="296"/>
                    <a:pt x="1625" y="295"/>
                  </a:cubicBezTo>
                  <a:cubicBezTo>
                    <a:pt x="1627" y="294"/>
                    <a:pt x="1629" y="293"/>
                    <a:pt x="1631" y="292"/>
                  </a:cubicBezTo>
                  <a:cubicBezTo>
                    <a:pt x="1632" y="291"/>
                    <a:pt x="1634" y="290"/>
                    <a:pt x="1636" y="289"/>
                  </a:cubicBezTo>
                  <a:cubicBezTo>
                    <a:pt x="1637" y="289"/>
                    <a:pt x="1639" y="288"/>
                    <a:pt x="1641" y="287"/>
                  </a:cubicBezTo>
                  <a:cubicBezTo>
                    <a:pt x="1643" y="287"/>
                    <a:pt x="1644" y="286"/>
                    <a:pt x="1646" y="286"/>
                  </a:cubicBezTo>
                  <a:cubicBezTo>
                    <a:pt x="1647" y="285"/>
                    <a:pt x="1649" y="285"/>
                    <a:pt x="1651" y="285"/>
                  </a:cubicBezTo>
                  <a:cubicBezTo>
                    <a:pt x="1652" y="285"/>
                    <a:pt x="1654" y="284"/>
                    <a:pt x="1655" y="284"/>
                  </a:cubicBezTo>
                  <a:cubicBezTo>
                    <a:pt x="1656" y="284"/>
                    <a:pt x="1656" y="284"/>
                    <a:pt x="1656" y="284"/>
                  </a:cubicBezTo>
                  <a:cubicBezTo>
                    <a:pt x="1658" y="284"/>
                    <a:pt x="1660" y="284"/>
                    <a:pt x="1662" y="285"/>
                  </a:cubicBezTo>
                  <a:cubicBezTo>
                    <a:pt x="1678" y="290"/>
                    <a:pt x="1679" y="302"/>
                    <a:pt x="1673" y="319"/>
                  </a:cubicBezTo>
                  <a:cubicBezTo>
                    <a:pt x="1672" y="322"/>
                    <a:pt x="1670" y="325"/>
                    <a:pt x="1669" y="328"/>
                  </a:cubicBezTo>
                  <a:cubicBezTo>
                    <a:pt x="1668" y="329"/>
                    <a:pt x="1667" y="330"/>
                    <a:pt x="1667" y="331"/>
                  </a:cubicBezTo>
                  <a:cubicBezTo>
                    <a:pt x="1665" y="333"/>
                    <a:pt x="1664" y="335"/>
                    <a:pt x="1662" y="337"/>
                  </a:cubicBezTo>
                  <a:cubicBezTo>
                    <a:pt x="1661" y="338"/>
                    <a:pt x="1660" y="340"/>
                    <a:pt x="1659" y="341"/>
                  </a:cubicBezTo>
                  <a:cubicBezTo>
                    <a:pt x="1658" y="342"/>
                    <a:pt x="1656" y="344"/>
                    <a:pt x="1654" y="346"/>
                  </a:cubicBezTo>
                  <a:cubicBezTo>
                    <a:pt x="1653" y="347"/>
                    <a:pt x="1652" y="348"/>
                    <a:pt x="1651" y="349"/>
                  </a:cubicBezTo>
                  <a:cubicBezTo>
                    <a:pt x="1649" y="351"/>
                    <a:pt x="1647" y="352"/>
                    <a:pt x="1645" y="354"/>
                  </a:cubicBezTo>
                  <a:cubicBezTo>
                    <a:pt x="1643" y="355"/>
                    <a:pt x="1642" y="356"/>
                    <a:pt x="1641" y="357"/>
                  </a:cubicBezTo>
                  <a:cubicBezTo>
                    <a:pt x="1638" y="358"/>
                    <a:pt x="1636" y="360"/>
                    <a:pt x="1634" y="361"/>
                  </a:cubicBezTo>
                  <a:cubicBezTo>
                    <a:pt x="1632" y="362"/>
                    <a:pt x="1631" y="363"/>
                    <a:pt x="1630" y="364"/>
                  </a:cubicBezTo>
                  <a:cubicBezTo>
                    <a:pt x="1627" y="366"/>
                    <a:pt x="1624" y="367"/>
                    <a:pt x="1621" y="369"/>
                  </a:cubicBezTo>
                  <a:cubicBezTo>
                    <a:pt x="1620" y="369"/>
                    <a:pt x="1619" y="370"/>
                    <a:pt x="1618" y="370"/>
                  </a:cubicBezTo>
                  <a:cubicBezTo>
                    <a:pt x="1614" y="372"/>
                    <a:pt x="1610" y="374"/>
                    <a:pt x="1606" y="376"/>
                  </a:cubicBezTo>
                  <a:cubicBezTo>
                    <a:pt x="1605" y="377"/>
                    <a:pt x="1603" y="377"/>
                    <a:pt x="1602" y="378"/>
                  </a:cubicBezTo>
                  <a:cubicBezTo>
                    <a:pt x="1599" y="379"/>
                    <a:pt x="1597" y="380"/>
                    <a:pt x="1594" y="381"/>
                  </a:cubicBezTo>
                  <a:cubicBezTo>
                    <a:pt x="1592" y="382"/>
                    <a:pt x="1590" y="383"/>
                    <a:pt x="1589" y="383"/>
                  </a:cubicBezTo>
                  <a:cubicBezTo>
                    <a:pt x="1586" y="384"/>
                    <a:pt x="1584" y="385"/>
                    <a:pt x="1582" y="386"/>
                  </a:cubicBezTo>
                  <a:cubicBezTo>
                    <a:pt x="1580" y="386"/>
                    <a:pt x="1578" y="387"/>
                    <a:pt x="1576" y="388"/>
                  </a:cubicBezTo>
                  <a:cubicBezTo>
                    <a:pt x="1574" y="388"/>
                    <a:pt x="1572" y="389"/>
                    <a:pt x="1570" y="389"/>
                  </a:cubicBezTo>
                  <a:cubicBezTo>
                    <a:pt x="1568" y="390"/>
                    <a:pt x="1567" y="391"/>
                    <a:pt x="1565" y="391"/>
                  </a:cubicBezTo>
                  <a:cubicBezTo>
                    <a:pt x="1563" y="392"/>
                    <a:pt x="1561" y="392"/>
                    <a:pt x="1559" y="393"/>
                  </a:cubicBezTo>
                  <a:cubicBezTo>
                    <a:pt x="1557" y="393"/>
                    <a:pt x="1556" y="393"/>
                    <a:pt x="1554" y="394"/>
                  </a:cubicBezTo>
                  <a:cubicBezTo>
                    <a:pt x="1552" y="394"/>
                    <a:pt x="1551" y="394"/>
                    <a:pt x="1549" y="395"/>
                  </a:cubicBezTo>
                  <a:cubicBezTo>
                    <a:pt x="1548" y="395"/>
                    <a:pt x="1546" y="395"/>
                    <a:pt x="1545" y="396"/>
                  </a:cubicBezTo>
                  <a:cubicBezTo>
                    <a:pt x="1542" y="396"/>
                    <a:pt x="1540" y="396"/>
                    <a:pt x="1538" y="397"/>
                  </a:cubicBezTo>
                  <a:cubicBezTo>
                    <a:pt x="1536" y="397"/>
                    <a:pt x="1535" y="397"/>
                    <a:pt x="1534" y="397"/>
                  </a:cubicBezTo>
                  <a:cubicBezTo>
                    <a:pt x="1533" y="397"/>
                    <a:pt x="1531" y="397"/>
                    <a:pt x="1530" y="397"/>
                  </a:cubicBezTo>
                  <a:cubicBezTo>
                    <a:pt x="1530" y="397"/>
                    <a:pt x="1530" y="397"/>
                    <a:pt x="1530" y="397"/>
                  </a:cubicBezTo>
                  <a:cubicBezTo>
                    <a:pt x="1528" y="397"/>
                    <a:pt x="1527" y="397"/>
                    <a:pt x="1526" y="397"/>
                  </a:cubicBezTo>
                  <a:cubicBezTo>
                    <a:pt x="1526" y="397"/>
                    <a:pt x="1525" y="397"/>
                    <a:pt x="1525" y="396"/>
                  </a:cubicBezTo>
                  <a:cubicBezTo>
                    <a:pt x="1523" y="396"/>
                    <a:pt x="1523" y="396"/>
                    <a:pt x="1522" y="395"/>
                  </a:cubicBezTo>
                  <a:cubicBezTo>
                    <a:pt x="1522" y="394"/>
                    <a:pt x="1522" y="394"/>
                    <a:pt x="1523" y="392"/>
                  </a:cubicBezTo>
                  <a:close/>
                  <a:moveTo>
                    <a:pt x="1213" y="314"/>
                  </a:moveTo>
                  <a:cubicBezTo>
                    <a:pt x="1213" y="314"/>
                    <a:pt x="1213" y="313"/>
                    <a:pt x="1214" y="313"/>
                  </a:cubicBezTo>
                  <a:cubicBezTo>
                    <a:pt x="1214" y="312"/>
                    <a:pt x="1215" y="311"/>
                    <a:pt x="1215" y="310"/>
                  </a:cubicBezTo>
                  <a:cubicBezTo>
                    <a:pt x="1216" y="309"/>
                    <a:pt x="1216" y="308"/>
                    <a:pt x="1217" y="307"/>
                  </a:cubicBezTo>
                  <a:cubicBezTo>
                    <a:pt x="1218" y="305"/>
                    <a:pt x="1219" y="304"/>
                    <a:pt x="1219" y="303"/>
                  </a:cubicBezTo>
                  <a:cubicBezTo>
                    <a:pt x="1220" y="302"/>
                    <a:pt x="1221" y="301"/>
                    <a:pt x="1222" y="299"/>
                  </a:cubicBezTo>
                  <a:cubicBezTo>
                    <a:pt x="1223" y="298"/>
                    <a:pt x="1224" y="296"/>
                    <a:pt x="1225" y="295"/>
                  </a:cubicBezTo>
                  <a:cubicBezTo>
                    <a:pt x="1226" y="293"/>
                    <a:pt x="1227" y="292"/>
                    <a:pt x="1228" y="290"/>
                  </a:cubicBezTo>
                  <a:cubicBezTo>
                    <a:pt x="1230" y="289"/>
                    <a:pt x="1231" y="287"/>
                    <a:pt x="1232" y="285"/>
                  </a:cubicBezTo>
                  <a:cubicBezTo>
                    <a:pt x="1233" y="284"/>
                    <a:pt x="1235" y="282"/>
                    <a:pt x="1236" y="281"/>
                  </a:cubicBezTo>
                  <a:cubicBezTo>
                    <a:pt x="1237" y="279"/>
                    <a:pt x="1239" y="277"/>
                    <a:pt x="1241" y="275"/>
                  </a:cubicBezTo>
                  <a:cubicBezTo>
                    <a:pt x="1242" y="273"/>
                    <a:pt x="1243" y="271"/>
                    <a:pt x="1245" y="270"/>
                  </a:cubicBezTo>
                  <a:cubicBezTo>
                    <a:pt x="1246" y="268"/>
                    <a:pt x="1248" y="266"/>
                    <a:pt x="1250" y="264"/>
                  </a:cubicBezTo>
                  <a:cubicBezTo>
                    <a:pt x="1251" y="262"/>
                    <a:pt x="1253" y="260"/>
                    <a:pt x="1254" y="259"/>
                  </a:cubicBezTo>
                  <a:cubicBezTo>
                    <a:pt x="1256" y="257"/>
                    <a:pt x="1258" y="255"/>
                    <a:pt x="1260" y="252"/>
                  </a:cubicBezTo>
                  <a:cubicBezTo>
                    <a:pt x="1261" y="251"/>
                    <a:pt x="1263" y="249"/>
                    <a:pt x="1264" y="248"/>
                  </a:cubicBezTo>
                  <a:cubicBezTo>
                    <a:pt x="1266" y="245"/>
                    <a:pt x="1268" y="243"/>
                    <a:pt x="1270" y="241"/>
                  </a:cubicBezTo>
                  <a:cubicBezTo>
                    <a:pt x="1272" y="240"/>
                    <a:pt x="1273" y="238"/>
                    <a:pt x="1275" y="237"/>
                  </a:cubicBezTo>
                  <a:cubicBezTo>
                    <a:pt x="1277" y="235"/>
                    <a:pt x="1279" y="233"/>
                    <a:pt x="1281" y="231"/>
                  </a:cubicBezTo>
                  <a:cubicBezTo>
                    <a:pt x="1283" y="229"/>
                    <a:pt x="1284" y="228"/>
                    <a:pt x="1286" y="226"/>
                  </a:cubicBezTo>
                  <a:cubicBezTo>
                    <a:pt x="1288" y="225"/>
                    <a:pt x="1290" y="223"/>
                    <a:pt x="1292" y="221"/>
                  </a:cubicBezTo>
                  <a:cubicBezTo>
                    <a:pt x="1294" y="220"/>
                    <a:pt x="1295" y="218"/>
                    <a:pt x="1297" y="217"/>
                  </a:cubicBezTo>
                  <a:cubicBezTo>
                    <a:pt x="1299" y="215"/>
                    <a:pt x="1301" y="214"/>
                    <a:pt x="1303" y="212"/>
                  </a:cubicBezTo>
                  <a:cubicBezTo>
                    <a:pt x="1304" y="211"/>
                    <a:pt x="1306" y="210"/>
                    <a:pt x="1308" y="209"/>
                  </a:cubicBezTo>
                  <a:cubicBezTo>
                    <a:pt x="1310" y="208"/>
                    <a:pt x="1312" y="206"/>
                    <a:pt x="1313" y="205"/>
                  </a:cubicBezTo>
                  <a:cubicBezTo>
                    <a:pt x="1315" y="204"/>
                    <a:pt x="1317" y="204"/>
                    <a:pt x="1318" y="203"/>
                  </a:cubicBezTo>
                  <a:cubicBezTo>
                    <a:pt x="1320" y="202"/>
                    <a:pt x="1322" y="201"/>
                    <a:pt x="1323" y="200"/>
                  </a:cubicBezTo>
                  <a:cubicBezTo>
                    <a:pt x="1325" y="199"/>
                    <a:pt x="1326" y="199"/>
                    <a:pt x="1328" y="198"/>
                  </a:cubicBezTo>
                  <a:cubicBezTo>
                    <a:pt x="1330" y="198"/>
                    <a:pt x="1331" y="197"/>
                    <a:pt x="1333" y="197"/>
                  </a:cubicBezTo>
                  <a:cubicBezTo>
                    <a:pt x="1334" y="197"/>
                    <a:pt x="1336" y="197"/>
                    <a:pt x="1337" y="197"/>
                  </a:cubicBezTo>
                  <a:cubicBezTo>
                    <a:pt x="1338" y="196"/>
                    <a:pt x="1338" y="196"/>
                    <a:pt x="1339" y="196"/>
                  </a:cubicBezTo>
                  <a:cubicBezTo>
                    <a:pt x="1341" y="196"/>
                    <a:pt x="1342" y="196"/>
                    <a:pt x="1344" y="197"/>
                  </a:cubicBezTo>
                  <a:cubicBezTo>
                    <a:pt x="1359" y="200"/>
                    <a:pt x="1361" y="212"/>
                    <a:pt x="1357" y="230"/>
                  </a:cubicBezTo>
                  <a:cubicBezTo>
                    <a:pt x="1356" y="233"/>
                    <a:pt x="1355" y="236"/>
                    <a:pt x="1353" y="239"/>
                  </a:cubicBezTo>
                  <a:cubicBezTo>
                    <a:pt x="1353" y="241"/>
                    <a:pt x="1352" y="242"/>
                    <a:pt x="1352" y="243"/>
                  </a:cubicBezTo>
                  <a:cubicBezTo>
                    <a:pt x="1350" y="245"/>
                    <a:pt x="1349" y="247"/>
                    <a:pt x="1348" y="249"/>
                  </a:cubicBezTo>
                  <a:cubicBezTo>
                    <a:pt x="1347" y="250"/>
                    <a:pt x="1346" y="252"/>
                    <a:pt x="1345" y="253"/>
                  </a:cubicBezTo>
                  <a:cubicBezTo>
                    <a:pt x="1343" y="255"/>
                    <a:pt x="1342" y="256"/>
                    <a:pt x="1340" y="258"/>
                  </a:cubicBezTo>
                  <a:cubicBezTo>
                    <a:pt x="1339" y="260"/>
                    <a:pt x="1338" y="261"/>
                    <a:pt x="1336" y="262"/>
                  </a:cubicBezTo>
                  <a:cubicBezTo>
                    <a:pt x="1335" y="264"/>
                    <a:pt x="1333" y="265"/>
                    <a:pt x="1331" y="267"/>
                  </a:cubicBezTo>
                  <a:cubicBezTo>
                    <a:pt x="1330" y="268"/>
                    <a:pt x="1328" y="269"/>
                    <a:pt x="1327" y="271"/>
                  </a:cubicBezTo>
                  <a:cubicBezTo>
                    <a:pt x="1325" y="272"/>
                    <a:pt x="1323" y="274"/>
                    <a:pt x="1321" y="275"/>
                  </a:cubicBezTo>
                  <a:cubicBezTo>
                    <a:pt x="1320" y="276"/>
                    <a:pt x="1318" y="277"/>
                    <a:pt x="1316" y="279"/>
                  </a:cubicBezTo>
                  <a:cubicBezTo>
                    <a:pt x="1314" y="280"/>
                    <a:pt x="1312" y="281"/>
                    <a:pt x="1310" y="283"/>
                  </a:cubicBezTo>
                  <a:cubicBezTo>
                    <a:pt x="1308" y="284"/>
                    <a:pt x="1307" y="285"/>
                    <a:pt x="1305" y="286"/>
                  </a:cubicBezTo>
                  <a:cubicBezTo>
                    <a:pt x="1303" y="287"/>
                    <a:pt x="1300" y="289"/>
                    <a:pt x="1298" y="290"/>
                  </a:cubicBezTo>
                  <a:cubicBezTo>
                    <a:pt x="1296" y="291"/>
                    <a:pt x="1295" y="292"/>
                    <a:pt x="1293" y="293"/>
                  </a:cubicBezTo>
                  <a:cubicBezTo>
                    <a:pt x="1290" y="294"/>
                    <a:pt x="1287" y="296"/>
                    <a:pt x="1283" y="298"/>
                  </a:cubicBezTo>
                  <a:cubicBezTo>
                    <a:pt x="1283" y="298"/>
                    <a:pt x="1282" y="298"/>
                    <a:pt x="1282" y="299"/>
                  </a:cubicBezTo>
                  <a:cubicBezTo>
                    <a:pt x="1278" y="301"/>
                    <a:pt x="1274" y="302"/>
                    <a:pt x="1270" y="304"/>
                  </a:cubicBezTo>
                  <a:cubicBezTo>
                    <a:pt x="1268" y="305"/>
                    <a:pt x="1267" y="305"/>
                    <a:pt x="1266" y="306"/>
                  </a:cubicBezTo>
                  <a:cubicBezTo>
                    <a:pt x="1263" y="307"/>
                    <a:pt x="1261" y="308"/>
                    <a:pt x="1258" y="309"/>
                  </a:cubicBezTo>
                  <a:cubicBezTo>
                    <a:pt x="1257" y="309"/>
                    <a:pt x="1255" y="310"/>
                    <a:pt x="1254" y="310"/>
                  </a:cubicBezTo>
                  <a:cubicBezTo>
                    <a:pt x="1252" y="311"/>
                    <a:pt x="1249" y="312"/>
                    <a:pt x="1247" y="312"/>
                  </a:cubicBezTo>
                  <a:cubicBezTo>
                    <a:pt x="1246" y="313"/>
                    <a:pt x="1245" y="313"/>
                    <a:pt x="1243" y="314"/>
                  </a:cubicBezTo>
                  <a:cubicBezTo>
                    <a:pt x="1241" y="314"/>
                    <a:pt x="1239" y="315"/>
                    <a:pt x="1237" y="315"/>
                  </a:cubicBezTo>
                  <a:cubicBezTo>
                    <a:pt x="1236" y="316"/>
                    <a:pt x="1235" y="316"/>
                    <a:pt x="1234" y="316"/>
                  </a:cubicBezTo>
                  <a:cubicBezTo>
                    <a:pt x="1232" y="317"/>
                    <a:pt x="1230" y="317"/>
                    <a:pt x="1228" y="317"/>
                  </a:cubicBezTo>
                  <a:cubicBezTo>
                    <a:pt x="1228" y="317"/>
                    <a:pt x="1227" y="318"/>
                    <a:pt x="1226" y="318"/>
                  </a:cubicBezTo>
                  <a:cubicBezTo>
                    <a:pt x="1224" y="318"/>
                    <a:pt x="1223" y="318"/>
                    <a:pt x="1221" y="318"/>
                  </a:cubicBezTo>
                  <a:cubicBezTo>
                    <a:pt x="1221" y="318"/>
                    <a:pt x="1220" y="318"/>
                    <a:pt x="1219" y="318"/>
                  </a:cubicBezTo>
                  <a:cubicBezTo>
                    <a:pt x="1218" y="319"/>
                    <a:pt x="1218" y="319"/>
                    <a:pt x="1218" y="319"/>
                  </a:cubicBezTo>
                  <a:cubicBezTo>
                    <a:pt x="1217" y="319"/>
                    <a:pt x="1217" y="318"/>
                    <a:pt x="1216" y="318"/>
                  </a:cubicBezTo>
                  <a:cubicBezTo>
                    <a:pt x="1215" y="318"/>
                    <a:pt x="1215" y="318"/>
                    <a:pt x="1215" y="318"/>
                  </a:cubicBezTo>
                  <a:cubicBezTo>
                    <a:pt x="1214" y="318"/>
                    <a:pt x="1213" y="317"/>
                    <a:pt x="1212" y="317"/>
                  </a:cubicBezTo>
                  <a:cubicBezTo>
                    <a:pt x="1212" y="316"/>
                    <a:pt x="1212" y="315"/>
                    <a:pt x="1213" y="314"/>
                  </a:cubicBezTo>
                  <a:close/>
                  <a:moveTo>
                    <a:pt x="236" y="273"/>
                  </a:moveTo>
                  <a:cubicBezTo>
                    <a:pt x="227" y="314"/>
                    <a:pt x="193" y="336"/>
                    <a:pt x="169" y="336"/>
                  </a:cubicBezTo>
                  <a:cubicBezTo>
                    <a:pt x="168" y="337"/>
                    <a:pt x="167" y="337"/>
                    <a:pt x="166" y="337"/>
                  </a:cubicBezTo>
                  <a:cubicBezTo>
                    <a:pt x="165" y="337"/>
                    <a:pt x="164" y="337"/>
                    <a:pt x="164" y="336"/>
                  </a:cubicBezTo>
                  <a:cubicBezTo>
                    <a:pt x="163" y="336"/>
                    <a:pt x="163" y="336"/>
                    <a:pt x="163" y="336"/>
                  </a:cubicBezTo>
                  <a:cubicBezTo>
                    <a:pt x="162" y="336"/>
                    <a:pt x="162" y="336"/>
                    <a:pt x="161" y="336"/>
                  </a:cubicBezTo>
                  <a:cubicBezTo>
                    <a:pt x="161" y="336"/>
                    <a:pt x="160" y="336"/>
                    <a:pt x="160" y="336"/>
                  </a:cubicBezTo>
                  <a:cubicBezTo>
                    <a:pt x="159" y="336"/>
                    <a:pt x="159" y="336"/>
                    <a:pt x="158" y="336"/>
                  </a:cubicBezTo>
                  <a:cubicBezTo>
                    <a:pt x="157" y="336"/>
                    <a:pt x="157" y="336"/>
                    <a:pt x="156" y="336"/>
                  </a:cubicBezTo>
                  <a:cubicBezTo>
                    <a:pt x="156" y="336"/>
                    <a:pt x="155" y="336"/>
                    <a:pt x="155" y="335"/>
                  </a:cubicBezTo>
                  <a:cubicBezTo>
                    <a:pt x="154" y="335"/>
                    <a:pt x="153" y="335"/>
                    <a:pt x="153" y="335"/>
                  </a:cubicBezTo>
                  <a:cubicBezTo>
                    <a:pt x="152" y="335"/>
                    <a:pt x="152" y="335"/>
                    <a:pt x="151" y="334"/>
                  </a:cubicBezTo>
                  <a:cubicBezTo>
                    <a:pt x="151" y="334"/>
                    <a:pt x="150" y="334"/>
                    <a:pt x="149" y="334"/>
                  </a:cubicBezTo>
                  <a:cubicBezTo>
                    <a:pt x="149" y="334"/>
                    <a:pt x="148" y="333"/>
                    <a:pt x="148" y="333"/>
                  </a:cubicBezTo>
                  <a:cubicBezTo>
                    <a:pt x="147" y="333"/>
                    <a:pt x="147" y="333"/>
                    <a:pt x="146" y="332"/>
                  </a:cubicBezTo>
                  <a:cubicBezTo>
                    <a:pt x="146" y="332"/>
                    <a:pt x="145" y="332"/>
                    <a:pt x="145" y="331"/>
                  </a:cubicBezTo>
                  <a:cubicBezTo>
                    <a:pt x="144" y="331"/>
                    <a:pt x="143" y="331"/>
                    <a:pt x="143" y="330"/>
                  </a:cubicBezTo>
                  <a:cubicBezTo>
                    <a:pt x="142" y="330"/>
                    <a:pt x="142" y="329"/>
                    <a:pt x="141" y="329"/>
                  </a:cubicBezTo>
                  <a:cubicBezTo>
                    <a:pt x="141" y="329"/>
                    <a:pt x="140" y="328"/>
                    <a:pt x="140" y="327"/>
                  </a:cubicBezTo>
                  <a:cubicBezTo>
                    <a:pt x="139" y="327"/>
                    <a:pt x="139" y="327"/>
                    <a:pt x="138" y="326"/>
                  </a:cubicBezTo>
                  <a:cubicBezTo>
                    <a:pt x="138" y="325"/>
                    <a:pt x="137" y="325"/>
                    <a:pt x="137" y="324"/>
                  </a:cubicBezTo>
                  <a:cubicBezTo>
                    <a:pt x="136" y="324"/>
                    <a:pt x="136" y="323"/>
                    <a:pt x="135" y="322"/>
                  </a:cubicBezTo>
                  <a:cubicBezTo>
                    <a:pt x="135" y="322"/>
                    <a:pt x="134" y="321"/>
                    <a:pt x="134" y="320"/>
                  </a:cubicBezTo>
                  <a:cubicBezTo>
                    <a:pt x="134" y="319"/>
                    <a:pt x="133" y="319"/>
                    <a:pt x="133" y="318"/>
                  </a:cubicBezTo>
                  <a:cubicBezTo>
                    <a:pt x="132" y="317"/>
                    <a:pt x="132" y="316"/>
                    <a:pt x="132" y="315"/>
                  </a:cubicBezTo>
                  <a:cubicBezTo>
                    <a:pt x="131" y="314"/>
                    <a:pt x="131" y="314"/>
                    <a:pt x="131" y="313"/>
                  </a:cubicBezTo>
                  <a:cubicBezTo>
                    <a:pt x="130" y="312"/>
                    <a:pt x="130" y="310"/>
                    <a:pt x="129" y="309"/>
                  </a:cubicBezTo>
                  <a:cubicBezTo>
                    <a:pt x="129" y="308"/>
                    <a:pt x="129" y="308"/>
                    <a:pt x="129" y="307"/>
                  </a:cubicBezTo>
                  <a:cubicBezTo>
                    <a:pt x="128" y="305"/>
                    <a:pt x="128" y="304"/>
                    <a:pt x="128" y="302"/>
                  </a:cubicBezTo>
                  <a:cubicBezTo>
                    <a:pt x="128" y="301"/>
                    <a:pt x="127" y="301"/>
                    <a:pt x="127" y="300"/>
                  </a:cubicBezTo>
                  <a:cubicBezTo>
                    <a:pt x="127" y="298"/>
                    <a:pt x="127" y="296"/>
                    <a:pt x="127" y="294"/>
                  </a:cubicBezTo>
                  <a:cubicBezTo>
                    <a:pt x="127" y="293"/>
                    <a:pt x="126" y="292"/>
                    <a:pt x="126" y="292"/>
                  </a:cubicBezTo>
                  <a:cubicBezTo>
                    <a:pt x="126" y="289"/>
                    <a:pt x="126" y="286"/>
                    <a:pt x="126" y="282"/>
                  </a:cubicBezTo>
                  <a:cubicBezTo>
                    <a:pt x="125" y="214"/>
                    <a:pt x="160" y="93"/>
                    <a:pt x="238" y="86"/>
                  </a:cubicBezTo>
                  <a:cubicBezTo>
                    <a:pt x="240" y="86"/>
                    <a:pt x="241" y="86"/>
                    <a:pt x="242" y="86"/>
                  </a:cubicBezTo>
                  <a:cubicBezTo>
                    <a:pt x="243" y="86"/>
                    <a:pt x="244" y="86"/>
                    <a:pt x="245" y="87"/>
                  </a:cubicBezTo>
                  <a:cubicBezTo>
                    <a:pt x="246" y="87"/>
                    <a:pt x="247" y="87"/>
                    <a:pt x="248" y="87"/>
                  </a:cubicBezTo>
                  <a:cubicBezTo>
                    <a:pt x="250" y="87"/>
                    <a:pt x="251" y="88"/>
                    <a:pt x="252" y="88"/>
                  </a:cubicBezTo>
                  <a:cubicBezTo>
                    <a:pt x="253" y="88"/>
                    <a:pt x="254" y="89"/>
                    <a:pt x="255" y="89"/>
                  </a:cubicBezTo>
                  <a:cubicBezTo>
                    <a:pt x="256" y="89"/>
                    <a:pt x="257" y="90"/>
                    <a:pt x="259" y="91"/>
                  </a:cubicBezTo>
                  <a:cubicBezTo>
                    <a:pt x="259" y="91"/>
                    <a:pt x="260" y="92"/>
                    <a:pt x="261" y="92"/>
                  </a:cubicBezTo>
                  <a:cubicBezTo>
                    <a:pt x="262" y="93"/>
                    <a:pt x="263" y="94"/>
                    <a:pt x="264" y="94"/>
                  </a:cubicBezTo>
                  <a:cubicBezTo>
                    <a:pt x="264" y="95"/>
                    <a:pt x="265" y="95"/>
                    <a:pt x="266" y="96"/>
                  </a:cubicBezTo>
                  <a:cubicBezTo>
                    <a:pt x="266" y="97"/>
                    <a:pt x="267" y="98"/>
                    <a:pt x="268" y="99"/>
                  </a:cubicBezTo>
                  <a:cubicBezTo>
                    <a:pt x="268" y="99"/>
                    <a:pt x="269" y="100"/>
                    <a:pt x="269" y="101"/>
                  </a:cubicBezTo>
                  <a:cubicBezTo>
                    <a:pt x="270" y="101"/>
                    <a:pt x="270" y="102"/>
                    <a:pt x="270" y="103"/>
                  </a:cubicBezTo>
                  <a:cubicBezTo>
                    <a:pt x="271" y="104"/>
                    <a:pt x="271" y="104"/>
                    <a:pt x="271" y="105"/>
                  </a:cubicBezTo>
                  <a:cubicBezTo>
                    <a:pt x="272" y="106"/>
                    <a:pt x="272" y="107"/>
                    <a:pt x="272" y="108"/>
                  </a:cubicBezTo>
                  <a:cubicBezTo>
                    <a:pt x="272" y="108"/>
                    <a:pt x="273" y="109"/>
                    <a:pt x="273" y="109"/>
                  </a:cubicBezTo>
                  <a:cubicBezTo>
                    <a:pt x="273" y="110"/>
                    <a:pt x="273" y="112"/>
                    <a:pt x="273" y="113"/>
                  </a:cubicBezTo>
                  <a:cubicBezTo>
                    <a:pt x="258" y="177"/>
                    <a:pt x="251" y="209"/>
                    <a:pt x="236" y="273"/>
                  </a:cubicBezTo>
                  <a:close/>
                  <a:moveTo>
                    <a:pt x="1890" y="588"/>
                  </a:moveTo>
                  <a:cubicBezTo>
                    <a:pt x="1869" y="617"/>
                    <a:pt x="1831" y="620"/>
                    <a:pt x="1812" y="612"/>
                  </a:cubicBezTo>
                  <a:cubicBezTo>
                    <a:pt x="1798" y="606"/>
                    <a:pt x="1774" y="595"/>
                    <a:pt x="1795" y="546"/>
                  </a:cubicBezTo>
                  <a:cubicBezTo>
                    <a:pt x="1822" y="483"/>
                    <a:pt x="1903" y="385"/>
                    <a:pt x="1977" y="409"/>
                  </a:cubicBezTo>
                  <a:cubicBezTo>
                    <a:pt x="1999" y="417"/>
                    <a:pt x="2001" y="437"/>
                    <a:pt x="1999" y="445"/>
                  </a:cubicBezTo>
                  <a:cubicBezTo>
                    <a:pt x="1955" y="502"/>
                    <a:pt x="1933" y="531"/>
                    <a:pt x="1890" y="5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3" name="文本框 452"/>
          <p:cNvSpPr txBox="1"/>
          <p:nvPr/>
        </p:nvSpPr>
        <p:spPr>
          <a:xfrm>
            <a:off x="1771740" y="5067574"/>
            <a:ext cx="86485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我们便是幸福的</a:t>
            </a:r>
            <a:r>
              <a:rPr lang="zh-CN" altLang="en-US" sz="66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旅行者</a:t>
            </a:r>
            <a:endParaRPr lang="zh-CN" altLang="en-US" sz="66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1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54"/>
          <p:cNvGrpSpPr>
            <a:grpSpLocks noChangeAspect="1"/>
          </p:cNvGrpSpPr>
          <p:nvPr/>
        </p:nvGrpSpPr>
        <p:grpSpPr bwMode="auto">
          <a:xfrm>
            <a:off x="4732566" y="1372280"/>
            <a:ext cx="1674813" cy="1657350"/>
            <a:chOff x="3036" y="837"/>
            <a:chExt cx="1055" cy="1044"/>
          </a:xfrm>
        </p:grpSpPr>
        <p:sp>
          <p:nvSpPr>
            <p:cNvPr id="64" name="AutoShape 53"/>
            <p:cNvSpPr>
              <a:spLocks noChangeAspect="1" noChangeArrowheads="1" noTextEdit="1"/>
            </p:cNvSpPr>
            <p:nvPr/>
          </p:nvSpPr>
          <p:spPr bwMode="auto">
            <a:xfrm>
              <a:off x="3036" y="837"/>
              <a:ext cx="1055" cy="1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5"/>
            <p:cNvSpPr/>
            <p:nvPr/>
          </p:nvSpPr>
          <p:spPr bwMode="auto">
            <a:xfrm>
              <a:off x="2996" y="785"/>
              <a:ext cx="1143" cy="1148"/>
            </a:xfrm>
            <a:custGeom>
              <a:avLst/>
              <a:gdLst>
                <a:gd name="T0" fmla="*/ 272 w 286"/>
                <a:gd name="T1" fmla="*/ 168 h 287"/>
                <a:gd name="T2" fmla="*/ 167 w 286"/>
                <a:gd name="T3" fmla="*/ 14 h 287"/>
                <a:gd name="T4" fmla="*/ 13 w 286"/>
                <a:gd name="T5" fmla="*/ 119 h 287"/>
                <a:gd name="T6" fmla="*/ 118 w 286"/>
                <a:gd name="T7" fmla="*/ 273 h 287"/>
                <a:gd name="T8" fmla="*/ 272 w 286"/>
                <a:gd name="T9" fmla="*/ 16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287">
                  <a:moveTo>
                    <a:pt x="272" y="168"/>
                  </a:moveTo>
                  <a:cubicBezTo>
                    <a:pt x="286" y="97"/>
                    <a:pt x="239" y="28"/>
                    <a:pt x="167" y="14"/>
                  </a:cubicBezTo>
                  <a:cubicBezTo>
                    <a:pt x="96" y="0"/>
                    <a:pt x="27" y="47"/>
                    <a:pt x="13" y="119"/>
                  </a:cubicBezTo>
                  <a:cubicBezTo>
                    <a:pt x="0" y="190"/>
                    <a:pt x="47" y="259"/>
                    <a:pt x="118" y="273"/>
                  </a:cubicBezTo>
                  <a:cubicBezTo>
                    <a:pt x="190" y="287"/>
                    <a:pt x="259" y="240"/>
                    <a:pt x="272" y="168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1" name="Freeform 31"/>
          <p:cNvSpPr>
            <a:spLocks noChangeAspect="1" noEditPoints="1"/>
          </p:cNvSpPr>
          <p:nvPr/>
        </p:nvSpPr>
        <p:spPr bwMode="auto">
          <a:xfrm>
            <a:off x="4430152" y="1059958"/>
            <a:ext cx="2282134" cy="2280416"/>
          </a:xfrm>
          <a:custGeom>
            <a:avLst/>
            <a:gdLst>
              <a:gd name="T0" fmla="*/ 188 w 375"/>
              <a:gd name="T1" fmla="*/ 371 h 375"/>
              <a:gd name="T2" fmla="*/ 153 w 375"/>
              <a:gd name="T3" fmla="*/ 367 h 375"/>
              <a:gd name="T4" fmla="*/ 4 w 375"/>
              <a:gd name="T5" fmla="*/ 188 h 375"/>
              <a:gd name="T6" fmla="*/ 7 w 375"/>
              <a:gd name="T7" fmla="*/ 153 h 375"/>
              <a:gd name="T8" fmla="*/ 187 w 375"/>
              <a:gd name="T9" fmla="*/ 4 h 375"/>
              <a:gd name="T10" fmla="*/ 222 w 375"/>
              <a:gd name="T11" fmla="*/ 8 h 375"/>
              <a:gd name="T12" fmla="*/ 371 w 375"/>
              <a:gd name="T13" fmla="*/ 187 h 375"/>
              <a:gd name="T14" fmla="*/ 367 w 375"/>
              <a:gd name="T15" fmla="*/ 222 h 375"/>
              <a:gd name="T16" fmla="*/ 369 w 375"/>
              <a:gd name="T17" fmla="*/ 222 h 375"/>
              <a:gd name="T18" fmla="*/ 367 w 375"/>
              <a:gd name="T19" fmla="*/ 222 h 375"/>
              <a:gd name="T20" fmla="*/ 188 w 375"/>
              <a:gd name="T21" fmla="*/ 371 h 375"/>
              <a:gd name="T22" fmla="*/ 187 w 375"/>
              <a:gd name="T23" fmla="*/ 0 h 375"/>
              <a:gd name="T24" fmla="*/ 3 w 375"/>
              <a:gd name="T25" fmla="*/ 152 h 375"/>
              <a:gd name="T26" fmla="*/ 0 w 375"/>
              <a:gd name="T27" fmla="*/ 188 h 375"/>
              <a:gd name="T28" fmla="*/ 152 w 375"/>
              <a:gd name="T29" fmla="*/ 371 h 375"/>
              <a:gd name="T30" fmla="*/ 188 w 375"/>
              <a:gd name="T31" fmla="*/ 375 h 375"/>
              <a:gd name="T32" fmla="*/ 371 w 375"/>
              <a:gd name="T33" fmla="*/ 222 h 375"/>
              <a:gd name="T34" fmla="*/ 371 w 375"/>
              <a:gd name="T35" fmla="*/ 222 h 375"/>
              <a:gd name="T36" fmla="*/ 375 w 375"/>
              <a:gd name="T37" fmla="*/ 187 h 375"/>
              <a:gd name="T38" fmla="*/ 222 w 375"/>
              <a:gd name="T39" fmla="*/ 4 h 375"/>
              <a:gd name="T40" fmla="*/ 187 w 375"/>
              <a:gd name="T41" fmla="*/ 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5" h="375">
                <a:moveTo>
                  <a:pt x="188" y="371"/>
                </a:moveTo>
                <a:cubicBezTo>
                  <a:pt x="176" y="371"/>
                  <a:pt x="165" y="370"/>
                  <a:pt x="153" y="367"/>
                </a:cubicBezTo>
                <a:cubicBezTo>
                  <a:pt x="65" y="351"/>
                  <a:pt x="4" y="274"/>
                  <a:pt x="4" y="188"/>
                </a:cubicBezTo>
                <a:cubicBezTo>
                  <a:pt x="4" y="176"/>
                  <a:pt x="5" y="165"/>
                  <a:pt x="7" y="153"/>
                </a:cubicBezTo>
                <a:cubicBezTo>
                  <a:pt x="24" y="65"/>
                  <a:pt x="101" y="4"/>
                  <a:pt x="187" y="4"/>
                </a:cubicBezTo>
                <a:cubicBezTo>
                  <a:pt x="199" y="4"/>
                  <a:pt x="210" y="5"/>
                  <a:pt x="222" y="8"/>
                </a:cubicBezTo>
                <a:cubicBezTo>
                  <a:pt x="309" y="24"/>
                  <a:pt x="371" y="101"/>
                  <a:pt x="371" y="187"/>
                </a:cubicBezTo>
                <a:cubicBezTo>
                  <a:pt x="371" y="199"/>
                  <a:pt x="370" y="210"/>
                  <a:pt x="367" y="222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67" y="222"/>
                  <a:pt x="367" y="222"/>
                  <a:pt x="367" y="222"/>
                </a:cubicBezTo>
                <a:cubicBezTo>
                  <a:pt x="351" y="310"/>
                  <a:pt x="274" y="371"/>
                  <a:pt x="188" y="371"/>
                </a:cubicBezTo>
                <a:moveTo>
                  <a:pt x="187" y="0"/>
                </a:moveTo>
                <a:cubicBezTo>
                  <a:pt x="99" y="0"/>
                  <a:pt x="21" y="63"/>
                  <a:pt x="3" y="152"/>
                </a:cubicBezTo>
                <a:cubicBezTo>
                  <a:pt x="1" y="164"/>
                  <a:pt x="0" y="176"/>
                  <a:pt x="0" y="188"/>
                </a:cubicBezTo>
                <a:cubicBezTo>
                  <a:pt x="0" y="276"/>
                  <a:pt x="63" y="354"/>
                  <a:pt x="152" y="371"/>
                </a:cubicBezTo>
                <a:cubicBezTo>
                  <a:pt x="164" y="374"/>
                  <a:pt x="176" y="375"/>
                  <a:pt x="188" y="375"/>
                </a:cubicBezTo>
                <a:cubicBezTo>
                  <a:pt x="276" y="375"/>
                  <a:pt x="354" y="312"/>
                  <a:pt x="371" y="222"/>
                </a:cubicBezTo>
                <a:cubicBezTo>
                  <a:pt x="371" y="222"/>
                  <a:pt x="371" y="222"/>
                  <a:pt x="371" y="222"/>
                </a:cubicBezTo>
                <a:cubicBezTo>
                  <a:pt x="374" y="211"/>
                  <a:pt x="375" y="199"/>
                  <a:pt x="375" y="187"/>
                </a:cubicBezTo>
                <a:cubicBezTo>
                  <a:pt x="375" y="99"/>
                  <a:pt x="312" y="21"/>
                  <a:pt x="222" y="4"/>
                </a:cubicBezTo>
                <a:cubicBezTo>
                  <a:pt x="211" y="1"/>
                  <a:pt x="199" y="0"/>
                  <a:pt x="18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5"/>
          <p:cNvSpPr/>
          <p:nvPr/>
        </p:nvSpPr>
        <p:spPr bwMode="auto">
          <a:xfrm>
            <a:off x="7058513" y="2504549"/>
            <a:ext cx="3881160" cy="2399378"/>
          </a:xfrm>
          <a:custGeom>
            <a:avLst/>
            <a:gdLst>
              <a:gd name="T0" fmla="*/ 334 w 769"/>
              <a:gd name="T1" fmla="*/ 0 h 474"/>
              <a:gd name="T2" fmla="*/ 172 w 769"/>
              <a:gd name="T3" fmla="*/ 123 h 474"/>
              <a:gd name="T4" fmla="*/ 49 w 769"/>
              <a:gd name="T5" fmla="*/ 265 h 474"/>
              <a:gd name="T6" fmla="*/ 0 w 769"/>
              <a:gd name="T7" fmla="*/ 359 h 474"/>
              <a:gd name="T8" fmla="*/ 116 w 769"/>
              <a:gd name="T9" fmla="*/ 474 h 474"/>
              <a:gd name="T10" fmla="*/ 653 w 769"/>
              <a:gd name="T11" fmla="*/ 474 h 474"/>
              <a:gd name="T12" fmla="*/ 769 w 769"/>
              <a:gd name="T13" fmla="*/ 359 h 474"/>
              <a:gd name="T14" fmla="*/ 670 w 769"/>
              <a:gd name="T15" fmla="*/ 244 h 474"/>
              <a:gd name="T16" fmla="*/ 672 w 769"/>
              <a:gd name="T17" fmla="*/ 222 h 474"/>
              <a:gd name="T18" fmla="*/ 560 w 769"/>
              <a:gd name="T19" fmla="*/ 109 h 474"/>
              <a:gd name="T20" fmla="*/ 498 w 769"/>
              <a:gd name="T21" fmla="*/ 128 h 474"/>
              <a:gd name="T22" fmla="*/ 334 w 769"/>
              <a:gd name="T23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9" h="474">
                <a:moveTo>
                  <a:pt x="334" y="0"/>
                </a:moveTo>
                <a:cubicBezTo>
                  <a:pt x="257" y="0"/>
                  <a:pt x="192" y="52"/>
                  <a:pt x="172" y="123"/>
                </a:cubicBezTo>
                <a:cubicBezTo>
                  <a:pt x="103" y="133"/>
                  <a:pt x="49" y="193"/>
                  <a:pt x="49" y="265"/>
                </a:cubicBezTo>
                <a:cubicBezTo>
                  <a:pt x="19" y="286"/>
                  <a:pt x="0" y="320"/>
                  <a:pt x="0" y="359"/>
                </a:cubicBezTo>
                <a:cubicBezTo>
                  <a:pt x="0" y="422"/>
                  <a:pt x="52" y="474"/>
                  <a:pt x="116" y="474"/>
                </a:cubicBezTo>
                <a:cubicBezTo>
                  <a:pt x="653" y="474"/>
                  <a:pt x="653" y="474"/>
                  <a:pt x="653" y="474"/>
                </a:cubicBezTo>
                <a:cubicBezTo>
                  <a:pt x="717" y="474"/>
                  <a:pt x="769" y="422"/>
                  <a:pt x="769" y="359"/>
                </a:cubicBezTo>
                <a:cubicBezTo>
                  <a:pt x="769" y="300"/>
                  <a:pt x="726" y="252"/>
                  <a:pt x="670" y="244"/>
                </a:cubicBezTo>
                <a:cubicBezTo>
                  <a:pt x="671" y="237"/>
                  <a:pt x="672" y="229"/>
                  <a:pt x="672" y="222"/>
                </a:cubicBezTo>
                <a:cubicBezTo>
                  <a:pt x="672" y="159"/>
                  <a:pt x="622" y="109"/>
                  <a:pt x="560" y="109"/>
                </a:cubicBezTo>
                <a:cubicBezTo>
                  <a:pt x="537" y="109"/>
                  <a:pt x="516" y="116"/>
                  <a:pt x="498" y="128"/>
                </a:cubicBezTo>
                <a:cubicBezTo>
                  <a:pt x="479" y="55"/>
                  <a:pt x="413" y="0"/>
                  <a:pt x="334" y="0"/>
                </a:cubicBezTo>
              </a:path>
            </a:pathLst>
          </a:custGeom>
          <a:solidFill>
            <a:srgbClr val="62B2C1">
              <a:alpha val="8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3"/>
          <p:cNvSpPr>
            <a:spLocks noChangeAspect="1" noChangeArrowheads="1" noTextEdit="1"/>
          </p:cNvSpPr>
          <p:nvPr/>
        </p:nvSpPr>
        <p:spPr bwMode="auto">
          <a:xfrm>
            <a:off x="7058513" y="1802944"/>
            <a:ext cx="599394" cy="59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"/>
          <p:cNvSpPr/>
          <p:nvPr/>
        </p:nvSpPr>
        <p:spPr bwMode="auto">
          <a:xfrm>
            <a:off x="7032898" y="1772206"/>
            <a:ext cx="663432" cy="655747"/>
          </a:xfrm>
          <a:custGeom>
            <a:avLst/>
            <a:gdLst>
              <a:gd name="T0" fmla="*/ 101 w 106"/>
              <a:gd name="T1" fmla="*/ 62 h 105"/>
              <a:gd name="T2" fmla="*/ 62 w 106"/>
              <a:gd name="T3" fmla="*/ 5 h 105"/>
              <a:gd name="T4" fmla="*/ 5 w 106"/>
              <a:gd name="T5" fmla="*/ 44 h 105"/>
              <a:gd name="T6" fmla="*/ 44 w 106"/>
              <a:gd name="T7" fmla="*/ 100 h 105"/>
              <a:gd name="T8" fmla="*/ 101 w 106"/>
              <a:gd name="T9" fmla="*/ 6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5">
                <a:moveTo>
                  <a:pt x="101" y="62"/>
                </a:moveTo>
                <a:cubicBezTo>
                  <a:pt x="106" y="36"/>
                  <a:pt x="88" y="10"/>
                  <a:pt x="62" y="5"/>
                </a:cubicBezTo>
                <a:cubicBezTo>
                  <a:pt x="36" y="0"/>
                  <a:pt x="10" y="17"/>
                  <a:pt x="5" y="44"/>
                </a:cubicBezTo>
                <a:cubicBezTo>
                  <a:pt x="0" y="70"/>
                  <a:pt x="17" y="95"/>
                  <a:pt x="44" y="100"/>
                </a:cubicBezTo>
                <a:cubicBezTo>
                  <a:pt x="70" y="105"/>
                  <a:pt x="96" y="88"/>
                  <a:pt x="101" y="62"/>
                </a:cubicBezTo>
                <a:close/>
              </a:path>
            </a:pathLst>
          </a:custGeom>
          <a:solidFill>
            <a:srgbClr val="F6AB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0"/>
          <p:cNvSpPr>
            <a:spLocks noChangeAspect="1"/>
          </p:cNvSpPr>
          <p:nvPr/>
        </p:nvSpPr>
        <p:spPr bwMode="auto">
          <a:xfrm>
            <a:off x="8168093" y="3523263"/>
            <a:ext cx="1611084" cy="991436"/>
          </a:xfrm>
          <a:custGeom>
            <a:avLst/>
            <a:gdLst>
              <a:gd name="T0" fmla="*/ 170 w 301"/>
              <a:gd name="T1" fmla="*/ 0 h 185"/>
              <a:gd name="T2" fmla="*/ 106 w 301"/>
              <a:gd name="T3" fmla="*/ 49 h 185"/>
              <a:gd name="T4" fmla="*/ 82 w 301"/>
              <a:gd name="T5" fmla="*/ 42 h 185"/>
              <a:gd name="T6" fmla="*/ 38 w 301"/>
              <a:gd name="T7" fmla="*/ 86 h 185"/>
              <a:gd name="T8" fmla="*/ 39 w 301"/>
              <a:gd name="T9" fmla="*/ 95 h 185"/>
              <a:gd name="T10" fmla="*/ 0 w 301"/>
              <a:gd name="T11" fmla="*/ 140 h 185"/>
              <a:gd name="T12" fmla="*/ 46 w 301"/>
              <a:gd name="T13" fmla="*/ 185 h 185"/>
              <a:gd name="T14" fmla="*/ 256 w 301"/>
              <a:gd name="T15" fmla="*/ 185 h 185"/>
              <a:gd name="T16" fmla="*/ 301 w 301"/>
              <a:gd name="T17" fmla="*/ 140 h 185"/>
              <a:gd name="T18" fmla="*/ 282 w 301"/>
              <a:gd name="T19" fmla="*/ 103 h 185"/>
              <a:gd name="T20" fmla="*/ 234 w 301"/>
              <a:gd name="T21" fmla="*/ 48 h 185"/>
              <a:gd name="T22" fmla="*/ 170 w 301"/>
              <a:gd name="T2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1" h="185">
                <a:moveTo>
                  <a:pt x="170" y="0"/>
                </a:moveTo>
                <a:cubicBezTo>
                  <a:pt x="140" y="0"/>
                  <a:pt x="114" y="21"/>
                  <a:pt x="106" y="49"/>
                </a:cubicBezTo>
                <a:cubicBezTo>
                  <a:pt x="99" y="45"/>
                  <a:pt x="91" y="42"/>
                  <a:pt x="82" y="42"/>
                </a:cubicBezTo>
                <a:cubicBezTo>
                  <a:pt x="58" y="42"/>
                  <a:pt x="38" y="62"/>
                  <a:pt x="38" y="86"/>
                </a:cubicBezTo>
                <a:cubicBezTo>
                  <a:pt x="38" y="89"/>
                  <a:pt x="38" y="92"/>
                  <a:pt x="39" y="95"/>
                </a:cubicBezTo>
                <a:cubicBezTo>
                  <a:pt x="17" y="98"/>
                  <a:pt x="0" y="117"/>
                  <a:pt x="0" y="140"/>
                </a:cubicBezTo>
                <a:cubicBezTo>
                  <a:pt x="0" y="165"/>
                  <a:pt x="21" y="185"/>
                  <a:pt x="46" y="185"/>
                </a:cubicBezTo>
                <a:cubicBezTo>
                  <a:pt x="256" y="185"/>
                  <a:pt x="256" y="185"/>
                  <a:pt x="256" y="185"/>
                </a:cubicBezTo>
                <a:cubicBezTo>
                  <a:pt x="281" y="185"/>
                  <a:pt x="301" y="165"/>
                  <a:pt x="301" y="140"/>
                </a:cubicBezTo>
                <a:cubicBezTo>
                  <a:pt x="301" y="125"/>
                  <a:pt x="294" y="111"/>
                  <a:pt x="282" y="103"/>
                </a:cubicBezTo>
                <a:cubicBezTo>
                  <a:pt x="282" y="75"/>
                  <a:pt x="261" y="52"/>
                  <a:pt x="234" y="48"/>
                </a:cubicBezTo>
                <a:cubicBezTo>
                  <a:pt x="226" y="20"/>
                  <a:pt x="201" y="0"/>
                  <a:pt x="170" y="0"/>
                </a:cubicBezTo>
              </a:path>
            </a:pathLst>
          </a:custGeom>
          <a:solidFill>
            <a:srgbClr val="F18C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1"/>
          <p:cNvSpPr>
            <a:spLocks noChangeAspect="1" noEditPoints="1"/>
          </p:cNvSpPr>
          <p:nvPr/>
        </p:nvSpPr>
        <p:spPr bwMode="auto">
          <a:xfrm>
            <a:off x="7965989" y="3373211"/>
            <a:ext cx="1959413" cy="1218195"/>
          </a:xfrm>
          <a:custGeom>
            <a:avLst/>
            <a:gdLst>
              <a:gd name="T0" fmla="*/ 132 w 369"/>
              <a:gd name="T1" fmla="*/ 65 h 229"/>
              <a:gd name="T2" fmla="*/ 133 w 369"/>
              <a:gd name="T3" fmla="*/ 62 h 229"/>
              <a:gd name="T4" fmla="*/ 209 w 369"/>
              <a:gd name="T5" fmla="*/ 4 h 229"/>
              <a:gd name="T6" fmla="*/ 209 w 369"/>
              <a:gd name="T7" fmla="*/ 4 h 229"/>
              <a:gd name="T8" fmla="*/ 284 w 369"/>
              <a:gd name="T9" fmla="*/ 60 h 229"/>
              <a:gd name="T10" fmla="*/ 284 w 369"/>
              <a:gd name="T11" fmla="*/ 62 h 229"/>
              <a:gd name="T12" fmla="*/ 286 w 369"/>
              <a:gd name="T13" fmla="*/ 62 h 229"/>
              <a:gd name="T14" fmla="*/ 342 w 369"/>
              <a:gd name="T15" fmla="*/ 127 h 229"/>
              <a:gd name="T16" fmla="*/ 342 w 369"/>
              <a:gd name="T17" fmla="*/ 128 h 229"/>
              <a:gd name="T18" fmla="*/ 343 w 369"/>
              <a:gd name="T19" fmla="*/ 129 h 229"/>
              <a:gd name="T20" fmla="*/ 365 w 369"/>
              <a:gd name="T21" fmla="*/ 172 h 229"/>
              <a:gd name="T22" fmla="*/ 350 w 369"/>
              <a:gd name="T23" fmla="*/ 209 h 229"/>
              <a:gd name="T24" fmla="*/ 312 w 369"/>
              <a:gd name="T25" fmla="*/ 225 h 229"/>
              <a:gd name="T26" fmla="*/ 57 w 369"/>
              <a:gd name="T27" fmla="*/ 225 h 229"/>
              <a:gd name="T28" fmla="*/ 20 w 369"/>
              <a:gd name="T29" fmla="*/ 209 h 229"/>
              <a:gd name="T30" fmla="*/ 4 w 369"/>
              <a:gd name="T31" fmla="*/ 172 h 229"/>
              <a:gd name="T32" fmla="*/ 50 w 369"/>
              <a:gd name="T33" fmla="*/ 119 h 229"/>
              <a:gd name="T34" fmla="*/ 52 w 369"/>
              <a:gd name="T35" fmla="*/ 119 h 229"/>
              <a:gd name="T36" fmla="*/ 51 w 369"/>
              <a:gd name="T37" fmla="*/ 117 h 229"/>
              <a:gd name="T38" fmla="*/ 50 w 369"/>
              <a:gd name="T39" fmla="*/ 107 h 229"/>
              <a:gd name="T40" fmla="*/ 65 w 369"/>
              <a:gd name="T41" fmla="*/ 70 h 229"/>
              <a:gd name="T42" fmla="*/ 102 w 369"/>
              <a:gd name="T43" fmla="*/ 55 h 229"/>
              <a:gd name="T44" fmla="*/ 130 w 369"/>
              <a:gd name="T45" fmla="*/ 64 h 229"/>
              <a:gd name="T46" fmla="*/ 132 w 369"/>
              <a:gd name="T47" fmla="*/ 65 h 229"/>
              <a:gd name="T48" fmla="*/ 209 w 369"/>
              <a:gd name="T49" fmla="*/ 0 h 229"/>
              <a:gd name="T50" fmla="*/ 130 w 369"/>
              <a:gd name="T51" fmla="*/ 59 h 229"/>
              <a:gd name="T52" fmla="*/ 102 w 369"/>
              <a:gd name="T53" fmla="*/ 51 h 229"/>
              <a:gd name="T54" fmla="*/ 102 w 369"/>
              <a:gd name="T55" fmla="*/ 51 h 229"/>
              <a:gd name="T56" fmla="*/ 46 w 369"/>
              <a:gd name="T57" fmla="*/ 107 h 229"/>
              <a:gd name="T58" fmla="*/ 47 w 369"/>
              <a:gd name="T59" fmla="*/ 116 h 229"/>
              <a:gd name="T60" fmla="*/ 0 w 369"/>
              <a:gd name="T61" fmla="*/ 172 h 229"/>
              <a:gd name="T62" fmla="*/ 57 w 369"/>
              <a:gd name="T63" fmla="*/ 229 h 229"/>
              <a:gd name="T64" fmla="*/ 312 w 369"/>
              <a:gd name="T65" fmla="*/ 229 h 229"/>
              <a:gd name="T66" fmla="*/ 369 w 369"/>
              <a:gd name="T67" fmla="*/ 172 h 229"/>
              <a:gd name="T68" fmla="*/ 346 w 369"/>
              <a:gd name="T69" fmla="*/ 126 h 229"/>
              <a:gd name="T70" fmla="*/ 287 w 369"/>
              <a:gd name="T71" fmla="*/ 58 h 229"/>
              <a:gd name="T72" fmla="*/ 209 w 369"/>
              <a:gd name="T73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9" h="229">
                <a:moveTo>
                  <a:pt x="132" y="65"/>
                </a:moveTo>
                <a:cubicBezTo>
                  <a:pt x="133" y="62"/>
                  <a:pt x="133" y="62"/>
                  <a:pt x="133" y="62"/>
                </a:cubicBezTo>
                <a:cubicBezTo>
                  <a:pt x="142" y="29"/>
                  <a:pt x="172" y="4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44" y="4"/>
                  <a:pt x="275" y="28"/>
                  <a:pt x="284" y="60"/>
                </a:cubicBezTo>
                <a:cubicBezTo>
                  <a:pt x="284" y="62"/>
                  <a:pt x="284" y="62"/>
                  <a:pt x="284" y="62"/>
                </a:cubicBezTo>
                <a:cubicBezTo>
                  <a:pt x="286" y="62"/>
                  <a:pt x="286" y="62"/>
                  <a:pt x="286" y="62"/>
                </a:cubicBezTo>
                <a:cubicBezTo>
                  <a:pt x="317" y="67"/>
                  <a:pt x="342" y="94"/>
                  <a:pt x="342" y="127"/>
                </a:cubicBezTo>
                <a:cubicBezTo>
                  <a:pt x="342" y="128"/>
                  <a:pt x="342" y="128"/>
                  <a:pt x="342" y="128"/>
                </a:cubicBezTo>
                <a:cubicBezTo>
                  <a:pt x="343" y="129"/>
                  <a:pt x="343" y="129"/>
                  <a:pt x="343" y="129"/>
                </a:cubicBezTo>
                <a:cubicBezTo>
                  <a:pt x="357" y="138"/>
                  <a:pt x="365" y="154"/>
                  <a:pt x="365" y="172"/>
                </a:cubicBezTo>
                <a:cubicBezTo>
                  <a:pt x="365" y="186"/>
                  <a:pt x="359" y="199"/>
                  <a:pt x="350" y="209"/>
                </a:cubicBezTo>
                <a:cubicBezTo>
                  <a:pt x="340" y="219"/>
                  <a:pt x="327" y="225"/>
                  <a:pt x="312" y="225"/>
                </a:cubicBezTo>
                <a:cubicBezTo>
                  <a:pt x="57" y="225"/>
                  <a:pt x="57" y="225"/>
                  <a:pt x="57" y="225"/>
                </a:cubicBezTo>
                <a:cubicBezTo>
                  <a:pt x="43" y="225"/>
                  <a:pt x="30" y="219"/>
                  <a:pt x="20" y="209"/>
                </a:cubicBezTo>
                <a:cubicBezTo>
                  <a:pt x="10" y="199"/>
                  <a:pt x="4" y="186"/>
                  <a:pt x="4" y="172"/>
                </a:cubicBezTo>
                <a:cubicBezTo>
                  <a:pt x="4" y="145"/>
                  <a:pt x="24" y="123"/>
                  <a:pt x="50" y="119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4"/>
                  <a:pt x="50" y="110"/>
                  <a:pt x="50" y="107"/>
                </a:cubicBezTo>
                <a:cubicBezTo>
                  <a:pt x="50" y="92"/>
                  <a:pt x="56" y="80"/>
                  <a:pt x="65" y="70"/>
                </a:cubicBezTo>
                <a:cubicBezTo>
                  <a:pt x="75" y="61"/>
                  <a:pt x="88" y="55"/>
                  <a:pt x="102" y="55"/>
                </a:cubicBezTo>
                <a:cubicBezTo>
                  <a:pt x="112" y="55"/>
                  <a:pt x="122" y="58"/>
                  <a:pt x="130" y="64"/>
                </a:cubicBezTo>
                <a:cubicBezTo>
                  <a:pt x="132" y="65"/>
                  <a:pt x="132" y="65"/>
                  <a:pt x="132" y="65"/>
                </a:cubicBezTo>
                <a:moveTo>
                  <a:pt x="209" y="0"/>
                </a:moveTo>
                <a:cubicBezTo>
                  <a:pt x="171" y="0"/>
                  <a:pt x="140" y="25"/>
                  <a:pt x="130" y="59"/>
                </a:cubicBezTo>
                <a:cubicBezTo>
                  <a:pt x="122" y="54"/>
                  <a:pt x="112" y="51"/>
                  <a:pt x="102" y="51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71" y="51"/>
                  <a:pt x="46" y="76"/>
                  <a:pt x="46" y="107"/>
                </a:cubicBezTo>
                <a:cubicBezTo>
                  <a:pt x="46" y="110"/>
                  <a:pt x="47" y="113"/>
                  <a:pt x="47" y="116"/>
                </a:cubicBezTo>
                <a:cubicBezTo>
                  <a:pt x="21" y="121"/>
                  <a:pt x="0" y="144"/>
                  <a:pt x="0" y="172"/>
                </a:cubicBezTo>
                <a:cubicBezTo>
                  <a:pt x="0" y="203"/>
                  <a:pt x="26" y="229"/>
                  <a:pt x="57" y="229"/>
                </a:cubicBezTo>
                <a:cubicBezTo>
                  <a:pt x="312" y="229"/>
                  <a:pt x="312" y="229"/>
                  <a:pt x="312" y="229"/>
                </a:cubicBezTo>
                <a:cubicBezTo>
                  <a:pt x="344" y="229"/>
                  <a:pt x="369" y="203"/>
                  <a:pt x="369" y="172"/>
                </a:cubicBezTo>
                <a:cubicBezTo>
                  <a:pt x="369" y="153"/>
                  <a:pt x="360" y="136"/>
                  <a:pt x="346" y="126"/>
                </a:cubicBezTo>
                <a:cubicBezTo>
                  <a:pt x="346" y="92"/>
                  <a:pt x="320" y="64"/>
                  <a:pt x="287" y="58"/>
                </a:cubicBezTo>
                <a:cubicBezTo>
                  <a:pt x="277" y="24"/>
                  <a:pt x="246" y="0"/>
                  <a:pt x="209" y="0"/>
                </a:cubicBezTo>
              </a:path>
            </a:pathLst>
          </a:custGeom>
          <a:solidFill>
            <a:srgbClr val="966C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AutoShape 17"/>
          <p:cNvSpPr>
            <a:spLocks noChangeAspect="1" noChangeArrowheads="1" noTextEdit="1"/>
          </p:cNvSpPr>
          <p:nvPr/>
        </p:nvSpPr>
        <p:spPr bwMode="auto">
          <a:xfrm>
            <a:off x="6367277" y="1987915"/>
            <a:ext cx="2405063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9"/>
          <p:cNvSpPr>
            <a:spLocks noChangeAspect="1"/>
          </p:cNvSpPr>
          <p:nvPr/>
        </p:nvSpPr>
        <p:spPr bwMode="auto">
          <a:xfrm>
            <a:off x="6367277" y="1981564"/>
            <a:ext cx="2534591" cy="1572617"/>
          </a:xfrm>
          <a:custGeom>
            <a:avLst/>
            <a:gdLst>
              <a:gd name="T0" fmla="*/ 168 w 387"/>
              <a:gd name="T1" fmla="*/ 0 h 239"/>
              <a:gd name="T2" fmla="*/ 87 w 387"/>
              <a:gd name="T3" fmla="*/ 62 h 239"/>
              <a:gd name="T4" fmla="*/ 24 w 387"/>
              <a:gd name="T5" fmla="*/ 134 h 239"/>
              <a:gd name="T6" fmla="*/ 0 w 387"/>
              <a:gd name="T7" fmla="*/ 181 h 239"/>
              <a:gd name="T8" fmla="*/ 58 w 387"/>
              <a:gd name="T9" fmla="*/ 239 h 239"/>
              <a:gd name="T10" fmla="*/ 329 w 387"/>
              <a:gd name="T11" fmla="*/ 239 h 239"/>
              <a:gd name="T12" fmla="*/ 387 w 387"/>
              <a:gd name="T13" fmla="*/ 181 h 239"/>
              <a:gd name="T14" fmla="*/ 337 w 387"/>
              <a:gd name="T15" fmla="*/ 123 h 239"/>
              <a:gd name="T16" fmla="*/ 339 w 387"/>
              <a:gd name="T17" fmla="*/ 112 h 239"/>
              <a:gd name="T18" fmla="*/ 282 w 387"/>
              <a:gd name="T19" fmla="*/ 55 h 239"/>
              <a:gd name="T20" fmla="*/ 251 w 387"/>
              <a:gd name="T21" fmla="*/ 64 h 239"/>
              <a:gd name="T22" fmla="*/ 168 w 387"/>
              <a:gd name="T23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7" h="239">
                <a:moveTo>
                  <a:pt x="168" y="0"/>
                </a:moveTo>
                <a:cubicBezTo>
                  <a:pt x="129" y="0"/>
                  <a:pt x="97" y="27"/>
                  <a:pt x="87" y="62"/>
                </a:cubicBezTo>
                <a:cubicBezTo>
                  <a:pt x="52" y="67"/>
                  <a:pt x="25" y="97"/>
                  <a:pt x="24" y="134"/>
                </a:cubicBezTo>
                <a:cubicBezTo>
                  <a:pt x="10" y="144"/>
                  <a:pt x="0" y="161"/>
                  <a:pt x="0" y="181"/>
                </a:cubicBezTo>
                <a:cubicBezTo>
                  <a:pt x="0" y="213"/>
                  <a:pt x="26" y="239"/>
                  <a:pt x="58" y="239"/>
                </a:cubicBezTo>
                <a:cubicBezTo>
                  <a:pt x="329" y="239"/>
                  <a:pt x="329" y="239"/>
                  <a:pt x="329" y="239"/>
                </a:cubicBezTo>
                <a:cubicBezTo>
                  <a:pt x="361" y="239"/>
                  <a:pt x="387" y="213"/>
                  <a:pt x="387" y="181"/>
                </a:cubicBezTo>
                <a:cubicBezTo>
                  <a:pt x="387" y="152"/>
                  <a:pt x="366" y="127"/>
                  <a:pt x="337" y="123"/>
                </a:cubicBezTo>
                <a:cubicBezTo>
                  <a:pt x="338" y="120"/>
                  <a:pt x="339" y="116"/>
                  <a:pt x="339" y="112"/>
                </a:cubicBezTo>
                <a:cubicBezTo>
                  <a:pt x="339" y="81"/>
                  <a:pt x="313" y="55"/>
                  <a:pt x="282" y="55"/>
                </a:cubicBezTo>
                <a:cubicBezTo>
                  <a:pt x="270" y="55"/>
                  <a:pt x="260" y="59"/>
                  <a:pt x="251" y="64"/>
                </a:cubicBezTo>
                <a:cubicBezTo>
                  <a:pt x="241" y="28"/>
                  <a:pt x="208" y="0"/>
                  <a:pt x="168" y="0"/>
                </a:cubicBezTo>
              </a:path>
            </a:pathLst>
          </a:custGeom>
          <a:solidFill>
            <a:srgbClr val="FFFFFF">
              <a:alpha val="9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AutoShape 25"/>
          <p:cNvSpPr>
            <a:spLocks noChangeAspect="1" noChangeArrowheads="1" noTextEdit="1"/>
          </p:cNvSpPr>
          <p:nvPr/>
        </p:nvSpPr>
        <p:spPr bwMode="auto">
          <a:xfrm>
            <a:off x="1863451" y="1337431"/>
            <a:ext cx="2761356" cy="1580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27"/>
          <p:cNvSpPr>
            <a:spLocks noChangeAspect="1"/>
          </p:cNvSpPr>
          <p:nvPr/>
        </p:nvSpPr>
        <p:spPr bwMode="auto">
          <a:xfrm>
            <a:off x="2113450" y="1366891"/>
            <a:ext cx="2748048" cy="1566985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ED6D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23"/>
          <p:cNvSpPr>
            <a:spLocks noChangeAspect="1"/>
          </p:cNvSpPr>
          <p:nvPr/>
        </p:nvSpPr>
        <p:spPr bwMode="auto">
          <a:xfrm>
            <a:off x="1526020" y="1733370"/>
            <a:ext cx="3212733" cy="1820812"/>
          </a:xfrm>
          <a:custGeom>
            <a:avLst/>
            <a:gdLst>
              <a:gd name="T0" fmla="*/ 72 w 514"/>
              <a:gd name="T1" fmla="*/ 136 h 290"/>
              <a:gd name="T2" fmla="*/ 67 w 514"/>
              <a:gd name="T3" fmla="*/ 105 h 290"/>
              <a:gd name="T4" fmla="*/ 172 w 514"/>
              <a:gd name="T5" fmla="*/ 0 h 290"/>
              <a:gd name="T6" fmla="*/ 266 w 514"/>
              <a:gd name="T7" fmla="*/ 60 h 290"/>
              <a:gd name="T8" fmla="*/ 331 w 514"/>
              <a:gd name="T9" fmla="*/ 33 h 290"/>
              <a:gd name="T10" fmla="*/ 419 w 514"/>
              <a:gd name="T11" fmla="*/ 121 h 290"/>
              <a:gd name="T12" fmla="*/ 418 w 514"/>
              <a:gd name="T13" fmla="*/ 135 h 290"/>
              <a:gd name="T14" fmla="*/ 436 w 514"/>
              <a:gd name="T15" fmla="*/ 135 h 290"/>
              <a:gd name="T16" fmla="*/ 514 w 514"/>
              <a:gd name="T17" fmla="*/ 213 h 290"/>
              <a:gd name="T18" fmla="*/ 436 w 514"/>
              <a:gd name="T19" fmla="*/ 290 h 290"/>
              <a:gd name="T20" fmla="*/ 77 w 514"/>
              <a:gd name="T21" fmla="*/ 290 h 290"/>
              <a:gd name="T22" fmla="*/ 0 w 514"/>
              <a:gd name="T23" fmla="*/ 213 h 290"/>
              <a:gd name="T24" fmla="*/ 72 w 514"/>
              <a:gd name="T25" fmla="*/ 136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4" h="290">
                <a:moveTo>
                  <a:pt x="72" y="136"/>
                </a:moveTo>
                <a:cubicBezTo>
                  <a:pt x="69" y="126"/>
                  <a:pt x="67" y="116"/>
                  <a:pt x="67" y="105"/>
                </a:cubicBezTo>
                <a:cubicBezTo>
                  <a:pt x="67" y="47"/>
                  <a:pt x="114" y="0"/>
                  <a:pt x="172" y="0"/>
                </a:cubicBezTo>
                <a:cubicBezTo>
                  <a:pt x="214" y="0"/>
                  <a:pt x="250" y="25"/>
                  <a:pt x="266" y="60"/>
                </a:cubicBezTo>
                <a:cubicBezTo>
                  <a:pt x="283" y="43"/>
                  <a:pt x="305" y="33"/>
                  <a:pt x="331" y="33"/>
                </a:cubicBezTo>
                <a:cubicBezTo>
                  <a:pt x="380" y="33"/>
                  <a:pt x="419" y="72"/>
                  <a:pt x="419" y="121"/>
                </a:cubicBezTo>
                <a:cubicBezTo>
                  <a:pt x="419" y="126"/>
                  <a:pt x="419" y="131"/>
                  <a:pt x="418" y="135"/>
                </a:cubicBezTo>
                <a:cubicBezTo>
                  <a:pt x="436" y="135"/>
                  <a:pt x="436" y="135"/>
                  <a:pt x="436" y="135"/>
                </a:cubicBezTo>
                <a:cubicBezTo>
                  <a:pt x="479" y="135"/>
                  <a:pt x="514" y="170"/>
                  <a:pt x="514" y="213"/>
                </a:cubicBezTo>
                <a:cubicBezTo>
                  <a:pt x="514" y="256"/>
                  <a:pt x="479" y="290"/>
                  <a:pt x="436" y="290"/>
                </a:cubicBezTo>
                <a:cubicBezTo>
                  <a:pt x="77" y="290"/>
                  <a:pt x="77" y="290"/>
                  <a:pt x="77" y="290"/>
                </a:cubicBezTo>
                <a:cubicBezTo>
                  <a:pt x="34" y="290"/>
                  <a:pt x="0" y="256"/>
                  <a:pt x="0" y="213"/>
                </a:cubicBezTo>
                <a:cubicBezTo>
                  <a:pt x="0" y="172"/>
                  <a:pt x="31" y="139"/>
                  <a:pt x="72" y="136"/>
                </a:cubicBezTo>
                <a:close/>
              </a:path>
            </a:pathLst>
          </a:custGeom>
          <a:solidFill>
            <a:srgbClr val="EEE6B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2270294" y="4379007"/>
            <a:ext cx="22461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人生</a:t>
            </a:r>
            <a:endParaRPr lang="zh-CN" altLang="en-US" sz="8000" b="1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286121" y="5493078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就像一场旅行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  <p:grpSp>
        <p:nvGrpSpPr>
          <p:cNvPr id="44" name="Group 34"/>
          <p:cNvGrpSpPr>
            <a:grpSpLocks noChangeAspect="1"/>
          </p:cNvGrpSpPr>
          <p:nvPr/>
        </p:nvGrpSpPr>
        <p:grpSpPr bwMode="auto">
          <a:xfrm>
            <a:off x="8639175" y="514350"/>
            <a:ext cx="2162175" cy="3201988"/>
            <a:chOff x="5442" y="324"/>
            <a:chExt cx="1362" cy="2017"/>
          </a:xfrm>
        </p:grpSpPr>
        <p:sp>
          <p:nvSpPr>
            <p:cNvPr id="45" name="AutoShape 33"/>
            <p:cNvSpPr>
              <a:spLocks noChangeAspect="1" noChangeArrowheads="1" noTextEdit="1"/>
            </p:cNvSpPr>
            <p:nvPr/>
          </p:nvSpPr>
          <p:spPr bwMode="auto">
            <a:xfrm>
              <a:off x="5442" y="324"/>
              <a:ext cx="1362" cy="2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5"/>
            <p:cNvSpPr/>
            <p:nvPr/>
          </p:nvSpPr>
          <p:spPr bwMode="auto">
            <a:xfrm>
              <a:off x="5350" y="405"/>
              <a:ext cx="777" cy="1469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6"/>
            <p:cNvSpPr/>
            <p:nvPr/>
          </p:nvSpPr>
          <p:spPr bwMode="auto">
            <a:xfrm>
              <a:off x="5467" y="366"/>
              <a:ext cx="660" cy="1508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956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7"/>
            <p:cNvSpPr/>
            <p:nvPr/>
          </p:nvSpPr>
          <p:spPr bwMode="auto">
            <a:xfrm>
              <a:off x="5605" y="264"/>
              <a:ext cx="522" cy="1610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8"/>
            <p:cNvSpPr/>
            <p:nvPr/>
          </p:nvSpPr>
          <p:spPr bwMode="auto">
            <a:xfrm>
              <a:off x="5814" y="313"/>
              <a:ext cx="313" cy="1561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39"/>
            <p:cNvSpPr/>
            <p:nvPr/>
          </p:nvSpPr>
          <p:spPr bwMode="auto">
            <a:xfrm>
              <a:off x="6127" y="405"/>
              <a:ext cx="776" cy="1469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918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0"/>
            <p:cNvSpPr/>
            <p:nvPr/>
          </p:nvSpPr>
          <p:spPr bwMode="auto">
            <a:xfrm>
              <a:off x="6127" y="366"/>
              <a:ext cx="659" cy="1508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1"/>
            <p:cNvSpPr/>
            <p:nvPr/>
          </p:nvSpPr>
          <p:spPr bwMode="auto">
            <a:xfrm>
              <a:off x="6127" y="264"/>
              <a:ext cx="521" cy="1610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2"/>
            <p:cNvSpPr/>
            <p:nvPr/>
          </p:nvSpPr>
          <p:spPr bwMode="auto">
            <a:xfrm>
              <a:off x="6127" y="313"/>
              <a:ext cx="312" cy="1561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rgbClr val="EFE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3"/>
            <p:cNvSpPr/>
            <p:nvPr/>
          </p:nvSpPr>
          <p:spPr bwMode="auto">
            <a:xfrm>
              <a:off x="5740" y="1555"/>
              <a:ext cx="773" cy="319"/>
            </a:xfrm>
            <a:custGeom>
              <a:avLst/>
              <a:gdLst>
                <a:gd name="T0" fmla="*/ 0 w 773"/>
                <a:gd name="T1" fmla="*/ 0 h 319"/>
                <a:gd name="T2" fmla="*/ 773 w 773"/>
                <a:gd name="T3" fmla="*/ 0 h 319"/>
                <a:gd name="T4" fmla="*/ 475 w 773"/>
                <a:gd name="T5" fmla="*/ 319 h 319"/>
                <a:gd name="T6" fmla="*/ 294 w 773"/>
                <a:gd name="T7" fmla="*/ 319 h 319"/>
                <a:gd name="T8" fmla="*/ 0 w 773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3" h="319">
                  <a:moveTo>
                    <a:pt x="0" y="0"/>
                  </a:moveTo>
                  <a:lnTo>
                    <a:pt x="773" y="0"/>
                  </a:lnTo>
                  <a:lnTo>
                    <a:pt x="475" y="319"/>
                  </a:lnTo>
                  <a:lnTo>
                    <a:pt x="294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44"/>
            <p:cNvSpPr>
              <a:spLocks noChangeArrowheads="1"/>
            </p:cNvSpPr>
            <p:nvPr/>
          </p:nvSpPr>
          <p:spPr bwMode="auto">
            <a:xfrm>
              <a:off x="6031" y="1870"/>
              <a:ext cx="14" cy="234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Rectangle 45"/>
            <p:cNvSpPr>
              <a:spLocks noChangeArrowheads="1"/>
            </p:cNvSpPr>
            <p:nvPr/>
          </p:nvSpPr>
          <p:spPr bwMode="auto">
            <a:xfrm>
              <a:off x="6208" y="1870"/>
              <a:ext cx="11" cy="234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6"/>
            <p:cNvSpPr/>
            <p:nvPr/>
          </p:nvSpPr>
          <p:spPr bwMode="auto">
            <a:xfrm>
              <a:off x="5946" y="1778"/>
              <a:ext cx="358" cy="96"/>
            </a:xfrm>
            <a:custGeom>
              <a:avLst/>
              <a:gdLst>
                <a:gd name="T0" fmla="*/ 0 w 358"/>
                <a:gd name="T1" fmla="*/ 0 h 96"/>
                <a:gd name="T2" fmla="*/ 88 w 358"/>
                <a:gd name="T3" fmla="*/ 96 h 96"/>
                <a:gd name="T4" fmla="*/ 269 w 358"/>
                <a:gd name="T5" fmla="*/ 96 h 96"/>
                <a:gd name="T6" fmla="*/ 358 w 358"/>
                <a:gd name="T7" fmla="*/ 0 h 96"/>
                <a:gd name="T8" fmla="*/ 0 w 358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96">
                  <a:moveTo>
                    <a:pt x="0" y="0"/>
                  </a:moveTo>
                  <a:lnTo>
                    <a:pt x="88" y="96"/>
                  </a:lnTo>
                  <a:lnTo>
                    <a:pt x="269" y="96"/>
                  </a:lnTo>
                  <a:lnTo>
                    <a:pt x="35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47"/>
            <p:cNvSpPr/>
            <p:nvPr/>
          </p:nvSpPr>
          <p:spPr bwMode="auto">
            <a:xfrm>
              <a:off x="5995" y="2121"/>
              <a:ext cx="259" cy="216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48"/>
            <p:cNvSpPr>
              <a:spLocks noChangeArrowheads="1"/>
            </p:cNvSpPr>
            <p:nvPr/>
          </p:nvSpPr>
          <p:spPr bwMode="auto">
            <a:xfrm>
              <a:off x="5992" y="2104"/>
              <a:ext cx="269" cy="28"/>
            </a:xfrm>
            <a:prstGeom prst="rect">
              <a:avLst/>
            </a:pr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49"/>
            <p:cNvSpPr/>
            <p:nvPr/>
          </p:nvSpPr>
          <p:spPr bwMode="auto">
            <a:xfrm>
              <a:off x="6020" y="2121"/>
              <a:ext cx="43" cy="85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0"/>
            <p:cNvSpPr/>
            <p:nvPr/>
          </p:nvSpPr>
          <p:spPr bwMode="auto">
            <a:xfrm>
              <a:off x="6105" y="2121"/>
              <a:ext cx="43" cy="85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1"/>
            <p:cNvSpPr/>
            <p:nvPr/>
          </p:nvSpPr>
          <p:spPr bwMode="auto">
            <a:xfrm>
              <a:off x="6190" y="2121"/>
              <a:ext cx="43" cy="85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Group 82"/>
          <p:cNvGrpSpPr>
            <a:grpSpLocks noChangeAspect="1"/>
          </p:cNvGrpSpPr>
          <p:nvPr/>
        </p:nvGrpSpPr>
        <p:grpSpPr bwMode="auto">
          <a:xfrm>
            <a:off x="1174750" y="4225925"/>
            <a:ext cx="711200" cy="731838"/>
            <a:chOff x="740" y="2662"/>
            <a:chExt cx="448" cy="461"/>
          </a:xfrm>
        </p:grpSpPr>
        <p:sp>
          <p:nvSpPr>
            <p:cNvPr id="90" name="AutoShape 81"/>
            <p:cNvSpPr>
              <a:spLocks noChangeAspect="1" noChangeArrowheads="1" noTextEdit="1"/>
            </p:cNvSpPr>
            <p:nvPr/>
          </p:nvSpPr>
          <p:spPr bwMode="auto">
            <a:xfrm>
              <a:off x="740" y="2662"/>
              <a:ext cx="448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3"/>
            <p:cNvSpPr/>
            <p:nvPr/>
          </p:nvSpPr>
          <p:spPr bwMode="auto">
            <a:xfrm>
              <a:off x="721" y="2643"/>
              <a:ext cx="495" cy="494"/>
            </a:xfrm>
            <a:custGeom>
              <a:avLst/>
              <a:gdLst>
                <a:gd name="T0" fmla="*/ 101 w 106"/>
                <a:gd name="T1" fmla="*/ 62 h 106"/>
                <a:gd name="T2" fmla="*/ 62 w 106"/>
                <a:gd name="T3" fmla="*/ 5 h 106"/>
                <a:gd name="T4" fmla="*/ 5 w 106"/>
                <a:gd name="T5" fmla="*/ 44 h 106"/>
                <a:gd name="T6" fmla="*/ 44 w 106"/>
                <a:gd name="T7" fmla="*/ 101 h 106"/>
                <a:gd name="T8" fmla="*/ 101 w 106"/>
                <a:gd name="T9" fmla="*/ 6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101" y="62"/>
                  </a:moveTo>
                  <a:cubicBezTo>
                    <a:pt x="106" y="36"/>
                    <a:pt x="88" y="10"/>
                    <a:pt x="62" y="5"/>
                  </a:cubicBezTo>
                  <a:cubicBezTo>
                    <a:pt x="36" y="0"/>
                    <a:pt x="10" y="18"/>
                    <a:pt x="5" y="44"/>
                  </a:cubicBezTo>
                  <a:cubicBezTo>
                    <a:pt x="0" y="70"/>
                    <a:pt x="18" y="96"/>
                    <a:pt x="44" y="101"/>
                  </a:cubicBezTo>
                  <a:cubicBezTo>
                    <a:pt x="70" y="106"/>
                    <a:pt x="96" y="88"/>
                    <a:pt x="101" y="62"/>
                  </a:cubicBezTo>
                  <a:close/>
                </a:path>
              </a:pathLst>
            </a:custGeom>
            <a:solidFill>
              <a:srgbClr val="EFE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4" name="Group 34"/>
          <p:cNvGrpSpPr>
            <a:grpSpLocks noChangeAspect="1"/>
          </p:cNvGrpSpPr>
          <p:nvPr/>
        </p:nvGrpSpPr>
        <p:grpSpPr bwMode="auto">
          <a:xfrm>
            <a:off x="2286770" y="2234769"/>
            <a:ext cx="1482078" cy="2194825"/>
            <a:chOff x="5442" y="324"/>
            <a:chExt cx="1362" cy="2017"/>
          </a:xfrm>
        </p:grpSpPr>
        <p:sp>
          <p:nvSpPr>
            <p:cNvPr id="115" name="AutoShape 33"/>
            <p:cNvSpPr>
              <a:spLocks noChangeAspect="1" noChangeArrowheads="1" noTextEdit="1"/>
            </p:cNvSpPr>
            <p:nvPr/>
          </p:nvSpPr>
          <p:spPr bwMode="auto">
            <a:xfrm>
              <a:off x="5442" y="324"/>
              <a:ext cx="1362" cy="2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35"/>
            <p:cNvSpPr/>
            <p:nvPr/>
          </p:nvSpPr>
          <p:spPr bwMode="auto">
            <a:xfrm>
              <a:off x="5350" y="405"/>
              <a:ext cx="777" cy="1469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6"/>
            <p:cNvSpPr/>
            <p:nvPr/>
          </p:nvSpPr>
          <p:spPr bwMode="auto">
            <a:xfrm>
              <a:off x="5467" y="366"/>
              <a:ext cx="660" cy="1508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956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7"/>
            <p:cNvSpPr/>
            <p:nvPr/>
          </p:nvSpPr>
          <p:spPr bwMode="auto">
            <a:xfrm>
              <a:off x="5605" y="264"/>
              <a:ext cx="522" cy="1610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8"/>
            <p:cNvSpPr/>
            <p:nvPr/>
          </p:nvSpPr>
          <p:spPr bwMode="auto">
            <a:xfrm>
              <a:off x="5814" y="313"/>
              <a:ext cx="313" cy="1561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9"/>
            <p:cNvSpPr/>
            <p:nvPr/>
          </p:nvSpPr>
          <p:spPr bwMode="auto">
            <a:xfrm>
              <a:off x="6127" y="405"/>
              <a:ext cx="776" cy="1469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918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40"/>
            <p:cNvSpPr/>
            <p:nvPr/>
          </p:nvSpPr>
          <p:spPr bwMode="auto">
            <a:xfrm>
              <a:off x="6127" y="366"/>
              <a:ext cx="659" cy="1508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41"/>
            <p:cNvSpPr/>
            <p:nvPr/>
          </p:nvSpPr>
          <p:spPr bwMode="auto">
            <a:xfrm>
              <a:off x="6127" y="264"/>
              <a:ext cx="521" cy="1610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42"/>
            <p:cNvSpPr/>
            <p:nvPr/>
          </p:nvSpPr>
          <p:spPr bwMode="auto">
            <a:xfrm>
              <a:off x="6127" y="313"/>
              <a:ext cx="312" cy="1561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rgbClr val="EFE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43"/>
            <p:cNvSpPr/>
            <p:nvPr/>
          </p:nvSpPr>
          <p:spPr bwMode="auto">
            <a:xfrm>
              <a:off x="5740" y="1555"/>
              <a:ext cx="773" cy="319"/>
            </a:xfrm>
            <a:custGeom>
              <a:avLst/>
              <a:gdLst>
                <a:gd name="T0" fmla="*/ 0 w 773"/>
                <a:gd name="T1" fmla="*/ 0 h 319"/>
                <a:gd name="T2" fmla="*/ 773 w 773"/>
                <a:gd name="T3" fmla="*/ 0 h 319"/>
                <a:gd name="T4" fmla="*/ 475 w 773"/>
                <a:gd name="T5" fmla="*/ 319 h 319"/>
                <a:gd name="T6" fmla="*/ 294 w 773"/>
                <a:gd name="T7" fmla="*/ 319 h 319"/>
                <a:gd name="T8" fmla="*/ 0 w 773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3" h="319">
                  <a:moveTo>
                    <a:pt x="0" y="0"/>
                  </a:moveTo>
                  <a:lnTo>
                    <a:pt x="773" y="0"/>
                  </a:lnTo>
                  <a:lnTo>
                    <a:pt x="475" y="319"/>
                  </a:lnTo>
                  <a:lnTo>
                    <a:pt x="294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Rectangle 44"/>
            <p:cNvSpPr>
              <a:spLocks noChangeArrowheads="1"/>
            </p:cNvSpPr>
            <p:nvPr/>
          </p:nvSpPr>
          <p:spPr bwMode="auto">
            <a:xfrm>
              <a:off x="6031" y="1870"/>
              <a:ext cx="14" cy="234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Rectangle 45"/>
            <p:cNvSpPr>
              <a:spLocks noChangeArrowheads="1"/>
            </p:cNvSpPr>
            <p:nvPr/>
          </p:nvSpPr>
          <p:spPr bwMode="auto">
            <a:xfrm>
              <a:off x="6208" y="1870"/>
              <a:ext cx="11" cy="234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6"/>
            <p:cNvSpPr/>
            <p:nvPr/>
          </p:nvSpPr>
          <p:spPr bwMode="auto">
            <a:xfrm>
              <a:off x="5946" y="1778"/>
              <a:ext cx="358" cy="96"/>
            </a:xfrm>
            <a:custGeom>
              <a:avLst/>
              <a:gdLst>
                <a:gd name="T0" fmla="*/ 0 w 358"/>
                <a:gd name="T1" fmla="*/ 0 h 96"/>
                <a:gd name="T2" fmla="*/ 88 w 358"/>
                <a:gd name="T3" fmla="*/ 96 h 96"/>
                <a:gd name="T4" fmla="*/ 269 w 358"/>
                <a:gd name="T5" fmla="*/ 96 h 96"/>
                <a:gd name="T6" fmla="*/ 358 w 358"/>
                <a:gd name="T7" fmla="*/ 0 h 96"/>
                <a:gd name="T8" fmla="*/ 0 w 358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96">
                  <a:moveTo>
                    <a:pt x="0" y="0"/>
                  </a:moveTo>
                  <a:lnTo>
                    <a:pt x="88" y="96"/>
                  </a:lnTo>
                  <a:lnTo>
                    <a:pt x="269" y="96"/>
                  </a:lnTo>
                  <a:lnTo>
                    <a:pt x="35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7"/>
            <p:cNvSpPr/>
            <p:nvPr/>
          </p:nvSpPr>
          <p:spPr bwMode="auto">
            <a:xfrm>
              <a:off x="5995" y="2121"/>
              <a:ext cx="259" cy="216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Rectangle 48"/>
            <p:cNvSpPr>
              <a:spLocks noChangeArrowheads="1"/>
            </p:cNvSpPr>
            <p:nvPr/>
          </p:nvSpPr>
          <p:spPr bwMode="auto">
            <a:xfrm>
              <a:off x="5992" y="2104"/>
              <a:ext cx="269" cy="28"/>
            </a:xfrm>
            <a:prstGeom prst="rect">
              <a:avLst/>
            </a:pr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9"/>
            <p:cNvSpPr/>
            <p:nvPr/>
          </p:nvSpPr>
          <p:spPr bwMode="auto">
            <a:xfrm>
              <a:off x="6020" y="2121"/>
              <a:ext cx="43" cy="85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50"/>
            <p:cNvSpPr/>
            <p:nvPr/>
          </p:nvSpPr>
          <p:spPr bwMode="auto">
            <a:xfrm>
              <a:off x="6105" y="2121"/>
              <a:ext cx="43" cy="85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51"/>
            <p:cNvSpPr/>
            <p:nvPr/>
          </p:nvSpPr>
          <p:spPr bwMode="auto">
            <a:xfrm>
              <a:off x="6190" y="2121"/>
              <a:ext cx="43" cy="85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402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2" name="Group 86"/>
          <p:cNvGrpSpPr>
            <a:grpSpLocks noChangeAspect="1"/>
          </p:cNvGrpSpPr>
          <p:nvPr/>
        </p:nvGrpSpPr>
        <p:grpSpPr bwMode="auto">
          <a:xfrm>
            <a:off x="2058703" y="3752111"/>
            <a:ext cx="382587" cy="382587"/>
            <a:chOff x="1415" y="2411"/>
            <a:chExt cx="241" cy="241"/>
          </a:xfrm>
        </p:grpSpPr>
        <p:sp>
          <p:nvSpPr>
            <p:cNvPr id="93" name="AutoShape 85"/>
            <p:cNvSpPr>
              <a:spLocks noChangeAspect="1" noChangeArrowheads="1" noTextEdit="1"/>
            </p:cNvSpPr>
            <p:nvPr/>
          </p:nvSpPr>
          <p:spPr bwMode="auto">
            <a:xfrm>
              <a:off x="1415" y="2411"/>
              <a:ext cx="241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1403" y="2395"/>
              <a:ext cx="261" cy="265"/>
            </a:xfrm>
            <a:custGeom>
              <a:avLst/>
              <a:gdLst>
                <a:gd name="T0" fmla="*/ 62 w 65"/>
                <a:gd name="T1" fmla="*/ 39 h 66"/>
                <a:gd name="T2" fmla="*/ 38 w 65"/>
                <a:gd name="T3" fmla="*/ 4 h 66"/>
                <a:gd name="T4" fmla="*/ 3 w 65"/>
                <a:gd name="T5" fmla="*/ 28 h 66"/>
                <a:gd name="T6" fmla="*/ 27 w 65"/>
                <a:gd name="T7" fmla="*/ 63 h 66"/>
                <a:gd name="T8" fmla="*/ 62 w 65"/>
                <a:gd name="T9" fmla="*/ 3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6">
                  <a:moveTo>
                    <a:pt x="62" y="39"/>
                  </a:moveTo>
                  <a:cubicBezTo>
                    <a:pt x="65" y="23"/>
                    <a:pt x="55" y="7"/>
                    <a:pt x="38" y="4"/>
                  </a:cubicBezTo>
                  <a:cubicBezTo>
                    <a:pt x="22" y="0"/>
                    <a:pt x="6" y="11"/>
                    <a:pt x="3" y="28"/>
                  </a:cubicBezTo>
                  <a:cubicBezTo>
                    <a:pt x="0" y="44"/>
                    <a:pt x="10" y="60"/>
                    <a:pt x="27" y="63"/>
                  </a:cubicBezTo>
                  <a:cubicBezTo>
                    <a:pt x="43" y="66"/>
                    <a:pt x="59" y="56"/>
                    <a:pt x="62" y="39"/>
                  </a:cubicBezTo>
                  <a:close/>
                </a:path>
              </a:pathLst>
            </a:custGeom>
            <a:solidFill>
              <a:srgbClr val="EFE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1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114548" y="313214"/>
            <a:ext cx="7464085" cy="6431390"/>
            <a:chOff x="4296797" y="313214"/>
            <a:chExt cx="7464085" cy="6431390"/>
          </a:xfrm>
        </p:grpSpPr>
        <p:sp>
          <p:nvSpPr>
            <p:cNvPr id="7" name="Freeform 5"/>
            <p:cNvSpPr/>
            <p:nvPr/>
          </p:nvSpPr>
          <p:spPr bwMode="auto">
            <a:xfrm>
              <a:off x="10294032" y="648604"/>
              <a:ext cx="1466850" cy="885825"/>
            </a:xfrm>
            <a:custGeom>
              <a:avLst/>
              <a:gdLst>
                <a:gd name="T0" fmla="*/ 15 w 81"/>
                <a:gd name="T1" fmla="*/ 49 h 49"/>
                <a:gd name="T2" fmla="*/ 0 w 81"/>
                <a:gd name="T3" fmla="*/ 34 h 49"/>
                <a:gd name="T4" fmla="*/ 13 w 81"/>
                <a:gd name="T5" fmla="*/ 19 h 49"/>
                <a:gd name="T6" fmla="*/ 13 w 81"/>
                <a:gd name="T7" fmla="*/ 18 h 49"/>
                <a:gd name="T8" fmla="*/ 28 w 81"/>
                <a:gd name="T9" fmla="*/ 3 h 49"/>
                <a:gd name="T10" fmla="*/ 36 w 81"/>
                <a:gd name="T11" fmla="*/ 6 h 49"/>
                <a:gd name="T12" fmla="*/ 50 w 81"/>
                <a:gd name="T13" fmla="*/ 0 h 49"/>
                <a:gd name="T14" fmla="*/ 68 w 81"/>
                <a:gd name="T15" fmla="*/ 18 h 49"/>
                <a:gd name="T16" fmla="*/ 68 w 81"/>
                <a:gd name="T17" fmla="*/ 19 h 49"/>
                <a:gd name="T18" fmla="*/ 81 w 81"/>
                <a:gd name="T19" fmla="*/ 34 h 49"/>
                <a:gd name="T20" fmla="*/ 66 w 81"/>
                <a:gd name="T21" fmla="*/ 49 h 49"/>
                <a:gd name="T22" fmla="*/ 15 w 81"/>
                <a:gd name="T2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49">
                  <a:moveTo>
                    <a:pt x="15" y="49"/>
                  </a:moveTo>
                  <a:cubicBezTo>
                    <a:pt x="6" y="49"/>
                    <a:pt x="0" y="42"/>
                    <a:pt x="0" y="34"/>
                  </a:cubicBezTo>
                  <a:cubicBezTo>
                    <a:pt x="0" y="27"/>
                    <a:pt x="5" y="20"/>
                    <a:pt x="13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13" y="10"/>
                    <a:pt x="19" y="3"/>
                    <a:pt x="28" y="3"/>
                  </a:cubicBezTo>
                  <a:cubicBezTo>
                    <a:pt x="31" y="3"/>
                    <a:pt x="34" y="4"/>
                    <a:pt x="36" y="6"/>
                  </a:cubicBezTo>
                  <a:cubicBezTo>
                    <a:pt x="40" y="2"/>
                    <a:pt x="45" y="0"/>
                    <a:pt x="50" y="0"/>
                  </a:cubicBezTo>
                  <a:cubicBezTo>
                    <a:pt x="60" y="0"/>
                    <a:pt x="68" y="8"/>
                    <a:pt x="68" y="18"/>
                  </a:cubicBezTo>
                  <a:cubicBezTo>
                    <a:pt x="68" y="18"/>
                    <a:pt x="68" y="19"/>
                    <a:pt x="68" y="19"/>
                  </a:cubicBezTo>
                  <a:cubicBezTo>
                    <a:pt x="76" y="20"/>
                    <a:pt x="81" y="27"/>
                    <a:pt x="81" y="34"/>
                  </a:cubicBezTo>
                  <a:cubicBezTo>
                    <a:pt x="81" y="42"/>
                    <a:pt x="75" y="49"/>
                    <a:pt x="66" y="49"/>
                  </a:cubicBezTo>
                  <a:lnTo>
                    <a:pt x="15" y="49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9968594" y="1678892"/>
              <a:ext cx="1031875" cy="2243138"/>
            </a:xfrm>
            <a:custGeom>
              <a:avLst/>
              <a:gdLst>
                <a:gd name="T0" fmla="*/ 44 w 57"/>
                <a:gd name="T1" fmla="*/ 56 h 124"/>
                <a:gd name="T2" fmla="*/ 36 w 57"/>
                <a:gd name="T3" fmla="*/ 65 h 124"/>
                <a:gd name="T4" fmla="*/ 38 w 57"/>
                <a:gd name="T5" fmla="*/ 70 h 124"/>
                <a:gd name="T6" fmla="*/ 29 w 57"/>
                <a:gd name="T7" fmla="*/ 80 h 124"/>
                <a:gd name="T8" fmla="*/ 29 w 57"/>
                <a:gd name="T9" fmla="*/ 58 h 124"/>
                <a:gd name="T10" fmla="*/ 57 w 57"/>
                <a:gd name="T11" fmla="*/ 29 h 124"/>
                <a:gd name="T12" fmla="*/ 28 w 57"/>
                <a:gd name="T13" fmla="*/ 0 h 124"/>
                <a:gd name="T14" fmla="*/ 0 w 57"/>
                <a:gd name="T15" fmla="*/ 29 h 124"/>
                <a:gd name="T16" fmla="*/ 27 w 57"/>
                <a:gd name="T17" fmla="*/ 58 h 124"/>
                <a:gd name="T18" fmla="*/ 27 w 57"/>
                <a:gd name="T19" fmla="*/ 124 h 124"/>
                <a:gd name="T20" fmla="*/ 29 w 57"/>
                <a:gd name="T21" fmla="*/ 124 h 124"/>
                <a:gd name="T22" fmla="*/ 29 w 57"/>
                <a:gd name="T23" fmla="*/ 82 h 124"/>
                <a:gd name="T24" fmla="*/ 39 w 57"/>
                <a:gd name="T25" fmla="*/ 71 h 124"/>
                <a:gd name="T26" fmla="*/ 44 w 57"/>
                <a:gd name="T27" fmla="*/ 73 h 124"/>
                <a:gd name="T28" fmla="*/ 53 w 57"/>
                <a:gd name="T29" fmla="*/ 65 h 124"/>
                <a:gd name="T30" fmla="*/ 44 w 57"/>
                <a:gd name="T31" fmla="*/ 5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124">
                  <a:moveTo>
                    <a:pt x="44" y="56"/>
                  </a:moveTo>
                  <a:cubicBezTo>
                    <a:pt x="39" y="56"/>
                    <a:pt x="36" y="60"/>
                    <a:pt x="36" y="65"/>
                  </a:cubicBezTo>
                  <a:cubicBezTo>
                    <a:pt x="36" y="67"/>
                    <a:pt x="36" y="69"/>
                    <a:pt x="38" y="7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44" y="58"/>
                    <a:pt x="57" y="45"/>
                    <a:pt x="57" y="29"/>
                  </a:cubicBezTo>
                  <a:cubicBezTo>
                    <a:pt x="57" y="13"/>
                    <a:pt x="44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4"/>
                    <a:pt x="12" y="57"/>
                    <a:pt x="27" y="5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29" y="124"/>
                    <a:pt x="29" y="124"/>
                    <a:pt x="29" y="124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40" y="73"/>
                    <a:pt x="42" y="73"/>
                    <a:pt x="44" y="73"/>
                  </a:cubicBezTo>
                  <a:cubicBezTo>
                    <a:pt x="49" y="73"/>
                    <a:pt x="53" y="70"/>
                    <a:pt x="53" y="65"/>
                  </a:cubicBezTo>
                  <a:cubicBezTo>
                    <a:pt x="53" y="60"/>
                    <a:pt x="49" y="56"/>
                    <a:pt x="44" y="56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9824132" y="4755467"/>
              <a:ext cx="271463" cy="1682750"/>
            </a:xfrm>
            <a:custGeom>
              <a:avLst/>
              <a:gdLst>
                <a:gd name="T0" fmla="*/ 15 w 15"/>
                <a:gd name="T1" fmla="*/ 86 h 93"/>
                <a:gd name="T2" fmla="*/ 8 w 15"/>
                <a:gd name="T3" fmla="*/ 93 h 93"/>
                <a:gd name="T4" fmla="*/ 0 w 15"/>
                <a:gd name="T5" fmla="*/ 86 h 93"/>
                <a:gd name="T6" fmla="*/ 0 w 15"/>
                <a:gd name="T7" fmla="*/ 7 h 93"/>
                <a:gd name="T8" fmla="*/ 8 w 15"/>
                <a:gd name="T9" fmla="*/ 0 h 93"/>
                <a:gd name="T10" fmla="*/ 15 w 15"/>
                <a:gd name="T11" fmla="*/ 7 h 93"/>
                <a:gd name="T12" fmla="*/ 15 w 15"/>
                <a:gd name="T13" fmla="*/ 8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93">
                  <a:moveTo>
                    <a:pt x="15" y="86"/>
                  </a:moveTo>
                  <a:cubicBezTo>
                    <a:pt x="15" y="90"/>
                    <a:pt x="12" y="93"/>
                    <a:pt x="8" y="93"/>
                  </a:cubicBezTo>
                  <a:cubicBezTo>
                    <a:pt x="4" y="93"/>
                    <a:pt x="0" y="90"/>
                    <a:pt x="0" y="8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8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5768069" y="4826904"/>
              <a:ext cx="307975" cy="1917700"/>
            </a:xfrm>
            <a:custGeom>
              <a:avLst/>
              <a:gdLst>
                <a:gd name="T0" fmla="*/ 17 w 17"/>
                <a:gd name="T1" fmla="*/ 98 h 106"/>
                <a:gd name="T2" fmla="*/ 9 w 17"/>
                <a:gd name="T3" fmla="*/ 106 h 106"/>
                <a:gd name="T4" fmla="*/ 0 w 17"/>
                <a:gd name="T5" fmla="*/ 98 h 106"/>
                <a:gd name="T6" fmla="*/ 0 w 17"/>
                <a:gd name="T7" fmla="*/ 8 h 106"/>
                <a:gd name="T8" fmla="*/ 9 w 17"/>
                <a:gd name="T9" fmla="*/ 0 h 106"/>
                <a:gd name="T10" fmla="*/ 17 w 17"/>
                <a:gd name="T11" fmla="*/ 8 h 106"/>
                <a:gd name="T12" fmla="*/ 17 w 17"/>
                <a:gd name="T13" fmla="*/ 9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98"/>
                  </a:moveTo>
                  <a:cubicBezTo>
                    <a:pt x="17" y="103"/>
                    <a:pt x="13" y="106"/>
                    <a:pt x="9" y="106"/>
                  </a:cubicBezTo>
                  <a:cubicBezTo>
                    <a:pt x="4" y="106"/>
                    <a:pt x="0" y="103"/>
                    <a:pt x="0" y="9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lnTo>
                    <a:pt x="17" y="98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6257019" y="5007879"/>
              <a:ext cx="144463" cy="941388"/>
            </a:xfrm>
            <a:custGeom>
              <a:avLst/>
              <a:gdLst>
                <a:gd name="T0" fmla="*/ 8 w 8"/>
                <a:gd name="T1" fmla="*/ 48 h 52"/>
                <a:gd name="T2" fmla="*/ 4 w 8"/>
                <a:gd name="T3" fmla="*/ 52 h 52"/>
                <a:gd name="T4" fmla="*/ 0 w 8"/>
                <a:gd name="T5" fmla="*/ 48 h 52"/>
                <a:gd name="T6" fmla="*/ 0 w 8"/>
                <a:gd name="T7" fmla="*/ 4 h 52"/>
                <a:gd name="T8" fmla="*/ 4 w 8"/>
                <a:gd name="T9" fmla="*/ 0 h 52"/>
                <a:gd name="T10" fmla="*/ 8 w 8"/>
                <a:gd name="T11" fmla="*/ 4 h 52"/>
                <a:gd name="T12" fmla="*/ 8 w 8"/>
                <a:gd name="T13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2">
                  <a:moveTo>
                    <a:pt x="8" y="48"/>
                  </a:moveTo>
                  <a:cubicBezTo>
                    <a:pt x="8" y="50"/>
                    <a:pt x="6" y="52"/>
                    <a:pt x="4" y="52"/>
                  </a:cubicBezTo>
                  <a:cubicBezTo>
                    <a:pt x="1" y="52"/>
                    <a:pt x="0" y="50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lnTo>
                    <a:pt x="8" y="48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4971144" y="2475817"/>
              <a:ext cx="669925" cy="1465263"/>
            </a:xfrm>
            <a:custGeom>
              <a:avLst/>
              <a:gdLst>
                <a:gd name="T0" fmla="*/ 29 w 37"/>
                <a:gd name="T1" fmla="*/ 36 h 81"/>
                <a:gd name="T2" fmla="*/ 23 w 37"/>
                <a:gd name="T3" fmla="*/ 42 h 81"/>
                <a:gd name="T4" fmla="*/ 24 w 37"/>
                <a:gd name="T5" fmla="*/ 45 h 81"/>
                <a:gd name="T6" fmla="*/ 18 w 37"/>
                <a:gd name="T7" fmla="*/ 52 h 81"/>
                <a:gd name="T8" fmla="*/ 18 w 37"/>
                <a:gd name="T9" fmla="*/ 37 h 81"/>
                <a:gd name="T10" fmla="*/ 37 w 37"/>
                <a:gd name="T11" fmla="*/ 19 h 81"/>
                <a:gd name="T12" fmla="*/ 18 w 37"/>
                <a:gd name="T13" fmla="*/ 0 h 81"/>
                <a:gd name="T14" fmla="*/ 0 w 37"/>
                <a:gd name="T15" fmla="*/ 19 h 81"/>
                <a:gd name="T16" fmla="*/ 17 w 37"/>
                <a:gd name="T17" fmla="*/ 37 h 81"/>
                <a:gd name="T18" fmla="*/ 17 w 37"/>
                <a:gd name="T19" fmla="*/ 81 h 81"/>
                <a:gd name="T20" fmla="*/ 18 w 37"/>
                <a:gd name="T21" fmla="*/ 81 h 81"/>
                <a:gd name="T22" fmla="*/ 18 w 37"/>
                <a:gd name="T23" fmla="*/ 53 h 81"/>
                <a:gd name="T24" fmla="*/ 25 w 37"/>
                <a:gd name="T25" fmla="*/ 46 h 81"/>
                <a:gd name="T26" fmla="*/ 29 w 37"/>
                <a:gd name="T27" fmla="*/ 47 h 81"/>
                <a:gd name="T28" fmla="*/ 34 w 37"/>
                <a:gd name="T29" fmla="*/ 42 h 81"/>
                <a:gd name="T30" fmla="*/ 29 w 37"/>
                <a:gd name="T31" fmla="*/ 3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81">
                  <a:moveTo>
                    <a:pt x="29" y="36"/>
                  </a:moveTo>
                  <a:cubicBezTo>
                    <a:pt x="26" y="36"/>
                    <a:pt x="23" y="39"/>
                    <a:pt x="23" y="42"/>
                  </a:cubicBezTo>
                  <a:cubicBezTo>
                    <a:pt x="23" y="43"/>
                    <a:pt x="23" y="44"/>
                    <a:pt x="24" y="45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7" y="37"/>
                    <a:pt x="17" y="37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2" y="47"/>
                    <a:pt x="34" y="45"/>
                    <a:pt x="34" y="42"/>
                  </a:cubicBezTo>
                  <a:cubicBezTo>
                    <a:pt x="34" y="39"/>
                    <a:pt x="32" y="36"/>
                    <a:pt x="29" y="36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7071407" y="1842404"/>
              <a:ext cx="923925" cy="2044700"/>
            </a:xfrm>
            <a:custGeom>
              <a:avLst/>
              <a:gdLst>
                <a:gd name="T0" fmla="*/ 0 w 582"/>
                <a:gd name="T1" fmla="*/ 1288 h 1288"/>
                <a:gd name="T2" fmla="*/ 582 w 582"/>
                <a:gd name="T3" fmla="*/ 0 h 1288"/>
                <a:gd name="T4" fmla="*/ 445 w 582"/>
                <a:gd name="T5" fmla="*/ 615 h 1288"/>
                <a:gd name="T6" fmla="*/ 536 w 582"/>
                <a:gd name="T7" fmla="*/ 706 h 1288"/>
                <a:gd name="T8" fmla="*/ 445 w 582"/>
                <a:gd name="T9" fmla="*/ 615 h 1288"/>
                <a:gd name="T10" fmla="*/ 536 w 582"/>
                <a:gd name="T11" fmla="*/ 513 h 1288"/>
                <a:gd name="T12" fmla="*/ 445 w 582"/>
                <a:gd name="T13" fmla="*/ 604 h 1288"/>
                <a:gd name="T14" fmla="*/ 445 w 582"/>
                <a:gd name="T15" fmla="*/ 399 h 1288"/>
                <a:gd name="T16" fmla="*/ 536 w 582"/>
                <a:gd name="T17" fmla="*/ 501 h 1288"/>
                <a:gd name="T18" fmla="*/ 445 w 582"/>
                <a:gd name="T19" fmla="*/ 399 h 1288"/>
                <a:gd name="T20" fmla="*/ 536 w 582"/>
                <a:gd name="T21" fmla="*/ 296 h 1288"/>
                <a:gd name="T22" fmla="*/ 445 w 582"/>
                <a:gd name="T23" fmla="*/ 387 h 1288"/>
                <a:gd name="T24" fmla="*/ 445 w 582"/>
                <a:gd name="T25" fmla="*/ 194 h 1288"/>
                <a:gd name="T26" fmla="*/ 536 w 582"/>
                <a:gd name="T27" fmla="*/ 285 h 1288"/>
                <a:gd name="T28" fmla="*/ 445 w 582"/>
                <a:gd name="T29" fmla="*/ 194 h 1288"/>
                <a:gd name="T30" fmla="*/ 536 w 582"/>
                <a:gd name="T31" fmla="*/ 80 h 1288"/>
                <a:gd name="T32" fmla="*/ 445 w 582"/>
                <a:gd name="T33" fmla="*/ 182 h 1288"/>
                <a:gd name="T34" fmla="*/ 331 w 582"/>
                <a:gd name="T35" fmla="*/ 615 h 1288"/>
                <a:gd name="T36" fmla="*/ 434 w 582"/>
                <a:gd name="T37" fmla="*/ 706 h 1288"/>
                <a:gd name="T38" fmla="*/ 331 w 582"/>
                <a:gd name="T39" fmla="*/ 615 h 1288"/>
                <a:gd name="T40" fmla="*/ 434 w 582"/>
                <a:gd name="T41" fmla="*/ 513 h 1288"/>
                <a:gd name="T42" fmla="*/ 331 w 582"/>
                <a:gd name="T43" fmla="*/ 604 h 1288"/>
                <a:gd name="T44" fmla="*/ 331 w 582"/>
                <a:gd name="T45" fmla="*/ 399 h 1288"/>
                <a:gd name="T46" fmla="*/ 434 w 582"/>
                <a:gd name="T47" fmla="*/ 501 h 1288"/>
                <a:gd name="T48" fmla="*/ 331 w 582"/>
                <a:gd name="T49" fmla="*/ 399 h 1288"/>
                <a:gd name="T50" fmla="*/ 434 w 582"/>
                <a:gd name="T51" fmla="*/ 296 h 1288"/>
                <a:gd name="T52" fmla="*/ 331 w 582"/>
                <a:gd name="T53" fmla="*/ 387 h 1288"/>
                <a:gd name="T54" fmla="*/ 331 w 582"/>
                <a:gd name="T55" fmla="*/ 194 h 1288"/>
                <a:gd name="T56" fmla="*/ 434 w 582"/>
                <a:gd name="T57" fmla="*/ 285 h 1288"/>
                <a:gd name="T58" fmla="*/ 331 w 582"/>
                <a:gd name="T59" fmla="*/ 194 h 1288"/>
                <a:gd name="T60" fmla="*/ 434 w 582"/>
                <a:gd name="T61" fmla="*/ 80 h 1288"/>
                <a:gd name="T62" fmla="*/ 331 w 582"/>
                <a:gd name="T63" fmla="*/ 182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2" h="1288">
                  <a:moveTo>
                    <a:pt x="0" y="0"/>
                  </a:moveTo>
                  <a:lnTo>
                    <a:pt x="0" y="1288"/>
                  </a:lnTo>
                  <a:lnTo>
                    <a:pt x="582" y="1288"/>
                  </a:lnTo>
                  <a:lnTo>
                    <a:pt x="582" y="0"/>
                  </a:lnTo>
                  <a:lnTo>
                    <a:pt x="0" y="0"/>
                  </a:lnTo>
                  <a:close/>
                  <a:moveTo>
                    <a:pt x="445" y="615"/>
                  </a:moveTo>
                  <a:lnTo>
                    <a:pt x="536" y="615"/>
                  </a:lnTo>
                  <a:lnTo>
                    <a:pt x="536" y="706"/>
                  </a:lnTo>
                  <a:lnTo>
                    <a:pt x="445" y="706"/>
                  </a:lnTo>
                  <a:lnTo>
                    <a:pt x="445" y="615"/>
                  </a:lnTo>
                  <a:close/>
                  <a:moveTo>
                    <a:pt x="445" y="513"/>
                  </a:moveTo>
                  <a:lnTo>
                    <a:pt x="536" y="513"/>
                  </a:lnTo>
                  <a:lnTo>
                    <a:pt x="536" y="604"/>
                  </a:lnTo>
                  <a:lnTo>
                    <a:pt x="445" y="604"/>
                  </a:lnTo>
                  <a:lnTo>
                    <a:pt x="445" y="513"/>
                  </a:lnTo>
                  <a:close/>
                  <a:moveTo>
                    <a:pt x="445" y="399"/>
                  </a:moveTo>
                  <a:lnTo>
                    <a:pt x="536" y="399"/>
                  </a:lnTo>
                  <a:lnTo>
                    <a:pt x="536" y="501"/>
                  </a:lnTo>
                  <a:lnTo>
                    <a:pt x="445" y="501"/>
                  </a:lnTo>
                  <a:lnTo>
                    <a:pt x="445" y="399"/>
                  </a:lnTo>
                  <a:close/>
                  <a:moveTo>
                    <a:pt x="445" y="296"/>
                  </a:moveTo>
                  <a:lnTo>
                    <a:pt x="536" y="296"/>
                  </a:lnTo>
                  <a:lnTo>
                    <a:pt x="536" y="387"/>
                  </a:lnTo>
                  <a:lnTo>
                    <a:pt x="445" y="387"/>
                  </a:lnTo>
                  <a:lnTo>
                    <a:pt x="445" y="296"/>
                  </a:lnTo>
                  <a:close/>
                  <a:moveTo>
                    <a:pt x="445" y="194"/>
                  </a:moveTo>
                  <a:lnTo>
                    <a:pt x="536" y="194"/>
                  </a:lnTo>
                  <a:lnTo>
                    <a:pt x="536" y="285"/>
                  </a:lnTo>
                  <a:lnTo>
                    <a:pt x="445" y="285"/>
                  </a:lnTo>
                  <a:lnTo>
                    <a:pt x="445" y="194"/>
                  </a:lnTo>
                  <a:close/>
                  <a:moveTo>
                    <a:pt x="445" y="80"/>
                  </a:moveTo>
                  <a:lnTo>
                    <a:pt x="536" y="80"/>
                  </a:lnTo>
                  <a:lnTo>
                    <a:pt x="536" y="182"/>
                  </a:lnTo>
                  <a:lnTo>
                    <a:pt x="445" y="182"/>
                  </a:lnTo>
                  <a:lnTo>
                    <a:pt x="445" y="80"/>
                  </a:lnTo>
                  <a:close/>
                  <a:moveTo>
                    <a:pt x="331" y="615"/>
                  </a:moveTo>
                  <a:lnTo>
                    <a:pt x="434" y="615"/>
                  </a:lnTo>
                  <a:lnTo>
                    <a:pt x="434" y="706"/>
                  </a:lnTo>
                  <a:lnTo>
                    <a:pt x="331" y="706"/>
                  </a:lnTo>
                  <a:lnTo>
                    <a:pt x="331" y="615"/>
                  </a:lnTo>
                  <a:close/>
                  <a:moveTo>
                    <a:pt x="331" y="513"/>
                  </a:moveTo>
                  <a:lnTo>
                    <a:pt x="434" y="513"/>
                  </a:lnTo>
                  <a:lnTo>
                    <a:pt x="434" y="604"/>
                  </a:lnTo>
                  <a:lnTo>
                    <a:pt x="331" y="604"/>
                  </a:lnTo>
                  <a:lnTo>
                    <a:pt x="331" y="513"/>
                  </a:lnTo>
                  <a:close/>
                  <a:moveTo>
                    <a:pt x="331" y="399"/>
                  </a:moveTo>
                  <a:lnTo>
                    <a:pt x="434" y="399"/>
                  </a:lnTo>
                  <a:lnTo>
                    <a:pt x="434" y="501"/>
                  </a:lnTo>
                  <a:lnTo>
                    <a:pt x="331" y="501"/>
                  </a:lnTo>
                  <a:lnTo>
                    <a:pt x="331" y="399"/>
                  </a:lnTo>
                  <a:close/>
                  <a:moveTo>
                    <a:pt x="331" y="296"/>
                  </a:moveTo>
                  <a:lnTo>
                    <a:pt x="434" y="296"/>
                  </a:lnTo>
                  <a:lnTo>
                    <a:pt x="434" y="387"/>
                  </a:lnTo>
                  <a:lnTo>
                    <a:pt x="331" y="387"/>
                  </a:lnTo>
                  <a:lnTo>
                    <a:pt x="331" y="296"/>
                  </a:lnTo>
                  <a:close/>
                  <a:moveTo>
                    <a:pt x="331" y="194"/>
                  </a:moveTo>
                  <a:lnTo>
                    <a:pt x="434" y="194"/>
                  </a:lnTo>
                  <a:lnTo>
                    <a:pt x="434" y="285"/>
                  </a:lnTo>
                  <a:lnTo>
                    <a:pt x="331" y="285"/>
                  </a:lnTo>
                  <a:lnTo>
                    <a:pt x="331" y="194"/>
                  </a:lnTo>
                  <a:close/>
                  <a:moveTo>
                    <a:pt x="331" y="80"/>
                  </a:moveTo>
                  <a:lnTo>
                    <a:pt x="434" y="80"/>
                  </a:lnTo>
                  <a:lnTo>
                    <a:pt x="434" y="182"/>
                  </a:lnTo>
                  <a:lnTo>
                    <a:pt x="331" y="182"/>
                  </a:lnTo>
                  <a:lnTo>
                    <a:pt x="331" y="80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7071407" y="1842404"/>
              <a:ext cx="923925" cy="2044700"/>
            </a:xfrm>
            <a:custGeom>
              <a:avLst/>
              <a:gdLst>
                <a:gd name="T0" fmla="*/ 0 w 582"/>
                <a:gd name="T1" fmla="*/ 1288 h 1288"/>
                <a:gd name="T2" fmla="*/ 582 w 582"/>
                <a:gd name="T3" fmla="*/ 0 h 1288"/>
                <a:gd name="T4" fmla="*/ 445 w 582"/>
                <a:gd name="T5" fmla="*/ 615 h 1288"/>
                <a:gd name="T6" fmla="*/ 536 w 582"/>
                <a:gd name="T7" fmla="*/ 706 h 1288"/>
                <a:gd name="T8" fmla="*/ 445 w 582"/>
                <a:gd name="T9" fmla="*/ 615 h 1288"/>
                <a:gd name="T10" fmla="*/ 536 w 582"/>
                <a:gd name="T11" fmla="*/ 513 h 1288"/>
                <a:gd name="T12" fmla="*/ 445 w 582"/>
                <a:gd name="T13" fmla="*/ 604 h 1288"/>
                <a:gd name="T14" fmla="*/ 445 w 582"/>
                <a:gd name="T15" fmla="*/ 399 h 1288"/>
                <a:gd name="T16" fmla="*/ 536 w 582"/>
                <a:gd name="T17" fmla="*/ 501 h 1288"/>
                <a:gd name="T18" fmla="*/ 445 w 582"/>
                <a:gd name="T19" fmla="*/ 399 h 1288"/>
                <a:gd name="T20" fmla="*/ 536 w 582"/>
                <a:gd name="T21" fmla="*/ 296 h 1288"/>
                <a:gd name="T22" fmla="*/ 445 w 582"/>
                <a:gd name="T23" fmla="*/ 387 h 1288"/>
                <a:gd name="T24" fmla="*/ 445 w 582"/>
                <a:gd name="T25" fmla="*/ 194 h 1288"/>
                <a:gd name="T26" fmla="*/ 536 w 582"/>
                <a:gd name="T27" fmla="*/ 285 h 1288"/>
                <a:gd name="T28" fmla="*/ 445 w 582"/>
                <a:gd name="T29" fmla="*/ 194 h 1288"/>
                <a:gd name="T30" fmla="*/ 536 w 582"/>
                <a:gd name="T31" fmla="*/ 80 h 1288"/>
                <a:gd name="T32" fmla="*/ 445 w 582"/>
                <a:gd name="T33" fmla="*/ 182 h 1288"/>
                <a:gd name="T34" fmla="*/ 331 w 582"/>
                <a:gd name="T35" fmla="*/ 615 h 1288"/>
                <a:gd name="T36" fmla="*/ 434 w 582"/>
                <a:gd name="T37" fmla="*/ 706 h 1288"/>
                <a:gd name="T38" fmla="*/ 331 w 582"/>
                <a:gd name="T39" fmla="*/ 615 h 1288"/>
                <a:gd name="T40" fmla="*/ 434 w 582"/>
                <a:gd name="T41" fmla="*/ 513 h 1288"/>
                <a:gd name="T42" fmla="*/ 331 w 582"/>
                <a:gd name="T43" fmla="*/ 604 h 1288"/>
                <a:gd name="T44" fmla="*/ 331 w 582"/>
                <a:gd name="T45" fmla="*/ 399 h 1288"/>
                <a:gd name="T46" fmla="*/ 434 w 582"/>
                <a:gd name="T47" fmla="*/ 501 h 1288"/>
                <a:gd name="T48" fmla="*/ 331 w 582"/>
                <a:gd name="T49" fmla="*/ 399 h 1288"/>
                <a:gd name="T50" fmla="*/ 434 w 582"/>
                <a:gd name="T51" fmla="*/ 296 h 1288"/>
                <a:gd name="T52" fmla="*/ 331 w 582"/>
                <a:gd name="T53" fmla="*/ 387 h 1288"/>
                <a:gd name="T54" fmla="*/ 331 w 582"/>
                <a:gd name="T55" fmla="*/ 194 h 1288"/>
                <a:gd name="T56" fmla="*/ 434 w 582"/>
                <a:gd name="T57" fmla="*/ 285 h 1288"/>
                <a:gd name="T58" fmla="*/ 331 w 582"/>
                <a:gd name="T59" fmla="*/ 194 h 1288"/>
                <a:gd name="T60" fmla="*/ 434 w 582"/>
                <a:gd name="T61" fmla="*/ 80 h 1288"/>
                <a:gd name="T62" fmla="*/ 331 w 582"/>
                <a:gd name="T63" fmla="*/ 182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2" h="1288">
                  <a:moveTo>
                    <a:pt x="0" y="0"/>
                  </a:moveTo>
                  <a:lnTo>
                    <a:pt x="0" y="1288"/>
                  </a:lnTo>
                  <a:lnTo>
                    <a:pt x="582" y="1288"/>
                  </a:lnTo>
                  <a:lnTo>
                    <a:pt x="582" y="0"/>
                  </a:lnTo>
                  <a:lnTo>
                    <a:pt x="0" y="0"/>
                  </a:lnTo>
                  <a:moveTo>
                    <a:pt x="445" y="615"/>
                  </a:moveTo>
                  <a:lnTo>
                    <a:pt x="536" y="615"/>
                  </a:lnTo>
                  <a:lnTo>
                    <a:pt x="536" y="706"/>
                  </a:lnTo>
                  <a:lnTo>
                    <a:pt x="445" y="706"/>
                  </a:lnTo>
                  <a:lnTo>
                    <a:pt x="445" y="615"/>
                  </a:lnTo>
                  <a:moveTo>
                    <a:pt x="445" y="513"/>
                  </a:moveTo>
                  <a:lnTo>
                    <a:pt x="536" y="513"/>
                  </a:lnTo>
                  <a:lnTo>
                    <a:pt x="536" y="604"/>
                  </a:lnTo>
                  <a:lnTo>
                    <a:pt x="445" y="604"/>
                  </a:lnTo>
                  <a:lnTo>
                    <a:pt x="445" y="513"/>
                  </a:lnTo>
                  <a:moveTo>
                    <a:pt x="445" y="399"/>
                  </a:moveTo>
                  <a:lnTo>
                    <a:pt x="536" y="399"/>
                  </a:lnTo>
                  <a:lnTo>
                    <a:pt x="536" y="501"/>
                  </a:lnTo>
                  <a:lnTo>
                    <a:pt x="445" y="501"/>
                  </a:lnTo>
                  <a:lnTo>
                    <a:pt x="445" y="399"/>
                  </a:lnTo>
                  <a:moveTo>
                    <a:pt x="445" y="296"/>
                  </a:moveTo>
                  <a:lnTo>
                    <a:pt x="536" y="296"/>
                  </a:lnTo>
                  <a:lnTo>
                    <a:pt x="536" y="387"/>
                  </a:lnTo>
                  <a:lnTo>
                    <a:pt x="445" y="387"/>
                  </a:lnTo>
                  <a:lnTo>
                    <a:pt x="445" y="296"/>
                  </a:lnTo>
                  <a:moveTo>
                    <a:pt x="445" y="194"/>
                  </a:moveTo>
                  <a:lnTo>
                    <a:pt x="536" y="194"/>
                  </a:lnTo>
                  <a:lnTo>
                    <a:pt x="536" y="285"/>
                  </a:lnTo>
                  <a:lnTo>
                    <a:pt x="445" y="285"/>
                  </a:lnTo>
                  <a:lnTo>
                    <a:pt x="445" y="194"/>
                  </a:lnTo>
                  <a:moveTo>
                    <a:pt x="445" y="80"/>
                  </a:moveTo>
                  <a:lnTo>
                    <a:pt x="536" y="80"/>
                  </a:lnTo>
                  <a:lnTo>
                    <a:pt x="536" y="182"/>
                  </a:lnTo>
                  <a:lnTo>
                    <a:pt x="445" y="182"/>
                  </a:lnTo>
                  <a:lnTo>
                    <a:pt x="445" y="80"/>
                  </a:lnTo>
                  <a:moveTo>
                    <a:pt x="331" y="615"/>
                  </a:moveTo>
                  <a:lnTo>
                    <a:pt x="434" y="615"/>
                  </a:lnTo>
                  <a:lnTo>
                    <a:pt x="434" y="706"/>
                  </a:lnTo>
                  <a:lnTo>
                    <a:pt x="331" y="706"/>
                  </a:lnTo>
                  <a:lnTo>
                    <a:pt x="331" y="615"/>
                  </a:lnTo>
                  <a:moveTo>
                    <a:pt x="331" y="513"/>
                  </a:moveTo>
                  <a:lnTo>
                    <a:pt x="434" y="513"/>
                  </a:lnTo>
                  <a:lnTo>
                    <a:pt x="434" y="604"/>
                  </a:lnTo>
                  <a:lnTo>
                    <a:pt x="331" y="604"/>
                  </a:lnTo>
                  <a:lnTo>
                    <a:pt x="331" y="513"/>
                  </a:lnTo>
                  <a:moveTo>
                    <a:pt x="331" y="399"/>
                  </a:moveTo>
                  <a:lnTo>
                    <a:pt x="434" y="399"/>
                  </a:lnTo>
                  <a:lnTo>
                    <a:pt x="434" y="501"/>
                  </a:lnTo>
                  <a:lnTo>
                    <a:pt x="331" y="501"/>
                  </a:lnTo>
                  <a:lnTo>
                    <a:pt x="331" y="399"/>
                  </a:lnTo>
                  <a:moveTo>
                    <a:pt x="331" y="296"/>
                  </a:moveTo>
                  <a:lnTo>
                    <a:pt x="434" y="296"/>
                  </a:lnTo>
                  <a:lnTo>
                    <a:pt x="434" y="387"/>
                  </a:lnTo>
                  <a:lnTo>
                    <a:pt x="331" y="387"/>
                  </a:lnTo>
                  <a:lnTo>
                    <a:pt x="331" y="296"/>
                  </a:lnTo>
                  <a:moveTo>
                    <a:pt x="331" y="194"/>
                  </a:moveTo>
                  <a:lnTo>
                    <a:pt x="434" y="194"/>
                  </a:lnTo>
                  <a:lnTo>
                    <a:pt x="434" y="285"/>
                  </a:lnTo>
                  <a:lnTo>
                    <a:pt x="331" y="285"/>
                  </a:lnTo>
                  <a:lnTo>
                    <a:pt x="331" y="194"/>
                  </a:lnTo>
                  <a:moveTo>
                    <a:pt x="331" y="80"/>
                  </a:moveTo>
                  <a:lnTo>
                    <a:pt x="434" y="80"/>
                  </a:lnTo>
                  <a:lnTo>
                    <a:pt x="434" y="182"/>
                  </a:lnTo>
                  <a:lnTo>
                    <a:pt x="331" y="182"/>
                  </a:lnTo>
                  <a:lnTo>
                    <a:pt x="331" y="8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7379382" y="2837767"/>
              <a:ext cx="471488" cy="1049338"/>
            </a:xfrm>
            <a:custGeom>
              <a:avLst/>
              <a:gdLst>
                <a:gd name="T0" fmla="*/ 0 w 297"/>
                <a:gd name="T1" fmla="*/ 661 h 661"/>
                <a:gd name="T2" fmla="*/ 297 w 297"/>
                <a:gd name="T3" fmla="*/ 0 h 661"/>
                <a:gd name="T4" fmla="*/ 217 w 297"/>
                <a:gd name="T5" fmla="*/ 319 h 661"/>
                <a:gd name="T6" fmla="*/ 262 w 297"/>
                <a:gd name="T7" fmla="*/ 364 h 661"/>
                <a:gd name="T8" fmla="*/ 217 w 297"/>
                <a:gd name="T9" fmla="*/ 319 h 661"/>
                <a:gd name="T10" fmla="*/ 262 w 297"/>
                <a:gd name="T11" fmla="*/ 262 h 661"/>
                <a:gd name="T12" fmla="*/ 217 w 297"/>
                <a:gd name="T13" fmla="*/ 307 h 661"/>
                <a:gd name="T14" fmla="*/ 217 w 297"/>
                <a:gd name="T15" fmla="*/ 205 h 661"/>
                <a:gd name="T16" fmla="*/ 262 w 297"/>
                <a:gd name="T17" fmla="*/ 262 h 661"/>
                <a:gd name="T18" fmla="*/ 217 w 297"/>
                <a:gd name="T19" fmla="*/ 205 h 661"/>
                <a:gd name="T20" fmla="*/ 262 w 297"/>
                <a:gd name="T21" fmla="*/ 148 h 661"/>
                <a:gd name="T22" fmla="*/ 217 w 297"/>
                <a:gd name="T23" fmla="*/ 205 h 661"/>
                <a:gd name="T24" fmla="*/ 217 w 297"/>
                <a:gd name="T25" fmla="*/ 102 h 661"/>
                <a:gd name="T26" fmla="*/ 262 w 297"/>
                <a:gd name="T27" fmla="*/ 148 h 661"/>
                <a:gd name="T28" fmla="*/ 217 w 297"/>
                <a:gd name="T29" fmla="*/ 102 h 661"/>
                <a:gd name="T30" fmla="*/ 262 w 297"/>
                <a:gd name="T31" fmla="*/ 45 h 661"/>
                <a:gd name="T32" fmla="*/ 217 w 297"/>
                <a:gd name="T33" fmla="*/ 91 h 661"/>
                <a:gd name="T34" fmla="*/ 160 w 297"/>
                <a:gd name="T35" fmla="*/ 319 h 661"/>
                <a:gd name="T36" fmla="*/ 217 w 297"/>
                <a:gd name="T37" fmla="*/ 364 h 661"/>
                <a:gd name="T38" fmla="*/ 160 w 297"/>
                <a:gd name="T39" fmla="*/ 319 h 661"/>
                <a:gd name="T40" fmla="*/ 217 w 297"/>
                <a:gd name="T41" fmla="*/ 262 h 661"/>
                <a:gd name="T42" fmla="*/ 160 w 297"/>
                <a:gd name="T43" fmla="*/ 307 h 661"/>
                <a:gd name="T44" fmla="*/ 160 w 297"/>
                <a:gd name="T45" fmla="*/ 205 h 661"/>
                <a:gd name="T46" fmla="*/ 217 w 297"/>
                <a:gd name="T47" fmla="*/ 262 h 661"/>
                <a:gd name="T48" fmla="*/ 160 w 297"/>
                <a:gd name="T49" fmla="*/ 205 h 661"/>
                <a:gd name="T50" fmla="*/ 217 w 297"/>
                <a:gd name="T51" fmla="*/ 148 h 661"/>
                <a:gd name="T52" fmla="*/ 160 w 297"/>
                <a:gd name="T53" fmla="*/ 205 h 661"/>
                <a:gd name="T54" fmla="*/ 160 w 297"/>
                <a:gd name="T55" fmla="*/ 102 h 661"/>
                <a:gd name="T56" fmla="*/ 217 w 297"/>
                <a:gd name="T57" fmla="*/ 148 h 661"/>
                <a:gd name="T58" fmla="*/ 160 w 297"/>
                <a:gd name="T59" fmla="*/ 102 h 661"/>
                <a:gd name="T60" fmla="*/ 217 w 297"/>
                <a:gd name="T61" fmla="*/ 45 h 661"/>
                <a:gd name="T62" fmla="*/ 160 w 297"/>
                <a:gd name="T63" fmla="*/ 9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7" h="661">
                  <a:moveTo>
                    <a:pt x="0" y="0"/>
                  </a:moveTo>
                  <a:lnTo>
                    <a:pt x="0" y="661"/>
                  </a:lnTo>
                  <a:lnTo>
                    <a:pt x="297" y="661"/>
                  </a:lnTo>
                  <a:lnTo>
                    <a:pt x="297" y="0"/>
                  </a:lnTo>
                  <a:lnTo>
                    <a:pt x="0" y="0"/>
                  </a:lnTo>
                  <a:close/>
                  <a:moveTo>
                    <a:pt x="217" y="319"/>
                  </a:moveTo>
                  <a:lnTo>
                    <a:pt x="262" y="319"/>
                  </a:lnTo>
                  <a:lnTo>
                    <a:pt x="262" y="364"/>
                  </a:lnTo>
                  <a:lnTo>
                    <a:pt x="217" y="364"/>
                  </a:lnTo>
                  <a:lnTo>
                    <a:pt x="217" y="319"/>
                  </a:lnTo>
                  <a:close/>
                  <a:moveTo>
                    <a:pt x="217" y="262"/>
                  </a:moveTo>
                  <a:lnTo>
                    <a:pt x="262" y="262"/>
                  </a:lnTo>
                  <a:lnTo>
                    <a:pt x="262" y="307"/>
                  </a:lnTo>
                  <a:lnTo>
                    <a:pt x="217" y="307"/>
                  </a:lnTo>
                  <a:lnTo>
                    <a:pt x="217" y="262"/>
                  </a:lnTo>
                  <a:close/>
                  <a:moveTo>
                    <a:pt x="217" y="205"/>
                  </a:moveTo>
                  <a:lnTo>
                    <a:pt x="262" y="205"/>
                  </a:lnTo>
                  <a:lnTo>
                    <a:pt x="262" y="262"/>
                  </a:lnTo>
                  <a:lnTo>
                    <a:pt x="217" y="262"/>
                  </a:lnTo>
                  <a:lnTo>
                    <a:pt x="217" y="205"/>
                  </a:lnTo>
                  <a:close/>
                  <a:moveTo>
                    <a:pt x="217" y="148"/>
                  </a:moveTo>
                  <a:lnTo>
                    <a:pt x="262" y="148"/>
                  </a:lnTo>
                  <a:lnTo>
                    <a:pt x="262" y="205"/>
                  </a:lnTo>
                  <a:lnTo>
                    <a:pt x="217" y="205"/>
                  </a:lnTo>
                  <a:lnTo>
                    <a:pt x="217" y="148"/>
                  </a:lnTo>
                  <a:close/>
                  <a:moveTo>
                    <a:pt x="217" y="102"/>
                  </a:moveTo>
                  <a:lnTo>
                    <a:pt x="262" y="102"/>
                  </a:lnTo>
                  <a:lnTo>
                    <a:pt x="262" y="148"/>
                  </a:lnTo>
                  <a:lnTo>
                    <a:pt x="217" y="148"/>
                  </a:lnTo>
                  <a:lnTo>
                    <a:pt x="217" y="102"/>
                  </a:lnTo>
                  <a:close/>
                  <a:moveTo>
                    <a:pt x="217" y="45"/>
                  </a:moveTo>
                  <a:lnTo>
                    <a:pt x="262" y="45"/>
                  </a:lnTo>
                  <a:lnTo>
                    <a:pt x="262" y="91"/>
                  </a:lnTo>
                  <a:lnTo>
                    <a:pt x="217" y="91"/>
                  </a:lnTo>
                  <a:lnTo>
                    <a:pt x="217" y="45"/>
                  </a:lnTo>
                  <a:close/>
                  <a:moveTo>
                    <a:pt x="160" y="319"/>
                  </a:moveTo>
                  <a:lnTo>
                    <a:pt x="217" y="319"/>
                  </a:lnTo>
                  <a:lnTo>
                    <a:pt x="217" y="364"/>
                  </a:lnTo>
                  <a:lnTo>
                    <a:pt x="160" y="364"/>
                  </a:lnTo>
                  <a:lnTo>
                    <a:pt x="160" y="319"/>
                  </a:lnTo>
                  <a:close/>
                  <a:moveTo>
                    <a:pt x="160" y="262"/>
                  </a:moveTo>
                  <a:lnTo>
                    <a:pt x="217" y="262"/>
                  </a:lnTo>
                  <a:lnTo>
                    <a:pt x="217" y="307"/>
                  </a:lnTo>
                  <a:lnTo>
                    <a:pt x="160" y="307"/>
                  </a:lnTo>
                  <a:lnTo>
                    <a:pt x="160" y="262"/>
                  </a:lnTo>
                  <a:close/>
                  <a:moveTo>
                    <a:pt x="160" y="205"/>
                  </a:moveTo>
                  <a:lnTo>
                    <a:pt x="217" y="205"/>
                  </a:lnTo>
                  <a:lnTo>
                    <a:pt x="217" y="262"/>
                  </a:lnTo>
                  <a:lnTo>
                    <a:pt x="160" y="262"/>
                  </a:lnTo>
                  <a:lnTo>
                    <a:pt x="160" y="205"/>
                  </a:lnTo>
                  <a:close/>
                  <a:moveTo>
                    <a:pt x="160" y="148"/>
                  </a:moveTo>
                  <a:lnTo>
                    <a:pt x="217" y="148"/>
                  </a:lnTo>
                  <a:lnTo>
                    <a:pt x="217" y="205"/>
                  </a:lnTo>
                  <a:lnTo>
                    <a:pt x="160" y="205"/>
                  </a:lnTo>
                  <a:lnTo>
                    <a:pt x="160" y="148"/>
                  </a:lnTo>
                  <a:close/>
                  <a:moveTo>
                    <a:pt x="160" y="102"/>
                  </a:moveTo>
                  <a:lnTo>
                    <a:pt x="217" y="102"/>
                  </a:lnTo>
                  <a:lnTo>
                    <a:pt x="217" y="148"/>
                  </a:lnTo>
                  <a:lnTo>
                    <a:pt x="160" y="148"/>
                  </a:lnTo>
                  <a:lnTo>
                    <a:pt x="160" y="102"/>
                  </a:lnTo>
                  <a:close/>
                  <a:moveTo>
                    <a:pt x="160" y="45"/>
                  </a:moveTo>
                  <a:lnTo>
                    <a:pt x="217" y="45"/>
                  </a:lnTo>
                  <a:lnTo>
                    <a:pt x="217" y="91"/>
                  </a:lnTo>
                  <a:lnTo>
                    <a:pt x="160" y="91"/>
                  </a:lnTo>
                  <a:lnTo>
                    <a:pt x="160" y="45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379382" y="2837767"/>
              <a:ext cx="471488" cy="1049338"/>
            </a:xfrm>
            <a:custGeom>
              <a:avLst/>
              <a:gdLst>
                <a:gd name="T0" fmla="*/ 0 w 297"/>
                <a:gd name="T1" fmla="*/ 661 h 661"/>
                <a:gd name="T2" fmla="*/ 297 w 297"/>
                <a:gd name="T3" fmla="*/ 0 h 661"/>
                <a:gd name="T4" fmla="*/ 217 w 297"/>
                <a:gd name="T5" fmla="*/ 319 h 661"/>
                <a:gd name="T6" fmla="*/ 262 w 297"/>
                <a:gd name="T7" fmla="*/ 364 h 661"/>
                <a:gd name="T8" fmla="*/ 217 w 297"/>
                <a:gd name="T9" fmla="*/ 319 h 661"/>
                <a:gd name="T10" fmla="*/ 262 w 297"/>
                <a:gd name="T11" fmla="*/ 262 h 661"/>
                <a:gd name="T12" fmla="*/ 217 w 297"/>
                <a:gd name="T13" fmla="*/ 307 h 661"/>
                <a:gd name="T14" fmla="*/ 217 w 297"/>
                <a:gd name="T15" fmla="*/ 205 h 661"/>
                <a:gd name="T16" fmla="*/ 262 w 297"/>
                <a:gd name="T17" fmla="*/ 262 h 661"/>
                <a:gd name="T18" fmla="*/ 217 w 297"/>
                <a:gd name="T19" fmla="*/ 205 h 661"/>
                <a:gd name="T20" fmla="*/ 262 w 297"/>
                <a:gd name="T21" fmla="*/ 148 h 661"/>
                <a:gd name="T22" fmla="*/ 217 w 297"/>
                <a:gd name="T23" fmla="*/ 205 h 661"/>
                <a:gd name="T24" fmla="*/ 217 w 297"/>
                <a:gd name="T25" fmla="*/ 102 h 661"/>
                <a:gd name="T26" fmla="*/ 262 w 297"/>
                <a:gd name="T27" fmla="*/ 148 h 661"/>
                <a:gd name="T28" fmla="*/ 217 w 297"/>
                <a:gd name="T29" fmla="*/ 102 h 661"/>
                <a:gd name="T30" fmla="*/ 262 w 297"/>
                <a:gd name="T31" fmla="*/ 45 h 661"/>
                <a:gd name="T32" fmla="*/ 217 w 297"/>
                <a:gd name="T33" fmla="*/ 91 h 661"/>
                <a:gd name="T34" fmla="*/ 160 w 297"/>
                <a:gd name="T35" fmla="*/ 319 h 661"/>
                <a:gd name="T36" fmla="*/ 217 w 297"/>
                <a:gd name="T37" fmla="*/ 364 h 661"/>
                <a:gd name="T38" fmla="*/ 160 w 297"/>
                <a:gd name="T39" fmla="*/ 319 h 661"/>
                <a:gd name="T40" fmla="*/ 217 w 297"/>
                <a:gd name="T41" fmla="*/ 262 h 661"/>
                <a:gd name="T42" fmla="*/ 160 w 297"/>
                <a:gd name="T43" fmla="*/ 307 h 661"/>
                <a:gd name="T44" fmla="*/ 160 w 297"/>
                <a:gd name="T45" fmla="*/ 205 h 661"/>
                <a:gd name="T46" fmla="*/ 217 w 297"/>
                <a:gd name="T47" fmla="*/ 262 h 661"/>
                <a:gd name="T48" fmla="*/ 160 w 297"/>
                <a:gd name="T49" fmla="*/ 205 h 661"/>
                <a:gd name="T50" fmla="*/ 217 w 297"/>
                <a:gd name="T51" fmla="*/ 148 h 661"/>
                <a:gd name="T52" fmla="*/ 160 w 297"/>
                <a:gd name="T53" fmla="*/ 205 h 661"/>
                <a:gd name="T54" fmla="*/ 160 w 297"/>
                <a:gd name="T55" fmla="*/ 102 h 661"/>
                <a:gd name="T56" fmla="*/ 217 w 297"/>
                <a:gd name="T57" fmla="*/ 148 h 661"/>
                <a:gd name="T58" fmla="*/ 160 w 297"/>
                <a:gd name="T59" fmla="*/ 102 h 661"/>
                <a:gd name="T60" fmla="*/ 217 w 297"/>
                <a:gd name="T61" fmla="*/ 45 h 661"/>
                <a:gd name="T62" fmla="*/ 160 w 297"/>
                <a:gd name="T63" fmla="*/ 9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7" h="661">
                  <a:moveTo>
                    <a:pt x="0" y="0"/>
                  </a:moveTo>
                  <a:lnTo>
                    <a:pt x="0" y="661"/>
                  </a:lnTo>
                  <a:lnTo>
                    <a:pt x="297" y="661"/>
                  </a:lnTo>
                  <a:lnTo>
                    <a:pt x="297" y="0"/>
                  </a:lnTo>
                  <a:lnTo>
                    <a:pt x="0" y="0"/>
                  </a:lnTo>
                  <a:moveTo>
                    <a:pt x="217" y="319"/>
                  </a:moveTo>
                  <a:lnTo>
                    <a:pt x="262" y="319"/>
                  </a:lnTo>
                  <a:lnTo>
                    <a:pt x="262" y="364"/>
                  </a:lnTo>
                  <a:lnTo>
                    <a:pt x="217" y="364"/>
                  </a:lnTo>
                  <a:lnTo>
                    <a:pt x="217" y="319"/>
                  </a:lnTo>
                  <a:moveTo>
                    <a:pt x="217" y="262"/>
                  </a:moveTo>
                  <a:lnTo>
                    <a:pt x="262" y="262"/>
                  </a:lnTo>
                  <a:lnTo>
                    <a:pt x="262" y="307"/>
                  </a:lnTo>
                  <a:lnTo>
                    <a:pt x="217" y="307"/>
                  </a:lnTo>
                  <a:lnTo>
                    <a:pt x="217" y="262"/>
                  </a:lnTo>
                  <a:moveTo>
                    <a:pt x="217" y="205"/>
                  </a:moveTo>
                  <a:lnTo>
                    <a:pt x="262" y="205"/>
                  </a:lnTo>
                  <a:lnTo>
                    <a:pt x="262" y="262"/>
                  </a:lnTo>
                  <a:lnTo>
                    <a:pt x="217" y="262"/>
                  </a:lnTo>
                  <a:lnTo>
                    <a:pt x="217" y="205"/>
                  </a:lnTo>
                  <a:moveTo>
                    <a:pt x="217" y="148"/>
                  </a:moveTo>
                  <a:lnTo>
                    <a:pt x="262" y="148"/>
                  </a:lnTo>
                  <a:lnTo>
                    <a:pt x="262" y="205"/>
                  </a:lnTo>
                  <a:lnTo>
                    <a:pt x="217" y="205"/>
                  </a:lnTo>
                  <a:lnTo>
                    <a:pt x="217" y="148"/>
                  </a:lnTo>
                  <a:moveTo>
                    <a:pt x="217" y="102"/>
                  </a:moveTo>
                  <a:lnTo>
                    <a:pt x="262" y="102"/>
                  </a:lnTo>
                  <a:lnTo>
                    <a:pt x="262" y="148"/>
                  </a:lnTo>
                  <a:lnTo>
                    <a:pt x="217" y="148"/>
                  </a:lnTo>
                  <a:lnTo>
                    <a:pt x="217" y="102"/>
                  </a:lnTo>
                  <a:moveTo>
                    <a:pt x="217" y="45"/>
                  </a:moveTo>
                  <a:lnTo>
                    <a:pt x="262" y="45"/>
                  </a:lnTo>
                  <a:lnTo>
                    <a:pt x="262" y="91"/>
                  </a:lnTo>
                  <a:lnTo>
                    <a:pt x="217" y="91"/>
                  </a:lnTo>
                  <a:lnTo>
                    <a:pt x="217" y="45"/>
                  </a:lnTo>
                  <a:moveTo>
                    <a:pt x="160" y="319"/>
                  </a:moveTo>
                  <a:lnTo>
                    <a:pt x="217" y="319"/>
                  </a:lnTo>
                  <a:lnTo>
                    <a:pt x="217" y="364"/>
                  </a:lnTo>
                  <a:lnTo>
                    <a:pt x="160" y="364"/>
                  </a:lnTo>
                  <a:lnTo>
                    <a:pt x="160" y="319"/>
                  </a:lnTo>
                  <a:moveTo>
                    <a:pt x="160" y="262"/>
                  </a:moveTo>
                  <a:lnTo>
                    <a:pt x="217" y="262"/>
                  </a:lnTo>
                  <a:lnTo>
                    <a:pt x="217" y="307"/>
                  </a:lnTo>
                  <a:lnTo>
                    <a:pt x="160" y="307"/>
                  </a:lnTo>
                  <a:lnTo>
                    <a:pt x="160" y="262"/>
                  </a:lnTo>
                  <a:moveTo>
                    <a:pt x="160" y="205"/>
                  </a:moveTo>
                  <a:lnTo>
                    <a:pt x="217" y="205"/>
                  </a:lnTo>
                  <a:lnTo>
                    <a:pt x="217" y="262"/>
                  </a:lnTo>
                  <a:lnTo>
                    <a:pt x="160" y="262"/>
                  </a:lnTo>
                  <a:lnTo>
                    <a:pt x="160" y="205"/>
                  </a:lnTo>
                  <a:moveTo>
                    <a:pt x="160" y="148"/>
                  </a:moveTo>
                  <a:lnTo>
                    <a:pt x="217" y="148"/>
                  </a:lnTo>
                  <a:lnTo>
                    <a:pt x="217" y="205"/>
                  </a:lnTo>
                  <a:lnTo>
                    <a:pt x="160" y="205"/>
                  </a:lnTo>
                  <a:lnTo>
                    <a:pt x="160" y="148"/>
                  </a:lnTo>
                  <a:moveTo>
                    <a:pt x="160" y="102"/>
                  </a:moveTo>
                  <a:lnTo>
                    <a:pt x="217" y="102"/>
                  </a:lnTo>
                  <a:lnTo>
                    <a:pt x="217" y="148"/>
                  </a:lnTo>
                  <a:lnTo>
                    <a:pt x="160" y="148"/>
                  </a:lnTo>
                  <a:lnTo>
                    <a:pt x="160" y="102"/>
                  </a:lnTo>
                  <a:moveTo>
                    <a:pt x="160" y="45"/>
                  </a:moveTo>
                  <a:lnTo>
                    <a:pt x="217" y="45"/>
                  </a:lnTo>
                  <a:lnTo>
                    <a:pt x="217" y="91"/>
                  </a:lnTo>
                  <a:lnTo>
                    <a:pt x="160" y="91"/>
                  </a:lnTo>
                  <a:lnTo>
                    <a:pt x="160" y="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569632" y="1842404"/>
              <a:ext cx="922338" cy="2044700"/>
            </a:xfrm>
            <a:custGeom>
              <a:avLst/>
              <a:gdLst>
                <a:gd name="T0" fmla="*/ 0 w 581"/>
                <a:gd name="T1" fmla="*/ 1288 h 1288"/>
                <a:gd name="T2" fmla="*/ 581 w 581"/>
                <a:gd name="T3" fmla="*/ 0 h 1288"/>
                <a:gd name="T4" fmla="*/ 433 w 581"/>
                <a:gd name="T5" fmla="*/ 615 h 1288"/>
                <a:gd name="T6" fmla="*/ 536 w 581"/>
                <a:gd name="T7" fmla="*/ 706 h 1288"/>
                <a:gd name="T8" fmla="*/ 433 w 581"/>
                <a:gd name="T9" fmla="*/ 615 h 1288"/>
                <a:gd name="T10" fmla="*/ 536 w 581"/>
                <a:gd name="T11" fmla="*/ 513 h 1288"/>
                <a:gd name="T12" fmla="*/ 433 w 581"/>
                <a:gd name="T13" fmla="*/ 604 h 1288"/>
                <a:gd name="T14" fmla="*/ 433 w 581"/>
                <a:gd name="T15" fmla="*/ 399 h 1288"/>
                <a:gd name="T16" fmla="*/ 536 w 581"/>
                <a:gd name="T17" fmla="*/ 501 h 1288"/>
                <a:gd name="T18" fmla="*/ 433 w 581"/>
                <a:gd name="T19" fmla="*/ 399 h 1288"/>
                <a:gd name="T20" fmla="*/ 536 w 581"/>
                <a:gd name="T21" fmla="*/ 296 h 1288"/>
                <a:gd name="T22" fmla="*/ 433 w 581"/>
                <a:gd name="T23" fmla="*/ 387 h 1288"/>
                <a:gd name="T24" fmla="*/ 433 w 581"/>
                <a:gd name="T25" fmla="*/ 194 h 1288"/>
                <a:gd name="T26" fmla="*/ 536 w 581"/>
                <a:gd name="T27" fmla="*/ 285 h 1288"/>
                <a:gd name="T28" fmla="*/ 433 w 581"/>
                <a:gd name="T29" fmla="*/ 194 h 1288"/>
                <a:gd name="T30" fmla="*/ 536 w 581"/>
                <a:gd name="T31" fmla="*/ 80 h 1288"/>
                <a:gd name="T32" fmla="*/ 433 w 581"/>
                <a:gd name="T33" fmla="*/ 182 h 1288"/>
                <a:gd name="T34" fmla="*/ 330 w 581"/>
                <a:gd name="T35" fmla="*/ 615 h 1288"/>
                <a:gd name="T36" fmla="*/ 422 w 581"/>
                <a:gd name="T37" fmla="*/ 706 h 1288"/>
                <a:gd name="T38" fmla="*/ 330 w 581"/>
                <a:gd name="T39" fmla="*/ 615 h 1288"/>
                <a:gd name="T40" fmla="*/ 422 w 581"/>
                <a:gd name="T41" fmla="*/ 513 h 1288"/>
                <a:gd name="T42" fmla="*/ 330 w 581"/>
                <a:gd name="T43" fmla="*/ 604 h 1288"/>
                <a:gd name="T44" fmla="*/ 330 w 581"/>
                <a:gd name="T45" fmla="*/ 399 h 1288"/>
                <a:gd name="T46" fmla="*/ 422 w 581"/>
                <a:gd name="T47" fmla="*/ 501 h 1288"/>
                <a:gd name="T48" fmla="*/ 330 w 581"/>
                <a:gd name="T49" fmla="*/ 399 h 1288"/>
                <a:gd name="T50" fmla="*/ 422 w 581"/>
                <a:gd name="T51" fmla="*/ 296 h 1288"/>
                <a:gd name="T52" fmla="*/ 330 w 581"/>
                <a:gd name="T53" fmla="*/ 387 h 1288"/>
                <a:gd name="T54" fmla="*/ 330 w 581"/>
                <a:gd name="T55" fmla="*/ 194 h 1288"/>
                <a:gd name="T56" fmla="*/ 422 w 581"/>
                <a:gd name="T57" fmla="*/ 285 h 1288"/>
                <a:gd name="T58" fmla="*/ 330 w 581"/>
                <a:gd name="T59" fmla="*/ 194 h 1288"/>
                <a:gd name="T60" fmla="*/ 422 w 581"/>
                <a:gd name="T61" fmla="*/ 80 h 1288"/>
                <a:gd name="T62" fmla="*/ 330 w 581"/>
                <a:gd name="T63" fmla="*/ 182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1" h="1288">
                  <a:moveTo>
                    <a:pt x="0" y="0"/>
                  </a:moveTo>
                  <a:lnTo>
                    <a:pt x="0" y="1288"/>
                  </a:lnTo>
                  <a:lnTo>
                    <a:pt x="581" y="1288"/>
                  </a:lnTo>
                  <a:lnTo>
                    <a:pt x="581" y="0"/>
                  </a:lnTo>
                  <a:lnTo>
                    <a:pt x="0" y="0"/>
                  </a:lnTo>
                  <a:close/>
                  <a:moveTo>
                    <a:pt x="433" y="615"/>
                  </a:moveTo>
                  <a:lnTo>
                    <a:pt x="536" y="615"/>
                  </a:lnTo>
                  <a:lnTo>
                    <a:pt x="536" y="706"/>
                  </a:lnTo>
                  <a:lnTo>
                    <a:pt x="433" y="706"/>
                  </a:lnTo>
                  <a:lnTo>
                    <a:pt x="433" y="615"/>
                  </a:lnTo>
                  <a:close/>
                  <a:moveTo>
                    <a:pt x="433" y="513"/>
                  </a:moveTo>
                  <a:lnTo>
                    <a:pt x="536" y="513"/>
                  </a:lnTo>
                  <a:lnTo>
                    <a:pt x="536" y="604"/>
                  </a:lnTo>
                  <a:lnTo>
                    <a:pt x="433" y="604"/>
                  </a:lnTo>
                  <a:lnTo>
                    <a:pt x="433" y="513"/>
                  </a:lnTo>
                  <a:close/>
                  <a:moveTo>
                    <a:pt x="433" y="399"/>
                  </a:moveTo>
                  <a:lnTo>
                    <a:pt x="536" y="399"/>
                  </a:lnTo>
                  <a:lnTo>
                    <a:pt x="536" y="501"/>
                  </a:lnTo>
                  <a:lnTo>
                    <a:pt x="433" y="501"/>
                  </a:lnTo>
                  <a:lnTo>
                    <a:pt x="433" y="399"/>
                  </a:lnTo>
                  <a:close/>
                  <a:moveTo>
                    <a:pt x="433" y="296"/>
                  </a:moveTo>
                  <a:lnTo>
                    <a:pt x="536" y="296"/>
                  </a:lnTo>
                  <a:lnTo>
                    <a:pt x="536" y="387"/>
                  </a:lnTo>
                  <a:lnTo>
                    <a:pt x="433" y="387"/>
                  </a:lnTo>
                  <a:lnTo>
                    <a:pt x="433" y="296"/>
                  </a:lnTo>
                  <a:close/>
                  <a:moveTo>
                    <a:pt x="433" y="194"/>
                  </a:moveTo>
                  <a:lnTo>
                    <a:pt x="536" y="194"/>
                  </a:lnTo>
                  <a:lnTo>
                    <a:pt x="536" y="285"/>
                  </a:lnTo>
                  <a:lnTo>
                    <a:pt x="433" y="285"/>
                  </a:lnTo>
                  <a:lnTo>
                    <a:pt x="433" y="194"/>
                  </a:lnTo>
                  <a:close/>
                  <a:moveTo>
                    <a:pt x="433" y="80"/>
                  </a:moveTo>
                  <a:lnTo>
                    <a:pt x="536" y="80"/>
                  </a:lnTo>
                  <a:lnTo>
                    <a:pt x="536" y="182"/>
                  </a:lnTo>
                  <a:lnTo>
                    <a:pt x="433" y="182"/>
                  </a:lnTo>
                  <a:lnTo>
                    <a:pt x="433" y="80"/>
                  </a:lnTo>
                  <a:close/>
                  <a:moveTo>
                    <a:pt x="330" y="615"/>
                  </a:moveTo>
                  <a:lnTo>
                    <a:pt x="422" y="615"/>
                  </a:lnTo>
                  <a:lnTo>
                    <a:pt x="422" y="706"/>
                  </a:lnTo>
                  <a:lnTo>
                    <a:pt x="330" y="706"/>
                  </a:lnTo>
                  <a:lnTo>
                    <a:pt x="330" y="615"/>
                  </a:lnTo>
                  <a:close/>
                  <a:moveTo>
                    <a:pt x="330" y="513"/>
                  </a:moveTo>
                  <a:lnTo>
                    <a:pt x="422" y="513"/>
                  </a:lnTo>
                  <a:lnTo>
                    <a:pt x="422" y="604"/>
                  </a:lnTo>
                  <a:lnTo>
                    <a:pt x="330" y="604"/>
                  </a:lnTo>
                  <a:lnTo>
                    <a:pt x="330" y="513"/>
                  </a:lnTo>
                  <a:close/>
                  <a:moveTo>
                    <a:pt x="330" y="399"/>
                  </a:moveTo>
                  <a:lnTo>
                    <a:pt x="422" y="399"/>
                  </a:lnTo>
                  <a:lnTo>
                    <a:pt x="422" y="501"/>
                  </a:lnTo>
                  <a:lnTo>
                    <a:pt x="330" y="501"/>
                  </a:lnTo>
                  <a:lnTo>
                    <a:pt x="330" y="399"/>
                  </a:lnTo>
                  <a:close/>
                  <a:moveTo>
                    <a:pt x="330" y="296"/>
                  </a:moveTo>
                  <a:lnTo>
                    <a:pt x="422" y="296"/>
                  </a:lnTo>
                  <a:lnTo>
                    <a:pt x="422" y="387"/>
                  </a:lnTo>
                  <a:lnTo>
                    <a:pt x="330" y="387"/>
                  </a:lnTo>
                  <a:lnTo>
                    <a:pt x="330" y="296"/>
                  </a:lnTo>
                  <a:close/>
                  <a:moveTo>
                    <a:pt x="330" y="194"/>
                  </a:moveTo>
                  <a:lnTo>
                    <a:pt x="422" y="194"/>
                  </a:lnTo>
                  <a:lnTo>
                    <a:pt x="422" y="285"/>
                  </a:lnTo>
                  <a:lnTo>
                    <a:pt x="330" y="285"/>
                  </a:lnTo>
                  <a:lnTo>
                    <a:pt x="330" y="194"/>
                  </a:lnTo>
                  <a:close/>
                  <a:moveTo>
                    <a:pt x="330" y="80"/>
                  </a:moveTo>
                  <a:lnTo>
                    <a:pt x="422" y="80"/>
                  </a:lnTo>
                  <a:lnTo>
                    <a:pt x="422" y="182"/>
                  </a:lnTo>
                  <a:lnTo>
                    <a:pt x="330" y="182"/>
                  </a:lnTo>
                  <a:lnTo>
                    <a:pt x="330" y="80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5569632" y="1842404"/>
              <a:ext cx="922338" cy="2044700"/>
            </a:xfrm>
            <a:custGeom>
              <a:avLst/>
              <a:gdLst>
                <a:gd name="T0" fmla="*/ 0 w 581"/>
                <a:gd name="T1" fmla="*/ 1288 h 1288"/>
                <a:gd name="T2" fmla="*/ 581 w 581"/>
                <a:gd name="T3" fmla="*/ 0 h 1288"/>
                <a:gd name="T4" fmla="*/ 433 w 581"/>
                <a:gd name="T5" fmla="*/ 615 h 1288"/>
                <a:gd name="T6" fmla="*/ 536 w 581"/>
                <a:gd name="T7" fmla="*/ 706 h 1288"/>
                <a:gd name="T8" fmla="*/ 433 w 581"/>
                <a:gd name="T9" fmla="*/ 615 h 1288"/>
                <a:gd name="T10" fmla="*/ 536 w 581"/>
                <a:gd name="T11" fmla="*/ 513 h 1288"/>
                <a:gd name="T12" fmla="*/ 433 w 581"/>
                <a:gd name="T13" fmla="*/ 604 h 1288"/>
                <a:gd name="T14" fmla="*/ 433 w 581"/>
                <a:gd name="T15" fmla="*/ 399 h 1288"/>
                <a:gd name="T16" fmla="*/ 536 w 581"/>
                <a:gd name="T17" fmla="*/ 501 h 1288"/>
                <a:gd name="T18" fmla="*/ 433 w 581"/>
                <a:gd name="T19" fmla="*/ 399 h 1288"/>
                <a:gd name="T20" fmla="*/ 536 w 581"/>
                <a:gd name="T21" fmla="*/ 296 h 1288"/>
                <a:gd name="T22" fmla="*/ 433 w 581"/>
                <a:gd name="T23" fmla="*/ 387 h 1288"/>
                <a:gd name="T24" fmla="*/ 433 w 581"/>
                <a:gd name="T25" fmla="*/ 194 h 1288"/>
                <a:gd name="T26" fmla="*/ 536 w 581"/>
                <a:gd name="T27" fmla="*/ 285 h 1288"/>
                <a:gd name="T28" fmla="*/ 433 w 581"/>
                <a:gd name="T29" fmla="*/ 194 h 1288"/>
                <a:gd name="T30" fmla="*/ 536 w 581"/>
                <a:gd name="T31" fmla="*/ 80 h 1288"/>
                <a:gd name="T32" fmla="*/ 433 w 581"/>
                <a:gd name="T33" fmla="*/ 182 h 1288"/>
                <a:gd name="T34" fmla="*/ 330 w 581"/>
                <a:gd name="T35" fmla="*/ 615 h 1288"/>
                <a:gd name="T36" fmla="*/ 422 w 581"/>
                <a:gd name="T37" fmla="*/ 706 h 1288"/>
                <a:gd name="T38" fmla="*/ 330 w 581"/>
                <a:gd name="T39" fmla="*/ 615 h 1288"/>
                <a:gd name="T40" fmla="*/ 422 w 581"/>
                <a:gd name="T41" fmla="*/ 513 h 1288"/>
                <a:gd name="T42" fmla="*/ 330 w 581"/>
                <a:gd name="T43" fmla="*/ 604 h 1288"/>
                <a:gd name="T44" fmla="*/ 330 w 581"/>
                <a:gd name="T45" fmla="*/ 399 h 1288"/>
                <a:gd name="T46" fmla="*/ 422 w 581"/>
                <a:gd name="T47" fmla="*/ 501 h 1288"/>
                <a:gd name="T48" fmla="*/ 330 w 581"/>
                <a:gd name="T49" fmla="*/ 399 h 1288"/>
                <a:gd name="T50" fmla="*/ 422 w 581"/>
                <a:gd name="T51" fmla="*/ 296 h 1288"/>
                <a:gd name="T52" fmla="*/ 330 w 581"/>
                <a:gd name="T53" fmla="*/ 387 h 1288"/>
                <a:gd name="T54" fmla="*/ 330 w 581"/>
                <a:gd name="T55" fmla="*/ 194 h 1288"/>
                <a:gd name="T56" fmla="*/ 422 w 581"/>
                <a:gd name="T57" fmla="*/ 285 h 1288"/>
                <a:gd name="T58" fmla="*/ 330 w 581"/>
                <a:gd name="T59" fmla="*/ 194 h 1288"/>
                <a:gd name="T60" fmla="*/ 422 w 581"/>
                <a:gd name="T61" fmla="*/ 80 h 1288"/>
                <a:gd name="T62" fmla="*/ 330 w 581"/>
                <a:gd name="T63" fmla="*/ 182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1" h="1288">
                  <a:moveTo>
                    <a:pt x="0" y="0"/>
                  </a:moveTo>
                  <a:lnTo>
                    <a:pt x="0" y="1288"/>
                  </a:lnTo>
                  <a:lnTo>
                    <a:pt x="581" y="1288"/>
                  </a:lnTo>
                  <a:lnTo>
                    <a:pt x="581" y="0"/>
                  </a:lnTo>
                  <a:lnTo>
                    <a:pt x="0" y="0"/>
                  </a:lnTo>
                  <a:moveTo>
                    <a:pt x="433" y="615"/>
                  </a:moveTo>
                  <a:lnTo>
                    <a:pt x="536" y="615"/>
                  </a:lnTo>
                  <a:lnTo>
                    <a:pt x="536" y="706"/>
                  </a:lnTo>
                  <a:lnTo>
                    <a:pt x="433" y="706"/>
                  </a:lnTo>
                  <a:lnTo>
                    <a:pt x="433" y="615"/>
                  </a:lnTo>
                  <a:moveTo>
                    <a:pt x="433" y="513"/>
                  </a:moveTo>
                  <a:lnTo>
                    <a:pt x="536" y="513"/>
                  </a:lnTo>
                  <a:lnTo>
                    <a:pt x="536" y="604"/>
                  </a:lnTo>
                  <a:lnTo>
                    <a:pt x="433" y="604"/>
                  </a:lnTo>
                  <a:lnTo>
                    <a:pt x="433" y="513"/>
                  </a:lnTo>
                  <a:moveTo>
                    <a:pt x="433" y="399"/>
                  </a:moveTo>
                  <a:lnTo>
                    <a:pt x="536" y="399"/>
                  </a:lnTo>
                  <a:lnTo>
                    <a:pt x="536" y="501"/>
                  </a:lnTo>
                  <a:lnTo>
                    <a:pt x="433" y="501"/>
                  </a:lnTo>
                  <a:lnTo>
                    <a:pt x="433" y="399"/>
                  </a:lnTo>
                  <a:moveTo>
                    <a:pt x="433" y="296"/>
                  </a:moveTo>
                  <a:lnTo>
                    <a:pt x="536" y="296"/>
                  </a:lnTo>
                  <a:lnTo>
                    <a:pt x="536" y="387"/>
                  </a:lnTo>
                  <a:lnTo>
                    <a:pt x="433" y="387"/>
                  </a:lnTo>
                  <a:lnTo>
                    <a:pt x="433" y="296"/>
                  </a:lnTo>
                  <a:moveTo>
                    <a:pt x="433" y="194"/>
                  </a:moveTo>
                  <a:lnTo>
                    <a:pt x="536" y="194"/>
                  </a:lnTo>
                  <a:lnTo>
                    <a:pt x="536" y="285"/>
                  </a:lnTo>
                  <a:lnTo>
                    <a:pt x="433" y="285"/>
                  </a:lnTo>
                  <a:lnTo>
                    <a:pt x="433" y="194"/>
                  </a:lnTo>
                  <a:moveTo>
                    <a:pt x="433" y="80"/>
                  </a:moveTo>
                  <a:lnTo>
                    <a:pt x="536" y="80"/>
                  </a:lnTo>
                  <a:lnTo>
                    <a:pt x="536" y="182"/>
                  </a:lnTo>
                  <a:lnTo>
                    <a:pt x="433" y="182"/>
                  </a:lnTo>
                  <a:lnTo>
                    <a:pt x="433" y="80"/>
                  </a:lnTo>
                  <a:moveTo>
                    <a:pt x="330" y="615"/>
                  </a:moveTo>
                  <a:lnTo>
                    <a:pt x="422" y="615"/>
                  </a:lnTo>
                  <a:lnTo>
                    <a:pt x="422" y="706"/>
                  </a:lnTo>
                  <a:lnTo>
                    <a:pt x="330" y="706"/>
                  </a:lnTo>
                  <a:lnTo>
                    <a:pt x="330" y="615"/>
                  </a:lnTo>
                  <a:moveTo>
                    <a:pt x="330" y="513"/>
                  </a:moveTo>
                  <a:lnTo>
                    <a:pt x="422" y="513"/>
                  </a:lnTo>
                  <a:lnTo>
                    <a:pt x="422" y="604"/>
                  </a:lnTo>
                  <a:lnTo>
                    <a:pt x="330" y="604"/>
                  </a:lnTo>
                  <a:lnTo>
                    <a:pt x="330" y="513"/>
                  </a:lnTo>
                  <a:moveTo>
                    <a:pt x="330" y="399"/>
                  </a:moveTo>
                  <a:lnTo>
                    <a:pt x="422" y="399"/>
                  </a:lnTo>
                  <a:lnTo>
                    <a:pt x="422" y="501"/>
                  </a:lnTo>
                  <a:lnTo>
                    <a:pt x="330" y="501"/>
                  </a:lnTo>
                  <a:lnTo>
                    <a:pt x="330" y="399"/>
                  </a:lnTo>
                  <a:moveTo>
                    <a:pt x="330" y="296"/>
                  </a:moveTo>
                  <a:lnTo>
                    <a:pt x="422" y="296"/>
                  </a:lnTo>
                  <a:lnTo>
                    <a:pt x="422" y="387"/>
                  </a:lnTo>
                  <a:lnTo>
                    <a:pt x="330" y="387"/>
                  </a:lnTo>
                  <a:lnTo>
                    <a:pt x="330" y="296"/>
                  </a:lnTo>
                  <a:moveTo>
                    <a:pt x="330" y="194"/>
                  </a:moveTo>
                  <a:lnTo>
                    <a:pt x="422" y="194"/>
                  </a:lnTo>
                  <a:lnTo>
                    <a:pt x="422" y="285"/>
                  </a:lnTo>
                  <a:lnTo>
                    <a:pt x="330" y="285"/>
                  </a:lnTo>
                  <a:lnTo>
                    <a:pt x="330" y="194"/>
                  </a:lnTo>
                  <a:moveTo>
                    <a:pt x="330" y="80"/>
                  </a:moveTo>
                  <a:lnTo>
                    <a:pt x="422" y="80"/>
                  </a:lnTo>
                  <a:lnTo>
                    <a:pt x="422" y="182"/>
                  </a:lnTo>
                  <a:lnTo>
                    <a:pt x="330" y="182"/>
                  </a:lnTo>
                  <a:lnTo>
                    <a:pt x="330" y="8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384019" y="1534429"/>
              <a:ext cx="1068388" cy="2352675"/>
            </a:xfrm>
            <a:custGeom>
              <a:avLst/>
              <a:gdLst>
                <a:gd name="T0" fmla="*/ 0 w 673"/>
                <a:gd name="T1" fmla="*/ 1482 h 1482"/>
                <a:gd name="T2" fmla="*/ 673 w 673"/>
                <a:gd name="T3" fmla="*/ 0 h 1482"/>
                <a:gd name="T4" fmla="*/ 502 w 673"/>
                <a:gd name="T5" fmla="*/ 707 h 1482"/>
                <a:gd name="T6" fmla="*/ 616 w 673"/>
                <a:gd name="T7" fmla="*/ 821 h 1482"/>
                <a:gd name="T8" fmla="*/ 502 w 673"/>
                <a:gd name="T9" fmla="*/ 707 h 1482"/>
                <a:gd name="T10" fmla="*/ 616 w 673"/>
                <a:gd name="T11" fmla="*/ 581 h 1482"/>
                <a:gd name="T12" fmla="*/ 502 w 673"/>
                <a:gd name="T13" fmla="*/ 695 h 1482"/>
                <a:gd name="T14" fmla="*/ 502 w 673"/>
                <a:gd name="T15" fmla="*/ 467 h 1482"/>
                <a:gd name="T16" fmla="*/ 616 w 673"/>
                <a:gd name="T17" fmla="*/ 570 h 1482"/>
                <a:gd name="T18" fmla="*/ 502 w 673"/>
                <a:gd name="T19" fmla="*/ 467 h 1482"/>
                <a:gd name="T20" fmla="*/ 616 w 673"/>
                <a:gd name="T21" fmla="*/ 342 h 1482"/>
                <a:gd name="T22" fmla="*/ 502 w 673"/>
                <a:gd name="T23" fmla="*/ 456 h 1482"/>
                <a:gd name="T24" fmla="*/ 502 w 673"/>
                <a:gd name="T25" fmla="*/ 217 h 1482"/>
                <a:gd name="T26" fmla="*/ 616 w 673"/>
                <a:gd name="T27" fmla="*/ 331 h 1482"/>
                <a:gd name="T28" fmla="*/ 502 w 673"/>
                <a:gd name="T29" fmla="*/ 217 h 1482"/>
                <a:gd name="T30" fmla="*/ 616 w 673"/>
                <a:gd name="T31" fmla="*/ 103 h 1482"/>
                <a:gd name="T32" fmla="*/ 502 w 673"/>
                <a:gd name="T33" fmla="*/ 205 h 1482"/>
                <a:gd name="T34" fmla="*/ 376 w 673"/>
                <a:gd name="T35" fmla="*/ 707 h 1482"/>
                <a:gd name="T36" fmla="*/ 490 w 673"/>
                <a:gd name="T37" fmla="*/ 821 h 1482"/>
                <a:gd name="T38" fmla="*/ 376 w 673"/>
                <a:gd name="T39" fmla="*/ 707 h 1482"/>
                <a:gd name="T40" fmla="*/ 490 w 673"/>
                <a:gd name="T41" fmla="*/ 581 h 1482"/>
                <a:gd name="T42" fmla="*/ 376 w 673"/>
                <a:gd name="T43" fmla="*/ 695 h 1482"/>
                <a:gd name="T44" fmla="*/ 376 w 673"/>
                <a:gd name="T45" fmla="*/ 467 h 1482"/>
                <a:gd name="T46" fmla="*/ 490 w 673"/>
                <a:gd name="T47" fmla="*/ 570 h 1482"/>
                <a:gd name="T48" fmla="*/ 376 w 673"/>
                <a:gd name="T49" fmla="*/ 467 h 1482"/>
                <a:gd name="T50" fmla="*/ 490 w 673"/>
                <a:gd name="T51" fmla="*/ 342 h 1482"/>
                <a:gd name="T52" fmla="*/ 376 w 673"/>
                <a:gd name="T53" fmla="*/ 456 h 1482"/>
                <a:gd name="T54" fmla="*/ 376 w 673"/>
                <a:gd name="T55" fmla="*/ 217 h 1482"/>
                <a:gd name="T56" fmla="*/ 490 w 673"/>
                <a:gd name="T57" fmla="*/ 331 h 1482"/>
                <a:gd name="T58" fmla="*/ 376 w 673"/>
                <a:gd name="T59" fmla="*/ 217 h 1482"/>
                <a:gd name="T60" fmla="*/ 490 w 673"/>
                <a:gd name="T61" fmla="*/ 103 h 1482"/>
                <a:gd name="T62" fmla="*/ 376 w 673"/>
                <a:gd name="T63" fmla="*/ 205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3" h="1482">
                  <a:moveTo>
                    <a:pt x="0" y="0"/>
                  </a:moveTo>
                  <a:lnTo>
                    <a:pt x="0" y="1482"/>
                  </a:lnTo>
                  <a:lnTo>
                    <a:pt x="673" y="1482"/>
                  </a:lnTo>
                  <a:lnTo>
                    <a:pt x="673" y="0"/>
                  </a:lnTo>
                  <a:lnTo>
                    <a:pt x="0" y="0"/>
                  </a:lnTo>
                  <a:close/>
                  <a:moveTo>
                    <a:pt x="502" y="707"/>
                  </a:moveTo>
                  <a:lnTo>
                    <a:pt x="616" y="707"/>
                  </a:lnTo>
                  <a:lnTo>
                    <a:pt x="616" y="821"/>
                  </a:lnTo>
                  <a:lnTo>
                    <a:pt x="502" y="821"/>
                  </a:lnTo>
                  <a:lnTo>
                    <a:pt x="502" y="707"/>
                  </a:lnTo>
                  <a:close/>
                  <a:moveTo>
                    <a:pt x="502" y="581"/>
                  </a:moveTo>
                  <a:lnTo>
                    <a:pt x="616" y="581"/>
                  </a:lnTo>
                  <a:lnTo>
                    <a:pt x="616" y="695"/>
                  </a:lnTo>
                  <a:lnTo>
                    <a:pt x="502" y="695"/>
                  </a:lnTo>
                  <a:lnTo>
                    <a:pt x="502" y="581"/>
                  </a:lnTo>
                  <a:close/>
                  <a:moveTo>
                    <a:pt x="502" y="467"/>
                  </a:moveTo>
                  <a:lnTo>
                    <a:pt x="616" y="467"/>
                  </a:lnTo>
                  <a:lnTo>
                    <a:pt x="616" y="570"/>
                  </a:lnTo>
                  <a:lnTo>
                    <a:pt x="502" y="570"/>
                  </a:lnTo>
                  <a:lnTo>
                    <a:pt x="502" y="467"/>
                  </a:lnTo>
                  <a:close/>
                  <a:moveTo>
                    <a:pt x="502" y="342"/>
                  </a:moveTo>
                  <a:lnTo>
                    <a:pt x="616" y="342"/>
                  </a:lnTo>
                  <a:lnTo>
                    <a:pt x="616" y="456"/>
                  </a:lnTo>
                  <a:lnTo>
                    <a:pt x="502" y="456"/>
                  </a:lnTo>
                  <a:lnTo>
                    <a:pt x="502" y="342"/>
                  </a:lnTo>
                  <a:close/>
                  <a:moveTo>
                    <a:pt x="502" y="217"/>
                  </a:moveTo>
                  <a:lnTo>
                    <a:pt x="616" y="217"/>
                  </a:lnTo>
                  <a:lnTo>
                    <a:pt x="616" y="331"/>
                  </a:lnTo>
                  <a:lnTo>
                    <a:pt x="502" y="331"/>
                  </a:lnTo>
                  <a:lnTo>
                    <a:pt x="502" y="217"/>
                  </a:lnTo>
                  <a:close/>
                  <a:moveTo>
                    <a:pt x="502" y="103"/>
                  </a:moveTo>
                  <a:lnTo>
                    <a:pt x="616" y="103"/>
                  </a:lnTo>
                  <a:lnTo>
                    <a:pt x="616" y="205"/>
                  </a:lnTo>
                  <a:lnTo>
                    <a:pt x="502" y="205"/>
                  </a:lnTo>
                  <a:lnTo>
                    <a:pt x="502" y="103"/>
                  </a:lnTo>
                  <a:close/>
                  <a:moveTo>
                    <a:pt x="376" y="707"/>
                  </a:moveTo>
                  <a:lnTo>
                    <a:pt x="490" y="707"/>
                  </a:lnTo>
                  <a:lnTo>
                    <a:pt x="490" y="821"/>
                  </a:lnTo>
                  <a:lnTo>
                    <a:pt x="376" y="821"/>
                  </a:lnTo>
                  <a:lnTo>
                    <a:pt x="376" y="707"/>
                  </a:lnTo>
                  <a:close/>
                  <a:moveTo>
                    <a:pt x="376" y="581"/>
                  </a:moveTo>
                  <a:lnTo>
                    <a:pt x="490" y="581"/>
                  </a:lnTo>
                  <a:lnTo>
                    <a:pt x="490" y="695"/>
                  </a:lnTo>
                  <a:lnTo>
                    <a:pt x="376" y="695"/>
                  </a:lnTo>
                  <a:lnTo>
                    <a:pt x="376" y="581"/>
                  </a:lnTo>
                  <a:close/>
                  <a:moveTo>
                    <a:pt x="376" y="467"/>
                  </a:moveTo>
                  <a:lnTo>
                    <a:pt x="490" y="467"/>
                  </a:lnTo>
                  <a:lnTo>
                    <a:pt x="490" y="570"/>
                  </a:lnTo>
                  <a:lnTo>
                    <a:pt x="376" y="570"/>
                  </a:lnTo>
                  <a:lnTo>
                    <a:pt x="376" y="467"/>
                  </a:lnTo>
                  <a:close/>
                  <a:moveTo>
                    <a:pt x="376" y="342"/>
                  </a:moveTo>
                  <a:lnTo>
                    <a:pt x="490" y="342"/>
                  </a:lnTo>
                  <a:lnTo>
                    <a:pt x="490" y="456"/>
                  </a:lnTo>
                  <a:lnTo>
                    <a:pt x="376" y="456"/>
                  </a:lnTo>
                  <a:lnTo>
                    <a:pt x="376" y="342"/>
                  </a:lnTo>
                  <a:close/>
                  <a:moveTo>
                    <a:pt x="376" y="217"/>
                  </a:moveTo>
                  <a:lnTo>
                    <a:pt x="490" y="217"/>
                  </a:lnTo>
                  <a:lnTo>
                    <a:pt x="490" y="331"/>
                  </a:lnTo>
                  <a:lnTo>
                    <a:pt x="376" y="331"/>
                  </a:lnTo>
                  <a:lnTo>
                    <a:pt x="376" y="217"/>
                  </a:lnTo>
                  <a:close/>
                  <a:moveTo>
                    <a:pt x="376" y="103"/>
                  </a:moveTo>
                  <a:lnTo>
                    <a:pt x="490" y="103"/>
                  </a:lnTo>
                  <a:lnTo>
                    <a:pt x="490" y="205"/>
                  </a:lnTo>
                  <a:lnTo>
                    <a:pt x="376" y="205"/>
                  </a:lnTo>
                  <a:lnTo>
                    <a:pt x="376" y="103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6384019" y="1534429"/>
              <a:ext cx="1068388" cy="2352675"/>
            </a:xfrm>
            <a:custGeom>
              <a:avLst/>
              <a:gdLst>
                <a:gd name="T0" fmla="*/ 0 w 673"/>
                <a:gd name="T1" fmla="*/ 1482 h 1482"/>
                <a:gd name="T2" fmla="*/ 673 w 673"/>
                <a:gd name="T3" fmla="*/ 0 h 1482"/>
                <a:gd name="T4" fmla="*/ 502 w 673"/>
                <a:gd name="T5" fmla="*/ 707 h 1482"/>
                <a:gd name="T6" fmla="*/ 616 w 673"/>
                <a:gd name="T7" fmla="*/ 821 h 1482"/>
                <a:gd name="T8" fmla="*/ 502 w 673"/>
                <a:gd name="T9" fmla="*/ 707 h 1482"/>
                <a:gd name="T10" fmla="*/ 616 w 673"/>
                <a:gd name="T11" fmla="*/ 581 h 1482"/>
                <a:gd name="T12" fmla="*/ 502 w 673"/>
                <a:gd name="T13" fmla="*/ 695 h 1482"/>
                <a:gd name="T14" fmla="*/ 502 w 673"/>
                <a:gd name="T15" fmla="*/ 467 h 1482"/>
                <a:gd name="T16" fmla="*/ 616 w 673"/>
                <a:gd name="T17" fmla="*/ 570 h 1482"/>
                <a:gd name="T18" fmla="*/ 502 w 673"/>
                <a:gd name="T19" fmla="*/ 467 h 1482"/>
                <a:gd name="T20" fmla="*/ 616 w 673"/>
                <a:gd name="T21" fmla="*/ 342 h 1482"/>
                <a:gd name="T22" fmla="*/ 502 w 673"/>
                <a:gd name="T23" fmla="*/ 456 h 1482"/>
                <a:gd name="T24" fmla="*/ 502 w 673"/>
                <a:gd name="T25" fmla="*/ 217 h 1482"/>
                <a:gd name="T26" fmla="*/ 616 w 673"/>
                <a:gd name="T27" fmla="*/ 331 h 1482"/>
                <a:gd name="T28" fmla="*/ 502 w 673"/>
                <a:gd name="T29" fmla="*/ 217 h 1482"/>
                <a:gd name="T30" fmla="*/ 616 w 673"/>
                <a:gd name="T31" fmla="*/ 103 h 1482"/>
                <a:gd name="T32" fmla="*/ 502 w 673"/>
                <a:gd name="T33" fmla="*/ 205 h 1482"/>
                <a:gd name="T34" fmla="*/ 376 w 673"/>
                <a:gd name="T35" fmla="*/ 707 h 1482"/>
                <a:gd name="T36" fmla="*/ 490 w 673"/>
                <a:gd name="T37" fmla="*/ 821 h 1482"/>
                <a:gd name="T38" fmla="*/ 376 w 673"/>
                <a:gd name="T39" fmla="*/ 707 h 1482"/>
                <a:gd name="T40" fmla="*/ 490 w 673"/>
                <a:gd name="T41" fmla="*/ 581 h 1482"/>
                <a:gd name="T42" fmla="*/ 376 w 673"/>
                <a:gd name="T43" fmla="*/ 695 h 1482"/>
                <a:gd name="T44" fmla="*/ 376 w 673"/>
                <a:gd name="T45" fmla="*/ 467 h 1482"/>
                <a:gd name="T46" fmla="*/ 490 w 673"/>
                <a:gd name="T47" fmla="*/ 570 h 1482"/>
                <a:gd name="T48" fmla="*/ 376 w 673"/>
                <a:gd name="T49" fmla="*/ 467 h 1482"/>
                <a:gd name="T50" fmla="*/ 490 w 673"/>
                <a:gd name="T51" fmla="*/ 342 h 1482"/>
                <a:gd name="T52" fmla="*/ 376 w 673"/>
                <a:gd name="T53" fmla="*/ 456 h 1482"/>
                <a:gd name="T54" fmla="*/ 376 w 673"/>
                <a:gd name="T55" fmla="*/ 217 h 1482"/>
                <a:gd name="T56" fmla="*/ 490 w 673"/>
                <a:gd name="T57" fmla="*/ 331 h 1482"/>
                <a:gd name="T58" fmla="*/ 376 w 673"/>
                <a:gd name="T59" fmla="*/ 217 h 1482"/>
                <a:gd name="T60" fmla="*/ 490 w 673"/>
                <a:gd name="T61" fmla="*/ 103 h 1482"/>
                <a:gd name="T62" fmla="*/ 376 w 673"/>
                <a:gd name="T63" fmla="*/ 205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3" h="1482">
                  <a:moveTo>
                    <a:pt x="0" y="0"/>
                  </a:moveTo>
                  <a:lnTo>
                    <a:pt x="0" y="1482"/>
                  </a:lnTo>
                  <a:lnTo>
                    <a:pt x="673" y="1482"/>
                  </a:lnTo>
                  <a:lnTo>
                    <a:pt x="673" y="0"/>
                  </a:lnTo>
                  <a:lnTo>
                    <a:pt x="0" y="0"/>
                  </a:lnTo>
                  <a:moveTo>
                    <a:pt x="502" y="707"/>
                  </a:moveTo>
                  <a:lnTo>
                    <a:pt x="616" y="707"/>
                  </a:lnTo>
                  <a:lnTo>
                    <a:pt x="616" y="821"/>
                  </a:lnTo>
                  <a:lnTo>
                    <a:pt x="502" y="821"/>
                  </a:lnTo>
                  <a:lnTo>
                    <a:pt x="502" y="707"/>
                  </a:lnTo>
                  <a:moveTo>
                    <a:pt x="502" y="581"/>
                  </a:moveTo>
                  <a:lnTo>
                    <a:pt x="616" y="581"/>
                  </a:lnTo>
                  <a:lnTo>
                    <a:pt x="616" y="695"/>
                  </a:lnTo>
                  <a:lnTo>
                    <a:pt x="502" y="695"/>
                  </a:lnTo>
                  <a:lnTo>
                    <a:pt x="502" y="581"/>
                  </a:lnTo>
                  <a:moveTo>
                    <a:pt x="502" y="467"/>
                  </a:moveTo>
                  <a:lnTo>
                    <a:pt x="616" y="467"/>
                  </a:lnTo>
                  <a:lnTo>
                    <a:pt x="616" y="570"/>
                  </a:lnTo>
                  <a:lnTo>
                    <a:pt x="502" y="570"/>
                  </a:lnTo>
                  <a:lnTo>
                    <a:pt x="502" y="467"/>
                  </a:lnTo>
                  <a:moveTo>
                    <a:pt x="502" y="342"/>
                  </a:moveTo>
                  <a:lnTo>
                    <a:pt x="616" y="342"/>
                  </a:lnTo>
                  <a:lnTo>
                    <a:pt x="616" y="456"/>
                  </a:lnTo>
                  <a:lnTo>
                    <a:pt x="502" y="456"/>
                  </a:lnTo>
                  <a:lnTo>
                    <a:pt x="502" y="342"/>
                  </a:lnTo>
                  <a:moveTo>
                    <a:pt x="502" y="217"/>
                  </a:moveTo>
                  <a:lnTo>
                    <a:pt x="616" y="217"/>
                  </a:lnTo>
                  <a:lnTo>
                    <a:pt x="616" y="331"/>
                  </a:lnTo>
                  <a:lnTo>
                    <a:pt x="502" y="331"/>
                  </a:lnTo>
                  <a:lnTo>
                    <a:pt x="502" y="217"/>
                  </a:lnTo>
                  <a:moveTo>
                    <a:pt x="502" y="103"/>
                  </a:moveTo>
                  <a:lnTo>
                    <a:pt x="616" y="103"/>
                  </a:lnTo>
                  <a:lnTo>
                    <a:pt x="616" y="205"/>
                  </a:lnTo>
                  <a:lnTo>
                    <a:pt x="502" y="205"/>
                  </a:lnTo>
                  <a:lnTo>
                    <a:pt x="502" y="103"/>
                  </a:lnTo>
                  <a:moveTo>
                    <a:pt x="376" y="707"/>
                  </a:moveTo>
                  <a:lnTo>
                    <a:pt x="490" y="707"/>
                  </a:lnTo>
                  <a:lnTo>
                    <a:pt x="490" y="821"/>
                  </a:lnTo>
                  <a:lnTo>
                    <a:pt x="376" y="821"/>
                  </a:lnTo>
                  <a:lnTo>
                    <a:pt x="376" y="707"/>
                  </a:lnTo>
                  <a:moveTo>
                    <a:pt x="376" y="581"/>
                  </a:moveTo>
                  <a:lnTo>
                    <a:pt x="490" y="581"/>
                  </a:lnTo>
                  <a:lnTo>
                    <a:pt x="490" y="695"/>
                  </a:lnTo>
                  <a:lnTo>
                    <a:pt x="376" y="695"/>
                  </a:lnTo>
                  <a:lnTo>
                    <a:pt x="376" y="581"/>
                  </a:lnTo>
                  <a:moveTo>
                    <a:pt x="376" y="467"/>
                  </a:moveTo>
                  <a:lnTo>
                    <a:pt x="490" y="467"/>
                  </a:lnTo>
                  <a:lnTo>
                    <a:pt x="490" y="570"/>
                  </a:lnTo>
                  <a:lnTo>
                    <a:pt x="376" y="570"/>
                  </a:lnTo>
                  <a:lnTo>
                    <a:pt x="376" y="467"/>
                  </a:lnTo>
                  <a:moveTo>
                    <a:pt x="376" y="342"/>
                  </a:moveTo>
                  <a:lnTo>
                    <a:pt x="490" y="342"/>
                  </a:lnTo>
                  <a:lnTo>
                    <a:pt x="490" y="456"/>
                  </a:lnTo>
                  <a:lnTo>
                    <a:pt x="376" y="456"/>
                  </a:lnTo>
                  <a:lnTo>
                    <a:pt x="376" y="342"/>
                  </a:lnTo>
                  <a:moveTo>
                    <a:pt x="376" y="217"/>
                  </a:moveTo>
                  <a:lnTo>
                    <a:pt x="490" y="217"/>
                  </a:lnTo>
                  <a:lnTo>
                    <a:pt x="490" y="331"/>
                  </a:lnTo>
                  <a:lnTo>
                    <a:pt x="376" y="331"/>
                  </a:lnTo>
                  <a:lnTo>
                    <a:pt x="376" y="217"/>
                  </a:lnTo>
                  <a:moveTo>
                    <a:pt x="376" y="103"/>
                  </a:moveTo>
                  <a:lnTo>
                    <a:pt x="490" y="103"/>
                  </a:lnTo>
                  <a:lnTo>
                    <a:pt x="490" y="205"/>
                  </a:lnTo>
                  <a:lnTo>
                    <a:pt x="376" y="205"/>
                  </a:lnTo>
                  <a:lnTo>
                    <a:pt x="376" y="1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6203044" y="2475817"/>
              <a:ext cx="633413" cy="1411288"/>
            </a:xfrm>
            <a:custGeom>
              <a:avLst/>
              <a:gdLst>
                <a:gd name="T0" fmla="*/ 0 w 399"/>
                <a:gd name="T1" fmla="*/ 889 h 889"/>
                <a:gd name="T2" fmla="*/ 399 w 399"/>
                <a:gd name="T3" fmla="*/ 0 h 889"/>
                <a:gd name="T4" fmla="*/ 296 w 399"/>
                <a:gd name="T5" fmla="*/ 421 h 889"/>
                <a:gd name="T6" fmla="*/ 365 w 399"/>
                <a:gd name="T7" fmla="*/ 490 h 889"/>
                <a:gd name="T8" fmla="*/ 296 w 399"/>
                <a:gd name="T9" fmla="*/ 421 h 889"/>
                <a:gd name="T10" fmla="*/ 365 w 399"/>
                <a:gd name="T11" fmla="*/ 353 h 889"/>
                <a:gd name="T12" fmla="*/ 296 w 399"/>
                <a:gd name="T13" fmla="*/ 410 h 889"/>
                <a:gd name="T14" fmla="*/ 296 w 399"/>
                <a:gd name="T15" fmla="*/ 273 h 889"/>
                <a:gd name="T16" fmla="*/ 365 w 399"/>
                <a:gd name="T17" fmla="*/ 342 h 889"/>
                <a:gd name="T18" fmla="*/ 296 w 399"/>
                <a:gd name="T19" fmla="*/ 273 h 889"/>
                <a:gd name="T20" fmla="*/ 365 w 399"/>
                <a:gd name="T21" fmla="*/ 205 h 889"/>
                <a:gd name="T22" fmla="*/ 296 w 399"/>
                <a:gd name="T23" fmla="*/ 273 h 889"/>
                <a:gd name="T24" fmla="*/ 296 w 399"/>
                <a:gd name="T25" fmla="*/ 125 h 889"/>
                <a:gd name="T26" fmla="*/ 365 w 399"/>
                <a:gd name="T27" fmla="*/ 194 h 889"/>
                <a:gd name="T28" fmla="*/ 296 w 399"/>
                <a:gd name="T29" fmla="*/ 125 h 889"/>
                <a:gd name="T30" fmla="*/ 365 w 399"/>
                <a:gd name="T31" fmla="*/ 57 h 889"/>
                <a:gd name="T32" fmla="*/ 296 w 399"/>
                <a:gd name="T33" fmla="*/ 125 h 889"/>
                <a:gd name="T34" fmla="*/ 228 w 399"/>
                <a:gd name="T35" fmla="*/ 421 h 889"/>
                <a:gd name="T36" fmla="*/ 296 w 399"/>
                <a:gd name="T37" fmla="*/ 490 h 889"/>
                <a:gd name="T38" fmla="*/ 228 w 399"/>
                <a:gd name="T39" fmla="*/ 421 h 889"/>
                <a:gd name="T40" fmla="*/ 296 w 399"/>
                <a:gd name="T41" fmla="*/ 353 h 889"/>
                <a:gd name="T42" fmla="*/ 228 w 399"/>
                <a:gd name="T43" fmla="*/ 410 h 889"/>
                <a:gd name="T44" fmla="*/ 228 w 399"/>
                <a:gd name="T45" fmla="*/ 273 h 889"/>
                <a:gd name="T46" fmla="*/ 296 w 399"/>
                <a:gd name="T47" fmla="*/ 342 h 889"/>
                <a:gd name="T48" fmla="*/ 228 w 399"/>
                <a:gd name="T49" fmla="*/ 273 h 889"/>
                <a:gd name="T50" fmla="*/ 296 w 399"/>
                <a:gd name="T51" fmla="*/ 205 h 889"/>
                <a:gd name="T52" fmla="*/ 228 w 399"/>
                <a:gd name="T53" fmla="*/ 273 h 889"/>
                <a:gd name="T54" fmla="*/ 228 w 399"/>
                <a:gd name="T55" fmla="*/ 125 h 889"/>
                <a:gd name="T56" fmla="*/ 296 w 399"/>
                <a:gd name="T57" fmla="*/ 194 h 889"/>
                <a:gd name="T58" fmla="*/ 228 w 399"/>
                <a:gd name="T59" fmla="*/ 125 h 889"/>
                <a:gd name="T60" fmla="*/ 296 w 399"/>
                <a:gd name="T61" fmla="*/ 57 h 889"/>
                <a:gd name="T62" fmla="*/ 228 w 399"/>
                <a:gd name="T63" fmla="*/ 125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9" h="889">
                  <a:moveTo>
                    <a:pt x="0" y="0"/>
                  </a:moveTo>
                  <a:lnTo>
                    <a:pt x="0" y="889"/>
                  </a:lnTo>
                  <a:lnTo>
                    <a:pt x="399" y="889"/>
                  </a:lnTo>
                  <a:lnTo>
                    <a:pt x="399" y="0"/>
                  </a:lnTo>
                  <a:lnTo>
                    <a:pt x="0" y="0"/>
                  </a:lnTo>
                  <a:close/>
                  <a:moveTo>
                    <a:pt x="296" y="421"/>
                  </a:moveTo>
                  <a:lnTo>
                    <a:pt x="365" y="421"/>
                  </a:lnTo>
                  <a:lnTo>
                    <a:pt x="365" y="490"/>
                  </a:lnTo>
                  <a:lnTo>
                    <a:pt x="296" y="490"/>
                  </a:lnTo>
                  <a:lnTo>
                    <a:pt x="296" y="421"/>
                  </a:lnTo>
                  <a:close/>
                  <a:moveTo>
                    <a:pt x="296" y="353"/>
                  </a:moveTo>
                  <a:lnTo>
                    <a:pt x="365" y="353"/>
                  </a:lnTo>
                  <a:lnTo>
                    <a:pt x="365" y="410"/>
                  </a:lnTo>
                  <a:lnTo>
                    <a:pt x="296" y="410"/>
                  </a:lnTo>
                  <a:lnTo>
                    <a:pt x="296" y="353"/>
                  </a:lnTo>
                  <a:close/>
                  <a:moveTo>
                    <a:pt x="296" y="273"/>
                  </a:moveTo>
                  <a:lnTo>
                    <a:pt x="365" y="273"/>
                  </a:lnTo>
                  <a:lnTo>
                    <a:pt x="365" y="342"/>
                  </a:lnTo>
                  <a:lnTo>
                    <a:pt x="296" y="342"/>
                  </a:lnTo>
                  <a:lnTo>
                    <a:pt x="296" y="273"/>
                  </a:lnTo>
                  <a:close/>
                  <a:moveTo>
                    <a:pt x="296" y="205"/>
                  </a:moveTo>
                  <a:lnTo>
                    <a:pt x="365" y="205"/>
                  </a:lnTo>
                  <a:lnTo>
                    <a:pt x="365" y="273"/>
                  </a:lnTo>
                  <a:lnTo>
                    <a:pt x="296" y="273"/>
                  </a:lnTo>
                  <a:lnTo>
                    <a:pt x="296" y="205"/>
                  </a:lnTo>
                  <a:close/>
                  <a:moveTo>
                    <a:pt x="296" y="125"/>
                  </a:moveTo>
                  <a:lnTo>
                    <a:pt x="365" y="125"/>
                  </a:lnTo>
                  <a:lnTo>
                    <a:pt x="365" y="194"/>
                  </a:lnTo>
                  <a:lnTo>
                    <a:pt x="296" y="194"/>
                  </a:lnTo>
                  <a:lnTo>
                    <a:pt x="296" y="125"/>
                  </a:lnTo>
                  <a:close/>
                  <a:moveTo>
                    <a:pt x="296" y="57"/>
                  </a:moveTo>
                  <a:lnTo>
                    <a:pt x="365" y="57"/>
                  </a:lnTo>
                  <a:lnTo>
                    <a:pt x="365" y="125"/>
                  </a:lnTo>
                  <a:lnTo>
                    <a:pt x="296" y="125"/>
                  </a:lnTo>
                  <a:lnTo>
                    <a:pt x="296" y="57"/>
                  </a:lnTo>
                  <a:close/>
                  <a:moveTo>
                    <a:pt x="228" y="421"/>
                  </a:moveTo>
                  <a:lnTo>
                    <a:pt x="296" y="421"/>
                  </a:lnTo>
                  <a:lnTo>
                    <a:pt x="296" y="490"/>
                  </a:lnTo>
                  <a:lnTo>
                    <a:pt x="228" y="490"/>
                  </a:lnTo>
                  <a:lnTo>
                    <a:pt x="228" y="421"/>
                  </a:lnTo>
                  <a:close/>
                  <a:moveTo>
                    <a:pt x="228" y="353"/>
                  </a:moveTo>
                  <a:lnTo>
                    <a:pt x="296" y="353"/>
                  </a:lnTo>
                  <a:lnTo>
                    <a:pt x="296" y="410"/>
                  </a:lnTo>
                  <a:lnTo>
                    <a:pt x="228" y="410"/>
                  </a:lnTo>
                  <a:lnTo>
                    <a:pt x="228" y="353"/>
                  </a:lnTo>
                  <a:close/>
                  <a:moveTo>
                    <a:pt x="228" y="273"/>
                  </a:moveTo>
                  <a:lnTo>
                    <a:pt x="296" y="273"/>
                  </a:lnTo>
                  <a:lnTo>
                    <a:pt x="296" y="342"/>
                  </a:lnTo>
                  <a:lnTo>
                    <a:pt x="228" y="342"/>
                  </a:lnTo>
                  <a:lnTo>
                    <a:pt x="228" y="273"/>
                  </a:lnTo>
                  <a:close/>
                  <a:moveTo>
                    <a:pt x="228" y="205"/>
                  </a:moveTo>
                  <a:lnTo>
                    <a:pt x="296" y="205"/>
                  </a:lnTo>
                  <a:lnTo>
                    <a:pt x="296" y="273"/>
                  </a:lnTo>
                  <a:lnTo>
                    <a:pt x="228" y="273"/>
                  </a:lnTo>
                  <a:lnTo>
                    <a:pt x="228" y="205"/>
                  </a:lnTo>
                  <a:close/>
                  <a:moveTo>
                    <a:pt x="228" y="125"/>
                  </a:moveTo>
                  <a:lnTo>
                    <a:pt x="296" y="125"/>
                  </a:lnTo>
                  <a:lnTo>
                    <a:pt x="296" y="194"/>
                  </a:lnTo>
                  <a:lnTo>
                    <a:pt x="228" y="194"/>
                  </a:lnTo>
                  <a:lnTo>
                    <a:pt x="228" y="125"/>
                  </a:lnTo>
                  <a:close/>
                  <a:moveTo>
                    <a:pt x="228" y="57"/>
                  </a:moveTo>
                  <a:lnTo>
                    <a:pt x="296" y="57"/>
                  </a:lnTo>
                  <a:lnTo>
                    <a:pt x="296" y="125"/>
                  </a:lnTo>
                  <a:lnTo>
                    <a:pt x="228" y="125"/>
                  </a:lnTo>
                  <a:lnTo>
                    <a:pt x="228" y="57"/>
                  </a:ln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6203044" y="2475817"/>
              <a:ext cx="633413" cy="1411288"/>
            </a:xfrm>
            <a:custGeom>
              <a:avLst/>
              <a:gdLst>
                <a:gd name="T0" fmla="*/ 0 w 399"/>
                <a:gd name="T1" fmla="*/ 889 h 889"/>
                <a:gd name="T2" fmla="*/ 399 w 399"/>
                <a:gd name="T3" fmla="*/ 0 h 889"/>
                <a:gd name="T4" fmla="*/ 296 w 399"/>
                <a:gd name="T5" fmla="*/ 421 h 889"/>
                <a:gd name="T6" fmla="*/ 365 w 399"/>
                <a:gd name="T7" fmla="*/ 490 h 889"/>
                <a:gd name="T8" fmla="*/ 296 w 399"/>
                <a:gd name="T9" fmla="*/ 421 h 889"/>
                <a:gd name="T10" fmla="*/ 365 w 399"/>
                <a:gd name="T11" fmla="*/ 353 h 889"/>
                <a:gd name="T12" fmla="*/ 296 w 399"/>
                <a:gd name="T13" fmla="*/ 410 h 889"/>
                <a:gd name="T14" fmla="*/ 296 w 399"/>
                <a:gd name="T15" fmla="*/ 273 h 889"/>
                <a:gd name="T16" fmla="*/ 365 w 399"/>
                <a:gd name="T17" fmla="*/ 342 h 889"/>
                <a:gd name="T18" fmla="*/ 296 w 399"/>
                <a:gd name="T19" fmla="*/ 273 h 889"/>
                <a:gd name="T20" fmla="*/ 365 w 399"/>
                <a:gd name="T21" fmla="*/ 205 h 889"/>
                <a:gd name="T22" fmla="*/ 296 w 399"/>
                <a:gd name="T23" fmla="*/ 273 h 889"/>
                <a:gd name="T24" fmla="*/ 296 w 399"/>
                <a:gd name="T25" fmla="*/ 125 h 889"/>
                <a:gd name="T26" fmla="*/ 365 w 399"/>
                <a:gd name="T27" fmla="*/ 194 h 889"/>
                <a:gd name="T28" fmla="*/ 296 w 399"/>
                <a:gd name="T29" fmla="*/ 125 h 889"/>
                <a:gd name="T30" fmla="*/ 365 w 399"/>
                <a:gd name="T31" fmla="*/ 57 h 889"/>
                <a:gd name="T32" fmla="*/ 296 w 399"/>
                <a:gd name="T33" fmla="*/ 125 h 889"/>
                <a:gd name="T34" fmla="*/ 228 w 399"/>
                <a:gd name="T35" fmla="*/ 421 h 889"/>
                <a:gd name="T36" fmla="*/ 296 w 399"/>
                <a:gd name="T37" fmla="*/ 490 h 889"/>
                <a:gd name="T38" fmla="*/ 228 w 399"/>
                <a:gd name="T39" fmla="*/ 421 h 889"/>
                <a:gd name="T40" fmla="*/ 296 w 399"/>
                <a:gd name="T41" fmla="*/ 353 h 889"/>
                <a:gd name="T42" fmla="*/ 228 w 399"/>
                <a:gd name="T43" fmla="*/ 410 h 889"/>
                <a:gd name="T44" fmla="*/ 228 w 399"/>
                <a:gd name="T45" fmla="*/ 273 h 889"/>
                <a:gd name="T46" fmla="*/ 296 w 399"/>
                <a:gd name="T47" fmla="*/ 342 h 889"/>
                <a:gd name="T48" fmla="*/ 228 w 399"/>
                <a:gd name="T49" fmla="*/ 273 h 889"/>
                <a:gd name="T50" fmla="*/ 296 w 399"/>
                <a:gd name="T51" fmla="*/ 205 h 889"/>
                <a:gd name="T52" fmla="*/ 228 w 399"/>
                <a:gd name="T53" fmla="*/ 273 h 889"/>
                <a:gd name="T54" fmla="*/ 228 w 399"/>
                <a:gd name="T55" fmla="*/ 125 h 889"/>
                <a:gd name="T56" fmla="*/ 296 w 399"/>
                <a:gd name="T57" fmla="*/ 194 h 889"/>
                <a:gd name="T58" fmla="*/ 228 w 399"/>
                <a:gd name="T59" fmla="*/ 125 h 889"/>
                <a:gd name="T60" fmla="*/ 296 w 399"/>
                <a:gd name="T61" fmla="*/ 57 h 889"/>
                <a:gd name="T62" fmla="*/ 228 w 399"/>
                <a:gd name="T63" fmla="*/ 125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9" h="889">
                  <a:moveTo>
                    <a:pt x="0" y="0"/>
                  </a:moveTo>
                  <a:lnTo>
                    <a:pt x="0" y="889"/>
                  </a:lnTo>
                  <a:lnTo>
                    <a:pt x="399" y="889"/>
                  </a:lnTo>
                  <a:lnTo>
                    <a:pt x="399" y="0"/>
                  </a:lnTo>
                  <a:lnTo>
                    <a:pt x="0" y="0"/>
                  </a:lnTo>
                  <a:moveTo>
                    <a:pt x="296" y="421"/>
                  </a:moveTo>
                  <a:lnTo>
                    <a:pt x="365" y="421"/>
                  </a:lnTo>
                  <a:lnTo>
                    <a:pt x="365" y="490"/>
                  </a:lnTo>
                  <a:lnTo>
                    <a:pt x="296" y="490"/>
                  </a:lnTo>
                  <a:lnTo>
                    <a:pt x="296" y="421"/>
                  </a:lnTo>
                  <a:moveTo>
                    <a:pt x="296" y="353"/>
                  </a:moveTo>
                  <a:lnTo>
                    <a:pt x="365" y="353"/>
                  </a:lnTo>
                  <a:lnTo>
                    <a:pt x="365" y="410"/>
                  </a:lnTo>
                  <a:lnTo>
                    <a:pt x="296" y="410"/>
                  </a:lnTo>
                  <a:lnTo>
                    <a:pt x="296" y="353"/>
                  </a:lnTo>
                  <a:moveTo>
                    <a:pt x="296" y="273"/>
                  </a:moveTo>
                  <a:lnTo>
                    <a:pt x="365" y="273"/>
                  </a:lnTo>
                  <a:lnTo>
                    <a:pt x="365" y="342"/>
                  </a:lnTo>
                  <a:lnTo>
                    <a:pt x="296" y="342"/>
                  </a:lnTo>
                  <a:lnTo>
                    <a:pt x="296" y="273"/>
                  </a:lnTo>
                  <a:moveTo>
                    <a:pt x="296" y="205"/>
                  </a:moveTo>
                  <a:lnTo>
                    <a:pt x="365" y="205"/>
                  </a:lnTo>
                  <a:lnTo>
                    <a:pt x="365" y="273"/>
                  </a:lnTo>
                  <a:lnTo>
                    <a:pt x="296" y="273"/>
                  </a:lnTo>
                  <a:lnTo>
                    <a:pt x="296" y="205"/>
                  </a:lnTo>
                  <a:moveTo>
                    <a:pt x="296" y="125"/>
                  </a:moveTo>
                  <a:lnTo>
                    <a:pt x="365" y="125"/>
                  </a:lnTo>
                  <a:lnTo>
                    <a:pt x="365" y="194"/>
                  </a:lnTo>
                  <a:lnTo>
                    <a:pt x="296" y="194"/>
                  </a:lnTo>
                  <a:lnTo>
                    <a:pt x="296" y="125"/>
                  </a:lnTo>
                  <a:moveTo>
                    <a:pt x="296" y="57"/>
                  </a:moveTo>
                  <a:lnTo>
                    <a:pt x="365" y="57"/>
                  </a:lnTo>
                  <a:lnTo>
                    <a:pt x="365" y="125"/>
                  </a:lnTo>
                  <a:lnTo>
                    <a:pt x="296" y="125"/>
                  </a:lnTo>
                  <a:lnTo>
                    <a:pt x="296" y="57"/>
                  </a:lnTo>
                  <a:moveTo>
                    <a:pt x="228" y="421"/>
                  </a:moveTo>
                  <a:lnTo>
                    <a:pt x="296" y="421"/>
                  </a:lnTo>
                  <a:lnTo>
                    <a:pt x="296" y="490"/>
                  </a:lnTo>
                  <a:lnTo>
                    <a:pt x="228" y="490"/>
                  </a:lnTo>
                  <a:lnTo>
                    <a:pt x="228" y="421"/>
                  </a:lnTo>
                  <a:moveTo>
                    <a:pt x="228" y="353"/>
                  </a:moveTo>
                  <a:lnTo>
                    <a:pt x="296" y="353"/>
                  </a:lnTo>
                  <a:lnTo>
                    <a:pt x="296" y="410"/>
                  </a:lnTo>
                  <a:lnTo>
                    <a:pt x="228" y="410"/>
                  </a:lnTo>
                  <a:lnTo>
                    <a:pt x="228" y="353"/>
                  </a:lnTo>
                  <a:moveTo>
                    <a:pt x="228" y="273"/>
                  </a:moveTo>
                  <a:lnTo>
                    <a:pt x="296" y="273"/>
                  </a:lnTo>
                  <a:lnTo>
                    <a:pt x="296" y="342"/>
                  </a:lnTo>
                  <a:lnTo>
                    <a:pt x="228" y="342"/>
                  </a:lnTo>
                  <a:lnTo>
                    <a:pt x="228" y="273"/>
                  </a:lnTo>
                  <a:moveTo>
                    <a:pt x="228" y="205"/>
                  </a:moveTo>
                  <a:lnTo>
                    <a:pt x="296" y="205"/>
                  </a:lnTo>
                  <a:lnTo>
                    <a:pt x="296" y="273"/>
                  </a:lnTo>
                  <a:lnTo>
                    <a:pt x="228" y="273"/>
                  </a:lnTo>
                  <a:lnTo>
                    <a:pt x="228" y="205"/>
                  </a:lnTo>
                  <a:moveTo>
                    <a:pt x="228" y="125"/>
                  </a:moveTo>
                  <a:lnTo>
                    <a:pt x="296" y="125"/>
                  </a:lnTo>
                  <a:lnTo>
                    <a:pt x="296" y="194"/>
                  </a:lnTo>
                  <a:lnTo>
                    <a:pt x="228" y="194"/>
                  </a:lnTo>
                  <a:lnTo>
                    <a:pt x="228" y="125"/>
                  </a:lnTo>
                  <a:moveTo>
                    <a:pt x="228" y="57"/>
                  </a:moveTo>
                  <a:lnTo>
                    <a:pt x="296" y="57"/>
                  </a:lnTo>
                  <a:lnTo>
                    <a:pt x="296" y="125"/>
                  </a:lnTo>
                  <a:lnTo>
                    <a:pt x="228" y="125"/>
                  </a:lnTo>
                  <a:lnTo>
                    <a:pt x="228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5496607" y="3415617"/>
              <a:ext cx="1574800" cy="471488"/>
            </a:xfrm>
            <a:custGeom>
              <a:avLst/>
              <a:gdLst>
                <a:gd name="T0" fmla="*/ 0 w 87"/>
                <a:gd name="T1" fmla="*/ 23 h 26"/>
                <a:gd name="T2" fmla="*/ 24 w 87"/>
                <a:gd name="T3" fmla="*/ 0 h 26"/>
                <a:gd name="T4" fmla="*/ 43 w 87"/>
                <a:gd name="T5" fmla="*/ 11 h 26"/>
                <a:gd name="T6" fmla="*/ 53 w 87"/>
                <a:gd name="T7" fmla="*/ 8 h 26"/>
                <a:gd name="T8" fmla="*/ 68 w 87"/>
                <a:gd name="T9" fmla="*/ 16 h 26"/>
                <a:gd name="T10" fmla="*/ 74 w 87"/>
                <a:gd name="T11" fmla="*/ 14 h 26"/>
                <a:gd name="T12" fmla="*/ 87 w 87"/>
                <a:gd name="T13" fmla="*/ 26 h 26"/>
                <a:gd name="T14" fmla="*/ 0 w 87"/>
                <a:gd name="T15" fmla="*/ 26 h 26"/>
                <a:gd name="T16" fmla="*/ 0 w 87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6">
                  <a:moveTo>
                    <a:pt x="0" y="23"/>
                  </a:moveTo>
                  <a:cubicBezTo>
                    <a:pt x="0" y="11"/>
                    <a:pt x="11" y="0"/>
                    <a:pt x="24" y="0"/>
                  </a:cubicBezTo>
                  <a:cubicBezTo>
                    <a:pt x="32" y="0"/>
                    <a:pt x="39" y="4"/>
                    <a:pt x="43" y="11"/>
                  </a:cubicBezTo>
                  <a:cubicBezTo>
                    <a:pt x="46" y="9"/>
                    <a:pt x="49" y="8"/>
                    <a:pt x="53" y="8"/>
                  </a:cubicBezTo>
                  <a:cubicBezTo>
                    <a:pt x="59" y="8"/>
                    <a:pt x="65" y="11"/>
                    <a:pt x="68" y="16"/>
                  </a:cubicBezTo>
                  <a:cubicBezTo>
                    <a:pt x="69" y="15"/>
                    <a:pt x="72" y="14"/>
                    <a:pt x="74" y="14"/>
                  </a:cubicBezTo>
                  <a:cubicBezTo>
                    <a:pt x="81" y="14"/>
                    <a:pt x="86" y="19"/>
                    <a:pt x="8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5"/>
                    <a:pt x="0" y="24"/>
                    <a:pt x="0" y="23"/>
                  </a:cubicBezTo>
                </a:path>
              </a:pathLst>
            </a:custGeom>
            <a:solidFill>
              <a:srgbClr val="49A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8701769" y="3561667"/>
              <a:ext cx="1103313" cy="325438"/>
            </a:xfrm>
            <a:custGeom>
              <a:avLst/>
              <a:gdLst>
                <a:gd name="T0" fmla="*/ 0 w 61"/>
                <a:gd name="T1" fmla="*/ 16 h 18"/>
                <a:gd name="T2" fmla="*/ 16 w 61"/>
                <a:gd name="T3" fmla="*/ 0 h 18"/>
                <a:gd name="T4" fmla="*/ 30 w 61"/>
                <a:gd name="T5" fmla="*/ 7 h 18"/>
                <a:gd name="T6" fmla="*/ 37 w 61"/>
                <a:gd name="T7" fmla="*/ 5 h 18"/>
                <a:gd name="T8" fmla="*/ 47 w 61"/>
                <a:gd name="T9" fmla="*/ 11 h 18"/>
                <a:gd name="T10" fmla="*/ 52 w 61"/>
                <a:gd name="T11" fmla="*/ 10 h 18"/>
                <a:gd name="T12" fmla="*/ 61 w 61"/>
                <a:gd name="T13" fmla="*/ 18 h 18"/>
                <a:gd name="T14" fmla="*/ 0 w 61"/>
                <a:gd name="T15" fmla="*/ 18 h 18"/>
                <a:gd name="T16" fmla="*/ 0 w 61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8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22" y="0"/>
                    <a:pt x="27" y="3"/>
                    <a:pt x="30" y="7"/>
                  </a:cubicBezTo>
                  <a:cubicBezTo>
                    <a:pt x="32" y="6"/>
                    <a:pt x="34" y="5"/>
                    <a:pt x="37" y="5"/>
                  </a:cubicBezTo>
                  <a:cubicBezTo>
                    <a:pt x="41" y="5"/>
                    <a:pt x="45" y="8"/>
                    <a:pt x="47" y="11"/>
                  </a:cubicBezTo>
                  <a:cubicBezTo>
                    <a:pt x="49" y="10"/>
                    <a:pt x="50" y="10"/>
                    <a:pt x="52" y="10"/>
                  </a:cubicBezTo>
                  <a:cubicBezTo>
                    <a:pt x="57" y="10"/>
                    <a:pt x="60" y="13"/>
                    <a:pt x="6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6"/>
                  </a:cubicBezTo>
                  <a:close/>
                </a:path>
              </a:pathLst>
            </a:custGeom>
            <a:solidFill>
              <a:srgbClr val="B4D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9027207" y="3415617"/>
              <a:ext cx="1574800" cy="471488"/>
            </a:xfrm>
            <a:custGeom>
              <a:avLst/>
              <a:gdLst>
                <a:gd name="T0" fmla="*/ 87 w 87"/>
                <a:gd name="T1" fmla="*/ 23 h 26"/>
                <a:gd name="T2" fmla="*/ 63 w 87"/>
                <a:gd name="T3" fmla="*/ 0 h 26"/>
                <a:gd name="T4" fmla="*/ 44 w 87"/>
                <a:gd name="T5" fmla="*/ 11 h 26"/>
                <a:gd name="T6" fmla="*/ 34 w 87"/>
                <a:gd name="T7" fmla="*/ 8 h 26"/>
                <a:gd name="T8" fmla="*/ 19 w 87"/>
                <a:gd name="T9" fmla="*/ 16 h 26"/>
                <a:gd name="T10" fmla="*/ 13 w 87"/>
                <a:gd name="T11" fmla="*/ 14 h 26"/>
                <a:gd name="T12" fmla="*/ 0 w 87"/>
                <a:gd name="T13" fmla="*/ 26 h 26"/>
                <a:gd name="T14" fmla="*/ 87 w 87"/>
                <a:gd name="T15" fmla="*/ 26 h 26"/>
                <a:gd name="T16" fmla="*/ 87 w 87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6">
                  <a:moveTo>
                    <a:pt x="87" y="23"/>
                  </a:moveTo>
                  <a:cubicBezTo>
                    <a:pt x="87" y="11"/>
                    <a:pt x="76" y="0"/>
                    <a:pt x="63" y="0"/>
                  </a:cubicBezTo>
                  <a:cubicBezTo>
                    <a:pt x="55" y="0"/>
                    <a:pt x="48" y="4"/>
                    <a:pt x="44" y="11"/>
                  </a:cubicBezTo>
                  <a:cubicBezTo>
                    <a:pt x="41" y="9"/>
                    <a:pt x="38" y="8"/>
                    <a:pt x="34" y="8"/>
                  </a:cubicBezTo>
                  <a:cubicBezTo>
                    <a:pt x="28" y="8"/>
                    <a:pt x="22" y="11"/>
                    <a:pt x="19" y="16"/>
                  </a:cubicBezTo>
                  <a:cubicBezTo>
                    <a:pt x="17" y="15"/>
                    <a:pt x="15" y="14"/>
                    <a:pt x="13" y="14"/>
                  </a:cubicBezTo>
                  <a:cubicBezTo>
                    <a:pt x="6" y="14"/>
                    <a:pt x="1" y="19"/>
                    <a:pt x="0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5"/>
                    <a:pt x="87" y="24"/>
                    <a:pt x="87" y="23"/>
                  </a:cubicBezTo>
                  <a:close/>
                </a:path>
              </a:pathLst>
            </a:custGeom>
            <a:solidFill>
              <a:srgbClr val="49A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6853919" y="3561667"/>
              <a:ext cx="544513" cy="325438"/>
            </a:xfrm>
            <a:custGeom>
              <a:avLst/>
              <a:gdLst>
                <a:gd name="T0" fmla="*/ 13 w 30"/>
                <a:gd name="T1" fmla="*/ 0 h 18"/>
                <a:gd name="T2" fmla="*/ 0 w 30"/>
                <a:gd name="T3" fmla="*/ 6 h 18"/>
                <a:gd name="T4" fmla="*/ 12 w 30"/>
                <a:gd name="T5" fmla="*/ 18 h 18"/>
                <a:gd name="T6" fmla="*/ 30 w 30"/>
                <a:gd name="T7" fmla="*/ 18 h 18"/>
                <a:gd name="T8" fmla="*/ 30 w 30"/>
                <a:gd name="T9" fmla="*/ 16 h 18"/>
                <a:gd name="T10" fmla="*/ 13 w 30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13" y="0"/>
                  </a:moveTo>
                  <a:cubicBezTo>
                    <a:pt x="8" y="0"/>
                    <a:pt x="3" y="2"/>
                    <a:pt x="0" y="6"/>
                  </a:cubicBezTo>
                  <a:cubicBezTo>
                    <a:pt x="6" y="7"/>
                    <a:pt x="11" y="12"/>
                    <a:pt x="12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7"/>
                    <a:pt x="30" y="17"/>
                    <a:pt x="30" y="16"/>
                  </a:cubicBezTo>
                  <a:cubicBezTo>
                    <a:pt x="30" y="7"/>
                    <a:pt x="22" y="0"/>
                    <a:pt x="13" y="0"/>
                  </a:cubicBezTo>
                </a:path>
              </a:pathLst>
            </a:custGeom>
            <a:solidFill>
              <a:srgbClr val="AD4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6691994" y="3652154"/>
              <a:ext cx="127000" cy="53975"/>
            </a:xfrm>
            <a:custGeom>
              <a:avLst/>
              <a:gdLst>
                <a:gd name="T0" fmla="*/ 2 w 7"/>
                <a:gd name="T1" fmla="*/ 0 h 3"/>
                <a:gd name="T2" fmla="*/ 0 w 7"/>
                <a:gd name="T3" fmla="*/ 0 h 3"/>
                <a:gd name="T4" fmla="*/ 2 w 7"/>
                <a:gd name="T5" fmla="*/ 3 h 3"/>
                <a:gd name="T6" fmla="*/ 7 w 7"/>
                <a:gd name="T7" fmla="*/ 1 h 3"/>
                <a:gd name="T8" fmla="*/ 2 w 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2"/>
                    <a:pt x="5" y="1"/>
                    <a:pt x="7" y="1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009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6293532" y="3652154"/>
              <a:ext cx="777875" cy="234950"/>
            </a:xfrm>
            <a:custGeom>
              <a:avLst/>
              <a:gdLst>
                <a:gd name="T0" fmla="*/ 22 w 43"/>
                <a:gd name="T1" fmla="*/ 0 h 13"/>
                <a:gd name="T2" fmla="*/ 14 w 43"/>
                <a:gd name="T3" fmla="*/ 6 h 13"/>
                <a:gd name="T4" fmla="*/ 9 w 43"/>
                <a:gd name="T5" fmla="*/ 5 h 13"/>
                <a:gd name="T6" fmla="*/ 0 w 43"/>
                <a:gd name="T7" fmla="*/ 13 h 13"/>
                <a:gd name="T8" fmla="*/ 43 w 43"/>
                <a:gd name="T9" fmla="*/ 13 h 13"/>
                <a:gd name="T10" fmla="*/ 31 w 43"/>
                <a:gd name="T11" fmla="*/ 1 h 13"/>
                <a:gd name="T12" fmla="*/ 31 w 43"/>
                <a:gd name="T13" fmla="*/ 2 h 13"/>
                <a:gd name="T14" fmla="*/ 29 w 43"/>
                <a:gd name="T15" fmla="*/ 1 h 13"/>
                <a:gd name="T16" fmla="*/ 24 w 43"/>
                <a:gd name="T17" fmla="*/ 3 h 13"/>
                <a:gd name="T18" fmla="*/ 22 w 43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">
                  <a:moveTo>
                    <a:pt x="22" y="0"/>
                  </a:moveTo>
                  <a:cubicBezTo>
                    <a:pt x="18" y="1"/>
                    <a:pt x="15" y="3"/>
                    <a:pt x="14" y="6"/>
                  </a:cubicBezTo>
                  <a:cubicBezTo>
                    <a:pt x="12" y="5"/>
                    <a:pt x="11" y="5"/>
                    <a:pt x="9" y="5"/>
                  </a:cubicBezTo>
                  <a:cubicBezTo>
                    <a:pt x="4" y="5"/>
                    <a:pt x="0" y="8"/>
                    <a:pt x="0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7"/>
                    <a:pt x="37" y="2"/>
                    <a:pt x="31" y="1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2"/>
                    <a:pt x="29" y="1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2"/>
                    <a:pt x="22" y="1"/>
                    <a:pt x="22" y="0"/>
                  </a:cubicBezTo>
                </a:path>
              </a:pathLst>
            </a:custGeom>
            <a:solidFill>
              <a:srgbClr val="008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7506382" y="3633104"/>
              <a:ext cx="560388" cy="254000"/>
            </a:xfrm>
            <a:custGeom>
              <a:avLst/>
              <a:gdLst>
                <a:gd name="T0" fmla="*/ 15 w 31"/>
                <a:gd name="T1" fmla="*/ 0 h 14"/>
                <a:gd name="T2" fmla="*/ 31 w 31"/>
                <a:gd name="T3" fmla="*/ 14 h 14"/>
                <a:gd name="T4" fmla="*/ 0 w 31"/>
                <a:gd name="T5" fmla="*/ 14 h 14"/>
                <a:gd name="T6" fmla="*/ 15 w 3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4">
                  <a:moveTo>
                    <a:pt x="15" y="0"/>
                  </a:moveTo>
                  <a:cubicBezTo>
                    <a:pt x="23" y="0"/>
                    <a:pt x="30" y="6"/>
                    <a:pt x="3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lose/>
                </a:path>
              </a:pathLst>
            </a:custGeom>
            <a:solidFill>
              <a:srgbClr val="6CB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8249332" y="2710767"/>
              <a:ext cx="650875" cy="633413"/>
            </a:xfrm>
            <a:custGeom>
              <a:avLst/>
              <a:gdLst>
                <a:gd name="T0" fmla="*/ 0 w 36"/>
                <a:gd name="T1" fmla="*/ 18 h 35"/>
                <a:gd name="T2" fmla="*/ 3 w 36"/>
                <a:gd name="T3" fmla="*/ 13 h 35"/>
                <a:gd name="T4" fmla="*/ 3 w 36"/>
                <a:gd name="T5" fmla="*/ 11 h 35"/>
                <a:gd name="T6" fmla="*/ 10 w 36"/>
                <a:gd name="T7" fmla="*/ 4 h 35"/>
                <a:gd name="T8" fmla="*/ 14 w 36"/>
                <a:gd name="T9" fmla="*/ 5 h 35"/>
                <a:gd name="T10" fmla="*/ 16 w 36"/>
                <a:gd name="T11" fmla="*/ 4 h 35"/>
                <a:gd name="T12" fmla="*/ 21 w 36"/>
                <a:gd name="T13" fmla="*/ 0 h 35"/>
                <a:gd name="T14" fmla="*/ 26 w 36"/>
                <a:gd name="T15" fmla="*/ 6 h 35"/>
                <a:gd name="T16" fmla="*/ 26 w 36"/>
                <a:gd name="T17" fmla="*/ 6 h 35"/>
                <a:gd name="T18" fmla="*/ 30 w 36"/>
                <a:gd name="T19" fmla="*/ 10 h 35"/>
                <a:gd name="T20" fmla="*/ 29 w 36"/>
                <a:gd name="T21" fmla="*/ 12 h 35"/>
                <a:gd name="T22" fmla="*/ 29 w 36"/>
                <a:gd name="T23" fmla="*/ 13 h 35"/>
                <a:gd name="T24" fmla="*/ 36 w 36"/>
                <a:gd name="T25" fmla="*/ 20 h 35"/>
                <a:gd name="T26" fmla="*/ 32 w 36"/>
                <a:gd name="T27" fmla="*/ 26 h 35"/>
                <a:gd name="T28" fmla="*/ 32 w 36"/>
                <a:gd name="T29" fmla="*/ 28 h 35"/>
                <a:gd name="T30" fmla="*/ 28 w 36"/>
                <a:gd name="T31" fmla="*/ 32 h 35"/>
                <a:gd name="T32" fmla="*/ 26 w 36"/>
                <a:gd name="T33" fmla="*/ 31 h 35"/>
                <a:gd name="T34" fmla="*/ 17 w 36"/>
                <a:gd name="T35" fmla="*/ 35 h 35"/>
                <a:gd name="T36" fmla="*/ 4 w 36"/>
                <a:gd name="T37" fmla="*/ 23 h 35"/>
                <a:gd name="T38" fmla="*/ 0 w 36"/>
                <a:gd name="T3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35">
                  <a:moveTo>
                    <a:pt x="0" y="18"/>
                  </a:moveTo>
                  <a:cubicBezTo>
                    <a:pt x="0" y="16"/>
                    <a:pt x="1" y="14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3" y="7"/>
                    <a:pt x="6" y="4"/>
                    <a:pt x="10" y="4"/>
                  </a:cubicBezTo>
                  <a:cubicBezTo>
                    <a:pt x="11" y="4"/>
                    <a:pt x="13" y="4"/>
                    <a:pt x="14" y="5"/>
                  </a:cubicBezTo>
                  <a:cubicBezTo>
                    <a:pt x="15" y="5"/>
                    <a:pt x="15" y="4"/>
                    <a:pt x="16" y="4"/>
                  </a:cubicBezTo>
                  <a:cubicBezTo>
                    <a:pt x="17" y="2"/>
                    <a:pt x="19" y="0"/>
                    <a:pt x="21" y="0"/>
                  </a:cubicBezTo>
                  <a:cubicBezTo>
                    <a:pt x="24" y="0"/>
                    <a:pt x="26" y="3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6"/>
                    <a:pt x="30" y="8"/>
                    <a:pt x="30" y="10"/>
                  </a:cubicBezTo>
                  <a:cubicBezTo>
                    <a:pt x="30" y="11"/>
                    <a:pt x="29" y="12"/>
                    <a:pt x="29" y="12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3" y="13"/>
                    <a:pt x="36" y="16"/>
                    <a:pt x="36" y="20"/>
                  </a:cubicBezTo>
                  <a:cubicBezTo>
                    <a:pt x="36" y="23"/>
                    <a:pt x="34" y="25"/>
                    <a:pt x="32" y="26"/>
                  </a:cubicBezTo>
                  <a:cubicBezTo>
                    <a:pt x="32" y="27"/>
                    <a:pt x="32" y="27"/>
                    <a:pt x="32" y="28"/>
                  </a:cubicBezTo>
                  <a:cubicBezTo>
                    <a:pt x="32" y="30"/>
                    <a:pt x="30" y="32"/>
                    <a:pt x="28" y="32"/>
                  </a:cubicBezTo>
                  <a:cubicBezTo>
                    <a:pt x="27" y="32"/>
                    <a:pt x="27" y="32"/>
                    <a:pt x="26" y="31"/>
                  </a:cubicBezTo>
                  <a:cubicBezTo>
                    <a:pt x="24" y="33"/>
                    <a:pt x="21" y="35"/>
                    <a:pt x="17" y="35"/>
                  </a:cubicBezTo>
                  <a:cubicBezTo>
                    <a:pt x="10" y="35"/>
                    <a:pt x="5" y="29"/>
                    <a:pt x="4" y="23"/>
                  </a:cubicBezTo>
                  <a:cubicBezTo>
                    <a:pt x="2" y="22"/>
                    <a:pt x="0" y="20"/>
                    <a:pt x="0" y="18"/>
                  </a:cubicBez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8501744" y="3053667"/>
              <a:ext cx="127000" cy="833438"/>
            </a:xfrm>
            <a:custGeom>
              <a:avLst/>
              <a:gdLst>
                <a:gd name="T0" fmla="*/ 80 w 80"/>
                <a:gd name="T1" fmla="*/ 525 h 525"/>
                <a:gd name="T2" fmla="*/ 46 w 80"/>
                <a:gd name="T3" fmla="*/ 0 h 525"/>
                <a:gd name="T4" fmla="*/ 0 w 80"/>
                <a:gd name="T5" fmla="*/ 525 h 525"/>
                <a:gd name="T6" fmla="*/ 80 w 80"/>
                <a:gd name="T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525">
                  <a:moveTo>
                    <a:pt x="80" y="525"/>
                  </a:moveTo>
                  <a:lnTo>
                    <a:pt x="46" y="0"/>
                  </a:lnTo>
                  <a:lnTo>
                    <a:pt x="0" y="525"/>
                  </a:lnTo>
                  <a:lnTo>
                    <a:pt x="80" y="525"/>
                  </a:lnTo>
                  <a:close/>
                </a:path>
              </a:pathLst>
            </a:custGeom>
            <a:solidFill>
              <a:srgbClr val="754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8973232" y="2945717"/>
              <a:ext cx="523875" cy="488950"/>
            </a:xfrm>
            <a:custGeom>
              <a:avLst/>
              <a:gdLst>
                <a:gd name="T0" fmla="*/ 0 w 29"/>
                <a:gd name="T1" fmla="*/ 14 h 27"/>
                <a:gd name="T2" fmla="*/ 2 w 29"/>
                <a:gd name="T3" fmla="*/ 10 h 27"/>
                <a:gd name="T4" fmla="*/ 2 w 29"/>
                <a:gd name="T5" fmla="*/ 8 h 27"/>
                <a:gd name="T6" fmla="*/ 7 w 29"/>
                <a:gd name="T7" fmla="*/ 2 h 27"/>
                <a:gd name="T8" fmla="*/ 11 w 29"/>
                <a:gd name="T9" fmla="*/ 3 h 27"/>
                <a:gd name="T10" fmla="*/ 13 w 29"/>
                <a:gd name="T11" fmla="*/ 3 h 27"/>
                <a:gd name="T12" fmla="*/ 17 w 29"/>
                <a:gd name="T13" fmla="*/ 0 h 27"/>
                <a:gd name="T14" fmla="*/ 21 w 29"/>
                <a:gd name="T15" fmla="*/ 4 h 27"/>
                <a:gd name="T16" fmla="*/ 21 w 29"/>
                <a:gd name="T17" fmla="*/ 4 h 27"/>
                <a:gd name="T18" fmla="*/ 24 w 29"/>
                <a:gd name="T19" fmla="*/ 7 h 27"/>
                <a:gd name="T20" fmla="*/ 23 w 29"/>
                <a:gd name="T21" fmla="*/ 9 h 27"/>
                <a:gd name="T22" fmla="*/ 23 w 29"/>
                <a:gd name="T23" fmla="*/ 10 h 27"/>
                <a:gd name="T24" fmla="*/ 29 w 29"/>
                <a:gd name="T25" fmla="*/ 15 h 27"/>
                <a:gd name="T26" fmla="*/ 26 w 29"/>
                <a:gd name="T27" fmla="*/ 20 h 27"/>
                <a:gd name="T28" fmla="*/ 26 w 29"/>
                <a:gd name="T29" fmla="*/ 22 h 27"/>
                <a:gd name="T30" fmla="*/ 22 w 29"/>
                <a:gd name="T31" fmla="*/ 25 h 27"/>
                <a:gd name="T32" fmla="*/ 21 w 29"/>
                <a:gd name="T33" fmla="*/ 25 h 27"/>
                <a:gd name="T34" fmla="*/ 14 w 29"/>
                <a:gd name="T35" fmla="*/ 27 h 27"/>
                <a:gd name="T36" fmla="*/ 3 w 29"/>
                <a:gd name="T37" fmla="*/ 18 h 27"/>
                <a:gd name="T38" fmla="*/ 0 w 29"/>
                <a:gd name="T3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27">
                  <a:moveTo>
                    <a:pt x="0" y="14"/>
                  </a:moveTo>
                  <a:cubicBezTo>
                    <a:pt x="0" y="12"/>
                    <a:pt x="1" y="11"/>
                    <a:pt x="2" y="10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5"/>
                    <a:pt x="4" y="2"/>
                    <a:pt x="7" y="2"/>
                  </a:cubicBezTo>
                  <a:cubicBezTo>
                    <a:pt x="9" y="2"/>
                    <a:pt x="10" y="3"/>
                    <a:pt x="11" y="3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19" y="0"/>
                    <a:pt x="21" y="1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4" y="6"/>
                    <a:pt x="24" y="7"/>
                  </a:cubicBezTo>
                  <a:cubicBezTo>
                    <a:pt x="24" y="8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6" y="10"/>
                    <a:pt x="29" y="12"/>
                    <a:pt x="29" y="15"/>
                  </a:cubicBezTo>
                  <a:cubicBezTo>
                    <a:pt x="29" y="18"/>
                    <a:pt x="28" y="20"/>
                    <a:pt x="26" y="20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3"/>
                    <a:pt x="24" y="25"/>
                    <a:pt x="22" y="25"/>
                  </a:cubicBezTo>
                  <a:cubicBezTo>
                    <a:pt x="22" y="25"/>
                    <a:pt x="22" y="25"/>
                    <a:pt x="21" y="25"/>
                  </a:cubicBezTo>
                  <a:cubicBezTo>
                    <a:pt x="19" y="26"/>
                    <a:pt x="17" y="27"/>
                    <a:pt x="14" y="27"/>
                  </a:cubicBezTo>
                  <a:cubicBezTo>
                    <a:pt x="8" y="27"/>
                    <a:pt x="4" y="23"/>
                    <a:pt x="3" y="18"/>
                  </a:cubicBezTo>
                  <a:cubicBezTo>
                    <a:pt x="1" y="17"/>
                    <a:pt x="0" y="16"/>
                    <a:pt x="0" y="14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9171669" y="3199717"/>
              <a:ext cx="109538" cy="687388"/>
            </a:xfrm>
            <a:custGeom>
              <a:avLst/>
              <a:gdLst>
                <a:gd name="T0" fmla="*/ 69 w 69"/>
                <a:gd name="T1" fmla="*/ 433 h 433"/>
                <a:gd name="T2" fmla="*/ 34 w 69"/>
                <a:gd name="T3" fmla="*/ 0 h 433"/>
                <a:gd name="T4" fmla="*/ 0 w 69"/>
                <a:gd name="T5" fmla="*/ 433 h 433"/>
                <a:gd name="T6" fmla="*/ 69 w 69"/>
                <a:gd name="T7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433">
                  <a:moveTo>
                    <a:pt x="69" y="433"/>
                  </a:moveTo>
                  <a:lnTo>
                    <a:pt x="34" y="0"/>
                  </a:lnTo>
                  <a:lnTo>
                    <a:pt x="0" y="433"/>
                  </a:lnTo>
                  <a:lnTo>
                    <a:pt x="69" y="433"/>
                  </a:lnTo>
                  <a:close/>
                </a:path>
              </a:pathLst>
            </a:custGeom>
            <a:solidFill>
              <a:srgbClr val="754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2"/>
            <p:cNvSpPr/>
            <p:nvPr/>
          </p:nvSpPr>
          <p:spPr bwMode="auto">
            <a:xfrm>
              <a:off x="7958819" y="3163204"/>
              <a:ext cx="615950" cy="307975"/>
            </a:xfrm>
            <a:custGeom>
              <a:avLst/>
              <a:gdLst>
                <a:gd name="T0" fmla="*/ 0 w 34"/>
                <a:gd name="T1" fmla="*/ 16 h 17"/>
                <a:gd name="T2" fmla="*/ 3 w 34"/>
                <a:gd name="T3" fmla="*/ 12 h 17"/>
                <a:gd name="T4" fmla="*/ 2 w 34"/>
                <a:gd name="T5" fmla="*/ 9 h 17"/>
                <a:gd name="T6" fmla="*/ 9 w 34"/>
                <a:gd name="T7" fmla="*/ 2 h 17"/>
                <a:gd name="T8" fmla="*/ 13 w 34"/>
                <a:gd name="T9" fmla="*/ 4 h 17"/>
                <a:gd name="T10" fmla="*/ 15 w 34"/>
                <a:gd name="T11" fmla="*/ 3 h 17"/>
                <a:gd name="T12" fmla="*/ 20 w 34"/>
                <a:gd name="T13" fmla="*/ 0 h 17"/>
                <a:gd name="T14" fmla="*/ 25 w 34"/>
                <a:gd name="T15" fmla="*/ 4 h 17"/>
                <a:gd name="T16" fmla="*/ 25 w 34"/>
                <a:gd name="T17" fmla="*/ 5 h 17"/>
                <a:gd name="T18" fmla="*/ 28 w 34"/>
                <a:gd name="T19" fmla="*/ 9 h 17"/>
                <a:gd name="T20" fmla="*/ 27 w 34"/>
                <a:gd name="T21" fmla="*/ 11 h 17"/>
                <a:gd name="T22" fmla="*/ 28 w 34"/>
                <a:gd name="T23" fmla="*/ 11 h 17"/>
                <a:gd name="T24" fmla="*/ 34 w 34"/>
                <a:gd name="T25" fmla="*/ 17 h 17"/>
                <a:gd name="T26" fmla="*/ 0 w 34"/>
                <a:gd name="T27" fmla="*/ 17 h 17"/>
                <a:gd name="T28" fmla="*/ 0 w 34"/>
                <a:gd name="T2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17">
                  <a:moveTo>
                    <a:pt x="0" y="16"/>
                  </a:moveTo>
                  <a:cubicBezTo>
                    <a:pt x="0" y="14"/>
                    <a:pt x="1" y="13"/>
                    <a:pt x="3" y="12"/>
                  </a:cubicBezTo>
                  <a:cubicBezTo>
                    <a:pt x="3" y="11"/>
                    <a:pt x="2" y="10"/>
                    <a:pt x="2" y="9"/>
                  </a:cubicBezTo>
                  <a:cubicBezTo>
                    <a:pt x="2" y="5"/>
                    <a:pt x="5" y="2"/>
                    <a:pt x="9" y="2"/>
                  </a:cubicBezTo>
                  <a:cubicBezTo>
                    <a:pt x="11" y="2"/>
                    <a:pt x="12" y="3"/>
                    <a:pt x="13" y="4"/>
                  </a:cubicBezTo>
                  <a:cubicBezTo>
                    <a:pt x="14" y="4"/>
                    <a:pt x="15" y="3"/>
                    <a:pt x="15" y="3"/>
                  </a:cubicBezTo>
                  <a:cubicBezTo>
                    <a:pt x="16" y="1"/>
                    <a:pt x="18" y="0"/>
                    <a:pt x="20" y="0"/>
                  </a:cubicBezTo>
                  <a:cubicBezTo>
                    <a:pt x="23" y="0"/>
                    <a:pt x="25" y="2"/>
                    <a:pt x="25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8" y="7"/>
                    <a:pt x="28" y="9"/>
                  </a:cubicBezTo>
                  <a:cubicBezTo>
                    <a:pt x="28" y="10"/>
                    <a:pt x="28" y="10"/>
                    <a:pt x="27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1" y="12"/>
                    <a:pt x="34" y="14"/>
                    <a:pt x="34" y="17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8212819" y="3271154"/>
              <a:ext cx="90488" cy="615950"/>
            </a:xfrm>
            <a:custGeom>
              <a:avLst/>
              <a:gdLst>
                <a:gd name="T0" fmla="*/ 57 w 57"/>
                <a:gd name="T1" fmla="*/ 388 h 388"/>
                <a:gd name="T2" fmla="*/ 34 w 57"/>
                <a:gd name="T3" fmla="*/ 0 h 388"/>
                <a:gd name="T4" fmla="*/ 0 w 57"/>
                <a:gd name="T5" fmla="*/ 388 h 388"/>
                <a:gd name="T6" fmla="*/ 57 w 57"/>
                <a:gd name="T7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388">
                  <a:moveTo>
                    <a:pt x="57" y="388"/>
                  </a:moveTo>
                  <a:lnTo>
                    <a:pt x="34" y="0"/>
                  </a:lnTo>
                  <a:lnTo>
                    <a:pt x="0" y="388"/>
                  </a:lnTo>
                  <a:lnTo>
                    <a:pt x="57" y="388"/>
                  </a:lnTo>
                  <a:close/>
                </a:path>
              </a:pathLst>
            </a:custGeom>
            <a:solidFill>
              <a:srgbClr val="754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6474507" y="3163204"/>
              <a:ext cx="615950" cy="307975"/>
            </a:xfrm>
            <a:custGeom>
              <a:avLst/>
              <a:gdLst>
                <a:gd name="T0" fmla="*/ 0 w 34"/>
                <a:gd name="T1" fmla="*/ 16 h 17"/>
                <a:gd name="T2" fmla="*/ 3 w 34"/>
                <a:gd name="T3" fmla="*/ 12 h 17"/>
                <a:gd name="T4" fmla="*/ 2 w 34"/>
                <a:gd name="T5" fmla="*/ 9 h 17"/>
                <a:gd name="T6" fmla="*/ 9 w 34"/>
                <a:gd name="T7" fmla="*/ 2 h 17"/>
                <a:gd name="T8" fmla="*/ 14 w 34"/>
                <a:gd name="T9" fmla="*/ 4 h 17"/>
                <a:gd name="T10" fmla="*/ 15 w 34"/>
                <a:gd name="T11" fmla="*/ 3 h 17"/>
                <a:gd name="T12" fmla="*/ 20 w 34"/>
                <a:gd name="T13" fmla="*/ 0 h 17"/>
                <a:gd name="T14" fmla="*/ 25 w 34"/>
                <a:gd name="T15" fmla="*/ 4 h 17"/>
                <a:gd name="T16" fmla="*/ 25 w 34"/>
                <a:gd name="T17" fmla="*/ 5 h 17"/>
                <a:gd name="T18" fmla="*/ 28 w 34"/>
                <a:gd name="T19" fmla="*/ 9 h 17"/>
                <a:gd name="T20" fmla="*/ 28 w 34"/>
                <a:gd name="T21" fmla="*/ 11 h 17"/>
                <a:gd name="T22" fmla="*/ 28 w 34"/>
                <a:gd name="T23" fmla="*/ 11 h 17"/>
                <a:gd name="T24" fmla="*/ 34 w 34"/>
                <a:gd name="T25" fmla="*/ 17 h 17"/>
                <a:gd name="T26" fmla="*/ 0 w 34"/>
                <a:gd name="T27" fmla="*/ 17 h 17"/>
                <a:gd name="T28" fmla="*/ 0 w 34"/>
                <a:gd name="T2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17">
                  <a:moveTo>
                    <a:pt x="0" y="16"/>
                  </a:moveTo>
                  <a:cubicBezTo>
                    <a:pt x="0" y="14"/>
                    <a:pt x="1" y="13"/>
                    <a:pt x="3" y="12"/>
                  </a:cubicBezTo>
                  <a:cubicBezTo>
                    <a:pt x="3" y="11"/>
                    <a:pt x="2" y="10"/>
                    <a:pt x="2" y="9"/>
                  </a:cubicBezTo>
                  <a:cubicBezTo>
                    <a:pt x="2" y="5"/>
                    <a:pt x="5" y="2"/>
                    <a:pt x="9" y="2"/>
                  </a:cubicBezTo>
                  <a:cubicBezTo>
                    <a:pt x="11" y="2"/>
                    <a:pt x="12" y="3"/>
                    <a:pt x="14" y="4"/>
                  </a:cubicBezTo>
                  <a:cubicBezTo>
                    <a:pt x="14" y="4"/>
                    <a:pt x="15" y="3"/>
                    <a:pt x="15" y="3"/>
                  </a:cubicBezTo>
                  <a:cubicBezTo>
                    <a:pt x="16" y="1"/>
                    <a:pt x="18" y="0"/>
                    <a:pt x="20" y="0"/>
                  </a:cubicBezTo>
                  <a:cubicBezTo>
                    <a:pt x="23" y="0"/>
                    <a:pt x="25" y="2"/>
                    <a:pt x="25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8" y="7"/>
                    <a:pt x="28" y="9"/>
                  </a:cubicBezTo>
                  <a:cubicBezTo>
                    <a:pt x="28" y="10"/>
                    <a:pt x="28" y="10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1" y="12"/>
                    <a:pt x="34" y="14"/>
                    <a:pt x="34" y="17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6728507" y="3271154"/>
              <a:ext cx="107950" cy="615950"/>
            </a:xfrm>
            <a:custGeom>
              <a:avLst/>
              <a:gdLst>
                <a:gd name="T0" fmla="*/ 68 w 68"/>
                <a:gd name="T1" fmla="*/ 388 h 388"/>
                <a:gd name="T2" fmla="*/ 34 w 68"/>
                <a:gd name="T3" fmla="*/ 0 h 388"/>
                <a:gd name="T4" fmla="*/ 0 w 68"/>
                <a:gd name="T5" fmla="*/ 388 h 388"/>
                <a:gd name="T6" fmla="*/ 68 w 68"/>
                <a:gd name="T7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388">
                  <a:moveTo>
                    <a:pt x="68" y="388"/>
                  </a:moveTo>
                  <a:lnTo>
                    <a:pt x="34" y="0"/>
                  </a:lnTo>
                  <a:lnTo>
                    <a:pt x="0" y="388"/>
                  </a:lnTo>
                  <a:lnTo>
                    <a:pt x="68" y="388"/>
                  </a:lnTo>
                  <a:close/>
                </a:path>
              </a:pathLst>
            </a:custGeom>
            <a:solidFill>
              <a:srgbClr val="754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4990194" y="3887104"/>
              <a:ext cx="3511550" cy="1446213"/>
            </a:xfrm>
            <a:custGeom>
              <a:avLst/>
              <a:gdLst>
                <a:gd name="T0" fmla="*/ 0 w 194"/>
                <a:gd name="T1" fmla="*/ 5 h 80"/>
                <a:gd name="T2" fmla="*/ 27 w 194"/>
                <a:gd name="T3" fmla="*/ 37 h 80"/>
                <a:gd name="T4" fmla="*/ 82 w 194"/>
                <a:gd name="T5" fmla="*/ 80 h 80"/>
                <a:gd name="T6" fmla="*/ 122 w 194"/>
                <a:gd name="T7" fmla="*/ 63 h 80"/>
                <a:gd name="T8" fmla="*/ 147 w 194"/>
                <a:gd name="T9" fmla="*/ 71 h 80"/>
                <a:gd name="T10" fmla="*/ 194 w 194"/>
                <a:gd name="T11" fmla="*/ 25 h 80"/>
                <a:gd name="T12" fmla="*/ 187 w 194"/>
                <a:gd name="T13" fmla="*/ 0 h 80"/>
                <a:gd name="T14" fmla="*/ 1 w 194"/>
                <a:gd name="T15" fmla="*/ 0 h 80"/>
                <a:gd name="T16" fmla="*/ 0 w 194"/>
                <a:gd name="T17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80">
                  <a:moveTo>
                    <a:pt x="0" y="5"/>
                  </a:moveTo>
                  <a:cubicBezTo>
                    <a:pt x="0" y="21"/>
                    <a:pt x="12" y="34"/>
                    <a:pt x="27" y="37"/>
                  </a:cubicBezTo>
                  <a:cubicBezTo>
                    <a:pt x="33" y="62"/>
                    <a:pt x="55" y="80"/>
                    <a:pt x="82" y="80"/>
                  </a:cubicBezTo>
                  <a:cubicBezTo>
                    <a:pt x="98" y="80"/>
                    <a:pt x="112" y="74"/>
                    <a:pt x="122" y="63"/>
                  </a:cubicBezTo>
                  <a:cubicBezTo>
                    <a:pt x="129" y="68"/>
                    <a:pt x="138" y="71"/>
                    <a:pt x="147" y="71"/>
                  </a:cubicBezTo>
                  <a:cubicBezTo>
                    <a:pt x="173" y="71"/>
                    <a:pt x="194" y="50"/>
                    <a:pt x="194" y="25"/>
                  </a:cubicBezTo>
                  <a:cubicBezTo>
                    <a:pt x="194" y="16"/>
                    <a:pt x="191" y="7"/>
                    <a:pt x="18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4"/>
                    <a:pt x="0" y="5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7161894" y="3887104"/>
              <a:ext cx="3911600" cy="1482725"/>
            </a:xfrm>
            <a:custGeom>
              <a:avLst/>
              <a:gdLst>
                <a:gd name="T0" fmla="*/ 102 w 216"/>
                <a:gd name="T1" fmla="*/ 8 h 82"/>
                <a:gd name="T2" fmla="*/ 93 w 216"/>
                <a:gd name="T3" fmla="*/ 7 h 82"/>
                <a:gd name="T4" fmla="*/ 73 w 216"/>
                <a:gd name="T5" fmla="*/ 13 h 82"/>
                <a:gd name="T6" fmla="*/ 65 w 216"/>
                <a:gd name="T7" fmla="*/ 0 h 82"/>
                <a:gd name="T8" fmla="*/ 11 w 216"/>
                <a:gd name="T9" fmla="*/ 0 h 82"/>
                <a:gd name="T10" fmla="*/ 0 w 216"/>
                <a:gd name="T11" fmla="*/ 27 h 82"/>
                <a:gd name="T12" fmla="*/ 38 w 216"/>
                <a:gd name="T13" fmla="*/ 65 h 82"/>
                <a:gd name="T14" fmla="*/ 58 w 216"/>
                <a:gd name="T15" fmla="*/ 59 h 82"/>
                <a:gd name="T16" fmla="*/ 93 w 216"/>
                <a:gd name="T17" fmla="*/ 82 h 82"/>
                <a:gd name="T18" fmla="*/ 128 w 216"/>
                <a:gd name="T19" fmla="*/ 58 h 82"/>
                <a:gd name="T20" fmla="*/ 159 w 216"/>
                <a:gd name="T21" fmla="*/ 67 h 82"/>
                <a:gd name="T22" fmla="*/ 216 w 216"/>
                <a:gd name="T23" fmla="*/ 11 h 82"/>
                <a:gd name="T24" fmla="*/ 215 w 216"/>
                <a:gd name="T25" fmla="*/ 0 h 82"/>
                <a:gd name="T26" fmla="*/ 103 w 216"/>
                <a:gd name="T27" fmla="*/ 0 h 82"/>
                <a:gd name="T28" fmla="*/ 102 w 216"/>
                <a:gd name="T2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6" h="82">
                  <a:moveTo>
                    <a:pt x="102" y="8"/>
                  </a:moveTo>
                  <a:cubicBezTo>
                    <a:pt x="99" y="7"/>
                    <a:pt x="96" y="7"/>
                    <a:pt x="93" y="7"/>
                  </a:cubicBezTo>
                  <a:cubicBezTo>
                    <a:pt x="86" y="7"/>
                    <a:pt x="79" y="9"/>
                    <a:pt x="73" y="13"/>
                  </a:cubicBezTo>
                  <a:cubicBezTo>
                    <a:pt x="71" y="8"/>
                    <a:pt x="68" y="4"/>
                    <a:pt x="6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7"/>
                    <a:pt x="0" y="16"/>
                    <a:pt x="0" y="27"/>
                  </a:cubicBezTo>
                  <a:cubicBezTo>
                    <a:pt x="0" y="48"/>
                    <a:pt x="17" y="65"/>
                    <a:pt x="38" y="65"/>
                  </a:cubicBezTo>
                  <a:cubicBezTo>
                    <a:pt x="45" y="65"/>
                    <a:pt x="52" y="62"/>
                    <a:pt x="58" y="59"/>
                  </a:cubicBezTo>
                  <a:cubicBezTo>
                    <a:pt x="64" y="73"/>
                    <a:pt x="77" y="82"/>
                    <a:pt x="93" y="82"/>
                  </a:cubicBezTo>
                  <a:cubicBezTo>
                    <a:pt x="109" y="82"/>
                    <a:pt x="123" y="72"/>
                    <a:pt x="128" y="58"/>
                  </a:cubicBezTo>
                  <a:cubicBezTo>
                    <a:pt x="137" y="64"/>
                    <a:pt x="148" y="67"/>
                    <a:pt x="159" y="67"/>
                  </a:cubicBezTo>
                  <a:cubicBezTo>
                    <a:pt x="190" y="67"/>
                    <a:pt x="216" y="42"/>
                    <a:pt x="216" y="11"/>
                  </a:cubicBezTo>
                  <a:cubicBezTo>
                    <a:pt x="216" y="7"/>
                    <a:pt x="215" y="4"/>
                    <a:pt x="215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3"/>
                    <a:pt x="103" y="5"/>
                    <a:pt x="102" y="8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5442632" y="3887104"/>
              <a:ext cx="4344988" cy="1049338"/>
            </a:xfrm>
            <a:custGeom>
              <a:avLst/>
              <a:gdLst>
                <a:gd name="T0" fmla="*/ 33 w 240"/>
                <a:gd name="T1" fmla="*/ 24 h 58"/>
                <a:gd name="T2" fmla="*/ 45 w 240"/>
                <a:gd name="T3" fmla="*/ 22 h 58"/>
                <a:gd name="T4" fmla="*/ 100 w 240"/>
                <a:gd name="T5" fmla="*/ 58 h 58"/>
                <a:gd name="T6" fmla="*/ 145 w 240"/>
                <a:gd name="T7" fmla="*/ 37 h 58"/>
                <a:gd name="T8" fmla="*/ 167 w 240"/>
                <a:gd name="T9" fmla="*/ 43 h 58"/>
                <a:gd name="T10" fmla="*/ 210 w 240"/>
                <a:gd name="T11" fmla="*/ 9 h 58"/>
                <a:gd name="T12" fmla="*/ 219 w 240"/>
                <a:gd name="T13" fmla="*/ 10 h 58"/>
                <a:gd name="T14" fmla="*/ 240 w 240"/>
                <a:gd name="T15" fmla="*/ 0 h 58"/>
                <a:gd name="T16" fmla="*/ 0 w 240"/>
                <a:gd name="T17" fmla="*/ 0 h 58"/>
                <a:gd name="T18" fmla="*/ 33 w 240"/>
                <a:gd name="T19" fmla="*/ 2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58">
                  <a:moveTo>
                    <a:pt x="33" y="24"/>
                  </a:moveTo>
                  <a:cubicBezTo>
                    <a:pt x="37" y="24"/>
                    <a:pt x="41" y="23"/>
                    <a:pt x="45" y="22"/>
                  </a:cubicBezTo>
                  <a:cubicBezTo>
                    <a:pt x="54" y="43"/>
                    <a:pt x="75" y="58"/>
                    <a:pt x="100" y="58"/>
                  </a:cubicBezTo>
                  <a:cubicBezTo>
                    <a:pt x="118" y="58"/>
                    <a:pt x="135" y="50"/>
                    <a:pt x="145" y="37"/>
                  </a:cubicBezTo>
                  <a:cubicBezTo>
                    <a:pt x="152" y="41"/>
                    <a:pt x="159" y="43"/>
                    <a:pt x="167" y="43"/>
                  </a:cubicBezTo>
                  <a:cubicBezTo>
                    <a:pt x="188" y="43"/>
                    <a:pt x="206" y="28"/>
                    <a:pt x="210" y="9"/>
                  </a:cubicBezTo>
                  <a:cubicBezTo>
                    <a:pt x="213" y="10"/>
                    <a:pt x="216" y="10"/>
                    <a:pt x="219" y="10"/>
                  </a:cubicBezTo>
                  <a:cubicBezTo>
                    <a:pt x="227" y="10"/>
                    <a:pt x="235" y="6"/>
                    <a:pt x="2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4"/>
                    <a:pt x="18" y="24"/>
                    <a:pt x="3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"/>
            <p:cNvSpPr>
              <a:spLocks noChangeAspect="1"/>
            </p:cNvSpPr>
            <p:nvPr/>
          </p:nvSpPr>
          <p:spPr bwMode="auto">
            <a:xfrm>
              <a:off x="8030484" y="402702"/>
              <a:ext cx="1209220" cy="730243"/>
            </a:xfrm>
            <a:custGeom>
              <a:avLst/>
              <a:gdLst>
                <a:gd name="T0" fmla="*/ 15 w 81"/>
                <a:gd name="T1" fmla="*/ 49 h 49"/>
                <a:gd name="T2" fmla="*/ 0 w 81"/>
                <a:gd name="T3" fmla="*/ 34 h 49"/>
                <a:gd name="T4" fmla="*/ 13 w 81"/>
                <a:gd name="T5" fmla="*/ 19 h 49"/>
                <a:gd name="T6" fmla="*/ 13 w 81"/>
                <a:gd name="T7" fmla="*/ 18 h 49"/>
                <a:gd name="T8" fmla="*/ 28 w 81"/>
                <a:gd name="T9" fmla="*/ 3 h 49"/>
                <a:gd name="T10" fmla="*/ 36 w 81"/>
                <a:gd name="T11" fmla="*/ 6 h 49"/>
                <a:gd name="T12" fmla="*/ 50 w 81"/>
                <a:gd name="T13" fmla="*/ 0 h 49"/>
                <a:gd name="T14" fmla="*/ 68 w 81"/>
                <a:gd name="T15" fmla="*/ 18 h 49"/>
                <a:gd name="T16" fmla="*/ 68 w 81"/>
                <a:gd name="T17" fmla="*/ 19 h 49"/>
                <a:gd name="T18" fmla="*/ 81 w 81"/>
                <a:gd name="T19" fmla="*/ 34 h 49"/>
                <a:gd name="T20" fmla="*/ 66 w 81"/>
                <a:gd name="T21" fmla="*/ 49 h 49"/>
                <a:gd name="T22" fmla="*/ 15 w 81"/>
                <a:gd name="T2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49">
                  <a:moveTo>
                    <a:pt x="15" y="49"/>
                  </a:moveTo>
                  <a:cubicBezTo>
                    <a:pt x="6" y="49"/>
                    <a:pt x="0" y="42"/>
                    <a:pt x="0" y="34"/>
                  </a:cubicBezTo>
                  <a:cubicBezTo>
                    <a:pt x="0" y="27"/>
                    <a:pt x="5" y="20"/>
                    <a:pt x="13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13" y="10"/>
                    <a:pt x="19" y="3"/>
                    <a:pt x="28" y="3"/>
                  </a:cubicBezTo>
                  <a:cubicBezTo>
                    <a:pt x="31" y="3"/>
                    <a:pt x="34" y="4"/>
                    <a:pt x="36" y="6"/>
                  </a:cubicBezTo>
                  <a:cubicBezTo>
                    <a:pt x="40" y="2"/>
                    <a:pt x="45" y="0"/>
                    <a:pt x="50" y="0"/>
                  </a:cubicBezTo>
                  <a:cubicBezTo>
                    <a:pt x="60" y="0"/>
                    <a:pt x="68" y="8"/>
                    <a:pt x="68" y="18"/>
                  </a:cubicBezTo>
                  <a:cubicBezTo>
                    <a:pt x="68" y="18"/>
                    <a:pt x="68" y="19"/>
                    <a:pt x="68" y="19"/>
                  </a:cubicBezTo>
                  <a:cubicBezTo>
                    <a:pt x="76" y="20"/>
                    <a:pt x="81" y="27"/>
                    <a:pt x="81" y="34"/>
                  </a:cubicBezTo>
                  <a:cubicBezTo>
                    <a:pt x="81" y="42"/>
                    <a:pt x="75" y="49"/>
                    <a:pt x="66" y="49"/>
                  </a:cubicBezTo>
                  <a:lnTo>
                    <a:pt x="15" y="49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"/>
            <p:cNvSpPr>
              <a:spLocks noChangeAspect="1"/>
            </p:cNvSpPr>
            <p:nvPr/>
          </p:nvSpPr>
          <p:spPr bwMode="auto">
            <a:xfrm>
              <a:off x="5653315" y="313214"/>
              <a:ext cx="1268412" cy="765989"/>
            </a:xfrm>
            <a:custGeom>
              <a:avLst/>
              <a:gdLst>
                <a:gd name="T0" fmla="*/ 15 w 81"/>
                <a:gd name="T1" fmla="*/ 49 h 49"/>
                <a:gd name="T2" fmla="*/ 0 w 81"/>
                <a:gd name="T3" fmla="*/ 34 h 49"/>
                <a:gd name="T4" fmla="*/ 13 w 81"/>
                <a:gd name="T5" fmla="*/ 19 h 49"/>
                <a:gd name="T6" fmla="*/ 13 w 81"/>
                <a:gd name="T7" fmla="*/ 18 h 49"/>
                <a:gd name="T8" fmla="*/ 28 w 81"/>
                <a:gd name="T9" fmla="*/ 3 h 49"/>
                <a:gd name="T10" fmla="*/ 36 w 81"/>
                <a:gd name="T11" fmla="*/ 6 h 49"/>
                <a:gd name="T12" fmla="*/ 50 w 81"/>
                <a:gd name="T13" fmla="*/ 0 h 49"/>
                <a:gd name="T14" fmla="*/ 68 w 81"/>
                <a:gd name="T15" fmla="*/ 18 h 49"/>
                <a:gd name="T16" fmla="*/ 68 w 81"/>
                <a:gd name="T17" fmla="*/ 19 h 49"/>
                <a:gd name="T18" fmla="*/ 81 w 81"/>
                <a:gd name="T19" fmla="*/ 34 h 49"/>
                <a:gd name="T20" fmla="*/ 66 w 81"/>
                <a:gd name="T21" fmla="*/ 49 h 49"/>
                <a:gd name="T22" fmla="*/ 15 w 81"/>
                <a:gd name="T2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49">
                  <a:moveTo>
                    <a:pt x="15" y="49"/>
                  </a:moveTo>
                  <a:cubicBezTo>
                    <a:pt x="6" y="49"/>
                    <a:pt x="0" y="42"/>
                    <a:pt x="0" y="34"/>
                  </a:cubicBezTo>
                  <a:cubicBezTo>
                    <a:pt x="0" y="27"/>
                    <a:pt x="5" y="20"/>
                    <a:pt x="13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13" y="10"/>
                    <a:pt x="19" y="3"/>
                    <a:pt x="28" y="3"/>
                  </a:cubicBezTo>
                  <a:cubicBezTo>
                    <a:pt x="31" y="3"/>
                    <a:pt x="34" y="4"/>
                    <a:pt x="36" y="6"/>
                  </a:cubicBezTo>
                  <a:cubicBezTo>
                    <a:pt x="40" y="2"/>
                    <a:pt x="45" y="0"/>
                    <a:pt x="50" y="0"/>
                  </a:cubicBezTo>
                  <a:cubicBezTo>
                    <a:pt x="60" y="0"/>
                    <a:pt x="68" y="8"/>
                    <a:pt x="68" y="18"/>
                  </a:cubicBezTo>
                  <a:cubicBezTo>
                    <a:pt x="68" y="18"/>
                    <a:pt x="68" y="19"/>
                    <a:pt x="68" y="19"/>
                  </a:cubicBezTo>
                  <a:cubicBezTo>
                    <a:pt x="76" y="20"/>
                    <a:pt x="81" y="27"/>
                    <a:pt x="81" y="34"/>
                  </a:cubicBezTo>
                  <a:cubicBezTo>
                    <a:pt x="81" y="42"/>
                    <a:pt x="75" y="49"/>
                    <a:pt x="66" y="49"/>
                  </a:cubicBezTo>
                  <a:lnTo>
                    <a:pt x="15" y="49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"/>
            <p:cNvSpPr>
              <a:spLocks noChangeAspect="1"/>
            </p:cNvSpPr>
            <p:nvPr/>
          </p:nvSpPr>
          <p:spPr bwMode="auto">
            <a:xfrm>
              <a:off x="4296797" y="402702"/>
              <a:ext cx="1874043" cy="1131727"/>
            </a:xfrm>
            <a:custGeom>
              <a:avLst/>
              <a:gdLst>
                <a:gd name="T0" fmla="*/ 15 w 81"/>
                <a:gd name="T1" fmla="*/ 49 h 49"/>
                <a:gd name="T2" fmla="*/ 0 w 81"/>
                <a:gd name="T3" fmla="*/ 34 h 49"/>
                <a:gd name="T4" fmla="*/ 13 w 81"/>
                <a:gd name="T5" fmla="*/ 19 h 49"/>
                <a:gd name="T6" fmla="*/ 13 w 81"/>
                <a:gd name="T7" fmla="*/ 18 h 49"/>
                <a:gd name="T8" fmla="*/ 28 w 81"/>
                <a:gd name="T9" fmla="*/ 3 h 49"/>
                <a:gd name="T10" fmla="*/ 36 w 81"/>
                <a:gd name="T11" fmla="*/ 6 h 49"/>
                <a:gd name="T12" fmla="*/ 50 w 81"/>
                <a:gd name="T13" fmla="*/ 0 h 49"/>
                <a:gd name="T14" fmla="*/ 68 w 81"/>
                <a:gd name="T15" fmla="*/ 18 h 49"/>
                <a:gd name="T16" fmla="*/ 68 w 81"/>
                <a:gd name="T17" fmla="*/ 19 h 49"/>
                <a:gd name="T18" fmla="*/ 81 w 81"/>
                <a:gd name="T19" fmla="*/ 34 h 49"/>
                <a:gd name="T20" fmla="*/ 66 w 81"/>
                <a:gd name="T21" fmla="*/ 49 h 49"/>
                <a:gd name="T22" fmla="*/ 15 w 81"/>
                <a:gd name="T2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49">
                  <a:moveTo>
                    <a:pt x="15" y="49"/>
                  </a:moveTo>
                  <a:cubicBezTo>
                    <a:pt x="6" y="49"/>
                    <a:pt x="0" y="42"/>
                    <a:pt x="0" y="34"/>
                  </a:cubicBezTo>
                  <a:cubicBezTo>
                    <a:pt x="0" y="27"/>
                    <a:pt x="5" y="20"/>
                    <a:pt x="13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13" y="10"/>
                    <a:pt x="19" y="3"/>
                    <a:pt x="28" y="3"/>
                  </a:cubicBezTo>
                  <a:cubicBezTo>
                    <a:pt x="31" y="3"/>
                    <a:pt x="34" y="4"/>
                    <a:pt x="36" y="6"/>
                  </a:cubicBezTo>
                  <a:cubicBezTo>
                    <a:pt x="40" y="2"/>
                    <a:pt x="45" y="0"/>
                    <a:pt x="50" y="0"/>
                  </a:cubicBezTo>
                  <a:cubicBezTo>
                    <a:pt x="60" y="0"/>
                    <a:pt x="68" y="8"/>
                    <a:pt x="68" y="18"/>
                  </a:cubicBezTo>
                  <a:cubicBezTo>
                    <a:pt x="68" y="18"/>
                    <a:pt x="68" y="19"/>
                    <a:pt x="68" y="19"/>
                  </a:cubicBezTo>
                  <a:cubicBezTo>
                    <a:pt x="76" y="20"/>
                    <a:pt x="81" y="27"/>
                    <a:pt x="81" y="34"/>
                  </a:cubicBezTo>
                  <a:cubicBezTo>
                    <a:pt x="81" y="42"/>
                    <a:pt x="75" y="49"/>
                    <a:pt x="66" y="49"/>
                  </a:cubicBezTo>
                  <a:lnTo>
                    <a:pt x="15" y="49"/>
                  </a:ln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8950401" y="866967"/>
            <a:ext cx="1415772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不必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139820" y="2731767"/>
            <a:ext cx="923330" cy="3170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在乎目的地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513262" y="558800"/>
            <a:ext cx="7694614" cy="6645276"/>
            <a:chOff x="4513262" y="558800"/>
            <a:chExt cx="7694614" cy="6645276"/>
          </a:xfrm>
        </p:grpSpPr>
        <p:sp>
          <p:nvSpPr>
            <p:cNvPr id="849" name="矩形 848"/>
            <p:cNvSpPr/>
            <p:nvPr/>
          </p:nvSpPr>
          <p:spPr>
            <a:xfrm>
              <a:off x="7272798" y="2152567"/>
              <a:ext cx="3162299" cy="2663825"/>
            </a:xfrm>
            <a:prstGeom prst="rect">
              <a:avLst/>
            </a:prstGeom>
            <a:solidFill>
              <a:srgbClr val="ED6D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6" name="Freeform 701"/>
            <p:cNvSpPr/>
            <p:nvPr/>
          </p:nvSpPr>
          <p:spPr bwMode="auto">
            <a:xfrm>
              <a:off x="4694238" y="5708650"/>
              <a:ext cx="931863" cy="1003300"/>
            </a:xfrm>
            <a:custGeom>
              <a:avLst/>
              <a:gdLst>
                <a:gd name="T0" fmla="*/ 366 w 520"/>
                <a:gd name="T1" fmla="*/ 0 h 560"/>
                <a:gd name="T2" fmla="*/ 0 w 520"/>
                <a:gd name="T3" fmla="*/ 42 h 560"/>
                <a:gd name="T4" fmla="*/ 259 w 520"/>
                <a:gd name="T5" fmla="*/ 560 h 560"/>
                <a:gd name="T6" fmla="*/ 520 w 520"/>
                <a:gd name="T7" fmla="*/ 299 h 560"/>
                <a:gd name="T8" fmla="*/ 366 w 520"/>
                <a:gd name="T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560">
                  <a:moveTo>
                    <a:pt x="36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7" y="231"/>
                    <a:pt x="113" y="414"/>
                    <a:pt x="259" y="560"/>
                  </a:cubicBezTo>
                  <a:cubicBezTo>
                    <a:pt x="520" y="299"/>
                    <a:pt x="520" y="299"/>
                    <a:pt x="520" y="299"/>
                  </a:cubicBezTo>
                  <a:cubicBezTo>
                    <a:pt x="435" y="215"/>
                    <a:pt x="384" y="109"/>
                    <a:pt x="366" y="0"/>
                  </a:cubicBez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7" name="Freeform 702"/>
            <p:cNvSpPr/>
            <p:nvPr/>
          </p:nvSpPr>
          <p:spPr bwMode="auto">
            <a:xfrm>
              <a:off x="5157788" y="6243638"/>
              <a:ext cx="1146175" cy="947738"/>
            </a:xfrm>
            <a:custGeom>
              <a:avLst/>
              <a:gdLst>
                <a:gd name="T0" fmla="*/ 0 w 639"/>
                <a:gd name="T1" fmla="*/ 261 h 528"/>
                <a:gd name="T2" fmla="*/ 622 w 639"/>
                <a:gd name="T3" fmla="*/ 528 h 528"/>
                <a:gd name="T4" fmla="*/ 639 w 639"/>
                <a:gd name="T5" fmla="*/ 160 h 528"/>
                <a:gd name="T6" fmla="*/ 261 w 639"/>
                <a:gd name="T7" fmla="*/ 0 h 528"/>
                <a:gd name="T8" fmla="*/ 0 w 639"/>
                <a:gd name="T9" fmla="*/ 261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9" h="528">
                  <a:moveTo>
                    <a:pt x="0" y="261"/>
                  </a:moveTo>
                  <a:cubicBezTo>
                    <a:pt x="172" y="433"/>
                    <a:pt x="396" y="522"/>
                    <a:pt x="622" y="528"/>
                  </a:cubicBezTo>
                  <a:cubicBezTo>
                    <a:pt x="639" y="160"/>
                    <a:pt x="639" y="160"/>
                    <a:pt x="639" y="160"/>
                  </a:cubicBezTo>
                  <a:cubicBezTo>
                    <a:pt x="502" y="158"/>
                    <a:pt x="365" y="105"/>
                    <a:pt x="261" y="0"/>
                  </a:cubicBezTo>
                  <a:lnTo>
                    <a:pt x="0" y="2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8" name="Freeform 703"/>
            <p:cNvSpPr/>
            <p:nvPr/>
          </p:nvSpPr>
          <p:spPr bwMode="auto">
            <a:xfrm>
              <a:off x="6273800" y="6256338"/>
              <a:ext cx="1195388" cy="947738"/>
            </a:xfrm>
            <a:custGeom>
              <a:avLst/>
              <a:gdLst>
                <a:gd name="T0" fmla="*/ 17 w 667"/>
                <a:gd name="T1" fmla="*/ 153 h 528"/>
                <a:gd name="T2" fmla="*/ 0 w 667"/>
                <a:gd name="T3" fmla="*/ 521 h 528"/>
                <a:gd name="T4" fmla="*/ 667 w 667"/>
                <a:gd name="T5" fmla="*/ 260 h 528"/>
                <a:gd name="T6" fmla="*/ 406 w 667"/>
                <a:gd name="T7" fmla="*/ 0 h 528"/>
                <a:gd name="T8" fmla="*/ 17 w 667"/>
                <a:gd name="T9" fmla="*/ 153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7" h="528">
                  <a:moveTo>
                    <a:pt x="17" y="153"/>
                  </a:moveTo>
                  <a:cubicBezTo>
                    <a:pt x="0" y="521"/>
                    <a:pt x="0" y="521"/>
                    <a:pt x="0" y="521"/>
                  </a:cubicBezTo>
                  <a:cubicBezTo>
                    <a:pt x="240" y="528"/>
                    <a:pt x="482" y="441"/>
                    <a:pt x="667" y="26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298" y="105"/>
                    <a:pt x="157" y="156"/>
                    <a:pt x="17" y="153"/>
                  </a:cubicBez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9" name="Freeform 704"/>
            <p:cNvSpPr/>
            <p:nvPr/>
          </p:nvSpPr>
          <p:spPr bwMode="auto">
            <a:xfrm>
              <a:off x="7000875" y="5408613"/>
              <a:ext cx="995363" cy="1314450"/>
            </a:xfrm>
            <a:custGeom>
              <a:avLst/>
              <a:gdLst>
                <a:gd name="T0" fmla="*/ 166 w 555"/>
                <a:gd name="T1" fmla="*/ 42 h 733"/>
                <a:gd name="T2" fmla="*/ 7 w 555"/>
                <a:gd name="T3" fmla="*/ 466 h 733"/>
                <a:gd name="T4" fmla="*/ 0 w 555"/>
                <a:gd name="T5" fmla="*/ 473 h 733"/>
                <a:gd name="T6" fmla="*/ 261 w 555"/>
                <a:gd name="T7" fmla="*/ 733 h 733"/>
                <a:gd name="T8" fmla="*/ 268 w 555"/>
                <a:gd name="T9" fmla="*/ 727 h 733"/>
                <a:gd name="T10" fmla="*/ 533 w 555"/>
                <a:gd name="T11" fmla="*/ 0 h 733"/>
                <a:gd name="T12" fmla="*/ 166 w 555"/>
                <a:gd name="T13" fmla="*/ 42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" h="733">
                  <a:moveTo>
                    <a:pt x="166" y="42"/>
                  </a:moveTo>
                  <a:cubicBezTo>
                    <a:pt x="176" y="194"/>
                    <a:pt x="123" y="350"/>
                    <a:pt x="7" y="466"/>
                  </a:cubicBezTo>
                  <a:cubicBezTo>
                    <a:pt x="5" y="468"/>
                    <a:pt x="2" y="471"/>
                    <a:pt x="0" y="473"/>
                  </a:cubicBezTo>
                  <a:cubicBezTo>
                    <a:pt x="261" y="733"/>
                    <a:pt x="261" y="733"/>
                    <a:pt x="261" y="733"/>
                  </a:cubicBezTo>
                  <a:cubicBezTo>
                    <a:pt x="263" y="731"/>
                    <a:pt x="265" y="729"/>
                    <a:pt x="268" y="727"/>
                  </a:cubicBezTo>
                  <a:cubicBezTo>
                    <a:pt x="467" y="528"/>
                    <a:pt x="555" y="260"/>
                    <a:pt x="533" y="0"/>
                  </a:cubicBezTo>
                  <a:lnTo>
                    <a:pt x="166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0" name="Freeform 705"/>
            <p:cNvSpPr/>
            <p:nvPr/>
          </p:nvSpPr>
          <p:spPr bwMode="auto">
            <a:xfrm>
              <a:off x="5146675" y="3883025"/>
              <a:ext cx="1274763" cy="985838"/>
            </a:xfrm>
            <a:custGeom>
              <a:avLst/>
              <a:gdLst>
                <a:gd name="T0" fmla="*/ 7 w 711"/>
                <a:gd name="T1" fmla="*/ 282 h 550"/>
                <a:gd name="T2" fmla="*/ 0 w 711"/>
                <a:gd name="T3" fmla="*/ 289 h 550"/>
                <a:gd name="T4" fmla="*/ 261 w 711"/>
                <a:gd name="T5" fmla="*/ 550 h 550"/>
                <a:gd name="T6" fmla="*/ 268 w 711"/>
                <a:gd name="T7" fmla="*/ 542 h 550"/>
                <a:gd name="T8" fmla="*/ 694 w 711"/>
                <a:gd name="T9" fmla="*/ 384 h 550"/>
                <a:gd name="T10" fmla="*/ 711 w 711"/>
                <a:gd name="T11" fmla="*/ 15 h 550"/>
                <a:gd name="T12" fmla="*/ 7 w 711"/>
                <a:gd name="T13" fmla="*/ 28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550">
                  <a:moveTo>
                    <a:pt x="7" y="282"/>
                  </a:moveTo>
                  <a:cubicBezTo>
                    <a:pt x="5" y="284"/>
                    <a:pt x="3" y="287"/>
                    <a:pt x="0" y="289"/>
                  </a:cubicBezTo>
                  <a:cubicBezTo>
                    <a:pt x="261" y="550"/>
                    <a:pt x="261" y="550"/>
                    <a:pt x="261" y="550"/>
                  </a:cubicBezTo>
                  <a:cubicBezTo>
                    <a:pt x="263" y="547"/>
                    <a:pt x="265" y="545"/>
                    <a:pt x="268" y="542"/>
                  </a:cubicBezTo>
                  <a:cubicBezTo>
                    <a:pt x="385" y="425"/>
                    <a:pt x="541" y="373"/>
                    <a:pt x="694" y="384"/>
                  </a:cubicBezTo>
                  <a:cubicBezTo>
                    <a:pt x="711" y="15"/>
                    <a:pt x="711" y="15"/>
                    <a:pt x="711" y="15"/>
                  </a:cubicBezTo>
                  <a:cubicBezTo>
                    <a:pt x="458" y="0"/>
                    <a:pt x="200" y="89"/>
                    <a:pt x="7" y="282"/>
                  </a:cubicBez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1" name="Freeform 706"/>
            <p:cNvSpPr/>
            <p:nvPr/>
          </p:nvSpPr>
          <p:spPr bwMode="auto">
            <a:xfrm>
              <a:off x="4624388" y="4400550"/>
              <a:ext cx="989013" cy="1382713"/>
            </a:xfrm>
            <a:custGeom>
              <a:avLst/>
              <a:gdLst>
                <a:gd name="T0" fmla="*/ 39 w 552"/>
                <a:gd name="T1" fmla="*/ 771 h 771"/>
                <a:gd name="T2" fmla="*/ 405 w 552"/>
                <a:gd name="T3" fmla="*/ 729 h 771"/>
                <a:gd name="T4" fmla="*/ 552 w 552"/>
                <a:gd name="T5" fmla="*/ 261 h 771"/>
                <a:gd name="T6" fmla="*/ 291 w 552"/>
                <a:gd name="T7" fmla="*/ 0 h 771"/>
                <a:gd name="T8" fmla="*/ 39 w 552"/>
                <a:gd name="T9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" h="771">
                  <a:moveTo>
                    <a:pt x="39" y="771"/>
                  </a:moveTo>
                  <a:cubicBezTo>
                    <a:pt x="405" y="729"/>
                    <a:pt x="405" y="729"/>
                    <a:pt x="405" y="729"/>
                  </a:cubicBezTo>
                  <a:cubicBezTo>
                    <a:pt x="379" y="564"/>
                    <a:pt x="428" y="390"/>
                    <a:pt x="552" y="261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84" y="212"/>
                    <a:pt x="0" y="498"/>
                    <a:pt x="39" y="7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2" name="Freeform 707"/>
            <p:cNvSpPr/>
            <p:nvPr/>
          </p:nvSpPr>
          <p:spPr bwMode="auto">
            <a:xfrm>
              <a:off x="7013575" y="4387850"/>
              <a:ext cx="942975" cy="1095375"/>
            </a:xfrm>
            <a:custGeom>
              <a:avLst/>
              <a:gdLst>
                <a:gd name="T0" fmla="*/ 159 w 526"/>
                <a:gd name="T1" fmla="*/ 611 h 611"/>
                <a:gd name="T2" fmla="*/ 526 w 526"/>
                <a:gd name="T3" fmla="*/ 569 h 611"/>
                <a:gd name="T4" fmla="*/ 261 w 526"/>
                <a:gd name="T5" fmla="*/ 0 h 611"/>
                <a:gd name="T6" fmla="*/ 0 w 526"/>
                <a:gd name="T7" fmla="*/ 260 h 611"/>
                <a:gd name="T8" fmla="*/ 159 w 526"/>
                <a:gd name="T9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611">
                  <a:moveTo>
                    <a:pt x="159" y="611"/>
                  </a:moveTo>
                  <a:cubicBezTo>
                    <a:pt x="526" y="569"/>
                    <a:pt x="526" y="569"/>
                    <a:pt x="526" y="569"/>
                  </a:cubicBezTo>
                  <a:cubicBezTo>
                    <a:pt x="508" y="362"/>
                    <a:pt x="420" y="159"/>
                    <a:pt x="261" y="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98" y="358"/>
                    <a:pt x="151" y="483"/>
                    <a:pt x="159" y="611"/>
                  </a:cubicBez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3" name="Freeform 708"/>
            <p:cNvSpPr/>
            <p:nvPr/>
          </p:nvSpPr>
          <p:spPr bwMode="auto">
            <a:xfrm>
              <a:off x="6389688" y="3910013"/>
              <a:ext cx="1092200" cy="944563"/>
            </a:xfrm>
            <a:custGeom>
              <a:avLst/>
              <a:gdLst>
                <a:gd name="T0" fmla="*/ 0 w 609"/>
                <a:gd name="T1" fmla="*/ 369 h 527"/>
                <a:gd name="T2" fmla="*/ 348 w 609"/>
                <a:gd name="T3" fmla="*/ 527 h 527"/>
                <a:gd name="T4" fmla="*/ 609 w 609"/>
                <a:gd name="T5" fmla="*/ 267 h 527"/>
                <a:gd name="T6" fmla="*/ 17 w 609"/>
                <a:gd name="T7" fmla="*/ 0 h 527"/>
                <a:gd name="T8" fmla="*/ 0 w 609"/>
                <a:gd name="T9" fmla="*/ 369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527">
                  <a:moveTo>
                    <a:pt x="0" y="369"/>
                  </a:moveTo>
                  <a:cubicBezTo>
                    <a:pt x="127" y="378"/>
                    <a:pt x="251" y="431"/>
                    <a:pt x="348" y="527"/>
                  </a:cubicBezTo>
                  <a:cubicBezTo>
                    <a:pt x="609" y="267"/>
                    <a:pt x="609" y="267"/>
                    <a:pt x="609" y="267"/>
                  </a:cubicBezTo>
                  <a:cubicBezTo>
                    <a:pt x="444" y="102"/>
                    <a:pt x="232" y="14"/>
                    <a:pt x="17" y="0"/>
                  </a:cubicBezTo>
                  <a:lnTo>
                    <a:pt x="0" y="3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4" name="Freeform 709"/>
            <p:cNvSpPr/>
            <p:nvPr/>
          </p:nvSpPr>
          <p:spPr bwMode="auto">
            <a:xfrm>
              <a:off x="10433050" y="2017713"/>
              <a:ext cx="28575" cy="146050"/>
            </a:xfrm>
            <a:custGeom>
              <a:avLst/>
              <a:gdLst>
                <a:gd name="T0" fmla="*/ 16 w 16"/>
                <a:gd name="T1" fmla="*/ 73 h 82"/>
                <a:gd name="T2" fmla="*/ 8 w 16"/>
                <a:gd name="T3" fmla="*/ 82 h 82"/>
                <a:gd name="T4" fmla="*/ 8 w 16"/>
                <a:gd name="T5" fmla="*/ 82 h 82"/>
                <a:gd name="T6" fmla="*/ 0 w 16"/>
                <a:gd name="T7" fmla="*/ 73 h 82"/>
                <a:gd name="T8" fmla="*/ 0 w 16"/>
                <a:gd name="T9" fmla="*/ 8 h 82"/>
                <a:gd name="T10" fmla="*/ 8 w 16"/>
                <a:gd name="T11" fmla="*/ 0 h 82"/>
                <a:gd name="T12" fmla="*/ 8 w 16"/>
                <a:gd name="T13" fmla="*/ 0 h 82"/>
                <a:gd name="T14" fmla="*/ 16 w 16"/>
                <a:gd name="T15" fmla="*/ 8 h 82"/>
                <a:gd name="T16" fmla="*/ 16 w 16"/>
                <a:gd name="T17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73"/>
                  </a:moveTo>
                  <a:cubicBezTo>
                    <a:pt x="16" y="78"/>
                    <a:pt x="13" y="82"/>
                    <a:pt x="8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3" y="82"/>
                    <a:pt x="0" y="78"/>
                    <a:pt x="0" y="7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lnTo>
                    <a:pt x="16" y="73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5" name="Freeform 710"/>
            <p:cNvSpPr/>
            <p:nvPr/>
          </p:nvSpPr>
          <p:spPr bwMode="auto">
            <a:xfrm>
              <a:off x="10493375" y="2017713"/>
              <a:ext cx="31750" cy="146050"/>
            </a:xfrm>
            <a:custGeom>
              <a:avLst/>
              <a:gdLst>
                <a:gd name="T0" fmla="*/ 17 w 17"/>
                <a:gd name="T1" fmla="*/ 73 h 82"/>
                <a:gd name="T2" fmla="*/ 8 w 17"/>
                <a:gd name="T3" fmla="*/ 82 h 82"/>
                <a:gd name="T4" fmla="*/ 8 w 17"/>
                <a:gd name="T5" fmla="*/ 82 h 82"/>
                <a:gd name="T6" fmla="*/ 0 w 17"/>
                <a:gd name="T7" fmla="*/ 73 h 82"/>
                <a:gd name="T8" fmla="*/ 0 w 17"/>
                <a:gd name="T9" fmla="*/ 8 h 82"/>
                <a:gd name="T10" fmla="*/ 8 w 17"/>
                <a:gd name="T11" fmla="*/ 0 h 82"/>
                <a:gd name="T12" fmla="*/ 8 w 17"/>
                <a:gd name="T13" fmla="*/ 0 h 82"/>
                <a:gd name="T14" fmla="*/ 17 w 17"/>
                <a:gd name="T15" fmla="*/ 8 h 82"/>
                <a:gd name="T16" fmla="*/ 17 w 17"/>
                <a:gd name="T17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2">
                  <a:moveTo>
                    <a:pt x="17" y="73"/>
                  </a:moveTo>
                  <a:cubicBezTo>
                    <a:pt x="17" y="78"/>
                    <a:pt x="13" y="82"/>
                    <a:pt x="8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3" y="82"/>
                    <a:pt x="0" y="78"/>
                    <a:pt x="0" y="7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lnTo>
                    <a:pt x="17" y="73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6" name="Freeform 711"/>
            <p:cNvSpPr/>
            <p:nvPr/>
          </p:nvSpPr>
          <p:spPr bwMode="auto">
            <a:xfrm>
              <a:off x="10047288" y="1289050"/>
              <a:ext cx="869950" cy="763588"/>
            </a:xfrm>
            <a:custGeom>
              <a:avLst/>
              <a:gdLst>
                <a:gd name="T0" fmla="*/ 183 w 485"/>
                <a:gd name="T1" fmla="*/ 225 h 426"/>
                <a:gd name="T2" fmla="*/ 485 w 485"/>
                <a:gd name="T3" fmla="*/ 225 h 426"/>
                <a:gd name="T4" fmla="*/ 223 w 485"/>
                <a:gd name="T5" fmla="*/ 421 h 426"/>
                <a:gd name="T6" fmla="*/ 8 w 485"/>
                <a:gd name="T7" fmla="*/ 225 h 426"/>
                <a:gd name="T8" fmla="*/ 14 w 485"/>
                <a:gd name="T9" fmla="*/ 93 h 426"/>
                <a:gd name="T10" fmla="*/ 95 w 485"/>
                <a:gd name="T11" fmla="*/ 0 h 426"/>
                <a:gd name="T12" fmla="*/ 183 w 485"/>
                <a:gd name="T13" fmla="*/ 22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5" h="426">
                  <a:moveTo>
                    <a:pt x="183" y="225"/>
                  </a:moveTo>
                  <a:cubicBezTo>
                    <a:pt x="485" y="225"/>
                    <a:pt x="485" y="225"/>
                    <a:pt x="485" y="225"/>
                  </a:cubicBezTo>
                  <a:cubicBezTo>
                    <a:pt x="485" y="225"/>
                    <a:pt x="446" y="426"/>
                    <a:pt x="223" y="421"/>
                  </a:cubicBezTo>
                  <a:cubicBezTo>
                    <a:pt x="0" y="416"/>
                    <a:pt x="8" y="225"/>
                    <a:pt x="8" y="225"/>
                  </a:cubicBezTo>
                  <a:cubicBezTo>
                    <a:pt x="8" y="225"/>
                    <a:pt x="1" y="155"/>
                    <a:pt x="14" y="93"/>
                  </a:cubicBezTo>
                  <a:cubicBezTo>
                    <a:pt x="24" y="44"/>
                    <a:pt x="46" y="0"/>
                    <a:pt x="95" y="0"/>
                  </a:cubicBezTo>
                  <a:cubicBezTo>
                    <a:pt x="205" y="0"/>
                    <a:pt x="183" y="225"/>
                    <a:pt x="183" y="2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7" name="Freeform 712"/>
            <p:cNvSpPr/>
            <p:nvPr/>
          </p:nvSpPr>
          <p:spPr bwMode="auto">
            <a:xfrm>
              <a:off x="10420350" y="1692275"/>
              <a:ext cx="220663" cy="244475"/>
            </a:xfrm>
            <a:custGeom>
              <a:avLst/>
              <a:gdLst>
                <a:gd name="T0" fmla="*/ 0 w 123"/>
                <a:gd name="T1" fmla="*/ 0 h 136"/>
                <a:gd name="T2" fmla="*/ 0 w 123"/>
                <a:gd name="T3" fmla="*/ 136 h 136"/>
                <a:gd name="T4" fmla="*/ 123 w 123"/>
                <a:gd name="T5" fmla="*/ 0 h 136"/>
                <a:gd name="T6" fmla="*/ 0 w 123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36">
                  <a:moveTo>
                    <a:pt x="0" y="0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123" y="106"/>
                    <a:pt x="123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8" name="Oval 713"/>
            <p:cNvSpPr>
              <a:spLocks noChangeArrowheads="1"/>
            </p:cNvSpPr>
            <p:nvPr/>
          </p:nvSpPr>
          <p:spPr bwMode="auto">
            <a:xfrm>
              <a:off x="10177463" y="1384300"/>
              <a:ext cx="76200" cy="793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9" name="Freeform 714"/>
            <p:cNvSpPr/>
            <p:nvPr/>
          </p:nvSpPr>
          <p:spPr bwMode="auto">
            <a:xfrm>
              <a:off x="9899650" y="1455738"/>
              <a:ext cx="173038" cy="69850"/>
            </a:xfrm>
            <a:custGeom>
              <a:avLst/>
              <a:gdLst>
                <a:gd name="T0" fmla="*/ 109 w 109"/>
                <a:gd name="T1" fmla="*/ 0 h 44"/>
                <a:gd name="T2" fmla="*/ 0 w 109"/>
                <a:gd name="T3" fmla="*/ 44 h 44"/>
                <a:gd name="T4" fmla="*/ 102 w 109"/>
                <a:gd name="T5" fmla="*/ 44 h 44"/>
                <a:gd name="T6" fmla="*/ 109 w 10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44">
                  <a:moveTo>
                    <a:pt x="109" y="0"/>
                  </a:moveTo>
                  <a:lnTo>
                    <a:pt x="0" y="44"/>
                  </a:lnTo>
                  <a:lnTo>
                    <a:pt x="102" y="44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0" name="Freeform 715"/>
            <p:cNvSpPr/>
            <p:nvPr/>
          </p:nvSpPr>
          <p:spPr bwMode="auto">
            <a:xfrm>
              <a:off x="10210800" y="1387475"/>
              <a:ext cx="31750" cy="25400"/>
            </a:xfrm>
            <a:custGeom>
              <a:avLst/>
              <a:gdLst>
                <a:gd name="T0" fmla="*/ 1 w 18"/>
                <a:gd name="T1" fmla="*/ 2 h 14"/>
                <a:gd name="T2" fmla="*/ 12 w 18"/>
                <a:gd name="T3" fmla="*/ 2 h 14"/>
                <a:gd name="T4" fmla="*/ 17 w 18"/>
                <a:gd name="T5" fmla="*/ 11 h 14"/>
                <a:gd name="T6" fmla="*/ 7 w 18"/>
                <a:gd name="T7" fmla="*/ 11 h 14"/>
                <a:gd name="T8" fmla="*/ 1 w 18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" y="2"/>
                  </a:moveTo>
                  <a:cubicBezTo>
                    <a:pt x="3" y="0"/>
                    <a:pt x="7" y="0"/>
                    <a:pt x="12" y="2"/>
                  </a:cubicBezTo>
                  <a:cubicBezTo>
                    <a:pt x="16" y="5"/>
                    <a:pt x="18" y="9"/>
                    <a:pt x="17" y="11"/>
                  </a:cubicBezTo>
                  <a:cubicBezTo>
                    <a:pt x="16" y="14"/>
                    <a:pt x="11" y="13"/>
                    <a:pt x="7" y="11"/>
                  </a:cubicBezTo>
                  <a:cubicBezTo>
                    <a:pt x="2" y="9"/>
                    <a:pt x="0" y="5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1" name="Freeform 716"/>
            <p:cNvSpPr/>
            <p:nvPr/>
          </p:nvSpPr>
          <p:spPr bwMode="auto">
            <a:xfrm>
              <a:off x="10191750" y="1447800"/>
              <a:ext cx="14288" cy="9525"/>
            </a:xfrm>
            <a:custGeom>
              <a:avLst/>
              <a:gdLst>
                <a:gd name="T0" fmla="*/ 0 w 8"/>
                <a:gd name="T1" fmla="*/ 1 h 6"/>
                <a:gd name="T2" fmla="*/ 5 w 8"/>
                <a:gd name="T3" fmla="*/ 2 h 6"/>
                <a:gd name="T4" fmla="*/ 8 w 8"/>
                <a:gd name="T5" fmla="*/ 5 h 6"/>
                <a:gd name="T6" fmla="*/ 3 w 8"/>
                <a:gd name="T7" fmla="*/ 5 h 6"/>
                <a:gd name="T8" fmla="*/ 0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0" y="1"/>
                  </a:moveTo>
                  <a:cubicBezTo>
                    <a:pt x="1" y="0"/>
                    <a:pt x="3" y="1"/>
                    <a:pt x="5" y="2"/>
                  </a:cubicBezTo>
                  <a:cubicBezTo>
                    <a:pt x="7" y="3"/>
                    <a:pt x="8" y="5"/>
                    <a:pt x="8" y="5"/>
                  </a:cubicBezTo>
                  <a:cubicBezTo>
                    <a:pt x="8" y="6"/>
                    <a:pt x="6" y="6"/>
                    <a:pt x="3" y="5"/>
                  </a:cubicBezTo>
                  <a:cubicBezTo>
                    <a:pt x="1" y="3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2" name="Freeform 717"/>
            <p:cNvSpPr/>
            <p:nvPr/>
          </p:nvSpPr>
          <p:spPr bwMode="auto">
            <a:xfrm>
              <a:off x="8105775" y="1635125"/>
              <a:ext cx="1511300" cy="519113"/>
            </a:xfrm>
            <a:custGeom>
              <a:avLst/>
              <a:gdLst>
                <a:gd name="T0" fmla="*/ 775 w 843"/>
                <a:gd name="T1" fmla="*/ 0 h 289"/>
                <a:gd name="T2" fmla="*/ 630 w 843"/>
                <a:gd name="T3" fmla="*/ 0 h 289"/>
                <a:gd name="T4" fmla="*/ 214 w 843"/>
                <a:gd name="T5" fmla="*/ 0 h 289"/>
                <a:gd name="T6" fmla="*/ 68 w 843"/>
                <a:gd name="T7" fmla="*/ 0 h 289"/>
                <a:gd name="T8" fmla="*/ 0 w 843"/>
                <a:gd name="T9" fmla="*/ 41 h 289"/>
                <a:gd name="T10" fmla="*/ 0 w 843"/>
                <a:gd name="T11" fmla="*/ 160 h 289"/>
                <a:gd name="T12" fmla="*/ 0 w 843"/>
                <a:gd name="T13" fmla="*/ 211 h 289"/>
                <a:gd name="T14" fmla="*/ 68 w 843"/>
                <a:gd name="T15" fmla="*/ 289 h 289"/>
                <a:gd name="T16" fmla="*/ 136 w 843"/>
                <a:gd name="T17" fmla="*/ 211 h 289"/>
                <a:gd name="T18" fmla="*/ 136 w 843"/>
                <a:gd name="T19" fmla="*/ 160 h 289"/>
                <a:gd name="T20" fmla="*/ 214 w 843"/>
                <a:gd name="T21" fmla="*/ 83 h 289"/>
                <a:gd name="T22" fmla="*/ 630 w 843"/>
                <a:gd name="T23" fmla="*/ 83 h 289"/>
                <a:gd name="T24" fmla="*/ 707 w 843"/>
                <a:gd name="T25" fmla="*/ 160 h 289"/>
                <a:gd name="T26" fmla="*/ 707 w 843"/>
                <a:gd name="T27" fmla="*/ 211 h 289"/>
                <a:gd name="T28" fmla="*/ 775 w 843"/>
                <a:gd name="T29" fmla="*/ 289 h 289"/>
                <a:gd name="T30" fmla="*/ 843 w 843"/>
                <a:gd name="T31" fmla="*/ 211 h 289"/>
                <a:gd name="T32" fmla="*/ 843 w 843"/>
                <a:gd name="T33" fmla="*/ 160 h 289"/>
                <a:gd name="T34" fmla="*/ 843 w 843"/>
                <a:gd name="T35" fmla="*/ 41 h 289"/>
                <a:gd name="T36" fmla="*/ 775 w 843"/>
                <a:gd name="T3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3" h="289">
                  <a:moveTo>
                    <a:pt x="775" y="0"/>
                  </a:moveTo>
                  <a:cubicBezTo>
                    <a:pt x="738" y="0"/>
                    <a:pt x="672" y="0"/>
                    <a:pt x="63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171" y="0"/>
                    <a:pt x="106" y="0"/>
                    <a:pt x="68" y="0"/>
                  </a:cubicBezTo>
                  <a:cubicBezTo>
                    <a:pt x="31" y="0"/>
                    <a:pt x="0" y="18"/>
                    <a:pt x="0" y="41"/>
                  </a:cubicBezTo>
                  <a:cubicBezTo>
                    <a:pt x="0" y="64"/>
                    <a:pt x="0" y="118"/>
                    <a:pt x="0" y="160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54"/>
                    <a:pt x="31" y="289"/>
                    <a:pt x="68" y="289"/>
                  </a:cubicBezTo>
                  <a:cubicBezTo>
                    <a:pt x="106" y="289"/>
                    <a:pt x="136" y="254"/>
                    <a:pt x="136" y="211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6" y="118"/>
                    <a:pt x="171" y="83"/>
                    <a:pt x="214" y="83"/>
                  </a:cubicBezTo>
                  <a:cubicBezTo>
                    <a:pt x="630" y="83"/>
                    <a:pt x="630" y="83"/>
                    <a:pt x="630" y="83"/>
                  </a:cubicBezTo>
                  <a:cubicBezTo>
                    <a:pt x="672" y="83"/>
                    <a:pt x="707" y="118"/>
                    <a:pt x="707" y="160"/>
                  </a:cubicBezTo>
                  <a:cubicBezTo>
                    <a:pt x="707" y="211"/>
                    <a:pt x="707" y="211"/>
                    <a:pt x="707" y="211"/>
                  </a:cubicBezTo>
                  <a:cubicBezTo>
                    <a:pt x="707" y="254"/>
                    <a:pt x="738" y="289"/>
                    <a:pt x="775" y="289"/>
                  </a:cubicBezTo>
                  <a:cubicBezTo>
                    <a:pt x="813" y="289"/>
                    <a:pt x="843" y="254"/>
                    <a:pt x="843" y="211"/>
                  </a:cubicBezTo>
                  <a:cubicBezTo>
                    <a:pt x="843" y="160"/>
                    <a:pt x="843" y="160"/>
                    <a:pt x="843" y="160"/>
                  </a:cubicBezTo>
                  <a:cubicBezTo>
                    <a:pt x="843" y="118"/>
                    <a:pt x="843" y="64"/>
                    <a:pt x="843" y="41"/>
                  </a:cubicBezTo>
                  <a:cubicBezTo>
                    <a:pt x="843" y="18"/>
                    <a:pt x="813" y="0"/>
                    <a:pt x="775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3" name="Freeform 718"/>
            <p:cNvSpPr/>
            <p:nvPr/>
          </p:nvSpPr>
          <p:spPr bwMode="auto">
            <a:xfrm>
              <a:off x="6783388" y="2154238"/>
              <a:ext cx="323850" cy="2663825"/>
            </a:xfrm>
            <a:custGeom>
              <a:avLst/>
              <a:gdLst>
                <a:gd name="T0" fmla="*/ 0 w 181"/>
                <a:gd name="T1" fmla="*/ 186 h 1486"/>
                <a:gd name="T2" fmla="*/ 0 w 181"/>
                <a:gd name="T3" fmla="*/ 1300 h 1486"/>
                <a:gd name="T4" fmla="*/ 181 w 181"/>
                <a:gd name="T5" fmla="*/ 1486 h 1486"/>
                <a:gd name="T6" fmla="*/ 181 w 181"/>
                <a:gd name="T7" fmla="*/ 0 h 1486"/>
                <a:gd name="T8" fmla="*/ 0 w 181"/>
                <a:gd name="T9" fmla="*/ 186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486">
                  <a:moveTo>
                    <a:pt x="0" y="186"/>
                  </a:moveTo>
                  <a:cubicBezTo>
                    <a:pt x="0" y="1300"/>
                    <a:pt x="0" y="1300"/>
                    <a:pt x="0" y="1300"/>
                  </a:cubicBezTo>
                  <a:cubicBezTo>
                    <a:pt x="0" y="1401"/>
                    <a:pt x="80" y="1483"/>
                    <a:pt x="181" y="1486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0" y="3"/>
                    <a:pt x="0" y="85"/>
                    <a:pt x="0" y="186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4" name="Freeform 719"/>
            <p:cNvSpPr/>
            <p:nvPr/>
          </p:nvSpPr>
          <p:spPr bwMode="auto">
            <a:xfrm>
              <a:off x="7107238" y="2154238"/>
              <a:ext cx="187325" cy="2663825"/>
            </a:xfrm>
            <a:custGeom>
              <a:avLst/>
              <a:gdLst>
                <a:gd name="T0" fmla="*/ 5 w 104"/>
                <a:gd name="T1" fmla="*/ 0 h 1486"/>
                <a:gd name="T2" fmla="*/ 0 w 104"/>
                <a:gd name="T3" fmla="*/ 0 h 1486"/>
                <a:gd name="T4" fmla="*/ 0 w 104"/>
                <a:gd name="T5" fmla="*/ 1486 h 1486"/>
                <a:gd name="T6" fmla="*/ 5 w 104"/>
                <a:gd name="T7" fmla="*/ 1486 h 1486"/>
                <a:gd name="T8" fmla="*/ 104 w 104"/>
                <a:gd name="T9" fmla="*/ 1486 h 1486"/>
                <a:gd name="T10" fmla="*/ 104 w 104"/>
                <a:gd name="T11" fmla="*/ 0 h 1486"/>
                <a:gd name="T12" fmla="*/ 5 w 104"/>
                <a:gd name="T13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486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2" y="1486"/>
                    <a:pt x="3" y="1486"/>
                    <a:pt x="5" y="1486"/>
                  </a:cubicBezTo>
                  <a:cubicBezTo>
                    <a:pt x="104" y="1486"/>
                    <a:pt x="104" y="1486"/>
                    <a:pt x="104" y="1486"/>
                  </a:cubicBezTo>
                  <a:cubicBezTo>
                    <a:pt x="104" y="0"/>
                    <a:pt x="104" y="0"/>
                    <a:pt x="104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5" name="Freeform 720"/>
            <p:cNvSpPr/>
            <p:nvPr/>
          </p:nvSpPr>
          <p:spPr bwMode="auto">
            <a:xfrm>
              <a:off x="7294563" y="2154238"/>
              <a:ext cx="3119438" cy="2663825"/>
            </a:xfrm>
            <a:custGeom>
              <a:avLst/>
              <a:gdLst>
                <a:gd name="T0" fmla="*/ 1965 w 1965"/>
                <a:gd name="T1" fmla="*/ 1678 h 1678"/>
                <a:gd name="T2" fmla="*/ 1965 w 1965"/>
                <a:gd name="T3" fmla="*/ 0 h 1678"/>
                <a:gd name="T4" fmla="*/ 0 w 1965"/>
                <a:gd name="T5" fmla="*/ 0 h 1678"/>
                <a:gd name="T6" fmla="*/ 0 w 1965"/>
                <a:gd name="T7" fmla="*/ 21 h 1678"/>
                <a:gd name="T8" fmla="*/ 1947 w 1965"/>
                <a:gd name="T9" fmla="*/ 1678 h 1678"/>
                <a:gd name="T10" fmla="*/ 1965 w 1965"/>
                <a:gd name="T11" fmla="*/ 1678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5" h="1678">
                  <a:moveTo>
                    <a:pt x="1965" y="1678"/>
                  </a:moveTo>
                  <a:lnTo>
                    <a:pt x="1965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947" y="1678"/>
                  </a:lnTo>
                  <a:lnTo>
                    <a:pt x="1965" y="1678"/>
                  </a:lnTo>
                  <a:close/>
                </a:path>
              </a:pathLst>
            </a:custGeom>
            <a:solidFill>
              <a:srgbClr val="F081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6" name="Freeform 721"/>
            <p:cNvSpPr/>
            <p:nvPr/>
          </p:nvSpPr>
          <p:spPr bwMode="auto">
            <a:xfrm>
              <a:off x="7294563" y="2187575"/>
              <a:ext cx="3090863" cy="2630488"/>
            </a:xfrm>
            <a:custGeom>
              <a:avLst/>
              <a:gdLst>
                <a:gd name="T0" fmla="*/ 1947 w 1947"/>
                <a:gd name="T1" fmla="*/ 1657 h 1657"/>
                <a:gd name="T2" fmla="*/ 0 w 1947"/>
                <a:gd name="T3" fmla="*/ 0 h 1657"/>
                <a:gd name="T4" fmla="*/ 0 w 1947"/>
                <a:gd name="T5" fmla="*/ 1657 h 1657"/>
                <a:gd name="T6" fmla="*/ 1947 w 1947"/>
                <a:gd name="T7" fmla="*/ 1657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7" h="1657">
                  <a:moveTo>
                    <a:pt x="1947" y="1657"/>
                  </a:moveTo>
                  <a:lnTo>
                    <a:pt x="0" y="0"/>
                  </a:lnTo>
                  <a:lnTo>
                    <a:pt x="0" y="1657"/>
                  </a:lnTo>
                  <a:lnTo>
                    <a:pt x="1947" y="1657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7" name="Rectangle 722"/>
            <p:cNvSpPr>
              <a:spLocks noChangeArrowheads="1"/>
            </p:cNvSpPr>
            <p:nvPr/>
          </p:nvSpPr>
          <p:spPr bwMode="auto">
            <a:xfrm>
              <a:off x="10414000" y="2154238"/>
              <a:ext cx="166688" cy="26638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8" name="Freeform 723"/>
            <p:cNvSpPr/>
            <p:nvPr/>
          </p:nvSpPr>
          <p:spPr bwMode="auto">
            <a:xfrm>
              <a:off x="10580688" y="2154238"/>
              <a:ext cx="361950" cy="2663825"/>
            </a:xfrm>
            <a:custGeom>
              <a:avLst/>
              <a:gdLst>
                <a:gd name="T0" fmla="*/ 16 w 202"/>
                <a:gd name="T1" fmla="*/ 0 h 1486"/>
                <a:gd name="T2" fmla="*/ 0 w 202"/>
                <a:gd name="T3" fmla="*/ 0 h 1486"/>
                <a:gd name="T4" fmla="*/ 0 w 202"/>
                <a:gd name="T5" fmla="*/ 1486 h 1486"/>
                <a:gd name="T6" fmla="*/ 16 w 202"/>
                <a:gd name="T7" fmla="*/ 1486 h 1486"/>
                <a:gd name="T8" fmla="*/ 202 w 202"/>
                <a:gd name="T9" fmla="*/ 1300 h 1486"/>
                <a:gd name="T10" fmla="*/ 202 w 202"/>
                <a:gd name="T11" fmla="*/ 186 h 1486"/>
                <a:gd name="T12" fmla="*/ 16 w 202"/>
                <a:gd name="T13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1486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16" y="1486"/>
                    <a:pt x="16" y="1486"/>
                    <a:pt x="16" y="1486"/>
                  </a:cubicBezTo>
                  <a:cubicBezTo>
                    <a:pt x="119" y="1486"/>
                    <a:pt x="202" y="1403"/>
                    <a:pt x="202" y="1300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83"/>
                    <a:pt x="119" y="0"/>
                    <a:pt x="16" y="0"/>
                  </a:cubicBezTo>
                  <a:close/>
                </a:path>
              </a:pathLst>
            </a:custGeom>
            <a:solidFill>
              <a:srgbClr val="F081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9" name="Freeform 724"/>
            <p:cNvSpPr/>
            <p:nvPr/>
          </p:nvSpPr>
          <p:spPr bwMode="auto">
            <a:xfrm>
              <a:off x="9836150" y="3716338"/>
              <a:ext cx="965200" cy="1004888"/>
            </a:xfrm>
            <a:custGeom>
              <a:avLst/>
              <a:gdLst>
                <a:gd name="T0" fmla="*/ 508 w 538"/>
                <a:gd name="T1" fmla="*/ 275 h 561"/>
                <a:gd name="T2" fmla="*/ 476 w 538"/>
                <a:gd name="T3" fmla="*/ 234 h 561"/>
                <a:gd name="T4" fmla="*/ 503 w 538"/>
                <a:gd name="T5" fmla="*/ 235 h 561"/>
                <a:gd name="T6" fmla="*/ 523 w 538"/>
                <a:gd name="T7" fmla="*/ 195 h 561"/>
                <a:gd name="T8" fmla="*/ 512 w 538"/>
                <a:gd name="T9" fmla="*/ 163 h 561"/>
                <a:gd name="T10" fmla="*/ 472 w 538"/>
                <a:gd name="T11" fmla="*/ 143 h 561"/>
                <a:gd name="T12" fmla="*/ 450 w 538"/>
                <a:gd name="T13" fmla="*/ 159 h 561"/>
                <a:gd name="T14" fmla="*/ 451 w 538"/>
                <a:gd name="T15" fmla="*/ 108 h 561"/>
                <a:gd name="T16" fmla="*/ 411 w 538"/>
                <a:gd name="T17" fmla="*/ 139 h 561"/>
                <a:gd name="T18" fmla="*/ 410 w 538"/>
                <a:gd name="T19" fmla="*/ 112 h 561"/>
                <a:gd name="T20" fmla="*/ 370 w 538"/>
                <a:gd name="T21" fmla="*/ 92 h 561"/>
                <a:gd name="T22" fmla="*/ 349 w 538"/>
                <a:gd name="T23" fmla="*/ 108 h 561"/>
                <a:gd name="T24" fmla="*/ 349 w 538"/>
                <a:gd name="T25" fmla="*/ 57 h 561"/>
                <a:gd name="T26" fmla="*/ 309 w 538"/>
                <a:gd name="T27" fmla="*/ 88 h 561"/>
                <a:gd name="T28" fmla="*/ 308 w 538"/>
                <a:gd name="T29" fmla="*/ 61 h 561"/>
                <a:gd name="T30" fmla="*/ 268 w 538"/>
                <a:gd name="T31" fmla="*/ 41 h 561"/>
                <a:gd name="T32" fmla="*/ 247 w 538"/>
                <a:gd name="T33" fmla="*/ 57 h 561"/>
                <a:gd name="T34" fmla="*/ 247 w 538"/>
                <a:gd name="T35" fmla="*/ 6 h 561"/>
                <a:gd name="T36" fmla="*/ 207 w 538"/>
                <a:gd name="T37" fmla="*/ 37 h 561"/>
                <a:gd name="T38" fmla="*/ 156 w 538"/>
                <a:gd name="T39" fmla="*/ 36 h 561"/>
                <a:gd name="T40" fmla="*/ 187 w 538"/>
                <a:gd name="T41" fmla="*/ 77 h 561"/>
                <a:gd name="T42" fmla="*/ 160 w 538"/>
                <a:gd name="T43" fmla="*/ 77 h 561"/>
                <a:gd name="T44" fmla="*/ 140 w 538"/>
                <a:gd name="T45" fmla="*/ 117 h 561"/>
                <a:gd name="T46" fmla="*/ 157 w 538"/>
                <a:gd name="T47" fmla="*/ 137 h 561"/>
                <a:gd name="T48" fmla="*/ 105 w 538"/>
                <a:gd name="T49" fmla="*/ 137 h 561"/>
                <a:gd name="T50" fmla="*/ 137 w 538"/>
                <a:gd name="T51" fmla="*/ 177 h 561"/>
                <a:gd name="T52" fmla="*/ 110 w 538"/>
                <a:gd name="T53" fmla="*/ 177 h 561"/>
                <a:gd name="T54" fmla="*/ 90 w 538"/>
                <a:gd name="T55" fmla="*/ 217 h 561"/>
                <a:gd name="T56" fmla="*/ 107 w 538"/>
                <a:gd name="T57" fmla="*/ 238 h 561"/>
                <a:gd name="T58" fmla="*/ 55 w 538"/>
                <a:gd name="T59" fmla="*/ 237 h 561"/>
                <a:gd name="T60" fmla="*/ 87 w 538"/>
                <a:gd name="T61" fmla="*/ 278 h 561"/>
                <a:gd name="T62" fmla="*/ 60 w 538"/>
                <a:gd name="T63" fmla="*/ 277 h 561"/>
                <a:gd name="T64" fmla="*/ 40 w 538"/>
                <a:gd name="T65" fmla="*/ 317 h 561"/>
                <a:gd name="T66" fmla="*/ 56 w 538"/>
                <a:gd name="T67" fmla="*/ 338 h 561"/>
                <a:gd name="T68" fmla="*/ 5 w 538"/>
                <a:gd name="T69" fmla="*/ 337 h 561"/>
                <a:gd name="T70" fmla="*/ 36 w 538"/>
                <a:gd name="T71" fmla="*/ 378 h 561"/>
                <a:gd name="T72" fmla="*/ 37 w 538"/>
                <a:gd name="T73" fmla="*/ 428 h 561"/>
                <a:gd name="T74" fmla="*/ 77 w 538"/>
                <a:gd name="T75" fmla="*/ 396 h 561"/>
                <a:gd name="T76" fmla="*/ 77 w 538"/>
                <a:gd name="T77" fmla="*/ 423 h 561"/>
                <a:gd name="T78" fmla="*/ 117 w 538"/>
                <a:gd name="T79" fmla="*/ 443 h 561"/>
                <a:gd name="T80" fmla="*/ 139 w 538"/>
                <a:gd name="T81" fmla="*/ 427 h 561"/>
                <a:gd name="T82" fmla="*/ 138 w 538"/>
                <a:gd name="T83" fmla="*/ 479 h 561"/>
                <a:gd name="T84" fmla="*/ 179 w 538"/>
                <a:gd name="T85" fmla="*/ 447 h 561"/>
                <a:gd name="T86" fmla="*/ 179 w 538"/>
                <a:gd name="T87" fmla="*/ 474 h 561"/>
                <a:gd name="T88" fmla="*/ 219 w 538"/>
                <a:gd name="T89" fmla="*/ 494 h 561"/>
                <a:gd name="T90" fmla="*/ 241 w 538"/>
                <a:gd name="T91" fmla="*/ 478 h 561"/>
                <a:gd name="T92" fmla="*/ 240 w 538"/>
                <a:gd name="T93" fmla="*/ 530 h 561"/>
                <a:gd name="T94" fmla="*/ 281 w 538"/>
                <a:gd name="T95" fmla="*/ 498 h 561"/>
                <a:gd name="T96" fmla="*/ 281 w 538"/>
                <a:gd name="T97" fmla="*/ 525 h 561"/>
                <a:gd name="T98" fmla="*/ 321 w 538"/>
                <a:gd name="T99" fmla="*/ 545 h 561"/>
                <a:gd name="T100" fmla="*/ 352 w 538"/>
                <a:gd name="T101" fmla="*/ 536 h 561"/>
                <a:gd name="T102" fmla="*/ 372 w 538"/>
                <a:gd name="T103" fmla="*/ 496 h 561"/>
                <a:gd name="T104" fmla="*/ 356 w 538"/>
                <a:gd name="T105" fmla="*/ 475 h 561"/>
                <a:gd name="T106" fmla="*/ 407 w 538"/>
                <a:gd name="T107" fmla="*/ 476 h 561"/>
                <a:gd name="T108" fmla="*/ 376 w 538"/>
                <a:gd name="T109" fmla="*/ 435 h 561"/>
                <a:gd name="T110" fmla="*/ 402 w 538"/>
                <a:gd name="T111" fmla="*/ 436 h 561"/>
                <a:gd name="T112" fmla="*/ 422 w 538"/>
                <a:gd name="T113" fmla="*/ 396 h 561"/>
                <a:gd name="T114" fmla="*/ 406 w 538"/>
                <a:gd name="T115" fmla="*/ 375 h 561"/>
                <a:gd name="T116" fmla="*/ 457 w 538"/>
                <a:gd name="T117" fmla="*/ 375 h 561"/>
                <a:gd name="T118" fmla="*/ 426 w 538"/>
                <a:gd name="T119" fmla="*/ 335 h 561"/>
                <a:gd name="T120" fmla="*/ 453 w 538"/>
                <a:gd name="T121" fmla="*/ 335 h 561"/>
                <a:gd name="T122" fmla="*/ 473 w 538"/>
                <a:gd name="T123" fmla="*/ 295 h 561"/>
                <a:gd name="T124" fmla="*/ 456 w 538"/>
                <a:gd name="T125" fmla="*/ 274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" h="561">
                  <a:moveTo>
                    <a:pt x="478" y="285"/>
                  </a:moveTo>
                  <a:cubicBezTo>
                    <a:pt x="489" y="291"/>
                    <a:pt x="502" y="286"/>
                    <a:pt x="508" y="275"/>
                  </a:cubicBezTo>
                  <a:cubicBezTo>
                    <a:pt x="513" y="264"/>
                    <a:pt x="509" y="251"/>
                    <a:pt x="498" y="245"/>
                  </a:cubicBezTo>
                  <a:cubicBezTo>
                    <a:pt x="476" y="234"/>
                    <a:pt x="476" y="234"/>
                    <a:pt x="476" y="234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503" y="235"/>
                    <a:pt x="503" y="235"/>
                    <a:pt x="503" y="235"/>
                  </a:cubicBezTo>
                  <a:cubicBezTo>
                    <a:pt x="514" y="240"/>
                    <a:pt x="527" y="236"/>
                    <a:pt x="533" y="225"/>
                  </a:cubicBezTo>
                  <a:cubicBezTo>
                    <a:pt x="538" y="214"/>
                    <a:pt x="534" y="200"/>
                    <a:pt x="523" y="195"/>
                  </a:cubicBezTo>
                  <a:cubicBezTo>
                    <a:pt x="501" y="184"/>
                    <a:pt x="501" y="184"/>
                    <a:pt x="501" y="184"/>
                  </a:cubicBezTo>
                  <a:cubicBezTo>
                    <a:pt x="512" y="163"/>
                    <a:pt x="512" y="163"/>
                    <a:pt x="512" y="163"/>
                  </a:cubicBezTo>
                  <a:cubicBezTo>
                    <a:pt x="518" y="152"/>
                    <a:pt x="513" y="139"/>
                    <a:pt x="502" y="133"/>
                  </a:cubicBezTo>
                  <a:cubicBezTo>
                    <a:pt x="491" y="128"/>
                    <a:pt x="478" y="132"/>
                    <a:pt x="472" y="143"/>
                  </a:cubicBezTo>
                  <a:cubicBezTo>
                    <a:pt x="461" y="164"/>
                    <a:pt x="461" y="164"/>
                    <a:pt x="461" y="164"/>
                  </a:cubicBezTo>
                  <a:cubicBezTo>
                    <a:pt x="450" y="159"/>
                    <a:pt x="450" y="159"/>
                    <a:pt x="450" y="159"/>
                  </a:cubicBezTo>
                  <a:cubicBezTo>
                    <a:pt x="461" y="138"/>
                    <a:pt x="461" y="138"/>
                    <a:pt x="461" y="138"/>
                  </a:cubicBezTo>
                  <a:cubicBezTo>
                    <a:pt x="467" y="127"/>
                    <a:pt x="462" y="113"/>
                    <a:pt x="451" y="108"/>
                  </a:cubicBezTo>
                  <a:cubicBezTo>
                    <a:pt x="440" y="102"/>
                    <a:pt x="427" y="107"/>
                    <a:pt x="421" y="118"/>
                  </a:cubicBezTo>
                  <a:cubicBezTo>
                    <a:pt x="411" y="139"/>
                    <a:pt x="411" y="139"/>
                    <a:pt x="411" y="139"/>
                  </a:cubicBezTo>
                  <a:cubicBezTo>
                    <a:pt x="400" y="133"/>
                    <a:pt x="400" y="133"/>
                    <a:pt x="400" y="133"/>
                  </a:cubicBezTo>
                  <a:cubicBezTo>
                    <a:pt x="410" y="112"/>
                    <a:pt x="410" y="112"/>
                    <a:pt x="410" y="112"/>
                  </a:cubicBezTo>
                  <a:cubicBezTo>
                    <a:pt x="416" y="101"/>
                    <a:pt x="411" y="88"/>
                    <a:pt x="400" y="82"/>
                  </a:cubicBezTo>
                  <a:cubicBezTo>
                    <a:pt x="389" y="77"/>
                    <a:pt x="376" y="81"/>
                    <a:pt x="370" y="92"/>
                  </a:cubicBezTo>
                  <a:cubicBezTo>
                    <a:pt x="360" y="113"/>
                    <a:pt x="360" y="113"/>
                    <a:pt x="360" y="113"/>
                  </a:cubicBezTo>
                  <a:cubicBezTo>
                    <a:pt x="349" y="108"/>
                    <a:pt x="349" y="108"/>
                    <a:pt x="349" y="108"/>
                  </a:cubicBezTo>
                  <a:cubicBezTo>
                    <a:pt x="359" y="87"/>
                    <a:pt x="359" y="87"/>
                    <a:pt x="359" y="87"/>
                  </a:cubicBezTo>
                  <a:cubicBezTo>
                    <a:pt x="365" y="76"/>
                    <a:pt x="360" y="62"/>
                    <a:pt x="349" y="57"/>
                  </a:cubicBezTo>
                  <a:cubicBezTo>
                    <a:pt x="338" y="51"/>
                    <a:pt x="325" y="56"/>
                    <a:pt x="319" y="67"/>
                  </a:cubicBezTo>
                  <a:cubicBezTo>
                    <a:pt x="309" y="88"/>
                    <a:pt x="309" y="88"/>
                    <a:pt x="309" y="88"/>
                  </a:cubicBezTo>
                  <a:cubicBezTo>
                    <a:pt x="298" y="83"/>
                    <a:pt x="298" y="83"/>
                    <a:pt x="298" y="83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14" y="50"/>
                    <a:pt x="309" y="37"/>
                    <a:pt x="298" y="31"/>
                  </a:cubicBezTo>
                  <a:cubicBezTo>
                    <a:pt x="287" y="26"/>
                    <a:pt x="274" y="30"/>
                    <a:pt x="268" y="41"/>
                  </a:cubicBezTo>
                  <a:cubicBezTo>
                    <a:pt x="258" y="63"/>
                    <a:pt x="258" y="63"/>
                    <a:pt x="258" y="63"/>
                  </a:cubicBezTo>
                  <a:cubicBezTo>
                    <a:pt x="247" y="57"/>
                    <a:pt x="247" y="57"/>
                    <a:pt x="247" y="57"/>
                  </a:cubicBezTo>
                  <a:cubicBezTo>
                    <a:pt x="257" y="36"/>
                    <a:pt x="257" y="36"/>
                    <a:pt x="257" y="36"/>
                  </a:cubicBezTo>
                  <a:cubicBezTo>
                    <a:pt x="263" y="25"/>
                    <a:pt x="258" y="11"/>
                    <a:pt x="247" y="6"/>
                  </a:cubicBezTo>
                  <a:cubicBezTo>
                    <a:pt x="236" y="0"/>
                    <a:pt x="223" y="5"/>
                    <a:pt x="217" y="16"/>
                  </a:cubicBezTo>
                  <a:cubicBezTo>
                    <a:pt x="207" y="37"/>
                    <a:pt x="207" y="37"/>
                    <a:pt x="207" y="37"/>
                  </a:cubicBezTo>
                  <a:cubicBezTo>
                    <a:pt x="186" y="26"/>
                    <a:pt x="186" y="26"/>
                    <a:pt x="186" y="26"/>
                  </a:cubicBezTo>
                  <a:cubicBezTo>
                    <a:pt x="175" y="21"/>
                    <a:pt x="161" y="25"/>
                    <a:pt x="156" y="36"/>
                  </a:cubicBezTo>
                  <a:cubicBezTo>
                    <a:pt x="150" y="47"/>
                    <a:pt x="155" y="61"/>
                    <a:pt x="166" y="6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2" y="87"/>
                    <a:pt x="182" y="87"/>
                    <a:pt x="182" y="8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49" y="71"/>
                    <a:pt x="136" y="76"/>
                    <a:pt x="130" y="87"/>
                  </a:cubicBezTo>
                  <a:cubicBezTo>
                    <a:pt x="125" y="98"/>
                    <a:pt x="129" y="111"/>
                    <a:pt x="140" y="117"/>
                  </a:cubicBezTo>
                  <a:cubicBezTo>
                    <a:pt x="162" y="127"/>
                    <a:pt x="162" y="127"/>
                    <a:pt x="162" y="127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24" y="121"/>
                    <a:pt x="111" y="126"/>
                    <a:pt x="105" y="137"/>
                  </a:cubicBezTo>
                  <a:cubicBezTo>
                    <a:pt x="100" y="148"/>
                    <a:pt x="104" y="161"/>
                    <a:pt x="115" y="167"/>
                  </a:cubicBezTo>
                  <a:cubicBezTo>
                    <a:pt x="137" y="177"/>
                    <a:pt x="137" y="177"/>
                    <a:pt x="137" y="177"/>
                  </a:cubicBezTo>
                  <a:cubicBezTo>
                    <a:pt x="132" y="188"/>
                    <a:pt x="132" y="188"/>
                    <a:pt x="132" y="188"/>
                  </a:cubicBezTo>
                  <a:cubicBezTo>
                    <a:pt x="110" y="177"/>
                    <a:pt x="110" y="177"/>
                    <a:pt x="110" y="177"/>
                  </a:cubicBezTo>
                  <a:cubicBezTo>
                    <a:pt x="99" y="171"/>
                    <a:pt x="86" y="176"/>
                    <a:pt x="80" y="187"/>
                  </a:cubicBezTo>
                  <a:cubicBezTo>
                    <a:pt x="75" y="198"/>
                    <a:pt x="79" y="211"/>
                    <a:pt x="90" y="217"/>
                  </a:cubicBezTo>
                  <a:cubicBezTo>
                    <a:pt x="112" y="228"/>
                    <a:pt x="112" y="228"/>
                    <a:pt x="112" y="22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4" y="222"/>
                    <a:pt x="61" y="226"/>
                    <a:pt x="55" y="237"/>
                  </a:cubicBezTo>
                  <a:cubicBezTo>
                    <a:pt x="50" y="248"/>
                    <a:pt x="54" y="262"/>
                    <a:pt x="65" y="267"/>
                  </a:cubicBezTo>
                  <a:cubicBezTo>
                    <a:pt x="87" y="278"/>
                    <a:pt x="87" y="278"/>
                    <a:pt x="87" y="278"/>
                  </a:cubicBezTo>
                  <a:cubicBezTo>
                    <a:pt x="81" y="288"/>
                    <a:pt x="81" y="288"/>
                    <a:pt x="81" y="288"/>
                  </a:cubicBezTo>
                  <a:cubicBezTo>
                    <a:pt x="60" y="277"/>
                    <a:pt x="60" y="277"/>
                    <a:pt x="60" y="277"/>
                  </a:cubicBezTo>
                  <a:cubicBezTo>
                    <a:pt x="49" y="272"/>
                    <a:pt x="36" y="276"/>
                    <a:pt x="30" y="287"/>
                  </a:cubicBezTo>
                  <a:cubicBezTo>
                    <a:pt x="25" y="298"/>
                    <a:pt x="29" y="312"/>
                    <a:pt x="40" y="317"/>
                  </a:cubicBezTo>
                  <a:cubicBezTo>
                    <a:pt x="61" y="328"/>
                    <a:pt x="61" y="328"/>
                    <a:pt x="61" y="328"/>
                  </a:cubicBezTo>
                  <a:cubicBezTo>
                    <a:pt x="56" y="338"/>
                    <a:pt x="56" y="338"/>
                    <a:pt x="56" y="338"/>
                  </a:cubicBezTo>
                  <a:cubicBezTo>
                    <a:pt x="35" y="327"/>
                    <a:pt x="35" y="327"/>
                    <a:pt x="35" y="327"/>
                  </a:cubicBezTo>
                  <a:cubicBezTo>
                    <a:pt x="24" y="322"/>
                    <a:pt x="11" y="326"/>
                    <a:pt x="5" y="337"/>
                  </a:cubicBezTo>
                  <a:cubicBezTo>
                    <a:pt x="0" y="348"/>
                    <a:pt x="4" y="362"/>
                    <a:pt x="15" y="367"/>
                  </a:cubicBezTo>
                  <a:cubicBezTo>
                    <a:pt x="36" y="378"/>
                    <a:pt x="36" y="378"/>
                    <a:pt x="36" y="378"/>
                  </a:cubicBezTo>
                  <a:cubicBezTo>
                    <a:pt x="27" y="398"/>
                    <a:pt x="27" y="398"/>
                    <a:pt x="27" y="398"/>
                  </a:cubicBezTo>
                  <a:cubicBezTo>
                    <a:pt x="21" y="409"/>
                    <a:pt x="25" y="422"/>
                    <a:pt x="37" y="428"/>
                  </a:cubicBezTo>
                  <a:cubicBezTo>
                    <a:pt x="48" y="433"/>
                    <a:pt x="61" y="429"/>
                    <a:pt x="67" y="418"/>
                  </a:cubicBezTo>
                  <a:cubicBezTo>
                    <a:pt x="77" y="396"/>
                    <a:pt x="77" y="396"/>
                    <a:pt x="77" y="396"/>
                  </a:cubicBezTo>
                  <a:cubicBezTo>
                    <a:pt x="88" y="402"/>
                    <a:pt x="88" y="402"/>
                    <a:pt x="88" y="402"/>
                  </a:cubicBezTo>
                  <a:cubicBezTo>
                    <a:pt x="77" y="423"/>
                    <a:pt x="77" y="423"/>
                    <a:pt x="77" y="423"/>
                  </a:cubicBezTo>
                  <a:cubicBezTo>
                    <a:pt x="72" y="434"/>
                    <a:pt x="76" y="448"/>
                    <a:pt x="87" y="453"/>
                  </a:cubicBezTo>
                  <a:cubicBezTo>
                    <a:pt x="98" y="459"/>
                    <a:pt x="112" y="454"/>
                    <a:pt x="117" y="443"/>
                  </a:cubicBezTo>
                  <a:cubicBezTo>
                    <a:pt x="128" y="422"/>
                    <a:pt x="128" y="422"/>
                    <a:pt x="128" y="422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28" y="449"/>
                    <a:pt x="128" y="449"/>
                    <a:pt x="128" y="449"/>
                  </a:cubicBezTo>
                  <a:cubicBezTo>
                    <a:pt x="123" y="460"/>
                    <a:pt x="127" y="473"/>
                    <a:pt x="138" y="479"/>
                  </a:cubicBezTo>
                  <a:cubicBezTo>
                    <a:pt x="149" y="484"/>
                    <a:pt x="163" y="480"/>
                    <a:pt x="168" y="469"/>
                  </a:cubicBezTo>
                  <a:cubicBezTo>
                    <a:pt x="179" y="447"/>
                    <a:pt x="179" y="447"/>
                    <a:pt x="179" y="447"/>
                  </a:cubicBezTo>
                  <a:cubicBezTo>
                    <a:pt x="190" y="453"/>
                    <a:pt x="190" y="453"/>
                    <a:pt x="190" y="453"/>
                  </a:cubicBezTo>
                  <a:cubicBezTo>
                    <a:pt x="179" y="474"/>
                    <a:pt x="179" y="474"/>
                    <a:pt x="179" y="474"/>
                  </a:cubicBezTo>
                  <a:cubicBezTo>
                    <a:pt x="174" y="485"/>
                    <a:pt x="178" y="499"/>
                    <a:pt x="189" y="504"/>
                  </a:cubicBezTo>
                  <a:cubicBezTo>
                    <a:pt x="200" y="510"/>
                    <a:pt x="214" y="505"/>
                    <a:pt x="219" y="494"/>
                  </a:cubicBezTo>
                  <a:cubicBezTo>
                    <a:pt x="230" y="473"/>
                    <a:pt x="230" y="473"/>
                    <a:pt x="230" y="473"/>
                  </a:cubicBezTo>
                  <a:cubicBezTo>
                    <a:pt x="241" y="478"/>
                    <a:pt x="241" y="478"/>
                    <a:pt x="241" y="478"/>
                  </a:cubicBezTo>
                  <a:cubicBezTo>
                    <a:pt x="230" y="500"/>
                    <a:pt x="230" y="500"/>
                    <a:pt x="230" y="500"/>
                  </a:cubicBezTo>
                  <a:cubicBezTo>
                    <a:pt x="225" y="511"/>
                    <a:pt x="229" y="524"/>
                    <a:pt x="240" y="530"/>
                  </a:cubicBezTo>
                  <a:cubicBezTo>
                    <a:pt x="251" y="535"/>
                    <a:pt x="265" y="531"/>
                    <a:pt x="270" y="520"/>
                  </a:cubicBezTo>
                  <a:cubicBezTo>
                    <a:pt x="281" y="498"/>
                    <a:pt x="281" y="498"/>
                    <a:pt x="281" y="498"/>
                  </a:cubicBezTo>
                  <a:cubicBezTo>
                    <a:pt x="292" y="504"/>
                    <a:pt x="292" y="504"/>
                    <a:pt x="292" y="504"/>
                  </a:cubicBezTo>
                  <a:cubicBezTo>
                    <a:pt x="281" y="525"/>
                    <a:pt x="281" y="525"/>
                    <a:pt x="281" y="525"/>
                  </a:cubicBezTo>
                  <a:cubicBezTo>
                    <a:pt x="276" y="536"/>
                    <a:pt x="280" y="550"/>
                    <a:pt x="291" y="555"/>
                  </a:cubicBezTo>
                  <a:cubicBezTo>
                    <a:pt x="302" y="561"/>
                    <a:pt x="316" y="556"/>
                    <a:pt x="321" y="545"/>
                  </a:cubicBezTo>
                  <a:cubicBezTo>
                    <a:pt x="331" y="525"/>
                    <a:pt x="331" y="525"/>
                    <a:pt x="331" y="525"/>
                  </a:cubicBezTo>
                  <a:cubicBezTo>
                    <a:pt x="352" y="536"/>
                    <a:pt x="352" y="536"/>
                    <a:pt x="352" y="536"/>
                  </a:cubicBezTo>
                  <a:cubicBezTo>
                    <a:pt x="363" y="541"/>
                    <a:pt x="377" y="537"/>
                    <a:pt x="382" y="526"/>
                  </a:cubicBezTo>
                  <a:cubicBezTo>
                    <a:pt x="388" y="515"/>
                    <a:pt x="383" y="501"/>
                    <a:pt x="372" y="496"/>
                  </a:cubicBezTo>
                  <a:cubicBezTo>
                    <a:pt x="351" y="485"/>
                    <a:pt x="351" y="485"/>
                    <a:pt x="351" y="485"/>
                  </a:cubicBezTo>
                  <a:cubicBezTo>
                    <a:pt x="356" y="475"/>
                    <a:pt x="356" y="475"/>
                    <a:pt x="356" y="475"/>
                  </a:cubicBezTo>
                  <a:cubicBezTo>
                    <a:pt x="377" y="486"/>
                    <a:pt x="377" y="486"/>
                    <a:pt x="377" y="486"/>
                  </a:cubicBezTo>
                  <a:cubicBezTo>
                    <a:pt x="388" y="491"/>
                    <a:pt x="402" y="487"/>
                    <a:pt x="407" y="476"/>
                  </a:cubicBezTo>
                  <a:cubicBezTo>
                    <a:pt x="413" y="465"/>
                    <a:pt x="408" y="451"/>
                    <a:pt x="397" y="446"/>
                  </a:cubicBezTo>
                  <a:cubicBezTo>
                    <a:pt x="376" y="435"/>
                    <a:pt x="376" y="435"/>
                    <a:pt x="376" y="435"/>
                  </a:cubicBezTo>
                  <a:cubicBezTo>
                    <a:pt x="381" y="425"/>
                    <a:pt x="381" y="425"/>
                    <a:pt x="381" y="425"/>
                  </a:cubicBezTo>
                  <a:cubicBezTo>
                    <a:pt x="402" y="436"/>
                    <a:pt x="402" y="436"/>
                    <a:pt x="402" y="436"/>
                  </a:cubicBezTo>
                  <a:cubicBezTo>
                    <a:pt x="413" y="441"/>
                    <a:pt x="427" y="437"/>
                    <a:pt x="432" y="426"/>
                  </a:cubicBezTo>
                  <a:cubicBezTo>
                    <a:pt x="438" y="415"/>
                    <a:pt x="433" y="401"/>
                    <a:pt x="422" y="396"/>
                  </a:cubicBezTo>
                  <a:cubicBezTo>
                    <a:pt x="401" y="385"/>
                    <a:pt x="401" y="385"/>
                    <a:pt x="401" y="385"/>
                  </a:cubicBezTo>
                  <a:cubicBezTo>
                    <a:pt x="406" y="375"/>
                    <a:pt x="406" y="375"/>
                    <a:pt x="406" y="375"/>
                  </a:cubicBezTo>
                  <a:cubicBezTo>
                    <a:pt x="427" y="385"/>
                    <a:pt x="427" y="385"/>
                    <a:pt x="427" y="385"/>
                  </a:cubicBezTo>
                  <a:cubicBezTo>
                    <a:pt x="439" y="391"/>
                    <a:pt x="452" y="386"/>
                    <a:pt x="457" y="375"/>
                  </a:cubicBezTo>
                  <a:cubicBezTo>
                    <a:pt x="463" y="364"/>
                    <a:pt x="458" y="351"/>
                    <a:pt x="447" y="345"/>
                  </a:cubicBezTo>
                  <a:cubicBezTo>
                    <a:pt x="426" y="335"/>
                    <a:pt x="426" y="335"/>
                    <a:pt x="426" y="335"/>
                  </a:cubicBezTo>
                  <a:cubicBezTo>
                    <a:pt x="431" y="325"/>
                    <a:pt x="431" y="325"/>
                    <a:pt x="431" y="32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4" y="341"/>
                    <a:pt x="477" y="336"/>
                    <a:pt x="483" y="325"/>
                  </a:cubicBezTo>
                  <a:cubicBezTo>
                    <a:pt x="488" y="314"/>
                    <a:pt x="484" y="301"/>
                    <a:pt x="473" y="295"/>
                  </a:cubicBezTo>
                  <a:cubicBezTo>
                    <a:pt x="451" y="285"/>
                    <a:pt x="451" y="285"/>
                    <a:pt x="451" y="285"/>
                  </a:cubicBezTo>
                  <a:cubicBezTo>
                    <a:pt x="456" y="274"/>
                    <a:pt x="456" y="274"/>
                    <a:pt x="456" y="274"/>
                  </a:cubicBezTo>
                  <a:lnTo>
                    <a:pt x="478" y="285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0" name="Freeform 725"/>
            <p:cNvSpPr/>
            <p:nvPr/>
          </p:nvSpPr>
          <p:spPr bwMode="auto">
            <a:xfrm>
              <a:off x="9974263" y="3854450"/>
              <a:ext cx="692150" cy="730250"/>
            </a:xfrm>
            <a:custGeom>
              <a:avLst/>
              <a:gdLst>
                <a:gd name="T0" fmla="*/ 274 w 436"/>
                <a:gd name="T1" fmla="*/ 460 h 460"/>
                <a:gd name="T2" fmla="*/ 0 w 436"/>
                <a:gd name="T3" fmla="*/ 323 h 460"/>
                <a:gd name="T4" fmla="*/ 161 w 436"/>
                <a:gd name="T5" fmla="*/ 0 h 460"/>
                <a:gd name="T6" fmla="*/ 436 w 436"/>
                <a:gd name="T7" fmla="*/ 137 h 460"/>
                <a:gd name="T8" fmla="*/ 274 w 436"/>
                <a:gd name="T9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460">
                  <a:moveTo>
                    <a:pt x="274" y="460"/>
                  </a:moveTo>
                  <a:lnTo>
                    <a:pt x="0" y="323"/>
                  </a:lnTo>
                  <a:lnTo>
                    <a:pt x="161" y="0"/>
                  </a:lnTo>
                  <a:lnTo>
                    <a:pt x="436" y="137"/>
                  </a:lnTo>
                  <a:lnTo>
                    <a:pt x="274" y="460"/>
                  </a:lnTo>
                  <a:close/>
                </a:path>
              </a:pathLst>
            </a:custGeom>
            <a:solidFill>
              <a:srgbClr val="F2E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1" name="Freeform 726"/>
            <p:cNvSpPr/>
            <p:nvPr/>
          </p:nvSpPr>
          <p:spPr bwMode="auto">
            <a:xfrm>
              <a:off x="10315575" y="4037013"/>
              <a:ext cx="244475" cy="187325"/>
            </a:xfrm>
            <a:custGeom>
              <a:avLst/>
              <a:gdLst>
                <a:gd name="T0" fmla="*/ 137 w 137"/>
                <a:gd name="T1" fmla="*/ 105 h 105"/>
                <a:gd name="T2" fmla="*/ 16 w 137"/>
                <a:gd name="T3" fmla="*/ 56 h 105"/>
                <a:gd name="T4" fmla="*/ 0 w 137"/>
                <a:gd name="T5" fmla="*/ 71 h 105"/>
                <a:gd name="T6" fmla="*/ 137 w 137"/>
                <a:gd name="T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105">
                  <a:moveTo>
                    <a:pt x="137" y="105"/>
                  </a:moveTo>
                  <a:cubicBezTo>
                    <a:pt x="137" y="105"/>
                    <a:pt x="122" y="0"/>
                    <a:pt x="16" y="5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76" y="61"/>
                    <a:pt x="137" y="105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2" name="Freeform 727"/>
            <p:cNvSpPr/>
            <p:nvPr/>
          </p:nvSpPr>
          <p:spPr bwMode="auto">
            <a:xfrm>
              <a:off x="10320338" y="4154488"/>
              <a:ext cx="157163" cy="139700"/>
            </a:xfrm>
            <a:custGeom>
              <a:avLst/>
              <a:gdLst>
                <a:gd name="T0" fmla="*/ 47 w 88"/>
                <a:gd name="T1" fmla="*/ 78 h 78"/>
                <a:gd name="T2" fmla="*/ 14 w 88"/>
                <a:gd name="T3" fmla="*/ 1 h 78"/>
                <a:gd name="T4" fmla="*/ 0 w 88"/>
                <a:gd name="T5" fmla="*/ 0 h 78"/>
                <a:gd name="T6" fmla="*/ 47 w 88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78">
                  <a:moveTo>
                    <a:pt x="47" y="78"/>
                  </a:moveTo>
                  <a:cubicBezTo>
                    <a:pt x="47" y="78"/>
                    <a:pt x="88" y="24"/>
                    <a:pt x="14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9" y="31"/>
                    <a:pt x="47" y="78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3" name="Freeform 728"/>
            <p:cNvSpPr/>
            <p:nvPr/>
          </p:nvSpPr>
          <p:spPr bwMode="auto">
            <a:xfrm>
              <a:off x="10271125" y="3962400"/>
              <a:ext cx="152400" cy="200025"/>
            </a:xfrm>
            <a:custGeom>
              <a:avLst/>
              <a:gdLst>
                <a:gd name="T0" fmla="*/ 0 w 85"/>
                <a:gd name="T1" fmla="*/ 0 h 111"/>
                <a:gd name="T2" fmla="*/ 39 w 85"/>
                <a:gd name="T3" fmla="*/ 98 h 111"/>
                <a:gd name="T4" fmla="*/ 27 w 85"/>
                <a:gd name="T5" fmla="*/ 111 h 111"/>
                <a:gd name="T6" fmla="*/ 0 w 85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11">
                  <a:moveTo>
                    <a:pt x="0" y="0"/>
                  </a:moveTo>
                  <a:cubicBezTo>
                    <a:pt x="0" y="0"/>
                    <a:pt x="85" y="13"/>
                    <a:pt x="39" y="98"/>
                  </a:cubicBezTo>
                  <a:cubicBezTo>
                    <a:pt x="27" y="111"/>
                    <a:pt x="27" y="111"/>
                    <a:pt x="27" y="111"/>
                  </a:cubicBezTo>
                  <a:cubicBezTo>
                    <a:pt x="27" y="111"/>
                    <a:pt x="35" y="49"/>
                    <a:pt x="0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4" name="Freeform 729"/>
            <p:cNvSpPr/>
            <p:nvPr/>
          </p:nvSpPr>
          <p:spPr bwMode="auto">
            <a:xfrm>
              <a:off x="10167938" y="3962400"/>
              <a:ext cx="165100" cy="200025"/>
            </a:xfrm>
            <a:custGeom>
              <a:avLst/>
              <a:gdLst>
                <a:gd name="T0" fmla="*/ 0 w 92"/>
                <a:gd name="T1" fmla="*/ 43 h 111"/>
                <a:gd name="T2" fmla="*/ 92 w 92"/>
                <a:gd name="T3" fmla="*/ 95 h 111"/>
                <a:gd name="T4" fmla="*/ 90 w 92"/>
                <a:gd name="T5" fmla="*/ 111 h 111"/>
                <a:gd name="T6" fmla="*/ 0 w 92"/>
                <a:gd name="T7" fmla="*/ 4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11">
                  <a:moveTo>
                    <a:pt x="0" y="43"/>
                  </a:moveTo>
                  <a:cubicBezTo>
                    <a:pt x="0" y="43"/>
                    <a:pt x="74" y="0"/>
                    <a:pt x="92" y="95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0" y="111"/>
                    <a:pt x="58" y="59"/>
                    <a:pt x="0" y="43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5" name="Freeform 730"/>
            <p:cNvSpPr/>
            <p:nvPr/>
          </p:nvSpPr>
          <p:spPr bwMode="auto">
            <a:xfrm>
              <a:off x="10183813" y="4044950"/>
              <a:ext cx="141288" cy="106363"/>
            </a:xfrm>
            <a:custGeom>
              <a:avLst/>
              <a:gdLst>
                <a:gd name="T0" fmla="*/ 0 w 79"/>
                <a:gd name="T1" fmla="*/ 53 h 59"/>
                <a:gd name="T2" fmla="*/ 73 w 79"/>
                <a:gd name="T3" fmla="*/ 48 h 59"/>
                <a:gd name="T4" fmla="*/ 79 w 79"/>
                <a:gd name="T5" fmla="*/ 59 h 59"/>
                <a:gd name="T6" fmla="*/ 0 w 79"/>
                <a:gd name="T7" fmla="*/ 5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59">
                  <a:moveTo>
                    <a:pt x="0" y="53"/>
                  </a:moveTo>
                  <a:cubicBezTo>
                    <a:pt x="0" y="53"/>
                    <a:pt x="26" y="0"/>
                    <a:pt x="73" y="48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59"/>
                    <a:pt x="40" y="40"/>
                    <a:pt x="0" y="53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6" name="Freeform 731"/>
            <p:cNvSpPr/>
            <p:nvPr/>
          </p:nvSpPr>
          <p:spPr bwMode="auto">
            <a:xfrm>
              <a:off x="10323513" y="3927475"/>
              <a:ext cx="215900" cy="233363"/>
            </a:xfrm>
            <a:custGeom>
              <a:avLst/>
              <a:gdLst>
                <a:gd name="T0" fmla="*/ 120 w 120"/>
                <a:gd name="T1" fmla="*/ 64 h 130"/>
                <a:gd name="T2" fmla="*/ 0 w 120"/>
                <a:gd name="T3" fmla="*/ 115 h 130"/>
                <a:gd name="T4" fmla="*/ 2 w 120"/>
                <a:gd name="T5" fmla="*/ 130 h 130"/>
                <a:gd name="T6" fmla="*/ 120 w 120"/>
                <a:gd name="T7" fmla="*/ 6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30">
                  <a:moveTo>
                    <a:pt x="120" y="64"/>
                  </a:moveTo>
                  <a:cubicBezTo>
                    <a:pt x="120" y="64"/>
                    <a:pt x="35" y="0"/>
                    <a:pt x="0" y="115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2" y="130"/>
                    <a:pt x="46" y="75"/>
                    <a:pt x="120" y="64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7" name="Freeform 732"/>
            <p:cNvSpPr/>
            <p:nvPr/>
          </p:nvSpPr>
          <p:spPr bwMode="auto">
            <a:xfrm>
              <a:off x="10255250" y="4152900"/>
              <a:ext cx="42863" cy="33338"/>
            </a:xfrm>
            <a:custGeom>
              <a:avLst/>
              <a:gdLst>
                <a:gd name="T0" fmla="*/ 12 w 24"/>
                <a:gd name="T1" fmla="*/ 0 h 18"/>
                <a:gd name="T2" fmla="*/ 24 w 24"/>
                <a:gd name="T3" fmla="*/ 13 h 18"/>
                <a:gd name="T4" fmla="*/ 16 w 24"/>
                <a:gd name="T5" fmla="*/ 18 h 18"/>
                <a:gd name="T6" fmla="*/ 0 w 24"/>
                <a:gd name="T7" fmla="*/ 6 h 18"/>
                <a:gd name="T8" fmla="*/ 12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12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2" y="15"/>
                    <a:pt x="19" y="17"/>
                    <a:pt x="16" y="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4"/>
                    <a:pt x="9" y="2"/>
                    <a:pt x="12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8" name="Freeform 733"/>
            <p:cNvSpPr/>
            <p:nvPr/>
          </p:nvSpPr>
          <p:spPr bwMode="auto">
            <a:xfrm>
              <a:off x="10225088" y="4176713"/>
              <a:ext cx="49213" cy="31750"/>
            </a:xfrm>
            <a:custGeom>
              <a:avLst/>
              <a:gdLst>
                <a:gd name="T0" fmla="*/ 6 w 27"/>
                <a:gd name="T1" fmla="*/ 0 h 18"/>
                <a:gd name="T2" fmla="*/ 27 w 27"/>
                <a:gd name="T3" fmla="*/ 10 h 18"/>
                <a:gd name="T4" fmla="*/ 18 w 27"/>
                <a:gd name="T5" fmla="*/ 18 h 18"/>
                <a:gd name="T6" fmla="*/ 0 w 27"/>
                <a:gd name="T7" fmla="*/ 4 h 18"/>
                <a:gd name="T8" fmla="*/ 6 w 2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6" y="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4" y="12"/>
                    <a:pt x="21" y="15"/>
                    <a:pt x="18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3"/>
                    <a:pt x="4" y="1"/>
                    <a:pt x="6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9" name="Freeform 734"/>
            <p:cNvSpPr/>
            <p:nvPr/>
          </p:nvSpPr>
          <p:spPr bwMode="auto">
            <a:xfrm>
              <a:off x="10207625" y="4183063"/>
              <a:ext cx="49213" cy="33338"/>
            </a:xfrm>
            <a:custGeom>
              <a:avLst/>
              <a:gdLst>
                <a:gd name="T0" fmla="*/ 10 w 28"/>
                <a:gd name="T1" fmla="*/ 0 h 18"/>
                <a:gd name="T2" fmla="*/ 28 w 28"/>
                <a:gd name="T3" fmla="*/ 14 h 18"/>
                <a:gd name="T4" fmla="*/ 24 w 28"/>
                <a:gd name="T5" fmla="*/ 18 h 18"/>
                <a:gd name="T6" fmla="*/ 0 w 28"/>
                <a:gd name="T7" fmla="*/ 8 h 18"/>
                <a:gd name="T8" fmla="*/ 10 w 2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8">
                  <a:moveTo>
                    <a:pt x="10" y="0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5" y="17"/>
                    <a:pt x="24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5"/>
                    <a:pt x="7" y="3"/>
                    <a:pt x="10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0" name="Freeform 735"/>
            <p:cNvSpPr/>
            <p:nvPr/>
          </p:nvSpPr>
          <p:spPr bwMode="auto">
            <a:xfrm>
              <a:off x="10198100" y="4197350"/>
              <a:ext cx="52388" cy="39688"/>
            </a:xfrm>
            <a:custGeom>
              <a:avLst/>
              <a:gdLst>
                <a:gd name="T0" fmla="*/ 5 w 29"/>
                <a:gd name="T1" fmla="*/ 0 h 22"/>
                <a:gd name="T2" fmla="*/ 29 w 29"/>
                <a:gd name="T3" fmla="*/ 10 h 22"/>
                <a:gd name="T4" fmla="*/ 19 w 29"/>
                <a:gd name="T5" fmla="*/ 22 h 22"/>
                <a:gd name="T6" fmla="*/ 0 w 29"/>
                <a:gd name="T7" fmla="*/ 5 h 22"/>
                <a:gd name="T8" fmla="*/ 5 w 2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2">
                  <a:moveTo>
                    <a:pt x="5" y="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5" y="14"/>
                    <a:pt x="22" y="18"/>
                    <a:pt x="19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3"/>
                    <a:pt x="3" y="2"/>
                    <a:pt x="5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1" name="Freeform 736"/>
            <p:cNvSpPr/>
            <p:nvPr/>
          </p:nvSpPr>
          <p:spPr bwMode="auto">
            <a:xfrm>
              <a:off x="10179050" y="4206875"/>
              <a:ext cx="53975" cy="41275"/>
            </a:xfrm>
            <a:custGeom>
              <a:avLst/>
              <a:gdLst>
                <a:gd name="T0" fmla="*/ 11 w 30"/>
                <a:gd name="T1" fmla="*/ 0 h 23"/>
                <a:gd name="T2" fmla="*/ 30 w 30"/>
                <a:gd name="T3" fmla="*/ 17 h 23"/>
                <a:gd name="T4" fmla="*/ 26 w 30"/>
                <a:gd name="T5" fmla="*/ 23 h 23"/>
                <a:gd name="T6" fmla="*/ 0 w 30"/>
                <a:gd name="T7" fmla="*/ 12 h 23"/>
                <a:gd name="T8" fmla="*/ 11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11" y="0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29" y="19"/>
                    <a:pt x="27" y="21"/>
                    <a:pt x="26" y="2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7"/>
                    <a:pt x="7" y="4"/>
                    <a:pt x="11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2" name="Freeform 737"/>
            <p:cNvSpPr/>
            <p:nvPr/>
          </p:nvSpPr>
          <p:spPr bwMode="auto">
            <a:xfrm>
              <a:off x="10169525" y="4229100"/>
              <a:ext cx="55563" cy="44450"/>
            </a:xfrm>
            <a:custGeom>
              <a:avLst/>
              <a:gdLst>
                <a:gd name="T0" fmla="*/ 5 w 31"/>
                <a:gd name="T1" fmla="*/ 0 h 25"/>
                <a:gd name="T2" fmla="*/ 31 w 31"/>
                <a:gd name="T3" fmla="*/ 11 h 25"/>
                <a:gd name="T4" fmla="*/ 22 w 31"/>
                <a:gd name="T5" fmla="*/ 25 h 25"/>
                <a:gd name="T6" fmla="*/ 0 w 31"/>
                <a:gd name="T7" fmla="*/ 6 h 25"/>
                <a:gd name="T8" fmla="*/ 5 w 31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5" y="0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28" y="16"/>
                    <a:pt x="25" y="20"/>
                    <a:pt x="22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4"/>
                    <a:pt x="3" y="2"/>
                    <a:pt x="5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3" name="Freeform 738"/>
            <p:cNvSpPr/>
            <p:nvPr/>
          </p:nvSpPr>
          <p:spPr bwMode="auto">
            <a:xfrm>
              <a:off x="10142538" y="4275138"/>
              <a:ext cx="61913" cy="42863"/>
            </a:xfrm>
            <a:custGeom>
              <a:avLst/>
              <a:gdLst>
                <a:gd name="T0" fmla="*/ 3 w 34"/>
                <a:gd name="T1" fmla="*/ 0 h 24"/>
                <a:gd name="T2" fmla="*/ 34 w 34"/>
                <a:gd name="T3" fmla="*/ 5 h 24"/>
                <a:gd name="T4" fmla="*/ 27 w 34"/>
                <a:gd name="T5" fmla="*/ 24 h 24"/>
                <a:gd name="T6" fmla="*/ 0 w 34"/>
                <a:gd name="T7" fmla="*/ 6 h 24"/>
                <a:gd name="T8" fmla="*/ 3 w 3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3" y="0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1" y="12"/>
                    <a:pt x="29" y="18"/>
                    <a:pt x="27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4" name="Freeform 739"/>
            <p:cNvSpPr/>
            <p:nvPr/>
          </p:nvSpPr>
          <p:spPr bwMode="auto">
            <a:xfrm>
              <a:off x="10128250" y="4286250"/>
              <a:ext cx="63500" cy="47625"/>
            </a:xfrm>
            <a:custGeom>
              <a:avLst/>
              <a:gdLst>
                <a:gd name="T0" fmla="*/ 8 w 35"/>
                <a:gd name="T1" fmla="*/ 0 h 27"/>
                <a:gd name="T2" fmla="*/ 35 w 35"/>
                <a:gd name="T3" fmla="*/ 18 h 27"/>
                <a:gd name="T4" fmla="*/ 32 w 35"/>
                <a:gd name="T5" fmla="*/ 27 h 27"/>
                <a:gd name="T6" fmla="*/ 0 w 35"/>
                <a:gd name="T7" fmla="*/ 18 h 27"/>
                <a:gd name="T8" fmla="*/ 8 w 3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8" y="0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4" y="21"/>
                    <a:pt x="33" y="24"/>
                    <a:pt x="32" y="2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1"/>
                    <a:pt x="5" y="5"/>
                    <a:pt x="8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5" name="Freeform 740"/>
            <p:cNvSpPr/>
            <p:nvPr/>
          </p:nvSpPr>
          <p:spPr bwMode="auto">
            <a:xfrm>
              <a:off x="10125075" y="4318000"/>
              <a:ext cx="60325" cy="52388"/>
            </a:xfrm>
            <a:custGeom>
              <a:avLst/>
              <a:gdLst>
                <a:gd name="T0" fmla="*/ 2 w 34"/>
                <a:gd name="T1" fmla="*/ 0 h 29"/>
                <a:gd name="T2" fmla="*/ 34 w 34"/>
                <a:gd name="T3" fmla="*/ 9 h 29"/>
                <a:gd name="T4" fmla="*/ 29 w 34"/>
                <a:gd name="T5" fmla="*/ 29 h 29"/>
                <a:gd name="T6" fmla="*/ 0 w 34"/>
                <a:gd name="T7" fmla="*/ 7 h 29"/>
                <a:gd name="T8" fmla="*/ 2 w 3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2" y="0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32" y="18"/>
                    <a:pt x="30" y="25"/>
                    <a:pt x="29" y="2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"/>
                    <a:pt x="2" y="2"/>
                    <a:pt x="2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6" name="Freeform 741"/>
            <p:cNvSpPr/>
            <p:nvPr/>
          </p:nvSpPr>
          <p:spPr bwMode="auto">
            <a:xfrm>
              <a:off x="10118725" y="4330700"/>
              <a:ext cx="58738" cy="52388"/>
            </a:xfrm>
            <a:custGeom>
              <a:avLst/>
              <a:gdLst>
                <a:gd name="T0" fmla="*/ 32 w 32"/>
                <a:gd name="T1" fmla="*/ 22 h 29"/>
                <a:gd name="T2" fmla="*/ 32 w 32"/>
                <a:gd name="T3" fmla="*/ 29 h 29"/>
                <a:gd name="T4" fmla="*/ 0 w 32"/>
                <a:gd name="T5" fmla="*/ 13 h 29"/>
                <a:gd name="T6" fmla="*/ 3 w 32"/>
                <a:gd name="T7" fmla="*/ 0 h 29"/>
                <a:gd name="T8" fmla="*/ 32 w 32"/>
                <a:gd name="T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9">
                  <a:moveTo>
                    <a:pt x="32" y="22"/>
                  </a:moveTo>
                  <a:cubicBezTo>
                    <a:pt x="32" y="26"/>
                    <a:pt x="32" y="29"/>
                    <a:pt x="32" y="29"/>
                  </a:cubicBezTo>
                  <a:cubicBezTo>
                    <a:pt x="32" y="29"/>
                    <a:pt x="32" y="29"/>
                    <a:pt x="0" y="13"/>
                  </a:cubicBezTo>
                  <a:cubicBezTo>
                    <a:pt x="1" y="8"/>
                    <a:pt x="2" y="4"/>
                    <a:pt x="3" y="0"/>
                  </a:cubicBezTo>
                  <a:lnTo>
                    <a:pt x="32" y="22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7" name="Freeform 742"/>
            <p:cNvSpPr/>
            <p:nvPr/>
          </p:nvSpPr>
          <p:spPr bwMode="auto">
            <a:xfrm>
              <a:off x="10147300" y="4238625"/>
              <a:ext cx="61913" cy="46038"/>
            </a:xfrm>
            <a:custGeom>
              <a:avLst/>
              <a:gdLst>
                <a:gd name="T0" fmla="*/ 12 w 34"/>
                <a:gd name="T1" fmla="*/ 0 h 25"/>
                <a:gd name="T2" fmla="*/ 34 w 34"/>
                <a:gd name="T3" fmla="*/ 19 h 25"/>
                <a:gd name="T4" fmla="*/ 31 w 34"/>
                <a:gd name="T5" fmla="*/ 25 h 25"/>
                <a:gd name="T6" fmla="*/ 0 w 34"/>
                <a:gd name="T7" fmla="*/ 20 h 25"/>
                <a:gd name="T8" fmla="*/ 12 w 3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5">
                  <a:moveTo>
                    <a:pt x="12" y="0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3" y="21"/>
                    <a:pt x="32" y="23"/>
                    <a:pt x="31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13"/>
                    <a:pt x="7" y="6"/>
                    <a:pt x="12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8" name="Freeform 743"/>
            <p:cNvSpPr/>
            <p:nvPr/>
          </p:nvSpPr>
          <p:spPr bwMode="auto">
            <a:xfrm>
              <a:off x="10236200" y="4164013"/>
              <a:ext cx="47625" cy="30163"/>
            </a:xfrm>
            <a:custGeom>
              <a:avLst/>
              <a:gdLst>
                <a:gd name="T0" fmla="*/ 11 w 27"/>
                <a:gd name="T1" fmla="*/ 0 h 17"/>
                <a:gd name="T2" fmla="*/ 27 w 27"/>
                <a:gd name="T3" fmla="*/ 12 h 17"/>
                <a:gd name="T4" fmla="*/ 21 w 27"/>
                <a:gd name="T5" fmla="*/ 17 h 17"/>
                <a:gd name="T6" fmla="*/ 0 w 27"/>
                <a:gd name="T7" fmla="*/ 7 h 17"/>
                <a:gd name="T8" fmla="*/ 11 w 2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11" y="0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5" y="14"/>
                    <a:pt x="23" y="15"/>
                    <a:pt x="21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4"/>
                    <a:pt x="8" y="2"/>
                    <a:pt x="11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9" name="Freeform 744"/>
            <p:cNvSpPr/>
            <p:nvPr/>
          </p:nvSpPr>
          <p:spPr bwMode="auto">
            <a:xfrm>
              <a:off x="10277475" y="4148138"/>
              <a:ext cx="34925" cy="28575"/>
            </a:xfrm>
            <a:custGeom>
              <a:avLst/>
              <a:gdLst>
                <a:gd name="T0" fmla="*/ 9 w 20"/>
                <a:gd name="T1" fmla="*/ 0 h 16"/>
                <a:gd name="T2" fmla="*/ 20 w 20"/>
                <a:gd name="T3" fmla="*/ 12 h 16"/>
                <a:gd name="T4" fmla="*/ 12 w 20"/>
                <a:gd name="T5" fmla="*/ 16 h 16"/>
                <a:gd name="T6" fmla="*/ 0 w 20"/>
                <a:gd name="T7" fmla="*/ 3 h 16"/>
                <a:gd name="T8" fmla="*/ 9 w 20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9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14"/>
                    <a:pt x="15" y="15"/>
                    <a:pt x="12" y="1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2"/>
                    <a:pt x="6" y="1"/>
                    <a:pt x="9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0" name="Freeform 745"/>
            <p:cNvSpPr/>
            <p:nvPr/>
          </p:nvSpPr>
          <p:spPr bwMode="auto">
            <a:xfrm>
              <a:off x="10293350" y="4144963"/>
              <a:ext cx="39688" cy="23813"/>
            </a:xfrm>
            <a:custGeom>
              <a:avLst/>
              <a:gdLst>
                <a:gd name="T0" fmla="*/ 8 w 22"/>
                <a:gd name="T1" fmla="*/ 0 h 14"/>
                <a:gd name="T2" fmla="*/ 20 w 22"/>
                <a:gd name="T3" fmla="*/ 8 h 14"/>
                <a:gd name="T4" fmla="*/ 22 w 22"/>
                <a:gd name="T5" fmla="*/ 9 h 14"/>
                <a:gd name="T6" fmla="*/ 11 w 22"/>
                <a:gd name="T7" fmla="*/ 14 h 14"/>
                <a:gd name="T8" fmla="*/ 0 w 22"/>
                <a:gd name="T9" fmla="*/ 2 h 14"/>
                <a:gd name="T10" fmla="*/ 8 w 22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8" y="0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8" y="11"/>
                    <a:pt x="14" y="13"/>
                    <a:pt x="11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5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1" name="Freeform 746"/>
            <p:cNvSpPr/>
            <p:nvPr/>
          </p:nvSpPr>
          <p:spPr bwMode="auto">
            <a:xfrm>
              <a:off x="10299700" y="4124325"/>
              <a:ext cx="53975" cy="39688"/>
            </a:xfrm>
            <a:custGeom>
              <a:avLst/>
              <a:gdLst>
                <a:gd name="T0" fmla="*/ 21 w 34"/>
                <a:gd name="T1" fmla="*/ 23 h 25"/>
                <a:gd name="T2" fmla="*/ 34 w 34"/>
                <a:gd name="T3" fmla="*/ 25 h 25"/>
                <a:gd name="T4" fmla="*/ 31 w 34"/>
                <a:gd name="T5" fmla="*/ 20 h 25"/>
                <a:gd name="T6" fmla="*/ 34 w 34"/>
                <a:gd name="T7" fmla="*/ 14 h 25"/>
                <a:gd name="T8" fmla="*/ 26 w 34"/>
                <a:gd name="T9" fmla="*/ 14 h 25"/>
                <a:gd name="T10" fmla="*/ 26 w 34"/>
                <a:gd name="T11" fmla="*/ 6 h 25"/>
                <a:gd name="T12" fmla="*/ 21 w 34"/>
                <a:gd name="T13" fmla="*/ 10 h 25"/>
                <a:gd name="T14" fmla="*/ 17 w 34"/>
                <a:gd name="T15" fmla="*/ 0 h 25"/>
                <a:gd name="T16" fmla="*/ 14 w 34"/>
                <a:gd name="T17" fmla="*/ 6 h 25"/>
                <a:gd name="T18" fmla="*/ 10 w 34"/>
                <a:gd name="T19" fmla="*/ 0 h 25"/>
                <a:gd name="T20" fmla="*/ 8 w 34"/>
                <a:gd name="T21" fmla="*/ 6 h 25"/>
                <a:gd name="T22" fmla="*/ 4 w 34"/>
                <a:gd name="T23" fmla="*/ 4 h 25"/>
                <a:gd name="T24" fmla="*/ 5 w 34"/>
                <a:gd name="T25" fmla="*/ 13 h 25"/>
                <a:gd name="T26" fmla="*/ 0 w 34"/>
                <a:gd name="T27" fmla="*/ 13 h 25"/>
                <a:gd name="T28" fmla="*/ 4 w 34"/>
                <a:gd name="T29" fmla="*/ 15 h 25"/>
                <a:gd name="T30" fmla="*/ 3 w 34"/>
                <a:gd name="T31" fmla="*/ 17 h 25"/>
                <a:gd name="T32" fmla="*/ 7 w 34"/>
                <a:gd name="T33" fmla="*/ 17 h 25"/>
                <a:gd name="T34" fmla="*/ 7 w 34"/>
                <a:gd name="T35" fmla="*/ 19 h 25"/>
                <a:gd name="T36" fmla="*/ 11 w 34"/>
                <a:gd name="T37" fmla="*/ 19 h 25"/>
                <a:gd name="T38" fmla="*/ 11 w 34"/>
                <a:gd name="T39" fmla="*/ 22 h 25"/>
                <a:gd name="T40" fmla="*/ 14 w 34"/>
                <a:gd name="T41" fmla="*/ 22 h 25"/>
                <a:gd name="T42" fmla="*/ 15 w 34"/>
                <a:gd name="T43" fmla="*/ 25 h 25"/>
                <a:gd name="T44" fmla="*/ 20 w 34"/>
                <a:gd name="T45" fmla="*/ 23 h 25"/>
                <a:gd name="T46" fmla="*/ 21 w 34"/>
                <a:gd name="T47" fmla="*/ 25 h 25"/>
                <a:gd name="T48" fmla="*/ 21 w 34"/>
                <a:gd name="T49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25">
                  <a:moveTo>
                    <a:pt x="21" y="23"/>
                  </a:moveTo>
                  <a:lnTo>
                    <a:pt x="34" y="25"/>
                  </a:lnTo>
                  <a:lnTo>
                    <a:pt x="31" y="20"/>
                  </a:lnTo>
                  <a:lnTo>
                    <a:pt x="34" y="14"/>
                  </a:lnTo>
                  <a:lnTo>
                    <a:pt x="26" y="14"/>
                  </a:lnTo>
                  <a:lnTo>
                    <a:pt x="26" y="6"/>
                  </a:lnTo>
                  <a:lnTo>
                    <a:pt x="21" y="10"/>
                  </a:lnTo>
                  <a:lnTo>
                    <a:pt x="17" y="0"/>
                  </a:lnTo>
                  <a:lnTo>
                    <a:pt x="14" y="6"/>
                  </a:lnTo>
                  <a:lnTo>
                    <a:pt x="10" y="0"/>
                  </a:lnTo>
                  <a:lnTo>
                    <a:pt x="8" y="6"/>
                  </a:lnTo>
                  <a:lnTo>
                    <a:pt x="4" y="4"/>
                  </a:lnTo>
                  <a:lnTo>
                    <a:pt x="5" y="13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3" y="17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14" y="22"/>
                  </a:lnTo>
                  <a:lnTo>
                    <a:pt x="15" y="25"/>
                  </a:lnTo>
                  <a:lnTo>
                    <a:pt x="20" y="23"/>
                  </a:lnTo>
                  <a:lnTo>
                    <a:pt x="21" y="25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2" name="Freeform 747"/>
            <p:cNvSpPr/>
            <p:nvPr/>
          </p:nvSpPr>
          <p:spPr bwMode="auto">
            <a:xfrm>
              <a:off x="10099675" y="4311650"/>
              <a:ext cx="115888" cy="79375"/>
            </a:xfrm>
            <a:custGeom>
              <a:avLst/>
              <a:gdLst>
                <a:gd name="T0" fmla="*/ 0 w 73"/>
                <a:gd name="T1" fmla="*/ 20 h 50"/>
                <a:gd name="T2" fmla="*/ 2 w 73"/>
                <a:gd name="T3" fmla="*/ 8 h 50"/>
                <a:gd name="T4" fmla="*/ 7 w 73"/>
                <a:gd name="T5" fmla="*/ 13 h 50"/>
                <a:gd name="T6" fmla="*/ 17 w 73"/>
                <a:gd name="T7" fmla="*/ 0 h 50"/>
                <a:gd name="T8" fmla="*/ 17 w 73"/>
                <a:gd name="T9" fmla="*/ 14 h 50"/>
                <a:gd name="T10" fmla="*/ 29 w 73"/>
                <a:gd name="T11" fmla="*/ 5 h 50"/>
                <a:gd name="T12" fmla="*/ 29 w 73"/>
                <a:gd name="T13" fmla="*/ 20 h 50"/>
                <a:gd name="T14" fmla="*/ 47 w 73"/>
                <a:gd name="T15" fmla="*/ 8 h 50"/>
                <a:gd name="T16" fmla="*/ 45 w 73"/>
                <a:gd name="T17" fmla="*/ 29 h 50"/>
                <a:gd name="T18" fmla="*/ 59 w 73"/>
                <a:gd name="T19" fmla="*/ 26 h 50"/>
                <a:gd name="T20" fmla="*/ 56 w 73"/>
                <a:gd name="T21" fmla="*/ 35 h 50"/>
                <a:gd name="T22" fmla="*/ 73 w 73"/>
                <a:gd name="T23" fmla="*/ 31 h 50"/>
                <a:gd name="T24" fmla="*/ 60 w 73"/>
                <a:gd name="T25" fmla="*/ 46 h 50"/>
                <a:gd name="T26" fmla="*/ 66 w 73"/>
                <a:gd name="T27" fmla="*/ 46 h 50"/>
                <a:gd name="T28" fmla="*/ 61 w 73"/>
                <a:gd name="T29" fmla="*/ 50 h 50"/>
                <a:gd name="T30" fmla="*/ 0 w 73"/>
                <a:gd name="T31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50">
                  <a:moveTo>
                    <a:pt x="0" y="20"/>
                  </a:moveTo>
                  <a:lnTo>
                    <a:pt x="2" y="8"/>
                  </a:lnTo>
                  <a:lnTo>
                    <a:pt x="7" y="13"/>
                  </a:lnTo>
                  <a:lnTo>
                    <a:pt x="17" y="0"/>
                  </a:lnTo>
                  <a:lnTo>
                    <a:pt x="17" y="14"/>
                  </a:lnTo>
                  <a:lnTo>
                    <a:pt x="29" y="5"/>
                  </a:lnTo>
                  <a:lnTo>
                    <a:pt x="29" y="20"/>
                  </a:lnTo>
                  <a:lnTo>
                    <a:pt x="47" y="8"/>
                  </a:lnTo>
                  <a:lnTo>
                    <a:pt x="45" y="29"/>
                  </a:lnTo>
                  <a:lnTo>
                    <a:pt x="59" y="26"/>
                  </a:lnTo>
                  <a:lnTo>
                    <a:pt x="56" y="35"/>
                  </a:lnTo>
                  <a:lnTo>
                    <a:pt x="73" y="31"/>
                  </a:lnTo>
                  <a:lnTo>
                    <a:pt x="60" y="46"/>
                  </a:lnTo>
                  <a:lnTo>
                    <a:pt x="66" y="46"/>
                  </a:lnTo>
                  <a:lnTo>
                    <a:pt x="61" y="5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3" name="Freeform 748"/>
            <p:cNvSpPr/>
            <p:nvPr/>
          </p:nvSpPr>
          <p:spPr bwMode="auto">
            <a:xfrm>
              <a:off x="10282238" y="4357688"/>
              <a:ext cx="312738" cy="184150"/>
            </a:xfrm>
            <a:custGeom>
              <a:avLst/>
              <a:gdLst>
                <a:gd name="T0" fmla="*/ 105 w 174"/>
                <a:gd name="T1" fmla="*/ 84 h 103"/>
                <a:gd name="T2" fmla="*/ 76 w 174"/>
                <a:gd name="T3" fmla="*/ 56 h 103"/>
                <a:gd name="T4" fmla="*/ 1 w 174"/>
                <a:gd name="T5" fmla="*/ 18 h 103"/>
                <a:gd name="T6" fmla="*/ 0 w 174"/>
                <a:gd name="T7" fmla="*/ 13 h 103"/>
                <a:gd name="T8" fmla="*/ 80 w 174"/>
                <a:gd name="T9" fmla="*/ 53 h 103"/>
                <a:gd name="T10" fmla="*/ 172 w 174"/>
                <a:gd name="T11" fmla="*/ 83 h 103"/>
                <a:gd name="T12" fmla="*/ 174 w 174"/>
                <a:gd name="T13" fmla="*/ 88 h 103"/>
                <a:gd name="T14" fmla="*/ 105 w 174"/>
                <a:gd name="T15" fmla="*/ 8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103">
                  <a:moveTo>
                    <a:pt x="105" y="84"/>
                  </a:moveTo>
                  <a:cubicBezTo>
                    <a:pt x="94" y="78"/>
                    <a:pt x="84" y="70"/>
                    <a:pt x="76" y="56"/>
                  </a:cubicBezTo>
                  <a:cubicBezTo>
                    <a:pt x="47" y="6"/>
                    <a:pt x="2" y="18"/>
                    <a:pt x="1" y="1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9" y="0"/>
                    <a:pt x="80" y="53"/>
                  </a:cubicBezTo>
                  <a:cubicBezTo>
                    <a:pt x="109" y="103"/>
                    <a:pt x="171" y="83"/>
                    <a:pt x="172" y="83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3" y="88"/>
                    <a:pt x="137" y="100"/>
                    <a:pt x="105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4" name="Freeform 749"/>
            <p:cNvSpPr/>
            <p:nvPr/>
          </p:nvSpPr>
          <p:spPr bwMode="auto">
            <a:xfrm>
              <a:off x="10266363" y="4387850"/>
              <a:ext cx="312738" cy="185738"/>
            </a:xfrm>
            <a:custGeom>
              <a:avLst/>
              <a:gdLst>
                <a:gd name="T0" fmla="*/ 105 w 174"/>
                <a:gd name="T1" fmla="*/ 84 h 103"/>
                <a:gd name="T2" fmla="*/ 76 w 174"/>
                <a:gd name="T3" fmla="*/ 56 h 103"/>
                <a:gd name="T4" fmla="*/ 2 w 174"/>
                <a:gd name="T5" fmla="*/ 18 h 103"/>
                <a:gd name="T6" fmla="*/ 0 w 174"/>
                <a:gd name="T7" fmla="*/ 13 h 103"/>
                <a:gd name="T8" fmla="*/ 81 w 174"/>
                <a:gd name="T9" fmla="*/ 53 h 103"/>
                <a:gd name="T10" fmla="*/ 172 w 174"/>
                <a:gd name="T11" fmla="*/ 83 h 103"/>
                <a:gd name="T12" fmla="*/ 174 w 174"/>
                <a:gd name="T13" fmla="*/ 88 h 103"/>
                <a:gd name="T14" fmla="*/ 105 w 174"/>
                <a:gd name="T15" fmla="*/ 8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103">
                  <a:moveTo>
                    <a:pt x="105" y="84"/>
                  </a:moveTo>
                  <a:cubicBezTo>
                    <a:pt x="94" y="79"/>
                    <a:pt x="84" y="70"/>
                    <a:pt x="76" y="56"/>
                  </a:cubicBezTo>
                  <a:cubicBezTo>
                    <a:pt x="47" y="6"/>
                    <a:pt x="2" y="18"/>
                    <a:pt x="2" y="1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50" y="0"/>
                    <a:pt x="81" y="53"/>
                  </a:cubicBezTo>
                  <a:cubicBezTo>
                    <a:pt x="110" y="103"/>
                    <a:pt x="172" y="83"/>
                    <a:pt x="172" y="83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37" y="100"/>
                    <a:pt x="105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5" name="Freeform 750"/>
            <p:cNvSpPr/>
            <p:nvPr/>
          </p:nvSpPr>
          <p:spPr bwMode="auto">
            <a:xfrm>
              <a:off x="10250488" y="4421188"/>
              <a:ext cx="311150" cy="184150"/>
            </a:xfrm>
            <a:custGeom>
              <a:avLst/>
              <a:gdLst>
                <a:gd name="T0" fmla="*/ 105 w 174"/>
                <a:gd name="T1" fmla="*/ 84 h 103"/>
                <a:gd name="T2" fmla="*/ 76 w 174"/>
                <a:gd name="T3" fmla="*/ 56 h 103"/>
                <a:gd name="T4" fmla="*/ 1 w 174"/>
                <a:gd name="T5" fmla="*/ 19 h 103"/>
                <a:gd name="T6" fmla="*/ 0 w 174"/>
                <a:gd name="T7" fmla="*/ 14 h 103"/>
                <a:gd name="T8" fmla="*/ 81 w 174"/>
                <a:gd name="T9" fmla="*/ 54 h 103"/>
                <a:gd name="T10" fmla="*/ 172 w 174"/>
                <a:gd name="T11" fmla="*/ 83 h 103"/>
                <a:gd name="T12" fmla="*/ 174 w 174"/>
                <a:gd name="T13" fmla="*/ 88 h 103"/>
                <a:gd name="T14" fmla="*/ 105 w 174"/>
                <a:gd name="T15" fmla="*/ 8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103">
                  <a:moveTo>
                    <a:pt x="105" y="84"/>
                  </a:moveTo>
                  <a:cubicBezTo>
                    <a:pt x="94" y="79"/>
                    <a:pt x="84" y="70"/>
                    <a:pt x="76" y="56"/>
                  </a:cubicBezTo>
                  <a:cubicBezTo>
                    <a:pt x="47" y="7"/>
                    <a:pt x="2" y="19"/>
                    <a:pt x="1" y="1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49" y="0"/>
                    <a:pt x="81" y="54"/>
                  </a:cubicBezTo>
                  <a:cubicBezTo>
                    <a:pt x="110" y="103"/>
                    <a:pt x="172" y="84"/>
                    <a:pt x="172" y="83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3" y="89"/>
                    <a:pt x="137" y="100"/>
                    <a:pt x="105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6" name="Freeform 751"/>
            <p:cNvSpPr>
              <a:spLocks noEditPoints="1"/>
            </p:cNvSpPr>
            <p:nvPr/>
          </p:nvSpPr>
          <p:spPr bwMode="auto">
            <a:xfrm>
              <a:off x="9761538" y="4097338"/>
              <a:ext cx="425450" cy="425450"/>
            </a:xfrm>
            <a:custGeom>
              <a:avLst/>
              <a:gdLst>
                <a:gd name="T0" fmla="*/ 73 w 238"/>
                <a:gd name="T1" fmla="*/ 212 h 237"/>
                <a:gd name="T2" fmla="*/ 26 w 238"/>
                <a:gd name="T3" fmla="*/ 72 h 237"/>
                <a:gd name="T4" fmla="*/ 166 w 238"/>
                <a:gd name="T5" fmla="*/ 26 h 237"/>
                <a:gd name="T6" fmla="*/ 212 w 238"/>
                <a:gd name="T7" fmla="*/ 165 h 237"/>
                <a:gd name="T8" fmla="*/ 73 w 238"/>
                <a:gd name="T9" fmla="*/ 212 h 237"/>
                <a:gd name="T10" fmla="*/ 163 w 238"/>
                <a:gd name="T11" fmla="*/ 31 h 237"/>
                <a:gd name="T12" fmla="*/ 32 w 238"/>
                <a:gd name="T13" fmla="*/ 75 h 237"/>
                <a:gd name="T14" fmla="*/ 75 w 238"/>
                <a:gd name="T15" fmla="*/ 206 h 237"/>
                <a:gd name="T16" fmla="*/ 207 w 238"/>
                <a:gd name="T17" fmla="*/ 162 h 237"/>
                <a:gd name="T18" fmla="*/ 163 w 238"/>
                <a:gd name="T19" fmla="*/ 3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237">
                  <a:moveTo>
                    <a:pt x="73" y="212"/>
                  </a:moveTo>
                  <a:cubicBezTo>
                    <a:pt x="21" y="186"/>
                    <a:pt x="0" y="123"/>
                    <a:pt x="26" y="72"/>
                  </a:cubicBezTo>
                  <a:cubicBezTo>
                    <a:pt x="52" y="21"/>
                    <a:pt x="114" y="0"/>
                    <a:pt x="166" y="26"/>
                  </a:cubicBezTo>
                  <a:cubicBezTo>
                    <a:pt x="217" y="51"/>
                    <a:pt x="238" y="114"/>
                    <a:pt x="212" y="165"/>
                  </a:cubicBezTo>
                  <a:cubicBezTo>
                    <a:pt x="187" y="216"/>
                    <a:pt x="124" y="237"/>
                    <a:pt x="73" y="212"/>
                  </a:cubicBezTo>
                  <a:close/>
                  <a:moveTo>
                    <a:pt x="163" y="31"/>
                  </a:moveTo>
                  <a:cubicBezTo>
                    <a:pt x="115" y="7"/>
                    <a:pt x="56" y="27"/>
                    <a:pt x="32" y="75"/>
                  </a:cubicBezTo>
                  <a:cubicBezTo>
                    <a:pt x="8" y="123"/>
                    <a:pt x="27" y="182"/>
                    <a:pt x="75" y="206"/>
                  </a:cubicBezTo>
                  <a:cubicBezTo>
                    <a:pt x="124" y="230"/>
                    <a:pt x="182" y="211"/>
                    <a:pt x="207" y="162"/>
                  </a:cubicBezTo>
                  <a:cubicBezTo>
                    <a:pt x="231" y="114"/>
                    <a:pt x="211" y="55"/>
                    <a:pt x="163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7" name="Freeform 752"/>
            <p:cNvSpPr>
              <a:spLocks noEditPoints="1"/>
            </p:cNvSpPr>
            <p:nvPr/>
          </p:nvSpPr>
          <p:spPr bwMode="auto">
            <a:xfrm>
              <a:off x="9809163" y="4146550"/>
              <a:ext cx="330200" cy="327025"/>
            </a:xfrm>
            <a:custGeom>
              <a:avLst/>
              <a:gdLst>
                <a:gd name="T0" fmla="*/ 56 w 184"/>
                <a:gd name="T1" fmla="*/ 164 h 183"/>
                <a:gd name="T2" fmla="*/ 20 w 184"/>
                <a:gd name="T3" fmla="*/ 56 h 183"/>
                <a:gd name="T4" fmla="*/ 128 w 184"/>
                <a:gd name="T5" fmla="*/ 20 h 183"/>
                <a:gd name="T6" fmla="*/ 164 w 184"/>
                <a:gd name="T7" fmla="*/ 128 h 183"/>
                <a:gd name="T8" fmla="*/ 56 w 184"/>
                <a:gd name="T9" fmla="*/ 164 h 183"/>
                <a:gd name="T10" fmla="*/ 125 w 184"/>
                <a:gd name="T11" fmla="*/ 25 h 183"/>
                <a:gd name="T12" fmla="*/ 26 w 184"/>
                <a:gd name="T13" fmla="*/ 58 h 183"/>
                <a:gd name="T14" fmla="*/ 59 w 184"/>
                <a:gd name="T15" fmla="*/ 158 h 183"/>
                <a:gd name="T16" fmla="*/ 158 w 184"/>
                <a:gd name="T17" fmla="*/ 125 h 183"/>
                <a:gd name="T18" fmla="*/ 125 w 184"/>
                <a:gd name="T19" fmla="*/ 2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3">
                  <a:moveTo>
                    <a:pt x="56" y="164"/>
                  </a:moveTo>
                  <a:cubicBezTo>
                    <a:pt x="16" y="144"/>
                    <a:pt x="0" y="95"/>
                    <a:pt x="20" y="56"/>
                  </a:cubicBezTo>
                  <a:cubicBezTo>
                    <a:pt x="40" y="16"/>
                    <a:pt x="88" y="0"/>
                    <a:pt x="128" y="20"/>
                  </a:cubicBezTo>
                  <a:cubicBezTo>
                    <a:pt x="168" y="40"/>
                    <a:pt x="184" y="88"/>
                    <a:pt x="164" y="128"/>
                  </a:cubicBezTo>
                  <a:cubicBezTo>
                    <a:pt x="144" y="167"/>
                    <a:pt x="96" y="183"/>
                    <a:pt x="56" y="164"/>
                  </a:cubicBezTo>
                  <a:close/>
                  <a:moveTo>
                    <a:pt x="125" y="25"/>
                  </a:moveTo>
                  <a:cubicBezTo>
                    <a:pt x="89" y="7"/>
                    <a:pt x="44" y="22"/>
                    <a:pt x="26" y="58"/>
                  </a:cubicBezTo>
                  <a:cubicBezTo>
                    <a:pt x="7" y="95"/>
                    <a:pt x="22" y="140"/>
                    <a:pt x="59" y="158"/>
                  </a:cubicBezTo>
                  <a:cubicBezTo>
                    <a:pt x="96" y="176"/>
                    <a:pt x="140" y="161"/>
                    <a:pt x="158" y="125"/>
                  </a:cubicBezTo>
                  <a:cubicBezTo>
                    <a:pt x="177" y="88"/>
                    <a:pt x="162" y="44"/>
                    <a:pt x="125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8" name="Freeform 753"/>
            <p:cNvSpPr/>
            <p:nvPr/>
          </p:nvSpPr>
          <p:spPr bwMode="auto">
            <a:xfrm>
              <a:off x="7835900" y="1952625"/>
              <a:ext cx="514350" cy="201613"/>
            </a:xfrm>
            <a:custGeom>
              <a:avLst/>
              <a:gdLst>
                <a:gd name="T0" fmla="*/ 0 w 324"/>
                <a:gd name="T1" fmla="*/ 127 h 127"/>
                <a:gd name="T2" fmla="*/ 0 w 324"/>
                <a:gd name="T3" fmla="*/ 0 h 127"/>
                <a:gd name="T4" fmla="*/ 170 w 324"/>
                <a:gd name="T5" fmla="*/ 0 h 127"/>
                <a:gd name="T6" fmla="*/ 193 w 324"/>
                <a:gd name="T7" fmla="*/ 63 h 127"/>
                <a:gd name="T8" fmla="*/ 324 w 324"/>
                <a:gd name="T9" fmla="*/ 63 h 127"/>
                <a:gd name="T10" fmla="*/ 324 w 324"/>
                <a:gd name="T11" fmla="*/ 127 h 127"/>
                <a:gd name="T12" fmla="*/ 0 w 324"/>
                <a:gd name="T1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27">
                  <a:moveTo>
                    <a:pt x="0" y="127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93" y="63"/>
                  </a:lnTo>
                  <a:lnTo>
                    <a:pt x="324" y="63"/>
                  </a:lnTo>
                  <a:lnTo>
                    <a:pt x="324" y="127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9" name="Freeform 754"/>
            <p:cNvSpPr/>
            <p:nvPr/>
          </p:nvSpPr>
          <p:spPr bwMode="auto">
            <a:xfrm>
              <a:off x="9374188" y="1952625"/>
              <a:ext cx="515938" cy="201613"/>
            </a:xfrm>
            <a:custGeom>
              <a:avLst/>
              <a:gdLst>
                <a:gd name="T0" fmla="*/ 325 w 325"/>
                <a:gd name="T1" fmla="*/ 127 h 127"/>
                <a:gd name="T2" fmla="*/ 325 w 325"/>
                <a:gd name="T3" fmla="*/ 0 h 127"/>
                <a:gd name="T4" fmla="*/ 153 w 325"/>
                <a:gd name="T5" fmla="*/ 0 h 127"/>
                <a:gd name="T6" fmla="*/ 132 w 325"/>
                <a:gd name="T7" fmla="*/ 63 h 127"/>
                <a:gd name="T8" fmla="*/ 0 w 325"/>
                <a:gd name="T9" fmla="*/ 63 h 127"/>
                <a:gd name="T10" fmla="*/ 0 w 325"/>
                <a:gd name="T11" fmla="*/ 127 h 127"/>
                <a:gd name="T12" fmla="*/ 325 w 325"/>
                <a:gd name="T1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127">
                  <a:moveTo>
                    <a:pt x="325" y="127"/>
                  </a:moveTo>
                  <a:lnTo>
                    <a:pt x="325" y="0"/>
                  </a:lnTo>
                  <a:lnTo>
                    <a:pt x="153" y="0"/>
                  </a:lnTo>
                  <a:lnTo>
                    <a:pt x="132" y="63"/>
                  </a:lnTo>
                  <a:lnTo>
                    <a:pt x="0" y="63"/>
                  </a:lnTo>
                  <a:lnTo>
                    <a:pt x="0" y="127"/>
                  </a:lnTo>
                  <a:lnTo>
                    <a:pt x="325" y="127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0" name="Freeform 755"/>
            <p:cNvSpPr/>
            <p:nvPr/>
          </p:nvSpPr>
          <p:spPr bwMode="auto">
            <a:xfrm>
              <a:off x="10463213" y="3100388"/>
              <a:ext cx="149225" cy="96838"/>
            </a:xfrm>
            <a:custGeom>
              <a:avLst/>
              <a:gdLst>
                <a:gd name="T0" fmla="*/ 0 w 94"/>
                <a:gd name="T1" fmla="*/ 32 h 61"/>
                <a:gd name="T2" fmla="*/ 12 w 94"/>
                <a:gd name="T3" fmla="*/ 61 h 61"/>
                <a:gd name="T4" fmla="*/ 94 w 94"/>
                <a:gd name="T5" fmla="*/ 31 h 61"/>
                <a:gd name="T6" fmla="*/ 83 w 94"/>
                <a:gd name="T7" fmla="*/ 0 h 61"/>
                <a:gd name="T8" fmla="*/ 0 w 94"/>
                <a:gd name="T9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1">
                  <a:moveTo>
                    <a:pt x="0" y="32"/>
                  </a:moveTo>
                  <a:lnTo>
                    <a:pt x="12" y="61"/>
                  </a:lnTo>
                  <a:lnTo>
                    <a:pt x="94" y="31"/>
                  </a:lnTo>
                  <a:lnTo>
                    <a:pt x="8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1" name="Freeform 756"/>
            <p:cNvSpPr/>
            <p:nvPr/>
          </p:nvSpPr>
          <p:spPr bwMode="auto">
            <a:xfrm>
              <a:off x="10267950" y="3173413"/>
              <a:ext cx="149225" cy="95250"/>
            </a:xfrm>
            <a:custGeom>
              <a:avLst/>
              <a:gdLst>
                <a:gd name="T0" fmla="*/ 0 w 94"/>
                <a:gd name="T1" fmla="*/ 31 h 60"/>
                <a:gd name="T2" fmla="*/ 11 w 94"/>
                <a:gd name="T3" fmla="*/ 60 h 60"/>
                <a:gd name="T4" fmla="*/ 94 w 94"/>
                <a:gd name="T5" fmla="*/ 30 h 60"/>
                <a:gd name="T6" fmla="*/ 84 w 94"/>
                <a:gd name="T7" fmla="*/ 0 h 60"/>
                <a:gd name="T8" fmla="*/ 0 w 94"/>
                <a:gd name="T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0">
                  <a:moveTo>
                    <a:pt x="0" y="31"/>
                  </a:moveTo>
                  <a:lnTo>
                    <a:pt x="11" y="60"/>
                  </a:lnTo>
                  <a:lnTo>
                    <a:pt x="94" y="30"/>
                  </a:lnTo>
                  <a:lnTo>
                    <a:pt x="84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2" name="Freeform 757"/>
            <p:cNvSpPr/>
            <p:nvPr/>
          </p:nvSpPr>
          <p:spPr bwMode="auto">
            <a:xfrm>
              <a:off x="10072688" y="3246438"/>
              <a:ext cx="149225" cy="93663"/>
            </a:xfrm>
            <a:custGeom>
              <a:avLst/>
              <a:gdLst>
                <a:gd name="T0" fmla="*/ 0 w 94"/>
                <a:gd name="T1" fmla="*/ 29 h 59"/>
                <a:gd name="T2" fmla="*/ 11 w 94"/>
                <a:gd name="T3" fmla="*/ 59 h 59"/>
                <a:gd name="T4" fmla="*/ 94 w 94"/>
                <a:gd name="T5" fmla="*/ 29 h 59"/>
                <a:gd name="T6" fmla="*/ 83 w 94"/>
                <a:gd name="T7" fmla="*/ 0 h 59"/>
                <a:gd name="T8" fmla="*/ 0 w 94"/>
                <a:gd name="T9" fmla="*/ 2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9">
                  <a:moveTo>
                    <a:pt x="0" y="29"/>
                  </a:moveTo>
                  <a:lnTo>
                    <a:pt x="11" y="59"/>
                  </a:lnTo>
                  <a:lnTo>
                    <a:pt x="94" y="29"/>
                  </a:lnTo>
                  <a:lnTo>
                    <a:pt x="83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3" name="Freeform 758"/>
            <p:cNvSpPr/>
            <p:nvPr/>
          </p:nvSpPr>
          <p:spPr bwMode="auto">
            <a:xfrm>
              <a:off x="9877425" y="3316288"/>
              <a:ext cx="149225" cy="95250"/>
            </a:xfrm>
            <a:custGeom>
              <a:avLst/>
              <a:gdLst>
                <a:gd name="T0" fmla="*/ 0 w 94"/>
                <a:gd name="T1" fmla="*/ 29 h 60"/>
                <a:gd name="T2" fmla="*/ 10 w 94"/>
                <a:gd name="T3" fmla="*/ 60 h 60"/>
                <a:gd name="T4" fmla="*/ 94 w 94"/>
                <a:gd name="T5" fmla="*/ 29 h 60"/>
                <a:gd name="T6" fmla="*/ 82 w 94"/>
                <a:gd name="T7" fmla="*/ 0 h 60"/>
                <a:gd name="T8" fmla="*/ 0 w 94"/>
                <a:gd name="T9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0">
                  <a:moveTo>
                    <a:pt x="0" y="29"/>
                  </a:moveTo>
                  <a:lnTo>
                    <a:pt x="10" y="60"/>
                  </a:lnTo>
                  <a:lnTo>
                    <a:pt x="94" y="29"/>
                  </a:lnTo>
                  <a:lnTo>
                    <a:pt x="82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4" name="Freeform 759"/>
            <p:cNvSpPr/>
            <p:nvPr/>
          </p:nvSpPr>
          <p:spPr bwMode="auto">
            <a:xfrm>
              <a:off x="9680575" y="3386138"/>
              <a:ext cx="147638" cy="92075"/>
            </a:xfrm>
            <a:custGeom>
              <a:avLst/>
              <a:gdLst>
                <a:gd name="T0" fmla="*/ 0 w 93"/>
                <a:gd name="T1" fmla="*/ 28 h 58"/>
                <a:gd name="T2" fmla="*/ 10 w 93"/>
                <a:gd name="T3" fmla="*/ 58 h 58"/>
                <a:gd name="T4" fmla="*/ 93 w 93"/>
                <a:gd name="T5" fmla="*/ 29 h 58"/>
                <a:gd name="T6" fmla="*/ 83 w 93"/>
                <a:gd name="T7" fmla="*/ 0 h 58"/>
                <a:gd name="T8" fmla="*/ 0 w 93"/>
                <a:gd name="T9" fmla="*/ 2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8">
                  <a:moveTo>
                    <a:pt x="0" y="28"/>
                  </a:moveTo>
                  <a:lnTo>
                    <a:pt x="10" y="58"/>
                  </a:lnTo>
                  <a:lnTo>
                    <a:pt x="93" y="29"/>
                  </a:lnTo>
                  <a:lnTo>
                    <a:pt x="83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5" name="Freeform 760"/>
            <p:cNvSpPr/>
            <p:nvPr/>
          </p:nvSpPr>
          <p:spPr bwMode="auto">
            <a:xfrm>
              <a:off x="9482138" y="3454400"/>
              <a:ext cx="149225" cy="92075"/>
            </a:xfrm>
            <a:custGeom>
              <a:avLst/>
              <a:gdLst>
                <a:gd name="T0" fmla="*/ 0 w 94"/>
                <a:gd name="T1" fmla="*/ 28 h 58"/>
                <a:gd name="T2" fmla="*/ 11 w 94"/>
                <a:gd name="T3" fmla="*/ 58 h 58"/>
                <a:gd name="T4" fmla="*/ 94 w 94"/>
                <a:gd name="T5" fmla="*/ 29 h 58"/>
                <a:gd name="T6" fmla="*/ 84 w 94"/>
                <a:gd name="T7" fmla="*/ 0 h 58"/>
                <a:gd name="T8" fmla="*/ 0 w 94"/>
                <a:gd name="T9" fmla="*/ 2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8">
                  <a:moveTo>
                    <a:pt x="0" y="28"/>
                  </a:moveTo>
                  <a:lnTo>
                    <a:pt x="11" y="58"/>
                  </a:lnTo>
                  <a:lnTo>
                    <a:pt x="94" y="29"/>
                  </a:lnTo>
                  <a:lnTo>
                    <a:pt x="84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6" name="Freeform 761"/>
            <p:cNvSpPr/>
            <p:nvPr/>
          </p:nvSpPr>
          <p:spPr bwMode="auto">
            <a:xfrm>
              <a:off x="9285288" y="3519488"/>
              <a:ext cx="149225" cy="93663"/>
            </a:xfrm>
            <a:custGeom>
              <a:avLst/>
              <a:gdLst>
                <a:gd name="T0" fmla="*/ 0 w 94"/>
                <a:gd name="T1" fmla="*/ 29 h 59"/>
                <a:gd name="T2" fmla="*/ 10 w 94"/>
                <a:gd name="T3" fmla="*/ 59 h 59"/>
                <a:gd name="T4" fmla="*/ 94 w 94"/>
                <a:gd name="T5" fmla="*/ 31 h 59"/>
                <a:gd name="T6" fmla="*/ 84 w 94"/>
                <a:gd name="T7" fmla="*/ 0 h 59"/>
                <a:gd name="T8" fmla="*/ 0 w 94"/>
                <a:gd name="T9" fmla="*/ 2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9">
                  <a:moveTo>
                    <a:pt x="0" y="29"/>
                  </a:moveTo>
                  <a:lnTo>
                    <a:pt x="10" y="59"/>
                  </a:lnTo>
                  <a:lnTo>
                    <a:pt x="94" y="31"/>
                  </a:lnTo>
                  <a:lnTo>
                    <a:pt x="84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7" name="Freeform 762"/>
            <p:cNvSpPr/>
            <p:nvPr/>
          </p:nvSpPr>
          <p:spPr bwMode="auto">
            <a:xfrm>
              <a:off x="9088438" y="3586163"/>
              <a:ext cx="149225" cy="92075"/>
            </a:xfrm>
            <a:custGeom>
              <a:avLst/>
              <a:gdLst>
                <a:gd name="T0" fmla="*/ 0 w 94"/>
                <a:gd name="T1" fmla="*/ 27 h 58"/>
                <a:gd name="T2" fmla="*/ 9 w 94"/>
                <a:gd name="T3" fmla="*/ 58 h 58"/>
                <a:gd name="T4" fmla="*/ 94 w 94"/>
                <a:gd name="T5" fmla="*/ 31 h 58"/>
                <a:gd name="T6" fmla="*/ 84 w 94"/>
                <a:gd name="T7" fmla="*/ 0 h 58"/>
                <a:gd name="T8" fmla="*/ 0 w 94"/>
                <a:gd name="T9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8">
                  <a:moveTo>
                    <a:pt x="0" y="27"/>
                  </a:moveTo>
                  <a:lnTo>
                    <a:pt x="9" y="58"/>
                  </a:lnTo>
                  <a:lnTo>
                    <a:pt x="94" y="31"/>
                  </a:lnTo>
                  <a:lnTo>
                    <a:pt x="84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8" name="Freeform 763"/>
            <p:cNvSpPr/>
            <p:nvPr/>
          </p:nvSpPr>
          <p:spPr bwMode="auto">
            <a:xfrm>
              <a:off x="8890000" y="3651250"/>
              <a:ext cx="147638" cy="92075"/>
            </a:xfrm>
            <a:custGeom>
              <a:avLst/>
              <a:gdLst>
                <a:gd name="T0" fmla="*/ 0 w 93"/>
                <a:gd name="T1" fmla="*/ 27 h 58"/>
                <a:gd name="T2" fmla="*/ 10 w 93"/>
                <a:gd name="T3" fmla="*/ 58 h 58"/>
                <a:gd name="T4" fmla="*/ 93 w 93"/>
                <a:gd name="T5" fmla="*/ 30 h 58"/>
                <a:gd name="T6" fmla="*/ 83 w 93"/>
                <a:gd name="T7" fmla="*/ 0 h 58"/>
                <a:gd name="T8" fmla="*/ 0 w 93"/>
                <a:gd name="T9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8">
                  <a:moveTo>
                    <a:pt x="0" y="27"/>
                  </a:moveTo>
                  <a:lnTo>
                    <a:pt x="10" y="58"/>
                  </a:lnTo>
                  <a:lnTo>
                    <a:pt x="93" y="30"/>
                  </a:lnTo>
                  <a:lnTo>
                    <a:pt x="83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9" name="Freeform 764"/>
            <p:cNvSpPr/>
            <p:nvPr/>
          </p:nvSpPr>
          <p:spPr bwMode="auto">
            <a:xfrm>
              <a:off x="8689975" y="3716338"/>
              <a:ext cx="149225" cy="88900"/>
            </a:xfrm>
            <a:custGeom>
              <a:avLst/>
              <a:gdLst>
                <a:gd name="T0" fmla="*/ 0 w 94"/>
                <a:gd name="T1" fmla="*/ 26 h 56"/>
                <a:gd name="T2" fmla="*/ 10 w 94"/>
                <a:gd name="T3" fmla="*/ 56 h 56"/>
                <a:gd name="T4" fmla="*/ 94 w 94"/>
                <a:gd name="T5" fmla="*/ 30 h 56"/>
                <a:gd name="T6" fmla="*/ 85 w 94"/>
                <a:gd name="T7" fmla="*/ 0 h 56"/>
                <a:gd name="T8" fmla="*/ 0 w 94"/>
                <a:gd name="T9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6">
                  <a:moveTo>
                    <a:pt x="0" y="26"/>
                  </a:moveTo>
                  <a:lnTo>
                    <a:pt x="10" y="56"/>
                  </a:lnTo>
                  <a:lnTo>
                    <a:pt x="94" y="30"/>
                  </a:lnTo>
                  <a:lnTo>
                    <a:pt x="8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0" name="Freeform 765"/>
            <p:cNvSpPr/>
            <p:nvPr/>
          </p:nvSpPr>
          <p:spPr bwMode="auto">
            <a:xfrm>
              <a:off x="8491538" y="3776663"/>
              <a:ext cx="149225" cy="88900"/>
            </a:xfrm>
            <a:custGeom>
              <a:avLst/>
              <a:gdLst>
                <a:gd name="T0" fmla="*/ 0 w 94"/>
                <a:gd name="T1" fmla="*/ 26 h 56"/>
                <a:gd name="T2" fmla="*/ 9 w 94"/>
                <a:gd name="T3" fmla="*/ 56 h 56"/>
                <a:gd name="T4" fmla="*/ 94 w 94"/>
                <a:gd name="T5" fmla="*/ 31 h 56"/>
                <a:gd name="T6" fmla="*/ 85 w 94"/>
                <a:gd name="T7" fmla="*/ 0 h 56"/>
                <a:gd name="T8" fmla="*/ 0 w 94"/>
                <a:gd name="T9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6">
                  <a:moveTo>
                    <a:pt x="0" y="26"/>
                  </a:moveTo>
                  <a:lnTo>
                    <a:pt x="9" y="56"/>
                  </a:lnTo>
                  <a:lnTo>
                    <a:pt x="94" y="31"/>
                  </a:lnTo>
                  <a:lnTo>
                    <a:pt x="8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1" name="Freeform 766"/>
            <p:cNvSpPr/>
            <p:nvPr/>
          </p:nvSpPr>
          <p:spPr bwMode="auto">
            <a:xfrm>
              <a:off x="8293100" y="3836988"/>
              <a:ext cx="147638" cy="88900"/>
            </a:xfrm>
            <a:custGeom>
              <a:avLst/>
              <a:gdLst>
                <a:gd name="T0" fmla="*/ 0 w 93"/>
                <a:gd name="T1" fmla="*/ 25 h 56"/>
                <a:gd name="T2" fmla="*/ 9 w 93"/>
                <a:gd name="T3" fmla="*/ 56 h 56"/>
                <a:gd name="T4" fmla="*/ 93 w 93"/>
                <a:gd name="T5" fmla="*/ 31 h 56"/>
                <a:gd name="T6" fmla="*/ 84 w 93"/>
                <a:gd name="T7" fmla="*/ 0 h 56"/>
                <a:gd name="T8" fmla="*/ 0 w 93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6">
                  <a:moveTo>
                    <a:pt x="0" y="25"/>
                  </a:moveTo>
                  <a:lnTo>
                    <a:pt x="9" y="56"/>
                  </a:lnTo>
                  <a:lnTo>
                    <a:pt x="93" y="31"/>
                  </a:lnTo>
                  <a:lnTo>
                    <a:pt x="84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2" name="Freeform 767"/>
            <p:cNvSpPr/>
            <p:nvPr/>
          </p:nvSpPr>
          <p:spPr bwMode="auto">
            <a:xfrm>
              <a:off x="8091488" y="3897313"/>
              <a:ext cx="149225" cy="85725"/>
            </a:xfrm>
            <a:custGeom>
              <a:avLst/>
              <a:gdLst>
                <a:gd name="T0" fmla="*/ 0 w 94"/>
                <a:gd name="T1" fmla="*/ 23 h 54"/>
                <a:gd name="T2" fmla="*/ 9 w 94"/>
                <a:gd name="T3" fmla="*/ 54 h 54"/>
                <a:gd name="T4" fmla="*/ 94 w 94"/>
                <a:gd name="T5" fmla="*/ 30 h 54"/>
                <a:gd name="T6" fmla="*/ 85 w 94"/>
                <a:gd name="T7" fmla="*/ 0 h 54"/>
                <a:gd name="T8" fmla="*/ 0 w 94"/>
                <a:gd name="T9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4">
                  <a:moveTo>
                    <a:pt x="0" y="23"/>
                  </a:moveTo>
                  <a:lnTo>
                    <a:pt x="9" y="54"/>
                  </a:lnTo>
                  <a:lnTo>
                    <a:pt x="94" y="30"/>
                  </a:lnTo>
                  <a:lnTo>
                    <a:pt x="85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3" name="Freeform 768"/>
            <p:cNvSpPr/>
            <p:nvPr/>
          </p:nvSpPr>
          <p:spPr bwMode="auto">
            <a:xfrm>
              <a:off x="7893050" y="3954463"/>
              <a:ext cx="146050" cy="84138"/>
            </a:xfrm>
            <a:custGeom>
              <a:avLst/>
              <a:gdLst>
                <a:gd name="T0" fmla="*/ 0 w 92"/>
                <a:gd name="T1" fmla="*/ 22 h 53"/>
                <a:gd name="T2" fmla="*/ 8 w 92"/>
                <a:gd name="T3" fmla="*/ 53 h 53"/>
                <a:gd name="T4" fmla="*/ 92 w 92"/>
                <a:gd name="T5" fmla="*/ 30 h 53"/>
                <a:gd name="T6" fmla="*/ 84 w 92"/>
                <a:gd name="T7" fmla="*/ 0 h 53"/>
                <a:gd name="T8" fmla="*/ 0 w 92"/>
                <a:gd name="T9" fmla="*/ 2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3">
                  <a:moveTo>
                    <a:pt x="0" y="22"/>
                  </a:moveTo>
                  <a:lnTo>
                    <a:pt x="8" y="53"/>
                  </a:lnTo>
                  <a:lnTo>
                    <a:pt x="92" y="30"/>
                  </a:lnTo>
                  <a:lnTo>
                    <a:pt x="84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4" name="Freeform 769"/>
            <p:cNvSpPr/>
            <p:nvPr/>
          </p:nvSpPr>
          <p:spPr bwMode="auto">
            <a:xfrm>
              <a:off x="7689850" y="4008438"/>
              <a:ext cx="149225" cy="84138"/>
            </a:xfrm>
            <a:custGeom>
              <a:avLst/>
              <a:gdLst>
                <a:gd name="T0" fmla="*/ 0 w 94"/>
                <a:gd name="T1" fmla="*/ 21 h 53"/>
                <a:gd name="T2" fmla="*/ 8 w 94"/>
                <a:gd name="T3" fmla="*/ 53 h 53"/>
                <a:gd name="T4" fmla="*/ 94 w 94"/>
                <a:gd name="T5" fmla="*/ 30 h 53"/>
                <a:gd name="T6" fmla="*/ 86 w 94"/>
                <a:gd name="T7" fmla="*/ 0 h 53"/>
                <a:gd name="T8" fmla="*/ 0 w 94"/>
                <a:gd name="T9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3">
                  <a:moveTo>
                    <a:pt x="0" y="21"/>
                  </a:moveTo>
                  <a:lnTo>
                    <a:pt x="8" y="53"/>
                  </a:lnTo>
                  <a:lnTo>
                    <a:pt x="94" y="30"/>
                  </a:lnTo>
                  <a:lnTo>
                    <a:pt x="8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5" name="Freeform 770"/>
            <p:cNvSpPr/>
            <p:nvPr/>
          </p:nvSpPr>
          <p:spPr bwMode="auto">
            <a:xfrm>
              <a:off x="7489825" y="4059238"/>
              <a:ext cx="146050" cy="80963"/>
            </a:xfrm>
            <a:custGeom>
              <a:avLst/>
              <a:gdLst>
                <a:gd name="T0" fmla="*/ 0 w 92"/>
                <a:gd name="T1" fmla="*/ 21 h 51"/>
                <a:gd name="T2" fmla="*/ 6 w 92"/>
                <a:gd name="T3" fmla="*/ 51 h 51"/>
                <a:gd name="T4" fmla="*/ 92 w 92"/>
                <a:gd name="T5" fmla="*/ 31 h 51"/>
                <a:gd name="T6" fmla="*/ 84 w 92"/>
                <a:gd name="T7" fmla="*/ 0 h 51"/>
                <a:gd name="T8" fmla="*/ 0 w 92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1">
                  <a:moveTo>
                    <a:pt x="0" y="21"/>
                  </a:moveTo>
                  <a:lnTo>
                    <a:pt x="6" y="51"/>
                  </a:lnTo>
                  <a:lnTo>
                    <a:pt x="92" y="31"/>
                  </a:lnTo>
                  <a:lnTo>
                    <a:pt x="84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6" name="Freeform 771"/>
            <p:cNvSpPr/>
            <p:nvPr/>
          </p:nvSpPr>
          <p:spPr bwMode="auto">
            <a:xfrm>
              <a:off x="7285038" y="4106863"/>
              <a:ext cx="149225" cy="80963"/>
            </a:xfrm>
            <a:custGeom>
              <a:avLst/>
              <a:gdLst>
                <a:gd name="T0" fmla="*/ 0 w 83"/>
                <a:gd name="T1" fmla="*/ 17 h 45"/>
                <a:gd name="T2" fmla="*/ 6 w 83"/>
                <a:gd name="T3" fmla="*/ 45 h 45"/>
                <a:gd name="T4" fmla="*/ 45 w 83"/>
                <a:gd name="T5" fmla="*/ 36 h 45"/>
                <a:gd name="T6" fmla="*/ 83 w 83"/>
                <a:gd name="T7" fmla="*/ 28 h 45"/>
                <a:gd name="T8" fmla="*/ 77 w 83"/>
                <a:gd name="T9" fmla="*/ 0 h 45"/>
                <a:gd name="T10" fmla="*/ 39 w 83"/>
                <a:gd name="T11" fmla="*/ 9 h 45"/>
                <a:gd name="T12" fmla="*/ 0 w 83"/>
                <a:gd name="T13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5">
                  <a:moveTo>
                    <a:pt x="0" y="17"/>
                  </a:move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25" y="40"/>
                    <a:pt x="45" y="36"/>
                  </a:cubicBezTo>
                  <a:cubicBezTo>
                    <a:pt x="64" y="32"/>
                    <a:pt x="83" y="28"/>
                    <a:pt x="83" y="28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58" y="5"/>
                    <a:pt x="39" y="9"/>
                  </a:cubicBezTo>
                  <a:cubicBezTo>
                    <a:pt x="19" y="13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7" name="Freeform 772"/>
            <p:cNvSpPr/>
            <p:nvPr/>
          </p:nvSpPr>
          <p:spPr bwMode="auto">
            <a:xfrm>
              <a:off x="7081838" y="4151313"/>
              <a:ext cx="147638" cy="76200"/>
            </a:xfrm>
            <a:custGeom>
              <a:avLst/>
              <a:gdLst>
                <a:gd name="T0" fmla="*/ 0 w 82"/>
                <a:gd name="T1" fmla="*/ 14 h 42"/>
                <a:gd name="T2" fmla="*/ 5 w 82"/>
                <a:gd name="T3" fmla="*/ 42 h 42"/>
                <a:gd name="T4" fmla="*/ 43 w 82"/>
                <a:gd name="T5" fmla="*/ 35 h 42"/>
                <a:gd name="T6" fmla="*/ 82 w 82"/>
                <a:gd name="T7" fmla="*/ 27 h 42"/>
                <a:gd name="T8" fmla="*/ 76 w 82"/>
                <a:gd name="T9" fmla="*/ 0 h 42"/>
                <a:gd name="T10" fmla="*/ 38 w 82"/>
                <a:gd name="T11" fmla="*/ 7 h 42"/>
                <a:gd name="T12" fmla="*/ 0 w 82"/>
                <a:gd name="T13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42">
                  <a:moveTo>
                    <a:pt x="0" y="14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24" y="38"/>
                    <a:pt x="43" y="35"/>
                  </a:cubicBezTo>
                  <a:cubicBezTo>
                    <a:pt x="63" y="31"/>
                    <a:pt x="82" y="27"/>
                    <a:pt x="82" y="2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7" y="4"/>
                    <a:pt x="38" y="7"/>
                  </a:cubicBezTo>
                  <a:cubicBezTo>
                    <a:pt x="19" y="11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8" name="Freeform 773"/>
            <p:cNvSpPr/>
            <p:nvPr/>
          </p:nvSpPr>
          <p:spPr bwMode="auto">
            <a:xfrm>
              <a:off x="6878638" y="4189413"/>
              <a:ext cx="144463" cy="71438"/>
            </a:xfrm>
            <a:custGeom>
              <a:avLst/>
              <a:gdLst>
                <a:gd name="T0" fmla="*/ 0 w 81"/>
                <a:gd name="T1" fmla="*/ 12 h 40"/>
                <a:gd name="T2" fmla="*/ 4 w 81"/>
                <a:gd name="T3" fmla="*/ 40 h 40"/>
                <a:gd name="T4" fmla="*/ 42 w 81"/>
                <a:gd name="T5" fmla="*/ 34 h 40"/>
                <a:gd name="T6" fmla="*/ 81 w 81"/>
                <a:gd name="T7" fmla="*/ 28 h 40"/>
                <a:gd name="T8" fmla="*/ 76 w 81"/>
                <a:gd name="T9" fmla="*/ 0 h 40"/>
                <a:gd name="T10" fmla="*/ 38 w 81"/>
                <a:gd name="T11" fmla="*/ 6 h 40"/>
                <a:gd name="T12" fmla="*/ 0 w 81"/>
                <a:gd name="T13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40">
                  <a:moveTo>
                    <a:pt x="0" y="12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23" y="37"/>
                    <a:pt x="42" y="34"/>
                  </a:cubicBezTo>
                  <a:cubicBezTo>
                    <a:pt x="62" y="31"/>
                    <a:pt x="81" y="28"/>
                    <a:pt x="81" y="2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7" y="3"/>
                    <a:pt x="38" y="6"/>
                  </a:cubicBezTo>
                  <a:cubicBezTo>
                    <a:pt x="19" y="9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9" name="Freeform 774"/>
            <p:cNvSpPr/>
            <p:nvPr/>
          </p:nvSpPr>
          <p:spPr bwMode="auto">
            <a:xfrm>
              <a:off x="6672263" y="4219575"/>
              <a:ext cx="142875" cy="63500"/>
            </a:xfrm>
            <a:custGeom>
              <a:avLst/>
              <a:gdLst>
                <a:gd name="T0" fmla="*/ 0 w 80"/>
                <a:gd name="T1" fmla="*/ 7 h 35"/>
                <a:gd name="T2" fmla="*/ 2 w 80"/>
                <a:gd name="T3" fmla="*/ 35 h 35"/>
                <a:gd name="T4" fmla="*/ 41 w 80"/>
                <a:gd name="T5" fmla="*/ 32 h 35"/>
                <a:gd name="T6" fmla="*/ 80 w 80"/>
                <a:gd name="T7" fmla="*/ 28 h 35"/>
                <a:gd name="T8" fmla="*/ 77 w 80"/>
                <a:gd name="T9" fmla="*/ 0 h 35"/>
                <a:gd name="T10" fmla="*/ 39 w 80"/>
                <a:gd name="T11" fmla="*/ 4 h 35"/>
                <a:gd name="T12" fmla="*/ 0 w 80"/>
                <a:gd name="T13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5">
                  <a:moveTo>
                    <a:pt x="0" y="7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2" y="34"/>
                    <a:pt x="41" y="32"/>
                  </a:cubicBezTo>
                  <a:cubicBezTo>
                    <a:pt x="61" y="30"/>
                    <a:pt x="80" y="28"/>
                    <a:pt x="80" y="28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58" y="2"/>
                    <a:pt x="39" y="4"/>
                  </a:cubicBezTo>
                  <a:cubicBezTo>
                    <a:pt x="19" y="6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0" name="Freeform 775"/>
            <p:cNvSpPr/>
            <p:nvPr/>
          </p:nvSpPr>
          <p:spPr bwMode="auto">
            <a:xfrm>
              <a:off x="6464300" y="4235450"/>
              <a:ext cx="142875" cy="53975"/>
            </a:xfrm>
            <a:custGeom>
              <a:avLst/>
              <a:gdLst>
                <a:gd name="T0" fmla="*/ 2 w 80"/>
                <a:gd name="T1" fmla="*/ 1 h 30"/>
                <a:gd name="T2" fmla="*/ 0 w 80"/>
                <a:gd name="T3" fmla="*/ 29 h 30"/>
                <a:gd name="T4" fmla="*/ 13 w 80"/>
                <a:gd name="T5" fmla="*/ 29 h 30"/>
                <a:gd name="T6" fmla="*/ 40 w 80"/>
                <a:gd name="T7" fmla="*/ 29 h 30"/>
                <a:gd name="T8" fmla="*/ 67 w 80"/>
                <a:gd name="T9" fmla="*/ 29 h 30"/>
                <a:gd name="T10" fmla="*/ 80 w 80"/>
                <a:gd name="T11" fmla="*/ 28 h 30"/>
                <a:gd name="T12" fmla="*/ 78 w 80"/>
                <a:gd name="T13" fmla="*/ 0 h 30"/>
                <a:gd name="T14" fmla="*/ 66 w 80"/>
                <a:gd name="T15" fmla="*/ 1 h 30"/>
                <a:gd name="T16" fmla="*/ 40 w 80"/>
                <a:gd name="T17" fmla="*/ 1 h 30"/>
                <a:gd name="T18" fmla="*/ 14 w 80"/>
                <a:gd name="T19" fmla="*/ 1 h 30"/>
                <a:gd name="T20" fmla="*/ 2 w 80"/>
                <a:gd name="T2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30">
                  <a:moveTo>
                    <a:pt x="2" y="1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5" y="29"/>
                    <a:pt x="13" y="29"/>
                  </a:cubicBezTo>
                  <a:cubicBezTo>
                    <a:pt x="20" y="29"/>
                    <a:pt x="30" y="30"/>
                    <a:pt x="40" y="29"/>
                  </a:cubicBezTo>
                  <a:cubicBezTo>
                    <a:pt x="50" y="30"/>
                    <a:pt x="60" y="29"/>
                    <a:pt x="67" y="29"/>
                  </a:cubicBezTo>
                  <a:cubicBezTo>
                    <a:pt x="75" y="29"/>
                    <a:pt x="80" y="28"/>
                    <a:pt x="80" y="28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4" y="1"/>
                    <a:pt x="66" y="1"/>
                  </a:cubicBezTo>
                  <a:cubicBezTo>
                    <a:pt x="59" y="1"/>
                    <a:pt x="49" y="1"/>
                    <a:pt x="40" y="1"/>
                  </a:cubicBezTo>
                  <a:cubicBezTo>
                    <a:pt x="30" y="1"/>
                    <a:pt x="21" y="1"/>
                    <a:pt x="14" y="1"/>
                  </a:cubicBezTo>
                  <a:cubicBezTo>
                    <a:pt x="6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1" name="Freeform 776"/>
            <p:cNvSpPr/>
            <p:nvPr/>
          </p:nvSpPr>
          <p:spPr bwMode="auto">
            <a:xfrm>
              <a:off x="6251575" y="4203700"/>
              <a:ext cx="149225" cy="79375"/>
            </a:xfrm>
            <a:custGeom>
              <a:avLst/>
              <a:gdLst>
                <a:gd name="T0" fmla="*/ 10 w 83"/>
                <a:gd name="T1" fmla="*/ 0 h 44"/>
                <a:gd name="T2" fmla="*/ 0 w 83"/>
                <a:gd name="T3" fmla="*/ 26 h 44"/>
                <a:gd name="T4" fmla="*/ 3 w 83"/>
                <a:gd name="T5" fmla="*/ 27 h 44"/>
                <a:gd name="T6" fmla="*/ 12 w 83"/>
                <a:gd name="T7" fmla="*/ 30 h 44"/>
                <a:gd name="T8" fmla="*/ 25 w 83"/>
                <a:gd name="T9" fmla="*/ 34 h 44"/>
                <a:gd name="T10" fmla="*/ 39 w 83"/>
                <a:gd name="T11" fmla="*/ 37 h 44"/>
                <a:gd name="T12" fmla="*/ 79 w 83"/>
                <a:gd name="T13" fmla="*/ 44 h 44"/>
                <a:gd name="T14" fmla="*/ 83 w 83"/>
                <a:gd name="T15" fmla="*/ 16 h 44"/>
                <a:gd name="T16" fmla="*/ 45 w 83"/>
                <a:gd name="T17" fmla="*/ 10 h 44"/>
                <a:gd name="T18" fmla="*/ 32 w 83"/>
                <a:gd name="T19" fmla="*/ 7 h 44"/>
                <a:gd name="T20" fmla="*/ 21 w 83"/>
                <a:gd name="T21" fmla="*/ 3 h 44"/>
                <a:gd name="T22" fmla="*/ 13 w 83"/>
                <a:gd name="T23" fmla="*/ 1 h 44"/>
                <a:gd name="T24" fmla="*/ 10 w 83"/>
                <a:gd name="T2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44">
                  <a:moveTo>
                    <a:pt x="1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1" y="26"/>
                    <a:pt x="3" y="27"/>
                  </a:cubicBezTo>
                  <a:cubicBezTo>
                    <a:pt x="5" y="28"/>
                    <a:pt x="9" y="29"/>
                    <a:pt x="12" y="30"/>
                  </a:cubicBezTo>
                  <a:cubicBezTo>
                    <a:pt x="16" y="31"/>
                    <a:pt x="20" y="33"/>
                    <a:pt x="25" y="34"/>
                  </a:cubicBezTo>
                  <a:cubicBezTo>
                    <a:pt x="30" y="35"/>
                    <a:pt x="34" y="36"/>
                    <a:pt x="39" y="37"/>
                  </a:cubicBezTo>
                  <a:cubicBezTo>
                    <a:pt x="59" y="42"/>
                    <a:pt x="79" y="44"/>
                    <a:pt x="79" y="44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6"/>
                    <a:pt x="64" y="14"/>
                    <a:pt x="45" y="10"/>
                  </a:cubicBezTo>
                  <a:cubicBezTo>
                    <a:pt x="41" y="9"/>
                    <a:pt x="36" y="8"/>
                    <a:pt x="32" y="7"/>
                  </a:cubicBezTo>
                  <a:cubicBezTo>
                    <a:pt x="28" y="6"/>
                    <a:pt x="24" y="4"/>
                    <a:pt x="21" y="3"/>
                  </a:cubicBezTo>
                  <a:cubicBezTo>
                    <a:pt x="18" y="2"/>
                    <a:pt x="15" y="1"/>
                    <a:pt x="13" y="1"/>
                  </a:cubicBezTo>
                  <a:cubicBezTo>
                    <a:pt x="11" y="0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2" name="Freeform 777"/>
            <p:cNvSpPr/>
            <p:nvPr/>
          </p:nvSpPr>
          <p:spPr bwMode="auto">
            <a:xfrm>
              <a:off x="6113463" y="4075113"/>
              <a:ext cx="103188" cy="139700"/>
            </a:xfrm>
            <a:custGeom>
              <a:avLst/>
              <a:gdLst>
                <a:gd name="T0" fmla="*/ 28 w 57"/>
                <a:gd name="T1" fmla="*/ 0 h 78"/>
                <a:gd name="T2" fmla="*/ 0 w 57"/>
                <a:gd name="T3" fmla="*/ 1 h 78"/>
                <a:gd name="T4" fmla="*/ 0 w 57"/>
                <a:gd name="T5" fmla="*/ 5 h 78"/>
                <a:gd name="T6" fmla="*/ 1 w 57"/>
                <a:gd name="T7" fmla="*/ 15 h 78"/>
                <a:gd name="T8" fmla="*/ 11 w 57"/>
                <a:gd name="T9" fmla="*/ 44 h 78"/>
                <a:gd name="T10" fmla="*/ 20 w 57"/>
                <a:gd name="T11" fmla="*/ 58 h 78"/>
                <a:gd name="T12" fmla="*/ 25 w 57"/>
                <a:gd name="T13" fmla="*/ 64 h 78"/>
                <a:gd name="T14" fmla="*/ 30 w 57"/>
                <a:gd name="T15" fmla="*/ 69 h 78"/>
                <a:gd name="T16" fmla="*/ 37 w 57"/>
                <a:gd name="T17" fmla="*/ 76 h 78"/>
                <a:gd name="T18" fmla="*/ 40 w 57"/>
                <a:gd name="T19" fmla="*/ 78 h 78"/>
                <a:gd name="T20" fmla="*/ 57 w 57"/>
                <a:gd name="T21" fmla="*/ 55 h 78"/>
                <a:gd name="T22" fmla="*/ 55 w 57"/>
                <a:gd name="T23" fmla="*/ 54 h 78"/>
                <a:gd name="T24" fmla="*/ 49 w 57"/>
                <a:gd name="T25" fmla="*/ 49 h 78"/>
                <a:gd name="T26" fmla="*/ 46 w 57"/>
                <a:gd name="T27" fmla="*/ 45 h 78"/>
                <a:gd name="T28" fmla="*/ 42 w 57"/>
                <a:gd name="T29" fmla="*/ 41 h 78"/>
                <a:gd name="T30" fmla="*/ 36 w 57"/>
                <a:gd name="T31" fmla="*/ 31 h 78"/>
                <a:gd name="T32" fmla="*/ 29 w 57"/>
                <a:gd name="T33" fmla="*/ 10 h 78"/>
                <a:gd name="T34" fmla="*/ 28 w 57"/>
                <a:gd name="T3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78">
                  <a:moveTo>
                    <a:pt x="2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5"/>
                  </a:cubicBezTo>
                  <a:cubicBezTo>
                    <a:pt x="0" y="7"/>
                    <a:pt x="1" y="10"/>
                    <a:pt x="1" y="15"/>
                  </a:cubicBezTo>
                  <a:cubicBezTo>
                    <a:pt x="2" y="23"/>
                    <a:pt x="6" y="34"/>
                    <a:pt x="11" y="44"/>
                  </a:cubicBezTo>
                  <a:cubicBezTo>
                    <a:pt x="14" y="49"/>
                    <a:pt x="16" y="54"/>
                    <a:pt x="20" y="58"/>
                  </a:cubicBezTo>
                  <a:cubicBezTo>
                    <a:pt x="22" y="60"/>
                    <a:pt x="23" y="62"/>
                    <a:pt x="25" y="64"/>
                  </a:cubicBezTo>
                  <a:cubicBezTo>
                    <a:pt x="27" y="66"/>
                    <a:pt x="28" y="67"/>
                    <a:pt x="30" y="69"/>
                  </a:cubicBezTo>
                  <a:cubicBezTo>
                    <a:pt x="33" y="72"/>
                    <a:pt x="35" y="74"/>
                    <a:pt x="37" y="76"/>
                  </a:cubicBezTo>
                  <a:cubicBezTo>
                    <a:pt x="39" y="77"/>
                    <a:pt x="40" y="78"/>
                    <a:pt x="40" y="78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5"/>
                    <a:pt x="56" y="55"/>
                    <a:pt x="55" y="54"/>
                  </a:cubicBezTo>
                  <a:cubicBezTo>
                    <a:pt x="53" y="53"/>
                    <a:pt x="51" y="51"/>
                    <a:pt x="49" y="49"/>
                  </a:cubicBezTo>
                  <a:cubicBezTo>
                    <a:pt x="48" y="48"/>
                    <a:pt x="47" y="46"/>
                    <a:pt x="46" y="45"/>
                  </a:cubicBezTo>
                  <a:cubicBezTo>
                    <a:pt x="44" y="44"/>
                    <a:pt x="43" y="42"/>
                    <a:pt x="42" y="41"/>
                  </a:cubicBezTo>
                  <a:cubicBezTo>
                    <a:pt x="40" y="38"/>
                    <a:pt x="38" y="35"/>
                    <a:pt x="36" y="31"/>
                  </a:cubicBezTo>
                  <a:cubicBezTo>
                    <a:pt x="32" y="24"/>
                    <a:pt x="30" y="16"/>
                    <a:pt x="29" y="10"/>
                  </a:cubicBezTo>
                  <a:cubicBezTo>
                    <a:pt x="28" y="4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3" name="Freeform 778"/>
            <p:cNvSpPr/>
            <p:nvPr/>
          </p:nvSpPr>
          <p:spPr bwMode="auto">
            <a:xfrm>
              <a:off x="6122988" y="3868738"/>
              <a:ext cx="101600" cy="144463"/>
            </a:xfrm>
            <a:custGeom>
              <a:avLst/>
              <a:gdLst>
                <a:gd name="T0" fmla="*/ 57 w 57"/>
                <a:gd name="T1" fmla="*/ 14 h 81"/>
                <a:gd name="T2" fmla="*/ 33 w 57"/>
                <a:gd name="T3" fmla="*/ 0 h 81"/>
                <a:gd name="T4" fmla="*/ 27 w 57"/>
                <a:gd name="T5" fmla="*/ 11 h 81"/>
                <a:gd name="T6" fmla="*/ 15 w 57"/>
                <a:gd name="T7" fmla="*/ 35 h 81"/>
                <a:gd name="T8" fmla="*/ 0 w 57"/>
                <a:gd name="T9" fmla="*/ 74 h 81"/>
                <a:gd name="T10" fmla="*/ 28 w 57"/>
                <a:gd name="T11" fmla="*/ 81 h 81"/>
                <a:gd name="T12" fmla="*/ 40 w 57"/>
                <a:gd name="T13" fmla="*/ 47 h 81"/>
                <a:gd name="T14" fmla="*/ 52 w 57"/>
                <a:gd name="T15" fmla="*/ 24 h 81"/>
                <a:gd name="T16" fmla="*/ 57 w 57"/>
                <a:gd name="T17" fmla="*/ 1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81">
                  <a:moveTo>
                    <a:pt x="57" y="14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1" y="4"/>
                    <a:pt x="27" y="11"/>
                  </a:cubicBezTo>
                  <a:cubicBezTo>
                    <a:pt x="23" y="17"/>
                    <a:pt x="19" y="26"/>
                    <a:pt x="15" y="35"/>
                  </a:cubicBezTo>
                  <a:cubicBezTo>
                    <a:pt x="6" y="54"/>
                    <a:pt x="0" y="74"/>
                    <a:pt x="0" y="74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8" y="81"/>
                    <a:pt x="32" y="64"/>
                    <a:pt x="40" y="47"/>
                  </a:cubicBezTo>
                  <a:cubicBezTo>
                    <a:pt x="44" y="39"/>
                    <a:pt x="48" y="30"/>
                    <a:pt x="52" y="24"/>
                  </a:cubicBezTo>
                  <a:cubicBezTo>
                    <a:pt x="55" y="18"/>
                    <a:pt x="57" y="14"/>
                    <a:pt x="5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4" name="Freeform 779"/>
            <p:cNvSpPr/>
            <p:nvPr/>
          </p:nvSpPr>
          <p:spPr bwMode="auto">
            <a:xfrm>
              <a:off x="6219825" y="3694113"/>
              <a:ext cx="125413" cy="141288"/>
            </a:xfrm>
            <a:custGeom>
              <a:avLst/>
              <a:gdLst>
                <a:gd name="T0" fmla="*/ 70 w 70"/>
                <a:gd name="T1" fmla="*/ 18 h 79"/>
                <a:gd name="T2" fmla="*/ 48 w 70"/>
                <a:gd name="T3" fmla="*/ 0 h 79"/>
                <a:gd name="T4" fmla="*/ 24 w 70"/>
                <a:gd name="T5" fmla="*/ 31 h 79"/>
                <a:gd name="T6" fmla="*/ 7 w 70"/>
                <a:gd name="T7" fmla="*/ 53 h 79"/>
                <a:gd name="T8" fmla="*/ 2 w 70"/>
                <a:gd name="T9" fmla="*/ 61 h 79"/>
                <a:gd name="T10" fmla="*/ 0 w 70"/>
                <a:gd name="T11" fmla="*/ 64 h 79"/>
                <a:gd name="T12" fmla="*/ 24 w 70"/>
                <a:gd name="T13" fmla="*/ 79 h 79"/>
                <a:gd name="T14" fmla="*/ 25 w 70"/>
                <a:gd name="T15" fmla="*/ 77 h 79"/>
                <a:gd name="T16" fmla="*/ 30 w 70"/>
                <a:gd name="T17" fmla="*/ 70 h 79"/>
                <a:gd name="T18" fmla="*/ 46 w 70"/>
                <a:gd name="T19" fmla="*/ 48 h 79"/>
                <a:gd name="T20" fmla="*/ 70 w 70"/>
                <a:gd name="T21" fmla="*/ 1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79">
                  <a:moveTo>
                    <a:pt x="70" y="18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36" y="16"/>
                    <a:pt x="24" y="31"/>
                  </a:cubicBezTo>
                  <a:cubicBezTo>
                    <a:pt x="17" y="39"/>
                    <a:pt x="12" y="47"/>
                    <a:pt x="7" y="53"/>
                  </a:cubicBezTo>
                  <a:cubicBezTo>
                    <a:pt x="5" y="56"/>
                    <a:pt x="3" y="59"/>
                    <a:pt x="2" y="61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24" y="79"/>
                    <a:pt x="24" y="78"/>
                    <a:pt x="25" y="77"/>
                  </a:cubicBezTo>
                  <a:cubicBezTo>
                    <a:pt x="27" y="75"/>
                    <a:pt x="28" y="73"/>
                    <a:pt x="30" y="70"/>
                  </a:cubicBezTo>
                  <a:cubicBezTo>
                    <a:pt x="35" y="64"/>
                    <a:pt x="40" y="56"/>
                    <a:pt x="46" y="48"/>
                  </a:cubicBezTo>
                  <a:cubicBezTo>
                    <a:pt x="58" y="33"/>
                    <a:pt x="70" y="18"/>
                    <a:pt x="7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5" name="Freeform 780"/>
            <p:cNvSpPr/>
            <p:nvPr/>
          </p:nvSpPr>
          <p:spPr bwMode="auto">
            <a:xfrm>
              <a:off x="6350000" y="3538538"/>
              <a:ext cx="133350" cy="138113"/>
            </a:xfrm>
            <a:custGeom>
              <a:avLst/>
              <a:gdLst>
                <a:gd name="T0" fmla="*/ 74 w 74"/>
                <a:gd name="T1" fmla="*/ 20 h 77"/>
                <a:gd name="T2" fmla="*/ 54 w 74"/>
                <a:gd name="T3" fmla="*/ 0 h 77"/>
                <a:gd name="T4" fmla="*/ 45 w 74"/>
                <a:gd name="T5" fmla="*/ 9 h 77"/>
                <a:gd name="T6" fmla="*/ 27 w 74"/>
                <a:gd name="T7" fmla="*/ 29 h 77"/>
                <a:gd name="T8" fmla="*/ 9 w 74"/>
                <a:gd name="T9" fmla="*/ 49 h 77"/>
                <a:gd name="T10" fmla="*/ 0 w 74"/>
                <a:gd name="T11" fmla="*/ 58 h 77"/>
                <a:gd name="T12" fmla="*/ 21 w 74"/>
                <a:gd name="T13" fmla="*/ 77 h 77"/>
                <a:gd name="T14" fmla="*/ 29 w 74"/>
                <a:gd name="T15" fmla="*/ 68 h 77"/>
                <a:gd name="T16" fmla="*/ 47 w 74"/>
                <a:gd name="T17" fmla="*/ 48 h 77"/>
                <a:gd name="T18" fmla="*/ 66 w 74"/>
                <a:gd name="T19" fmla="*/ 29 h 77"/>
                <a:gd name="T20" fmla="*/ 74 w 74"/>
                <a:gd name="T21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7">
                  <a:moveTo>
                    <a:pt x="74" y="2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0" y="4"/>
                    <a:pt x="45" y="9"/>
                  </a:cubicBezTo>
                  <a:cubicBezTo>
                    <a:pt x="40" y="15"/>
                    <a:pt x="33" y="22"/>
                    <a:pt x="27" y="29"/>
                  </a:cubicBezTo>
                  <a:cubicBezTo>
                    <a:pt x="20" y="36"/>
                    <a:pt x="13" y="43"/>
                    <a:pt x="9" y="49"/>
                  </a:cubicBezTo>
                  <a:cubicBezTo>
                    <a:pt x="4" y="54"/>
                    <a:pt x="0" y="58"/>
                    <a:pt x="0" y="58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7"/>
                    <a:pt x="25" y="73"/>
                    <a:pt x="29" y="68"/>
                  </a:cubicBezTo>
                  <a:cubicBezTo>
                    <a:pt x="34" y="62"/>
                    <a:pt x="41" y="55"/>
                    <a:pt x="47" y="48"/>
                  </a:cubicBezTo>
                  <a:cubicBezTo>
                    <a:pt x="54" y="41"/>
                    <a:pt x="61" y="34"/>
                    <a:pt x="66" y="29"/>
                  </a:cubicBezTo>
                  <a:cubicBezTo>
                    <a:pt x="71" y="23"/>
                    <a:pt x="74" y="20"/>
                    <a:pt x="7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6" name="Freeform 781"/>
            <p:cNvSpPr/>
            <p:nvPr/>
          </p:nvSpPr>
          <p:spPr bwMode="auto">
            <a:xfrm>
              <a:off x="6496050" y="3390900"/>
              <a:ext cx="134938" cy="134938"/>
            </a:xfrm>
            <a:custGeom>
              <a:avLst/>
              <a:gdLst>
                <a:gd name="T0" fmla="*/ 75 w 75"/>
                <a:gd name="T1" fmla="*/ 21 h 75"/>
                <a:gd name="T2" fmla="*/ 56 w 75"/>
                <a:gd name="T3" fmla="*/ 0 h 75"/>
                <a:gd name="T4" fmla="*/ 28 w 75"/>
                <a:gd name="T5" fmla="*/ 28 h 75"/>
                <a:gd name="T6" fmla="*/ 0 w 75"/>
                <a:gd name="T7" fmla="*/ 55 h 75"/>
                <a:gd name="T8" fmla="*/ 20 w 75"/>
                <a:gd name="T9" fmla="*/ 75 h 75"/>
                <a:gd name="T10" fmla="*/ 47 w 75"/>
                <a:gd name="T11" fmla="*/ 48 h 75"/>
                <a:gd name="T12" fmla="*/ 75 w 75"/>
                <a:gd name="T13" fmla="*/ 2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75">
                  <a:moveTo>
                    <a:pt x="75" y="21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42" y="14"/>
                    <a:pt x="28" y="28"/>
                  </a:cubicBezTo>
                  <a:cubicBezTo>
                    <a:pt x="14" y="41"/>
                    <a:pt x="0" y="55"/>
                    <a:pt x="0" y="5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75"/>
                    <a:pt x="33" y="61"/>
                    <a:pt x="47" y="48"/>
                  </a:cubicBezTo>
                  <a:cubicBezTo>
                    <a:pt x="61" y="34"/>
                    <a:pt x="75" y="21"/>
                    <a:pt x="7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7" name="Freeform 782"/>
            <p:cNvSpPr/>
            <p:nvPr/>
          </p:nvSpPr>
          <p:spPr bwMode="auto">
            <a:xfrm>
              <a:off x="6646863" y="3251200"/>
              <a:ext cx="138113" cy="130175"/>
            </a:xfrm>
            <a:custGeom>
              <a:avLst/>
              <a:gdLst>
                <a:gd name="T0" fmla="*/ 77 w 77"/>
                <a:gd name="T1" fmla="*/ 21 h 73"/>
                <a:gd name="T2" fmla="*/ 58 w 77"/>
                <a:gd name="T3" fmla="*/ 0 h 73"/>
                <a:gd name="T4" fmla="*/ 29 w 77"/>
                <a:gd name="T5" fmla="*/ 26 h 73"/>
                <a:gd name="T6" fmla="*/ 9 w 77"/>
                <a:gd name="T7" fmla="*/ 44 h 73"/>
                <a:gd name="T8" fmla="*/ 0 w 77"/>
                <a:gd name="T9" fmla="*/ 52 h 73"/>
                <a:gd name="T10" fmla="*/ 19 w 77"/>
                <a:gd name="T11" fmla="*/ 73 h 73"/>
                <a:gd name="T12" fmla="*/ 28 w 77"/>
                <a:gd name="T13" fmla="*/ 65 h 73"/>
                <a:gd name="T14" fmla="*/ 48 w 77"/>
                <a:gd name="T15" fmla="*/ 47 h 73"/>
                <a:gd name="T16" fmla="*/ 77 w 77"/>
                <a:gd name="T17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3">
                  <a:moveTo>
                    <a:pt x="77" y="21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44" y="13"/>
                    <a:pt x="29" y="26"/>
                  </a:cubicBezTo>
                  <a:cubicBezTo>
                    <a:pt x="22" y="33"/>
                    <a:pt x="15" y="39"/>
                    <a:pt x="9" y="44"/>
                  </a:cubicBezTo>
                  <a:cubicBezTo>
                    <a:pt x="4" y="49"/>
                    <a:pt x="0" y="52"/>
                    <a:pt x="0" y="52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3"/>
                    <a:pt x="23" y="70"/>
                    <a:pt x="28" y="65"/>
                  </a:cubicBezTo>
                  <a:cubicBezTo>
                    <a:pt x="34" y="60"/>
                    <a:pt x="41" y="53"/>
                    <a:pt x="48" y="47"/>
                  </a:cubicBezTo>
                  <a:cubicBezTo>
                    <a:pt x="63" y="34"/>
                    <a:pt x="77" y="21"/>
                    <a:pt x="77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8" name="Freeform 783"/>
            <p:cNvSpPr/>
            <p:nvPr/>
          </p:nvSpPr>
          <p:spPr bwMode="auto">
            <a:xfrm>
              <a:off x="10631488" y="2573338"/>
              <a:ext cx="1309688" cy="536575"/>
            </a:xfrm>
            <a:custGeom>
              <a:avLst/>
              <a:gdLst>
                <a:gd name="T0" fmla="*/ 730 w 730"/>
                <a:gd name="T1" fmla="*/ 17 h 299"/>
                <a:gd name="T2" fmla="*/ 7 w 730"/>
                <a:gd name="T3" fmla="*/ 299 h 299"/>
                <a:gd name="T4" fmla="*/ 0 w 730"/>
                <a:gd name="T5" fmla="*/ 280 h 299"/>
                <a:gd name="T6" fmla="*/ 348 w 730"/>
                <a:gd name="T7" fmla="*/ 105 h 299"/>
                <a:gd name="T8" fmla="*/ 730 w 730"/>
                <a:gd name="T9" fmla="*/ 17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0" h="299">
                  <a:moveTo>
                    <a:pt x="730" y="17"/>
                  </a:moveTo>
                  <a:cubicBezTo>
                    <a:pt x="7" y="299"/>
                    <a:pt x="7" y="299"/>
                    <a:pt x="7" y="299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280"/>
                    <a:pt x="78" y="210"/>
                    <a:pt x="348" y="105"/>
                  </a:cubicBezTo>
                  <a:cubicBezTo>
                    <a:pt x="618" y="0"/>
                    <a:pt x="730" y="17"/>
                    <a:pt x="73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9" name="Freeform 784"/>
            <p:cNvSpPr/>
            <p:nvPr/>
          </p:nvSpPr>
          <p:spPr bwMode="auto">
            <a:xfrm>
              <a:off x="10644188" y="2603500"/>
              <a:ext cx="1296988" cy="538163"/>
            </a:xfrm>
            <a:custGeom>
              <a:avLst/>
              <a:gdLst>
                <a:gd name="T0" fmla="*/ 723 w 723"/>
                <a:gd name="T1" fmla="*/ 0 h 300"/>
                <a:gd name="T2" fmla="*/ 0 w 723"/>
                <a:gd name="T3" fmla="*/ 282 h 300"/>
                <a:gd name="T4" fmla="*/ 7 w 723"/>
                <a:gd name="T5" fmla="*/ 300 h 300"/>
                <a:gd name="T6" fmla="*/ 382 w 723"/>
                <a:gd name="T7" fmla="*/ 193 h 300"/>
                <a:gd name="T8" fmla="*/ 723 w 723"/>
                <a:gd name="T9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300">
                  <a:moveTo>
                    <a:pt x="723" y="0"/>
                  </a:moveTo>
                  <a:cubicBezTo>
                    <a:pt x="0" y="282"/>
                    <a:pt x="0" y="282"/>
                    <a:pt x="0" y="282"/>
                  </a:cubicBezTo>
                  <a:cubicBezTo>
                    <a:pt x="7" y="300"/>
                    <a:pt x="7" y="300"/>
                    <a:pt x="7" y="300"/>
                  </a:cubicBezTo>
                  <a:cubicBezTo>
                    <a:pt x="7" y="300"/>
                    <a:pt x="112" y="299"/>
                    <a:pt x="382" y="193"/>
                  </a:cubicBezTo>
                  <a:cubicBezTo>
                    <a:pt x="652" y="88"/>
                    <a:pt x="723" y="0"/>
                    <a:pt x="723" y="0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0" name="Freeform 785"/>
            <p:cNvSpPr/>
            <p:nvPr/>
          </p:nvSpPr>
          <p:spPr bwMode="auto">
            <a:xfrm>
              <a:off x="10575925" y="2919413"/>
              <a:ext cx="192088" cy="134938"/>
            </a:xfrm>
            <a:custGeom>
              <a:avLst/>
              <a:gdLst>
                <a:gd name="T0" fmla="*/ 121 w 121"/>
                <a:gd name="T1" fmla="*/ 42 h 85"/>
                <a:gd name="T2" fmla="*/ 26 w 121"/>
                <a:gd name="T3" fmla="*/ 0 h 85"/>
                <a:gd name="T4" fmla="*/ 0 w 121"/>
                <a:gd name="T5" fmla="*/ 10 h 85"/>
                <a:gd name="T6" fmla="*/ 57 w 121"/>
                <a:gd name="T7" fmla="*/ 85 h 85"/>
                <a:gd name="T8" fmla="*/ 121 w 121"/>
                <a:gd name="T9" fmla="*/ 4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85">
                  <a:moveTo>
                    <a:pt x="121" y="42"/>
                  </a:moveTo>
                  <a:lnTo>
                    <a:pt x="26" y="0"/>
                  </a:lnTo>
                  <a:lnTo>
                    <a:pt x="0" y="10"/>
                  </a:lnTo>
                  <a:lnTo>
                    <a:pt x="57" y="85"/>
                  </a:lnTo>
                  <a:lnTo>
                    <a:pt x="121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1" name="Freeform 786"/>
            <p:cNvSpPr/>
            <p:nvPr/>
          </p:nvSpPr>
          <p:spPr bwMode="auto">
            <a:xfrm>
              <a:off x="10696575" y="3111500"/>
              <a:ext cx="122238" cy="168275"/>
            </a:xfrm>
            <a:custGeom>
              <a:avLst/>
              <a:gdLst>
                <a:gd name="T0" fmla="*/ 77 w 77"/>
                <a:gd name="T1" fmla="*/ 0 h 106"/>
                <a:gd name="T2" fmla="*/ 35 w 77"/>
                <a:gd name="T3" fmla="*/ 96 h 106"/>
                <a:gd name="T4" fmla="*/ 9 w 77"/>
                <a:gd name="T5" fmla="*/ 106 h 106"/>
                <a:gd name="T6" fmla="*/ 0 w 77"/>
                <a:gd name="T7" fmla="*/ 12 h 106"/>
                <a:gd name="T8" fmla="*/ 77 w 77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06">
                  <a:moveTo>
                    <a:pt x="77" y="0"/>
                  </a:moveTo>
                  <a:lnTo>
                    <a:pt x="35" y="96"/>
                  </a:lnTo>
                  <a:lnTo>
                    <a:pt x="9" y="106"/>
                  </a:lnTo>
                  <a:lnTo>
                    <a:pt x="0" y="1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2" name="Freeform 787"/>
            <p:cNvSpPr/>
            <p:nvPr/>
          </p:nvSpPr>
          <p:spPr bwMode="auto">
            <a:xfrm>
              <a:off x="10821988" y="2279650"/>
              <a:ext cx="606425" cy="538163"/>
            </a:xfrm>
            <a:custGeom>
              <a:avLst/>
              <a:gdLst>
                <a:gd name="T0" fmla="*/ 382 w 382"/>
                <a:gd name="T1" fmla="*/ 279 h 339"/>
                <a:gd name="T2" fmla="*/ 44 w 382"/>
                <a:gd name="T3" fmla="*/ 0 h 339"/>
                <a:gd name="T4" fmla="*/ 0 w 382"/>
                <a:gd name="T5" fmla="*/ 18 h 339"/>
                <a:gd name="T6" fmla="*/ 231 w 382"/>
                <a:gd name="T7" fmla="*/ 339 h 339"/>
                <a:gd name="T8" fmla="*/ 382 w 382"/>
                <a:gd name="T9" fmla="*/ 27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339">
                  <a:moveTo>
                    <a:pt x="382" y="279"/>
                  </a:moveTo>
                  <a:lnTo>
                    <a:pt x="44" y="0"/>
                  </a:lnTo>
                  <a:lnTo>
                    <a:pt x="0" y="18"/>
                  </a:lnTo>
                  <a:lnTo>
                    <a:pt x="231" y="339"/>
                  </a:lnTo>
                  <a:lnTo>
                    <a:pt x="382" y="2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3" name="Freeform 788"/>
            <p:cNvSpPr/>
            <p:nvPr/>
          </p:nvSpPr>
          <p:spPr bwMode="auto">
            <a:xfrm>
              <a:off x="11241088" y="2860675"/>
              <a:ext cx="241300" cy="717550"/>
            </a:xfrm>
            <a:custGeom>
              <a:avLst/>
              <a:gdLst>
                <a:gd name="T0" fmla="*/ 152 w 152"/>
                <a:gd name="T1" fmla="*/ 0 h 452"/>
                <a:gd name="T2" fmla="*/ 92 w 152"/>
                <a:gd name="T3" fmla="*/ 434 h 452"/>
                <a:gd name="T4" fmla="*/ 48 w 152"/>
                <a:gd name="T5" fmla="*/ 452 h 452"/>
                <a:gd name="T6" fmla="*/ 0 w 152"/>
                <a:gd name="T7" fmla="*/ 60 h 452"/>
                <a:gd name="T8" fmla="*/ 152 w 152"/>
                <a:gd name="T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452">
                  <a:moveTo>
                    <a:pt x="152" y="0"/>
                  </a:moveTo>
                  <a:lnTo>
                    <a:pt x="92" y="434"/>
                  </a:lnTo>
                  <a:lnTo>
                    <a:pt x="48" y="452"/>
                  </a:lnTo>
                  <a:lnTo>
                    <a:pt x="0" y="6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4" name="Freeform 789"/>
            <p:cNvSpPr/>
            <p:nvPr/>
          </p:nvSpPr>
          <p:spPr bwMode="auto">
            <a:xfrm>
              <a:off x="11237913" y="3167063"/>
              <a:ext cx="238125" cy="117475"/>
            </a:xfrm>
            <a:custGeom>
              <a:avLst/>
              <a:gdLst>
                <a:gd name="T0" fmla="*/ 16 w 133"/>
                <a:gd name="T1" fmla="*/ 64 h 66"/>
                <a:gd name="T2" fmla="*/ 3 w 133"/>
                <a:gd name="T3" fmla="*/ 58 h 66"/>
                <a:gd name="T4" fmla="*/ 3 w 133"/>
                <a:gd name="T5" fmla="*/ 58 h 66"/>
                <a:gd name="T6" fmla="*/ 8 w 133"/>
                <a:gd name="T7" fmla="*/ 44 h 66"/>
                <a:gd name="T8" fmla="*/ 117 w 133"/>
                <a:gd name="T9" fmla="*/ 2 h 66"/>
                <a:gd name="T10" fmla="*/ 131 w 133"/>
                <a:gd name="T11" fmla="*/ 8 h 66"/>
                <a:gd name="T12" fmla="*/ 131 w 133"/>
                <a:gd name="T13" fmla="*/ 8 h 66"/>
                <a:gd name="T14" fmla="*/ 125 w 133"/>
                <a:gd name="T15" fmla="*/ 21 h 66"/>
                <a:gd name="T16" fmla="*/ 16 w 133"/>
                <a:gd name="T17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16" y="64"/>
                  </a:moveTo>
                  <a:cubicBezTo>
                    <a:pt x="11" y="66"/>
                    <a:pt x="5" y="63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0" y="53"/>
                    <a:pt x="3" y="47"/>
                    <a:pt x="8" y="44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122" y="0"/>
                    <a:pt x="128" y="3"/>
                    <a:pt x="131" y="8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3" y="13"/>
                    <a:pt x="130" y="19"/>
                    <a:pt x="125" y="21"/>
                  </a:cubicBezTo>
                  <a:lnTo>
                    <a:pt x="16" y="64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5" name="Freeform 790"/>
            <p:cNvSpPr/>
            <p:nvPr/>
          </p:nvSpPr>
          <p:spPr bwMode="auto">
            <a:xfrm>
              <a:off x="10983913" y="2509838"/>
              <a:ext cx="236538" cy="119063"/>
            </a:xfrm>
            <a:custGeom>
              <a:avLst/>
              <a:gdLst>
                <a:gd name="T0" fmla="*/ 16 w 132"/>
                <a:gd name="T1" fmla="*/ 64 h 66"/>
                <a:gd name="T2" fmla="*/ 2 w 132"/>
                <a:gd name="T3" fmla="*/ 58 h 66"/>
                <a:gd name="T4" fmla="*/ 2 w 132"/>
                <a:gd name="T5" fmla="*/ 58 h 66"/>
                <a:gd name="T6" fmla="*/ 8 w 132"/>
                <a:gd name="T7" fmla="*/ 45 h 66"/>
                <a:gd name="T8" fmla="*/ 117 w 132"/>
                <a:gd name="T9" fmla="*/ 2 h 66"/>
                <a:gd name="T10" fmla="*/ 130 w 132"/>
                <a:gd name="T11" fmla="*/ 8 h 66"/>
                <a:gd name="T12" fmla="*/ 130 w 132"/>
                <a:gd name="T13" fmla="*/ 8 h 66"/>
                <a:gd name="T14" fmla="*/ 124 w 132"/>
                <a:gd name="T15" fmla="*/ 22 h 66"/>
                <a:gd name="T16" fmla="*/ 16 w 132"/>
                <a:gd name="T17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6" y="64"/>
                  </a:moveTo>
                  <a:cubicBezTo>
                    <a:pt x="10" y="66"/>
                    <a:pt x="4" y="63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0" y="53"/>
                    <a:pt x="3" y="47"/>
                    <a:pt x="8" y="45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122" y="0"/>
                    <a:pt x="128" y="3"/>
                    <a:pt x="130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2" y="14"/>
                    <a:pt x="130" y="20"/>
                    <a:pt x="124" y="22"/>
                  </a:cubicBezTo>
                  <a:lnTo>
                    <a:pt x="16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6" name="Freeform 791"/>
            <p:cNvSpPr/>
            <p:nvPr/>
          </p:nvSpPr>
          <p:spPr bwMode="auto">
            <a:xfrm>
              <a:off x="5697538" y="4440238"/>
              <a:ext cx="1338263" cy="1641475"/>
            </a:xfrm>
            <a:custGeom>
              <a:avLst/>
              <a:gdLst>
                <a:gd name="T0" fmla="*/ 746 w 746"/>
                <a:gd name="T1" fmla="*/ 19 h 915"/>
                <a:gd name="T2" fmla="*/ 345 w 746"/>
                <a:gd name="T3" fmla="*/ 915 h 915"/>
                <a:gd name="T4" fmla="*/ 257 w 746"/>
                <a:gd name="T5" fmla="*/ 832 h 915"/>
                <a:gd name="T6" fmla="*/ 83 w 746"/>
                <a:gd name="T7" fmla="*/ 487 h 915"/>
                <a:gd name="T8" fmla="*/ 216 w 746"/>
                <a:gd name="T9" fmla="*/ 697 h 915"/>
                <a:gd name="T10" fmla="*/ 405 w 746"/>
                <a:gd name="T11" fmla="*/ 667 h 915"/>
                <a:gd name="T12" fmla="*/ 704 w 746"/>
                <a:gd name="T13" fmla="*/ 0 h 915"/>
                <a:gd name="T14" fmla="*/ 746 w 746"/>
                <a:gd name="T15" fmla="*/ 19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6" h="915">
                  <a:moveTo>
                    <a:pt x="746" y="19"/>
                  </a:moveTo>
                  <a:cubicBezTo>
                    <a:pt x="345" y="915"/>
                    <a:pt x="345" y="915"/>
                    <a:pt x="345" y="915"/>
                  </a:cubicBezTo>
                  <a:cubicBezTo>
                    <a:pt x="345" y="915"/>
                    <a:pt x="339" y="862"/>
                    <a:pt x="257" y="832"/>
                  </a:cubicBezTo>
                  <a:cubicBezTo>
                    <a:pt x="175" y="803"/>
                    <a:pt x="0" y="664"/>
                    <a:pt x="83" y="487"/>
                  </a:cubicBezTo>
                  <a:cubicBezTo>
                    <a:pt x="83" y="487"/>
                    <a:pt x="70" y="632"/>
                    <a:pt x="216" y="697"/>
                  </a:cubicBezTo>
                  <a:cubicBezTo>
                    <a:pt x="362" y="762"/>
                    <a:pt x="405" y="667"/>
                    <a:pt x="405" y="667"/>
                  </a:cubicBezTo>
                  <a:cubicBezTo>
                    <a:pt x="704" y="0"/>
                    <a:pt x="704" y="0"/>
                    <a:pt x="704" y="0"/>
                  </a:cubicBezTo>
                  <a:lnTo>
                    <a:pt x="746" y="19"/>
                  </a:lnTo>
                  <a:close/>
                </a:path>
              </a:pathLst>
            </a:custGeom>
            <a:solidFill>
              <a:srgbClr val="FFD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7" name="Freeform 792"/>
            <p:cNvSpPr/>
            <p:nvPr/>
          </p:nvSpPr>
          <p:spPr bwMode="auto">
            <a:xfrm>
              <a:off x="5689600" y="4999038"/>
              <a:ext cx="296863" cy="457200"/>
            </a:xfrm>
            <a:custGeom>
              <a:avLst/>
              <a:gdLst>
                <a:gd name="T0" fmla="*/ 155 w 166"/>
                <a:gd name="T1" fmla="*/ 0 h 255"/>
                <a:gd name="T2" fmla="*/ 0 w 166"/>
                <a:gd name="T3" fmla="*/ 255 h 255"/>
                <a:gd name="T4" fmla="*/ 166 w 166"/>
                <a:gd name="T5" fmla="*/ 240 h 255"/>
                <a:gd name="T6" fmla="*/ 155 w 166"/>
                <a:gd name="T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255">
                  <a:moveTo>
                    <a:pt x="155" y="0"/>
                  </a:moveTo>
                  <a:cubicBezTo>
                    <a:pt x="155" y="0"/>
                    <a:pt x="60" y="67"/>
                    <a:pt x="0" y="255"/>
                  </a:cubicBezTo>
                  <a:cubicBezTo>
                    <a:pt x="1" y="255"/>
                    <a:pt x="77" y="156"/>
                    <a:pt x="166" y="240"/>
                  </a:cubicBezTo>
                  <a:cubicBezTo>
                    <a:pt x="166" y="241"/>
                    <a:pt x="121" y="146"/>
                    <a:pt x="155" y="0"/>
                  </a:cubicBezTo>
                  <a:close/>
                </a:path>
              </a:pathLst>
            </a:custGeom>
            <a:solidFill>
              <a:srgbClr val="FFD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8" name="Freeform 793"/>
            <p:cNvSpPr/>
            <p:nvPr/>
          </p:nvSpPr>
          <p:spPr bwMode="auto">
            <a:xfrm>
              <a:off x="6316663" y="4473575"/>
              <a:ext cx="885825" cy="1768475"/>
            </a:xfrm>
            <a:custGeom>
              <a:avLst/>
              <a:gdLst>
                <a:gd name="T0" fmla="*/ 401 w 494"/>
                <a:gd name="T1" fmla="*/ 0 h 986"/>
                <a:gd name="T2" fmla="*/ 0 w 494"/>
                <a:gd name="T3" fmla="*/ 896 h 986"/>
                <a:gd name="T4" fmla="*/ 121 w 494"/>
                <a:gd name="T5" fmla="*/ 907 h 986"/>
                <a:gd name="T6" fmla="*/ 494 w 494"/>
                <a:gd name="T7" fmla="*/ 805 h 986"/>
                <a:gd name="T8" fmla="*/ 249 w 494"/>
                <a:gd name="T9" fmla="*/ 847 h 986"/>
                <a:gd name="T10" fmla="*/ 144 w 494"/>
                <a:gd name="T11" fmla="*/ 686 h 986"/>
                <a:gd name="T12" fmla="*/ 443 w 494"/>
                <a:gd name="T13" fmla="*/ 18 h 986"/>
                <a:gd name="T14" fmla="*/ 401 w 494"/>
                <a:gd name="T15" fmla="*/ 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986">
                  <a:moveTo>
                    <a:pt x="401" y="0"/>
                  </a:moveTo>
                  <a:cubicBezTo>
                    <a:pt x="0" y="896"/>
                    <a:pt x="0" y="896"/>
                    <a:pt x="0" y="896"/>
                  </a:cubicBezTo>
                  <a:cubicBezTo>
                    <a:pt x="0" y="896"/>
                    <a:pt x="44" y="866"/>
                    <a:pt x="121" y="907"/>
                  </a:cubicBezTo>
                  <a:cubicBezTo>
                    <a:pt x="198" y="948"/>
                    <a:pt x="417" y="986"/>
                    <a:pt x="494" y="805"/>
                  </a:cubicBezTo>
                  <a:cubicBezTo>
                    <a:pt x="494" y="805"/>
                    <a:pt x="395" y="912"/>
                    <a:pt x="249" y="847"/>
                  </a:cubicBezTo>
                  <a:cubicBezTo>
                    <a:pt x="103" y="782"/>
                    <a:pt x="144" y="686"/>
                    <a:pt x="144" y="686"/>
                  </a:cubicBezTo>
                  <a:cubicBezTo>
                    <a:pt x="443" y="18"/>
                    <a:pt x="443" y="18"/>
                    <a:pt x="443" y="18"/>
                  </a:cubicBezTo>
                  <a:lnTo>
                    <a:pt x="401" y="0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9" name="Freeform 794"/>
            <p:cNvSpPr/>
            <p:nvPr/>
          </p:nvSpPr>
          <p:spPr bwMode="auto">
            <a:xfrm>
              <a:off x="7021513" y="5619750"/>
              <a:ext cx="357188" cy="511175"/>
            </a:xfrm>
            <a:custGeom>
              <a:avLst/>
              <a:gdLst>
                <a:gd name="T0" fmla="*/ 187 w 199"/>
                <a:gd name="T1" fmla="*/ 0 h 285"/>
                <a:gd name="T2" fmla="*/ 100 w 199"/>
                <a:gd name="T3" fmla="*/ 285 h 285"/>
                <a:gd name="T4" fmla="*/ 0 w 199"/>
                <a:gd name="T5" fmla="*/ 152 h 285"/>
                <a:gd name="T6" fmla="*/ 187 w 199"/>
                <a:gd name="T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285">
                  <a:moveTo>
                    <a:pt x="187" y="0"/>
                  </a:moveTo>
                  <a:cubicBezTo>
                    <a:pt x="187" y="0"/>
                    <a:pt x="199" y="115"/>
                    <a:pt x="100" y="285"/>
                  </a:cubicBezTo>
                  <a:cubicBezTo>
                    <a:pt x="99" y="285"/>
                    <a:pt x="122" y="162"/>
                    <a:pt x="0" y="152"/>
                  </a:cubicBezTo>
                  <a:cubicBezTo>
                    <a:pt x="0" y="153"/>
                    <a:pt x="100" y="123"/>
                    <a:pt x="187" y="0"/>
                  </a:cubicBezTo>
                  <a:close/>
                </a:path>
              </a:pathLst>
            </a:custGeom>
            <a:solidFill>
              <a:srgbClr val="EAA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0" name="Freeform 795"/>
            <p:cNvSpPr/>
            <p:nvPr/>
          </p:nvSpPr>
          <p:spPr bwMode="auto">
            <a:xfrm>
              <a:off x="6389688" y="4519613"/>
              <a:ext cx="528638" cy="327025"/>
            </a:xfrm>
            <a:custGeom>
              <a:avLst/>
              <a:gdLst>
                <a:gd name="T0" fmla="*/ 57 w 295"/>
                <a:gd name="T1" fmla="*/ 8 h 183"/>
                <a:gd name="T2" fmla="*/ 8 w 295"/>
                <a:gd name="T3" fmla="*/ 27 h 183"/>
                <a:gd name="T4" fmla="*/ 27 w 295"/>
                <a:gd name="T5" fmla="*/ 77 h 183"/>
                <a:gd name="T6" fmla="*/ 266 w 295"/>
                <a:gd name="T7" fmla="*/ 183 h 183"/>
                <a:gd name="T8" fmla="*/ 295 w 295"/>
                <a:gd name="T9" fmla="*/ 115 h 183"/>
                <a:gd name="T10" fmla="*/ 57 w 295"/>
                <a:gd name="T11" fmla="*/ 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5" h="183">
                  <a:moveTo>
                    <a:pt x="57" y="8"/>
                  </a:moveTo>
                  <a:cubicBezTo>
                    <a:pt x="38" y="0"/>
                    <a:pt x="16" y="8"/>
                    <a:pt x="8" y="27"/>
                  </a:cubicBezTo>
                  <a:cubicBezTo>
                    <a:pt x="0" y="46"/>
                    <a:pt x="8" y="68"/>
                    <a:pt x="27" y="77"/>
                  </a:cubicBezTo>
                  <a:cubicBezTo>
                    <a:pt x="266" y="183"/>
                    <a:pt x="266" y="183"/>
                    <a:pt x="266" y="183"/>
                  </a:cubicBezTo>
                  <a:cubicBezTo>
                    <a:pt x="295" y="115"/>
                    <a:pt x="295" y="115"/>
                    <a:pt x="295" y="115"/>
                  </a:cubicBezTo>
                  <a:lnTo>
                    <a:pt x="57" y="8"/>
                  </a:lnTo>
                  <a:close/>
                </a:path>
              </a:pathLst>
            </a:custGeom>
            <a:solidFill>
              <a:srgbClr val="FFD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1" name="Freeform 796"/>
            <p:cNvSpPr/>
            <p:nvPr/>
          </p:nvSpPr>
          <p:spPr bwMode="auto">
            <a:xfrm>
              <a:off x="6867525" y="4725988"/>
              <a:ext cx="531813" cy="328613"/>
            </a:xfrm>
            <a:custGeom>
              <a:avLst/>
              <a:gdLst>
                <a:gd name="T0" fmla="*/ 270 w 297"/>
                <a:gd name="T1" fmla="*/ 107 h 184"/>
                <a:gd name="T2" fmla="*/ 29 w 297"/>
                <a:gd name="T3" fmla="*/ 0 h 184"/>
                <a:gd name="T4" fmla="*/ 0 w 297"/>
                <a:gd name="T5" fmla="*/ 68 h 184"/>
                <a:gd name="T6" fmla="*/ 240 w 297"/>
                <a:gd name="T7" fmla="*/ 176 h 184"/>
                <a:gd name="T8" fmla="*/ 289 w 297"/>
                <a:gd name="T9" fmla="*/ 157 h 184"/>
                <a:gd name="T10" fmla="*/ 270 w 297"/>
                <a:gd name="T11" fmla="*/ 10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7" h="184">
                  <a:moveTo>
                    <a:pt x="270" y="107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40" y="176"/>
                    <a:pt x="240" y="176"/>
                    <a:pt x="240" y="176"/>
                  </a:cubicBezTo>
                  <a:cubicBezTo>
                    <a:pt x="259" y="184"/>
                    <a:pt x="281" y="175"/>
                    <a:pt x="289" y="157"/>
                  </a:cubicBezTo>
                  <a:cubicBezTo>
                    <a:pt x="297" y="138"/>
                    <a:pt x="289" y="116"/>
                    <a:pt x="270" y="107"/>
                  </a:cubicBezTo>
                  <a:close/>
                </a:path>
              </a:pathLst>
            </a:custGeom>
            <a:solidFill>
              <a:srgbClr val="EAA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2" name="Freeform 797"/>
            <p:cNvSpPr/>
            <p:nvPr/>
          </p:nvSpPr>
          <p:spPr bwMode="auto">
            <a:xfrm>
              <a:off x="7026275" y="3959225"/>
              <a:ext cx="452438" cy="600075"/>
            </a:xfrm>
            <a:custGeom>
              <a:avLst/>
              <a:gdLst>
                <a:gd name="T0" fmla="*/ 133 w 252"/>
                <a:gd name="T1" fmla="*/ 0 h 334"/>
                <a:gd name="T2" fmla="*/ 107 w 252"/>
                <a:gd name="T3" fmla="*/ 57 h 334"/>
                <a:gd name="T4" fmla="*/ 157 w 252"/>
                <a:gd name="T5" fmla="*/ 189 h 334"/>
                <a:gd name="T6" fmla="*/ 26 w 252"/>
                <a:gd name="T7" fmla="*/ 239 h 334"/>
                <a:gd name="T8" fmla="*/ 0 w 252"/>
                <a:gd name="T9" fmla="*/ 297 h 334"/>
                <a:gd name="T10" fmla="*/ 215 w 252"/>
                <a:gd name="T11" fmla="*/ 215 h 334"/>
                <a:gd name="T12" fmla="*/ 133 w 252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34">
                  <a:moveTo>
                    <a:pt x="133" y="0"/>
                  </a:moveTo>
                  <a:cubicBezTo>
                    <a:pt x="107" y="57"/>
                    <a:pt x="107" y="57"/>
                    <a:pt x="107" y="57"/>
                  </a:cubicBezTo>
                  <a:cubicBezTo>
                    <a:pt x="157" y="80"/>
                    <a:pt x="180" y="139"/>
                    <a:pt x="157" y="189"/>
                  </a:cubicBezTo>
                  <a:cubicBezTo>
                    <a:pt x="135" y="239"/>
                    <a:pt x="76" y="261"/>
                    <a:pt x="26" y="239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82" y="334"/>
                    <a:pt x="178" y="297"/>
                    <a:pt x="215" y="215"/>
                  </a:cubicBezTo>
                  <a:cubicBezTo>
                    <a:pt x="252" y="133"/>
                    <a:pt x="215" y="36"/>
                    <a:pt x="133" y="0"/>
                  </a:cubicBezTo>
                  <a:close/>
                </a:path>
              </a:pathLst>
            </a:custGeom>
            <a:solidFill>
              <a:srgbClr val="EAA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3" name="Freeform 798"/>
            <p:cNvSpPr/>
            <p:nvPr/>
          </p:nvSpPr>
          <p:spPr bwMode="auto">
            <a:xfrm>
              <a:off x="6813550" y="3892550"/>
              <a:ext cx="450850" cy="600075"/>
            </a:xfrm>
            <a:custGeom>
              <a:avLst/>
              <a:gdLst>
                <a:gd name="T0" fmla="*/ 145 w 252"/>
                <a:gd name="T1" fmla="*/ 276 h 334"/>
                <a:gd name="T2" fmla="*/ 95 w 252"/>
                <a:gd name="T3" fmla="*/ 145 h 334"/>
                <a:gd name="T4" fmla="*/ 226 w 252"/>
                <a:gd name="T5" fmla="*/ 94 h 334"/>
                <a:gd name="T6" fmla="*/ 226 w 252"/>
                <a:gd name="T7" fmla="*/ 94 h 334"/>
                <a:gd name="T8" fmla="*/ 252 w 252"/>
                <a:gd name="T9" fmla="*/ 37 h 334"/>
                <a:gd name="T10" fmla="*/ 252 w 252"/>
                <a:gd name="T11" fmla="*/ 36 h 334"/>
                <a:gd name="T12" fmla="*/ 37 w 252"/>
                <a:gd name="T13" fmla="*/ 119 h 334"/>
                <a:gd name="T14" fmla="*/ 119 w 252"/>
                <a:gd name="T15" fmla="*/ 334 h 334"/>
                <a:gd name="T16" fmla="*/ 119 w 252"/>
                <a:gd name="T17" fmla="*/ 334 h 334"/>
                <a:gd name="T18" fmla="*/ 145 w 252"/>
                <a:gd name="T19" fmla="*/ 276 h 334"/>
                <a:gd name="T20" fmla="*/ 145 w 252"/>
                <a:gd name="T21" fmla="*/ 27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34">
                  <a:moveTo>
                    <a:pt x="145" y="276"/>
                  </a:moveTo>
                  <a:cubicBezTo>
                    <a:pt x="95" y="254"/>
                    <a:pt x="72" y="195"/>
                    <a:pt x="95" y="145"/>
                  </a:cubicBezTo>
                  <a:cubicBezTo>
                    <a:pt x="117" y="94"/>
                    <a:pt x="176" y="72"/>
                    <a:pt x="226" y="94"/>
                  </a:cubicBezTo>
                  <a:cubicBezTo>
                    <a:pt x="226" y="94"/>
                    <a:pt x="226" y="94"/>
                    <a:pt x="226" y="94"/>
                  </a:cubicBezTo>
                  <a:cubicBezTo>
                    <a:pt x="252" y="37"/>
                    <a:pt x="252" y="37"/>
                    <a:pt x="252" y="37"/>
                  </a:cubicBezTo>
                  <a:cubicBezTo>
                    <a:pt x="252" y="37"/>
                    <a:pt x="252" y="37"/>
                    <a:pt x="252" y="36"/>
                  </a:cubicBezTo>
                  <a:cubicBezTo>
                    <a:pt x="170" y="0"/>
                    <a:pt x="73" y="37"/>
                    <a:pt x="37" y="119"/>
                  </a:cubicBezTo>
                  <a:cubicBezTo>
                    <a:pt x="0" y="201"/>
                    <a:pt x="37" y="297"/>
                    <a:pt x="119" y="334"/>
                  </a:cubicBezTo>
                  <a:cubicBezTo>
                    <a:pt x="119" y="334"/>
                    <a:pt x="119" y="334"/>
                    <a:pt x="119" y="334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145" y="276"/>
                    <a:pt x="145" y="276"/>
                    <a:pt x="145" y="276"/>
                  </a:cubicBezTo>
                  <a:close/>
                </a:path>
              </a:pathLst>
            </a:custGeom>
            <a:solidFill>
              <a:srgbClr val="FFD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4" name="Freeform 799"/>
            <p:cNvSpPr>
              <a:spLocks noEditPoints="1"/>
            </p:cNvSpPr>
            <p:nvPr/>
          </p:nvSpPr>
          <p:spPr bwMode="auto">
            <a:xfrm>
              <a:off x="4513262" y="2473325"/>
              <a:ext cx="2832100" cy="1493838"/>
            </a:xfrm>
            <a:custGeom>
              <a:avLst/>
              <a:gdLst>
                <a:gd name="T0" fmla="*/ 1542 w 1580"/>
                <a:gd name="T1" fmla="*/ 833 h 833"/>
                <a:gd name="T2" fmla="*/ 1517 w 1580"/>
                <a:gd name="T3" fmla="*/ 827 h 833"/>
                <a:gd name="T4" fmla="*/ 1474 w 1580"/>
                <a:gd name="T5" fmla="*/ 599 h 833"/>
                <a:gd name="T6" fmla="*/ 1179 w 1580"/>
                <a:gd name="T7" fmla="*/ 528 h 833"/>
                <a:gd name="T8" fmla="*/ 702 w 1580"/>
                <a:gd name="T9" fmla="*/ 433 h 833"/>
                <a:gd name="T10" fmla="*/ 682 w 1580"/>
                <a:gd name="T11" fmla="*/ 404 h 833"/>
                <a:gd name="T12" fmla="*/ 0 w 1580"/>
                <a:gd name="T13" fmla="*/ 392 h 833"/>
                <a:gd name="T14" fmla="*/ 5 w 1580"/>
                <a:gd name="T15" fmla="*/ 367 h 833"/>
                <a:gd name="T16" fmla="*/ 671 w 1580"/>
                <a:gd name="T17" fmla="*/ 380 h 833"/>
                <a:gd name="T18" fmla="*/ 681 w 1580"/>
                <a:gd name="T19" fmla="*/ 143 h 833"/>
                <a:gd name="T20" fmla="*/ 846 w 1580"/>
                <a:gd name="T21" fmla="*/ 2 h 833"/>
                <a:gd name="T22" fmla="*/ 989 w 1580"/>
                <a:gd name="T23" fmla="*/ 87 h 833"/>
                <a:gd name="T24" fmla="*/ 911 w 1580"/>
                <a:gd name="T25" fmla="*/ 295 h 833"/>
                <a:gd name="T26" fmla="*/ 708 w 1580"/>
                <a:gd name="T27" fmla="*/ 398 h 833"/>
                <a:gd name="T28" fmla="*/ 722 w 1580"/>
                <a:gd name="T29" fmla="*/ 417 h 833"/>
                <a:gd name="T30" fmla="*/ 1176 w 1580"/>
                <a:gd name="T31" fmla="*/ 502 h 833"/>
                <a:gd name="T32" fmla="*/ 1494 w 1580"/>
                <a:gd name="T33" fmla="*/ 582 h 833"/>
                <a:gd name="T34" fmla="*/ 1542 w 1580"/>
                <a:gd name="T35" fmla="*/ 833 h 833"/>
                <a:gd name="T36" fmla="*/ 852 w 1580"/>
                <a:gd name="T37" fmla="*/ 28 h 833"/>
                <a:gd name="T38" fmla="*/ 847 w 1580"/>
                <a:gd name="T39" fmla="*/ 28 h 833"/>
                <a:gd name="T40" fmla="*/ 705 w 1580"/>
                <a:gd name="T41" fmla="*/ 151 h 833"/>
                <a:gd name="T42" fmla="*/ 696 w 1580"/>
                <a:gd name="T43" fmla="*/ 374 h 833"/>
                <a:gd name="T44" fmla="*/ 893 w 1580"/>
                <a:gd name="T45" fmla="*/ 276 h 833"/>
                <a:gd name="T46" fmla="*/ 965 w 1580"/>
                <a:gd name="T47" fmla="*/ 97 h 833"/>
                <a:gd name="T48" fmla="*/ 852 w 1580"/>
                <a:gd name="T49" fmla="*/ 28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0" h="833">
                  <a:moveTo>
                    <a:pt x="1542" y="833"/>
                  </a:moveTo>
                  <a:cubicBezTo>
                    <a:pt x="1517" y="827"/>
                    <a:pt x="1517" y="827"/>
                    <a:pt x="1517" y="827"/>
                  </a:cubicBezTo>
                  <a:cubicBezTo>
                    <a:pt x="1517" y="825"/>
                    <a:pt x="1551" y="688"/>
                    <a:pt x="1474" y="599"/>
                  </a:cubicBezTo>
                  <a:cubicBezTo>
                    <a:pt x="1419" y="536"/>
                    <a:pt x="1319" y="512"/>
                    <a:pt x="1179" y="528"/>
                  </a:cubicBezTo>
                  <a:cubicBezTo>
                    <a:pt x="937" y="556"/>
                    <a:pt x="776" y="524"/>
                    <a:pt x="702" y="433"/>
                  </a:cubicBezTo>
                  <a:cubicBezTo>
                    <a:pt x="694" y="424"/>
                    <a:pt x="688" y="414"/>
                    <a:pt x="682" y="404"/>
                  </a:cubicBezTo>
                  <a:cubicBezTo>
                    <a:pt x="395" y="471"/>
                    <a:pt x="20" y="397"/>
                    <a:pt x="0" y="392"/>
                  </a:cubicBezTo>
                  <a:cubicBezTo>
                    <a:pt x="5" y="367"/>
                    <a:pt x="5" y="367"/>
                    <a:pt x="5" y="367"/>
                  </a:cubicBezTo>
                  <a:cubicBezTo>
                    <a:pt x="10" y="368"/>
                    <a:pt x="387" y="443"/>
                    <a:pt x="671" y="380"/>
                  </a:cubicBezTo>
                  <a:cubicBezTo>
                    <a:pt x="646" y="318"/>
                    <a:pt x="649" y="238"/>
                    <a:pt x="681" y="143"/>
                  </a:cubicBezTo>
                  <a:cubicBezTo>
                    <a:pt x="708" y="58"/>
                    <a:pt x="770" y="5"/>
                    <a:pt x="846" y="2"/>
                  </a:cubicBezTo>
                  <a:cubicBezTo>
                    <a:pt x="910" y="0"/>
                    <a:pt x="967" y="34"/>
                    <a:pt x="989" y="87"/>
                  </a:cubicBezTo>
                  <a:cubicBezTo>
                    <a:pt x="1015" y="150"/>
                    <a:pt x="986" y="226"/>
                    <a:pt x="911" y="295"/>
                  </a:cubicBezTo>
                  <a:cubicBezTo>
                    <a:pt x="858" y="344"/>
                    <a:pt x="787" y="377"/>
                    <a:pt x="708" y="398"/>
                  </a:cubicBezTo>
                  <a:cubicBezTo>
                    <a:pt x="712" y="404"/>
                    <a:pt x="717" y="411"/>
                    <a:pt x="722" y="417"/>
                  </a:cubicBezTo>
                  <a:cubicBezTo>
                    <a:pt x="790" y="501"/>
                    <a:pt x="943" y="530"/>
                    <a:pt x="1176" y="502"/>
                  </a:cubicBezTo>
                  <a:cubicBezTo>
                    <a:pt x="1325" y="485"/>
                    <a:pt x="1432" y="512"/>
                    <a:pt x="1494" y="582"/>
                  </a:cubicBezTo>
                  <a:cubicBezTo>
                    <a:pt x="1580" y="681"/>
                    <a:pt x="1544" y="827"/>
                    <a:pt x="1542" y="833"/>
                  </a:cubicBezTo>
                  <a:close/>
                  <a:moveTo>
                    <a:pt x="852" y="28"/>
                  </a:moveTo>
                  <a:cubicBezTo>
                    <a:pt x="850" y="28"/>
                    <a:pt x="849" y="28"/>
                    <a:pt x="847" y="28"/>
                  </a:cubicBezTo>
                  <a:cubicBezTo>
                    <a:pt x="782" y="31"/>
                    <a:pt x="730" y="76"/>
                    <a:pt x="705" y="151"/>
                  </a:cubicBezTo>
                  <a:cubicBezTo>
                    <a:pt x="675" y="242"/>
                    <a:pt x="672" y="317"/>
                    <a:pt x="696" y="374"/>
                  </a:cubicBezTo>
                  <a:cubicBezTo>
                    <a:pt x="774" y="354"/>
                    <a:pt x="843" y="323"/>
                    <a:pt x="893" y="276"/>
                  </a:cubicBezTo>
                  <a:cubicBezTo>
                    <a:pt x="960" y="215"/>
                    <a:pt x="986" y="149"/>
                    <a:pt x="965" y="97"/>
                  </a:cubicBezTo>
                  <a:cubicBezTo>
                    <a:pt x="948" y="56"/>
                    <a:pt x="903" y="28"/>
                    <a:pt x="852" y="28"/>
                  </a:cubicBez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5" name="Freeform 800"/>
            <p:cNvSpPr/>
            <p:nvPr/>
          </p:nvSpPr>
          <p:spPr bwMode="auto">
            <a:xfrm>
              <a:off x="7212013" y="3951288"/>
              <a:ext cx="96838" cy="153988"/>
            </a:xfrm>
            <a:custGeom>
              <a:avLst/>
              <a:gdLst>
                <a:gd name="T0" fmla="*/ 27 w 61"/>
                <a:gd name="T1" fmla="*/ 97 h 97"/>
                <a:gd name="T2" fmla="*/ 0 w 61"/>
                <a:gd name="T3" fmla="*/ 87 h 97"/>
                <a:gd name="T4" fmla="*/ 33 w 61"/>
                <a:gd name="T5" fmla="*/ 0 h 97"/>
                <a:gd name="T6" fmla="*/ 61 w 61"/>
                <a:gd name="T7" fmla="*/ 10 h 97"/>
                <a:gd name="T8" fmla="*/ 27 w 61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7">
                  <a:moveTo>
                    <a:pt x="27" y="97"/>
                  </a:moveTo>
                  <a:lnTo>
                    <a:pt x="0" y="87"/>
                  </a:lnTo>
                  <a:lnTo>
                    <a:pt x="33" y="0"/>
                  </a:lnTo>
                  <a:lnTo>
                    <a:pt x="61" y="10"/>
                  </a:lnTo>
                  <a:lnTo>
                    <a:pt x="27" y="97"/>
                  </a:ln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6" name="Freeform 801"/>
            <p:cNvSpPr/>
            <p:nvPr/>
          </p:nvSpPr>
          <p:spPr bwMode="auto">
            <a:xfrm>
              <a:off x="7151688" y="3929063"/>
              <a:ext cx="96838" cy="155575"/>
            </a:xfrm>
            <a:custGeom>
              <a:avLst/>
              <a:gdLst>
                <a:gd name="T0" fmla="*/ 27 w 61"/>
                <a:gd name="T1" fmla="*/ 98 h 98"/>
                <a:gd name="T2" fmla="*/ 0 w 61"/>
                <a:gd name="T3" fmla="*/ 87 h 98"/>
                <a:gd name="T4" fmla="*/ 34 w 61"/>
                <a:gd name="T5" fmla="*/ 0 h 98"/>
                <a:gd name="T6" fmla="*/ 61 w 61"/>
                <a:gd name="T7" fmla="*/ 10 h 98"/>
                <a:gd name="T8" fmla="*/ 27 w 6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8">
                  <a:moveTo>
                    <a:pt x="27" y="98"/>
                  </a:moveTo>
                  <a:lnTo>
                    <a:pt x="0" y="87"/>
                  </a:lnTo>
                  <a:lnTo>
                    <a:pt x="34" y="0"/>
                  </a:lnTo>
                  <a:lnTo>
                    <a:pt x="61" y="10"/>
                  </a:lnTo>
                  <a:lnTo>
                    <a:pt x="27" y="98"/>
                  </a:lnTo>
                  <a:close/>
                </a:path>
              </a:pathLst>
            </a:custGeom>
            <a:solidFill>
              <a:srgbClr val="B8A3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7" name="Freeform 802"/>
            <p:cNvSpPr/>
            <p:nvPr/>
          </p:nvSpPr>
          <p:spPr bwMode="auto">
            <a:xfrm>
              <a:off x="7693025" y="558800"/>
              <a:ext cx="69850" cy="111125"/>
            </a:xfrm>
            <a:custGeom>
              <a:avLst/>
              <a:gdLst>
                <a:gd name="T0" fmla="*/ 15 w 39"/>
                <a:gd name="T1" fmla="*/ 9 h 62"/>
                <a:gd name="T2" fmla="*/ 30 w 39"/>
                <a:gd name="T3" fmla="*/ 2 h 62"/>
                <a:gd name="T4" fmla="*/ 30 w 39"/>
                <a:gd name="T5" fmla="*/ 2 h 62"/>
                <a:gd name="T6" fmla="*/ 37 w 39"/>
                <a:gd name="T7" fmla="*/ 17 h 62"/>
                <a:gd name="T8" fmla="*/ 24 w 39"/>
                <a:gd name="T9" fmla="*/ 53 h 62"/>
                <a:gd name="T10" fmla="*/ 9 w 39"/>
                <a:gd name="T11" fmla="*/ 60 h 62"/>
                <a:gd name="T12" fmla="*/ 9 w 39"/>
                <a:gd name="T13" fmla="*/ 60 h 62"/>
                <a:gd name="T14" fmla="*/ 2 w 39"/>
                <a:gd name="T15" fmla="*/ 45 h 62"/>
                <a:gd name="T16" fmla="*/ 15 w 39"/>
                <a:gd name="T1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62">
                  <a:moveTo>
                    <a:pt x="15" y="9"/>
                  </a:moveTo>
                  <a:cubicBezTo>
                    <a:pt x="17" y="3"/>
                    <a:pt x="24" y="0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6" y="4"/>
                    <a:pt x="39" y="11"/>
                    <a:pt x="37" y="17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2" y="59"/>
                    <a:pt x="16" y="62"/>
                    <a:pt x="9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" y="58"/>
                    <a:pt x="0" y="51"/>
                    <a:pt x="2" y="45"/>
                  </a:cubicBezTo>
                  <a:lnTo>
                    <a:pt x="15" y="9"/>
                  </a:lnTo>
                  <a:close/>
                </a:path>
              </a:pathLst>
            </a:custGeom>
            <a:solidFill>
              <a:srgbClr val="F468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8" name="Freeform 803"/>
            <p:cNvSpPr/>
            <p:nvPr/>
          </p:nvSpPr>
          <p:spPr bwMode="auto">
            <a:xfrm>
              <a:off x="7077075" y="831850"/>
              <a:ext cx="323850" cy="812800"/>
            </a:xfrm>
            <a:custGeom>
              <a:avLst/>
              <a:gdLst>
                <a:gd name="T0" fmla="*/ 30 w 181"/>
                <a:gd name="T1" fmla="*/ 0 h 453"/>
                <a:gd name="T2" fmla="*/ 181 w 181"/>
                <a:gd name="T3" fmla="*/ 0 h 453"/>
                <a:gd name="T4" fmla="*/ 181 w 181"/>
                <a:gd name="T5" fmla="*/ 451 h 453"/>
                <a:gd name="T6" fmla="*/ 2 w 181"/>
                <a:gd name="T7" fmla="*/ 317 h 453"/>
                <a:gd name="T8" fmla="*/ 30 w 181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453">
                  <a:moveTo>
                    <a:pt x="30" y="0"/>
                  </a:moveTo>
                  <a:cubicBezTo>
                    <a:pt x="181" y="0"/>
                    <a:pt x="181" y="0"/>
                    <a:pt x="181" y="0"/>
                  </a:cubicBezTo>
                  <a:cubicBezTo>
                    <a:pt x="181" y="451"/>
                    <a:pt x="181" y="451"/>
                    <a:pt x="181" y="451"/>
                  </a:cubicBezTo>
                  <a:cubicBezTo>
                    <a:pt x="181" y="451"/>
                    <a:pt x="5" y="453"/>
                    <a:pt x="2" y="317"/>
                  </a:cubicBezTo>
                  <a:cubicBezTo>
                    <a:pt x="0" y="181"/>
                    <a:pt x="111" y="206"/>
                    <a:pt x="30" y="0"/>
                  </a:cubicBezTo>
                  <a:close/>
                </a:path>
              </a:pathLst>
            </a:cu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9" name="Freeform 804"/>
            <p:cNvSpPr/>
            <p:nvPr/>
          </p:nvSpPr>
          <p:spPr bwMode="auto">
            <a:xfrm>
              <a:off x="7400925" y="831850"/>
              <a:ext cx="327025" cy="812800"/>
            </a:xfrm>
            <a:custGeom>
              <a:avLst/>
              <a:gdLst>
                <a:gd name="T0" fmla="*/ 152 w 182"/>
                <a:gd name="T1" fmla="*/ 0 h 453"/>
                <a:gd name="T2" fmla="*/ 0 w 182"/>
                <a:gd name="T3" fmla="*/ 0 h 453"/>
                <a:gd name="T4" fmla="*/ 0 w 182"/>
                <a:gd name="T5" fmla="*/ 451 h 453"/>
                <a:gd name="T6" fmla="*/ 179 w 182"/>
                <a:gd name="T7" fmla="*/ 317 h 453"/>
                <a:gd name="T8" fmla="*/ 152 w 182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53">
                  <a:moveTo>
                    <a:pt x="1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51"/>
                    <a:pt x="177" y="453"/>
                    <a:pt x="179" y="317"/>
                  </a:cubicBezTo>
                  <a:cubicBezTo>
                    <a:pt x="182" y="181"/>
                    <a:pt x="71" y="206"/>
                    <a:pt x="152" y="0"/>
                  </a:cubicBezTo>
                  <a:close/>
                </a:path>
              </a:pathLst>
            </a:custGeom>
            <a:solidFill>
              <a:srgbClr val="EF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0" name="Freeform 805"/>
            <p:cNvSpPr/>
            <p:nvPr/>
          </p:nvSpPr>
          <p:spPr bwMode="auto">
            <a:xfrm>
              <a:off x="7142163" y="1217613"/>
              <a:ext cx="520700" cy="361950"/>
            </a:xfrm>
            <a:custGeom>
              <a:avLst/>
              <a:gdLst>
                <a:gd name="T0" fmla="*/ 259 w 291"/>
                <a:gd name="T1" fmla="*/ 0 h 202"/>
                <a:gd name="T2" fmla="*/ 32 w 291"/>
                <a:gd name="T3" fmla="*/ 0 h 202"/>
                <a:gd name="T4" fmla="*/ 27 w 291"/>
                <a:gd name="T5" fmla="*/ 10 h 202"/>
                <a:gd name="T6" fmla="*/ 0 w 291"/>
                <a:gd name="T7" fmla="*/ 101 h 202"/>
                <a:gd name="T8" fmla="*/ 145 w 291"/>
                <a:gd name="T9" fmla="*/ 202 h 202"/>
                <a:gd name="T10" fmla="*/ 146 w 291"/>
                <a:gd name="T11" fmla="*/ 202 h 202"/>
                <a:gd name="T12" fmla="*/ 290 w 291"/>
                <a:gd name="T13" fmla="*/ 101 h 202"/>
                <a:gd name="T14" fmla="*/ 264 w 291"/>
                <a:gd name="T15" fmla="*/ 10 h 202"/>
                <a:gd name="T16" fmla="*/ 259 w 291"/>
                <a:gd name="T1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202">
                  <a:moveTo>
                    <a:pt x="259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0" y="4"/>
                    <a:pt x="28" y="7"/>
                    <a:pt x="27" y="10"/>
                  </a:cubicBezTo>
                  <a:cubicBezTo>
                    <a:pt x="12" y="36"/>
                    <a:pt x="0" y="58"/>
                    <a:pt x="0" y="101"/>
                  </a:cubicBezTo>
                  <a:cubicBezTo>
                    <a:pt x="2" y="199"/>
                    <a:pt x="130" y="202"/>
                    <a:pt x="145" y="202"/>
                  </a:cubicBezTo>
                  <a:cubicBezTo>
                    <a:pt x="145" y="202"/>
                    <a:pt x="146" y="202"/>
                    <a:pt x="146" y="202"/>
                  </a:cubicBezTo>
                  <a:cubicBezTo>
                    <a:pt x="161" y="202"/>
                    <a:pt x="289" y="199"/>
                    <a:pt x="290" y="101"/>
                  </a:cubicBezTo>
                  <a:cubicBezTo>
                    <a:pt x="291" y="58"/>
                    <a:pt x="279" y="36"/>
                    <a:pt x="264" y="10"/>
                  </a:cubicBezTo>
                  <a:cubicBezTo>
                    <a:pt x="262" y="7"/>
                    <a:pt x="260" y="4"/>
                    <a:pt x="259" y="0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1" name="Rectangle 806"/>
            <p:cNvSpPr>
              <a:spLocks noChangeArrowheads="1"/>
            </p:cNvSpPr>
            <p:nvPr/>
          </p:nvSpPr>
          <p:spPr bwMode="auto">
            <a:xfrm>
              <a:off x="7373938" y="1603375"/>
              <a:ext cx="26988" cy="504825"/>
            </a:xfrm>
            <a:prstGeom prst="rect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2" name="Rectangle 807"/>
            <p:cNvSpPr>
              <a:spLocks noChangeArrowheads="1"/>
            </p:cNvSpPr>
            <p:nvPr/>
          </p:nvSpPr>
          <p:spPr bwMode="auto">
            <a:xfrm>
              <a:off x="7400925" y="1603375"/>
              <a:ext cx="28575" cy="504825"/>
            </a:xfrm>
            <a:prstGeom prst="rect">
              <a:avLst/>
            </a:prstGeom>
            <a:solidFill>
              <a:srgbClr val="EF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3" name="Freeform 808"/>
            <p:cNvSpPr/>
            <p:nvPr/>
          </p:nvSpPr>
          <p:spPr bwMode="auto">
            <a:xfrm>
              <a:off x="7175500" y="2097088"/>
              <a:ext cx="225425" cy="57150"/>
            </a:xfrm>
            <a:custGeom>
              <a:avLst/>
              <a:gdLst>
                <a:gd name="T0" fmla="*/ 126 w 126"/>
                <a:gd name="T1" fmla="*/ 32 h 32"/>
                <a:gd name="T2" fmla="*/ 0 w 126"/>
                <a:gd name="T3" fmla="*/ 32 h 32"/>
                <a:gd name="T4" fmla="*/ 126 w 126"/>
                <a:gd name="T5" fmla="*/ 0 h 32"/>
                <a:gd name="T6" fmla="*/ 126 w 126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32">
                  <a:moveTo>
                    <a:pt x="126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25" y="0"/>
                    <a:pt x="126" y="0"/>
                  </a:cubicBezTo>
                  <a:lnTo>
                    <a:pt x="126" y="32"/>
                  </a:lnTo>
                  <a:close/>
                </a:path>
              </a:pathLst>
            </a:cu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4" name="Freeform 809"/>
            <p:cNvSpPr/>
            <p:nvPr/>
          </p:nvSpPr>
          <p:spPr bwMode="auto">
            <a:xfrm>
              <a:off x="7400925" y="2097088"/>
              <a:ext cx="228600" cy="57150"/>
            </a:xfrm>
            <a:custGeom>
              <a:avLst/>
              <a:gdLst>
                <a:gd name="T0" fmla="*/ 0 w 127"/>
                <a:gd name="T1" fmla="*/ 32 h 32"/>
                <a:gd name="T2" fmla="*/ 127 w 127"/>
                <a:gd name="T3" fmla="*/ 32 h 32"/>
                <a:gd name="T4" fmla="*/ 0 w 127"/>
                <a:gd name="T5" fmla="*/ 0 h 32"/>
                <a:gd name="T6" fmla="*/ 0 w 127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32">
                  <a:moveTo>
                    <a:pt x="0" y="32"/>
                  </a:moveTo>
                  <a:cubicBezTo>
                    <a:pt x="127" y="32"/>
                    <a:pt x="127" y="32"/>
                    <a:pt x="127" y="32"/>
                  </a:cubicBezTo>
                  <a:cubicBezTo>
                    <a:pt x="127" y="32"/>
                    <a:pt x="102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F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5" name="Freeform 810"/>
            <p:cNvSpPr/>
            <p:nvPr/>
          </p:nvSpPr>
          <p:spPr bwMode="auto">
            <a:xfrm>
              <a:off x="7378700" y="598488"/>
              <a:ext cx="354013" cy="103188"/>
            </a:xfrm>
            <a:custGeom>
              <a:avLst/>
              <a:gdLst>
                <a:gd name="T0" fmla="*/ 0 w 223"/>
                <a:gd name="T1" fmla="*/ 30 h 65"/>
                <a:gd name="T2" fmla="*/ 98 w 223"/>
                <a:gd name="T3" fmla="*/ 65 h 65"/>
                <a:gd name="T4" fmla="*/ 223 w 223"/>
                <a:gd name="T5" fmla="*/ 0 h 65"/>
                <a:gd name="T6" fmla="*/ 0 w 223"/>
                <a:gd name="T7" fmla="*/ 3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3" h="65">
                  <a:moveTo>
                    <a:pt x="0" y="30"/>
                  </a:moveTo>
                  <a:lnTo>
                    <a:pt x="98" y="65"/>
                  </a:lnTo>
                  <a:lnTo>
                    <a:pt x="223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CA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6" name="Freeform 811"/>
            <p:cNvSpPr/>
            <p:nvPr/>
          </p:nvSpPr>
          <p:spPr bwMode="auto">
            <a:xfrm>
              <a:off x="7534275" y="598488"/>
              <a:ext cx="200025" cy="153988"/>
            </a:xfrm>
            <a:custGeom>
              <a:avLst/>
              <a:gdLst>
                <a:gd name="T0" fmla="*/ 0 w 126"/>
                <a:gd name="T1" fmla="*/ 65 h 97"/>
                <a:gd name="T2" fmla="*/ 91 w 126"/>
                <a:gd name="T3" fmla="*/ 97 h 97"/>
                <a:gd name="T4" fmla="*/ 126 w 126"/>
                <a:gd name="T5" fmla="*/ 0 h 97"/>
                <a:gd name="T6" fmla="*/ 125 w 126"/>
                <a:gd name="T7" fmla="*/ 0 h 97"/>
                <a:gd name="T8" fmla="*/ 0 w 126"/>
                <a:gd name="T9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97">
                  <a:moveTo>
                    <a:pt x="0" y="65"/>
                  </a:moveTo>
                  <a:lnTo>
                    <a:pt x="91" y="97"/>
                  </a:lnTo>
                  <a:lnTo>
                    <a:pt x="126" y="0"/>
                  </a:lnTo>
                  <a:lnTo>
                    <a:pt x="125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F468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7" name="Freeform 812"/>
            <p:cNvSpPr/>
            <p:nvPr/>
          </p:nvSpPr>
          <p:spPr bwMode="auto">
            <a:xfrm>
              <a:off x="7678738" y="598488"/>
              <a:ext cx="133350" cy="201613"/>
            </a:xfrm>
            <a:custGeom>
              <a:avLst/>
              <a:gdLst>
                <a:gd name="T0" fmla="*/ 35 w 84"/>
                <a:gd name="T1" fmla="*/ 0 h 127"/>
                <a:gd name="T2" fmla="*/ 0 w 84"/>
                <a:gd name="T3" fmla="*/ 97 h 127"/>
                <a:gd name="T4" fmla="*/ 84 w 84"/>
                <a:gd name="T5" fmla="*/ 127 h 127"/>
                <a:gd name="T6" fmla="*/ 36 w 84"/>
                <a:gd name="T7" fmla="*/ 1 h 127"/>
                <a:gd name="T8" fmla="*/ 35 w 84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27">
                  <a:moveTo>
                    <a:pt x="35" y="0"/>
                  </a:moveTo>
                  <a:lnTo>
                    <a:pt x="0" y="97"/>
                  </a:lnTo>
                  <a:lnTo>
                    <a:pt x="84" y="127"/>
                  </a:lnTo>
                  <a:lnTo>
                    <a:pt x="36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A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8" name="Freeform 813"/>
            <p:cNvSpPr/>
            <p:nvPr/>
          </p:nvSpPr>
          <p:spPr bwMode="auto">
            <a:xfrm>
              <a:off x="7735888" y="600075"/>
              <a:ext cx="244475" cy="260350"/>
            </a:xfrm>
            <a:custGeom>
              <a:avLst/>
              <a:gdLst>
                <a:gd name="T0" fmla="*/ 0 w 154"/>
                <a:gd name="T1" fmla="*/ 0 h 164"/>
                <a:gd name="T2" fmla="*/ 48 w 154"/>
                <a:gd name="T3" fmla="*/ 126 h 164"/>
                <a:gd name="T4" fmla="*/ 154 w 154"/>
                <a:gd name="T5" fmla="*/ 164 h 164"/>
                <a:gd name="T6" fmla="*/ 0 w 154"/>
                <a:gd name="T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64">
                  <a:moveTo>
                    <a:pt x="0" y="0"/>
                  </a:moveTo>
                  <a:lnTo>
                    <a:pt x="48" y="126"/>
                  </a:lnTo>
                  <a:lnTo>
                    <a:pt x="154" y="1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68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9" name="Freeform 814"/>
            <p:cNvSpPr/>
            <p:nvPr/>
          </p:nvSpPr>
          <p:spPr bwMode="auto">
            <a:xfrm>
              <a:off x="7493000" y="750888"/>
              <a:ext cx="190500" cy="519113"/>
            </a:xfrm>
            <a:custGeom>
              <a:avLst/>
              <a:gdLst>
                <a:gd name="T0" fmla="*/ 0 w 120"/>
                <a:gd name="T1" fmla="*/ 326 h 327"/>
                <a:gd name="T2" fmla="*/ 4 w 120"/>
                <a:gd name="T3" fmla="*/ 327 h 327"/>
                <a:gd name="T4" fmla="*/ 120 w 120"/>
                <a:gd name="T5" fmla="*/ 3 h 327"/>
                <a:gd name="T6" fmla="*/ 115 w 120"/>
                <a:gd name="T7" fmla="*/ 0 h 327"/>
                <a:gd name="T8" fmla="*/ 0 w 120"/>
                <a:gd name="T9" fmla="*/ 32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327">
                  <a:moveTo>
                    <a:pt x="0" y="326"/>
                  </a:moveTo>
                  <a:lnTo>
                    <a:pt x="4" y="327"/>
                  </a:lnTo>
                  <a:lnTo>
                    <a:pt x="120" y="3"/>
                  </a:lnTo>
                  <a:lnTo>
                    <a:pt x="115" y="0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rgbClr val="F468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0" name="Freeform 815"/>
            <p:cNvSpPr/>
            <p:nvPr/>
          </p:nvSpPr>
          <p:spPr bwMode="auto">
            <a:xfrm>
              <a:off x="6943725" y="614363"/>
              <a:ext cx="344488" cy="769938"/>
            </a:xfrm>
            <a:custGeom>
              <a:avLst/>
              <a:gdLst>
                <a:gd name="T0" fmla="*/ 202 w 217"/>
                <a:gd name="T1" fmla="*/ 485 h 485"/>
                <a:gd name="T2" fmla="*/ 217 w 217"/>
                <a:gd name="T3" fmla="*/ 483 h 485"/>
                <a:gd name="T4" fmla="*/ 178 w 217"/>
                <a:gd name="T5" fmla="*/ 67 h 485"/>
                <a:gd name="T6" fmla="*/ 5 w 217"/>
                <a:gd name="T7" fmla="*/ 0 h 485"/>
                <a:gd name="T8" fmla="*/ 0 w 217"/>
                <a:gd name="T9" fmla="*/ 15 h 485"/>
                <a:gd name="T10" fmla="*/ 163 w 217"/>
                <a:gd name="T11" fmla="*/ 78 h 485"/>
                <a:gd name="T12" fmla="*/ 202 w 217"/>
                <a:gd name="T1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485">
                  <a:moveTo>
                    <a:pt x="202" y="485"/>
                  </a:moveTo>
                  <a:lnTo>
                    <a:pt x="217" y="483"/>
                  </a:lnTo>
                  <a:lnTo>
                    <a:pt x="178" y="6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163" y="78"/>
                  </a:lnTo>
                  <a:lnTo>
                    <a:pt x="202" y="485"/>
                  </a:lnTo>
                  <a:close/>
                </a:path>
              </a:pathLst>
            </a:custGeom>
            <a:solidFill>
              <a:srgbClr val="F468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1" name="Oval 816"/>
            <p:cNvSpPr>
              <a:spLocks noChangeArrowheads="1"/>
            </p:cNvSpPr>
            <p:nvPr/>
          </p:nvSpPr>
          <p:spPr bwMode="auto">
            <a:xfrm>
              <a:off x="7296150" y="1236663"/>
              <a:ext cx="19050" cy="20638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2" name="Oval 817"/>
            <p:cNvSpPr>
              <a:spLocks noChangeArrowheads="1"/>
            </p:cNvSpPr>
            <p:nvPr/>
          </p:nvSpPr>
          <p:spPr bwMode="auto">
            <a:xfrm>
              <a:off x="7383463" y="1241425"/>
              <a:ext cx="19050" cy="19050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3" name="Oval 818"/>
            <p:cNvSpPr>
              <a:spLocks noChangeArrowheads="1"/>
            </p:cNvSpPr>
            <p:nvPr/>
          </p:nvSpPr>
          <p:spPr bwMode="auto">
            <a:xfrm>
              <a:off x="7505700" y="1239838"/>
              <a:ext cx="20638" cy="19050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4" name="Oval 819"/>
            <p:cNvSpPr>
              <a:spLocks noChangeArrowheads="1"/>
            </p:cNvSpPr>
            <p:nvPr/>
          </p:nvSpPr>
          <p:spPr bwMode="auto">
            <a:xfrm>
              <a:off x="7226300" y="1254125"/>
              <a:ext cx="19050" cy="20638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5" name="Oval 820"/>
            <p:cNvSpPr>
              <a:spLocks noChangeArrowheads="1"/>
            </p:cNvSpPr>
            <p:nvPr/>
          </p:nvSpPr>
          <p:spPr bwMode="auto">
            <a:xfrm>
              <a:off x="7329488" y="1250950"/>
              <a:ext cx="14288" cy="12700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6" name="Oval 821"/>
            <p:cNvSpPr>
              <a:spLocks noChangeArrowheads="1"/>
            </p:cNvSpPr>
            <p:nvPr/>
          </p:nvSpPr>
          <p:spPr bwMode="auto">
            <a:xfrm>
              <a:off x="7458075" y="1230313"/>
              <a:ext cx="12700" cy="14288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7" name="Oval 822"/>
            <p:cNvSpPr>
              <a:spLocks noChangeArrowheads="1"/>
            </p:cNvSpPr>
            <p:nvPr/>
          </p:nvSpPr>
          <p:spPr bwMode="auto">
            <a:xfrm>
              <a:off x="7262813" y="1265238"/>
              <a:ext cx="14288" cy="12700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8" name="Oval 823"/>
            <p:cNvSpPr>
              <a:spLocks noChangeArrowheads="1"/>
            </p:cNvSpPr>
            <p:nvPr/>
          </p:nvSpPr>
          <p:spPr bwMode="auto">
            <a:xfrm>
              <a:off x="7234238" y="1230313"/>
              <a:ext cx="14288" cy="14288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9" name="Oval 824"/>
            <p:cNvSpPr>
              <a:spLocks noChangeArrowheads="1"/>
            </p:cNvSpPr>
            <p:nvPr/>
          </p:nvSpPr>
          <p:spPr bwMode="auto">
            <a:xfrm>
              <a:off x="7423150" y="1231900"/>
              <a:ext cx="11113" cy="11113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0" name="Oval 825"/>
            <p:cNvSpPr>
              <a:spLocks noChangeArrowheads="1"/>
            </p:cNvSpPr>
            <p:nvPr/>
          </p:nvSpPr>
          <p:spPr bwMode="auto">
            <a:xfrm>
              <a:off x="7575550" y="1231900"/>
              <a:ext cx="7938" cy="11113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1" name="Oval 826"/>
            <p:cNvSpPr>
              <a:spLocks noChangeArrowheads="1"/>
            </p:cNvSpPr>
            <p:nvPr/>
          </p:nvSpPr>
          <p:spPr bwMode="auto">
            <a:xfrm>
              <a:off x="7443788" y="1249363"/>
              <a:ext cx="9525" cy="9525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2" name="Oval 827"/>
            <p:cNvSpPr>
              <a:spLocks noChangeArrowheads="1"/>
            </p:cNvSpPr>
            <p:nvPr/>
          </p:nvSpPr>
          <p:spPr bwMode="auto">
            <a:xfrm>
              <a:off x="7566025" y="1254125"/>
              <a:ext cx="9525" cy="7938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3" name="Oval 828"/>
            <p:cNvSpPr>
              <a:spLocks noChangeArrowheads="1"/>
            </p:cNvSpPr>
            <p:nvPr/>
          </p:nvSpPr>
          <p:spPr bwMode="auto">
            <a:xfrm>
              <a:off x="7329488" y="1268413"/>
              <a:ext cx="30163" cy="30163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4" name="Oval 829"/>
            <p:cNvSpPr>
              <a:spLocks noChangeArrowheads="1"/>
            </p:cNvSpPr>
            <p:nvPr/>
          </p:nvSpPr>
          <p:spPr bwMode="auto">
            <a:xfrm>
              <a:off x="7240588" y="1298575"/>
              <a:ext cx="30163" cy="30163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5" name="Oval 830"/>
            <p:cNvSpPr>
              <a:spLocks noChangeArrowheads="1"/>
            </p:cNvSpPr>
            <p:nvPr/>
          </p:nvSpPr>
          <p:spPr bwMode="auto">
            <a:xfrm>
              <a:off x="7443788" y="1263650"/>
              <a:ext cx="28575" cy="31750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6" name="Oval 831"/>
            <p:cNvSpPr>
              <a:spLocks noChangeArrowheads="1"/>
            </p:cNvSpPr>
            <p:nvPr/>
          </p:nvSpPr>
          <p:spPr bwMode="auto">
            <a:xfrm>
              <a:off x="7539038" y="1277938"/>
              <a:ext cx="22225" cy="22225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7" name="Oval 832"/>
            <p:cNvSpPr>
              <a:spLocks noChangeArrowheads="1"/>
            </p:cNvSpPr>
            <p:nvPr/>
          </p:nvSpPr>
          <p:spPr bwMode="auto">
            <a:xfrm>
              <a:off x="7424738" y="1270000"/>
              <a:ext cx="6350" cy="6350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8" name="Oval 833"/>
            <p:cNvSpPr>
              <a:spLocks noChangeArrowheads="1"/>
            </p:cNvSpPr>
            <p:nvPr/>
          </p:nvSpPr>
          <p:spPr bwMode="auto">
            <a:xfrm>
              <a:off x="7534275" y="1258888"/>
              <a:ext cx="4763" cy="6350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9" name="Oval 834"/>
            <p:cNvSpPr>
              <a:spLocks noChangeArrowheads="1"/>
            </p:cNvSpPr>
            <p:nvPr/>
          </p:nvSpPr>
          <p:spPr bwMode="auto">
            <a:xfrm>
              <a:off x="7356475" y="1233488"/>
              <a:ext cx="7938" cy="6350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0" name="Oval 835"/>
            <p:cNvSpPr>
              <a:spLocks noChangeArrowheads="1"/>
            </p:cNvSpPr>
            <p:nvPr/>
          </p:nvSpPr>
          <p:spPr bwMode="auto">
            <a:xfrm>
              <a:off x="7305675" y="1276350"/>
              <a:ext cx="6350" cy="6350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1" name="Oval 836"/>
            <p:cNvSpPr>
              <a:spLocks noChangeArrowheads="1"/>
            </p:cNvSpPr>
            <p:nvPr/>
          </p:nvSpPr>
          <p:spPr bwMode="auto">
            <a:xfrm>
              <a:off x="7218363" y="1241425"/>
              <a:ext cx="7938" cy="4763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2" name="Oval 837"/>
            <p:cNvSpPr>
              <a:spLocks noChangeArrowheads="1"/>
            </p:cNvSpPr>
            <p:nvPr/>
          </p:nvSpPr>
          <p:spPr bwMode="auto">
            <a:xfrm>
              <a:off x="7494588" y="1273175"/>
              <a:ext cx="11113" cy="11113"/>
            </a:xfrm>
            <a:prstGeom prst="ellipse">
              <a:avLst/>
            </a:prstGeom>
            <a:solidFill>
              <a:srgbClr val="FFF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3" name="Freeform 838"/>
            <p:cNvSpPr/>
            <p:nvPr/>
          </p:nvSpPr>
          <p:spPr bwMode="auto">
            <a:xfrm>
              <a:off x="7261225" y="1341438"/>
              <a:ext cx="192088" cy="192088"/>
            </a:xfrm>
            <a:custGeom>
              <a:avLst/>
              <a:gdLst>
                <a:gd name="T0" fmla="*/ 101 w 107"/>
                <a:gd name="T1" fmla="*/ 84 h 107"/>
                <a:gd name="T2" fmla="*/ 75 w 107"/>
                <a:gd name="T3" fmla="*/ 106 h 107"/>
                <a:gd name="T4" fmla="*/ 23 w 107"/>
                <a:gd name="T5" fmla="*/ 100 h 107"/>
                <a:gd name="T6" fmla="*/ 1 w 107"/>
                <a:gd name="T7" fmla="*/ 74 h 107"/>
                <a:gd name="T8" fmla="*/ 6 w 107"/>
                <a:gd name="T9" fmla="*/ 23 h 107"/>
                <a:gd name="T10" fmla="*/ 32 w 107"/>
                <a:gd name="T11" fmla="*/ 1 h 107"/>
                <a:gd name="T12" fmla="*/ 84 w 107"/>
                <a:gd name="T13" fmla="*/ 6 h 107"/>
                <a:gd name="T14" fmla="*/ 106 w 107"/>
                <a:gd name="T15" fmla="*/ 32 h 107"/>
                <a:gd name="T16" fmla="*/ 101 w 107"/>
                <a:gd name="T17" fmla="*/ 8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07">
                  <a:moveTo>
                    <a:pt x="101" y="84"/>
                  </a:moveTo>
                  <a:cubicBezTo>
                    <a:pt x="99" y="97"/>
                    <a:pt x="88" y="107"/>
                    <a:pt x="75" y="106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10" y="99"/>
                    <a:pt x="0" y="88"/>
                    <a:pt x="1" y="7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19" y="0"/>
                    <a:pt x="32" y="1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97" y="7"/>
                    <a:pt x="107" y="19"/>
                    <a:pt x="106" y="32"/>
                  </a:cubicBezTo>
                  <a:lnTo>
                    <a:pt x="101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4" name="Freeform 839"/>
            <p:cNvSpPr/>
            <p:nvPr/>
          </p:nvSpPr>
          <p:spPr bwMode="auto">
            <a:xfrm>
              <a:off x="7450138" y="1309688"/>
              <a:ext cx="177800" cy="176213"/>
            </a:xfrm>
            <a:custGeom>
              <a:avLst/>
              <a:gdLst>
                <a:gd name="T0" fmla="*/ 89 w 99"/>
                <a:gd name="T1" fmla="*/ 28 h 99"/>
                <a:gd name="T2" fmla="*/ 94 w 99"/>
                <a:gd name="T3" fmla="*/ 54 h 99"/>
                <a:gd name="T4" fmla="*/ 71 w 99"/>
                <a:gd name="T5" fmla="*/ 88 h 99"/>
                <a:gd name="T6" fmla="*/ 45 w 99"/>
                <a:gd name="T7" fmla="*/ 93 h 99"/>
                <a:gd name="T8" fmla="*/ 11 w 99"/>
                <a:gd name="T9" fmla="*/ 71 h 99"/>
                <a:gd name="T10" fmla="*/ 6 w 99"/>
                <a:gd name="T11" fmla="*/ 45 h 99"/>
                <a:gd name="T12" fmla="*/ 29 w 99"/>
                <a:gd name="T13" fmla="*/ 11 h 99"/>
                <a:gd name="T14" fmla="*/ 55 w 99"/>
                <a:gd name="T15" fmla="*/ 6 h 99"/>
                <a:gd name="T16" fmla="*/ 89 w 99"/>
                <a:gd name="T17" fmla="*/ 2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99">
                  <a:moveTo>
                    <a:pt x="89" y="28"/>
                  </a:moveTo>
                  <a:cubicBezTo>
                    <a:pt x="97" y="34"/>
                    <a:pt x="99" y="46"/>
                    <a:pt x="94" y="54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65" y="97"/>
                    <a:pt x="53" y="99"/>
                    <a:pt x="45" y="93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3" y="65"/>
                    <a:pt x="0" y="53"/>
                    <a:pt x="6" y="45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5" y="2"/>
                    <a:pt x="46" y="0"/>
                    <a:pt x="55" y="6"/>
                  </a:cubicBezTo>
                  <a:lnTo>
                    <a:pt x="89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5" name="Freeform 840"/>
            <p:cNvSpPr>
              <a:spLocks noEditPoints="1"/>
            </p:cNvSpPr>
            <p:nvPr/>
          </p:nvSpPr>
          <p:spPr bwMode="auto">
            <a:xfrm>
              <a:off x="9890125" y="5045075"/>
              <a:ext cx="2135188" cy="1606550"/>
            </a:xfrm>
            <a:custGeom>
              <a:avLst/>
              <a:gdLst>
                <a:gd name="T0" fmla="*/ 1016 w 1191"/>
                <a:gd name="T1" fmla="*/ 659 h 896"/>
                <a:gd name="T2" fmla="*/ 1066 w 1191"/>
                <a:gd name="T3" fmla="*/ 525 h 896"/>
                <a:gd name="T4" fmla="*/ 908 w 1191"/>
                <a:gd name="T5" fmla="*/ 379 h 896"/>
                <a:gd name="T6" fmla="*/ 705 w 1191"/>
                <a:gd name="T7" fmla="*/ 253 h 896"/>
                <a:gd name="T8" fmla="*/ 805 w 1191"/>
                <a:gd name="T9" fmla="*/ 403 h 896"/>
                <a:gd name="T10" fmla="*/ 853 w 1191"/>
                <a:gd name="T11" fmla="*/ 433 h 896"/>
                <a:gd name="T12" fmla="*/ 835 w 1191"/>
                <a:gd name="T13" fmla="*/ 459 h 896"/>
                <a:gd name="T14" fmla="*/ 811 w 1191"/>
                <a:gd name="T15" fmla="*/ 486 h 896"/>
                <a:gd name="T16" fmla="*/ 797 w 1191"/>
                <a:gd name="T17" fmla="*/ 527 h 896"/>
                <a:gd name="T18" fmla="*/ 779 w 1191"/>
                <a:gd name="T19" fmla="*/ 587 h 896"/>
                <a:gd name="T20" fmla="*/ 721 w 1191"/>
                <a:gd name="T21" fmla="*/ 576 h 896"/>
                <a:gd name="T22" fmla="*/ 739 w 1191"/>
                <a:gd name="T23" fmla="*/ 505 h 896"/>
                <a:gd name="T24" fmla="*/ 568 w 1191"/>
                <a:gd name="T25" fmla="*/ 522 h 896"/>
                <a:gd name="T26" fmla="*/ 530 w 1191"/>
                <a:gd name="T27" fmla="*/ 452 h 896"/>
                <a:gd name="T28" fmla="*/ 460 w 1191"/>
                <a:gd name="T29" fmla="*/ 371 h 896"/>
                <a:gd name="T30" fmla="*/ 441 w 1191"/>
                <a:gd name="T31" fmla="*/ 356 h 896"/>
                <a:gd name="T32" fmla="*/ 508 w 1191"/>
                <a:gd name="T33" fmla="*/ 313 h 896"/>
                <a:gd name="T34" fmla="*/ 608 w 1191"/>
                <a:gd name="T35" fmla="*/ 100 h 896"/>
                <a:gd name="T36" fmla="*/ 371 w 1191"/>
                <a:gd name="T37" fmla="*/ 301 h 896"/>
                <a:gd name="T38" fmla="*/ 196 w 1191"/>
                <a:gd name="T39" fmla="*/ 527 h 896"/>
                <a:gd name="T40" fmla="*/ 401 w 1191"/>
                <a:gd name="T41" fmla="*/ 378 h 896"/>
                <a:gd name="T42" fmla="*/ 432 w 1191"/>
                <a:gd name="T43" fmla="*/ 412 h 896"/>
                <a:gd name="T44" fmla="*/ 476 w 1191"/>
                <a:gd name="T45" fmla="*/ 487 h 896"/>
                <a:gd name="T46" fmla="*/ 502 w 1191"/>
                <a:gd name="T47" fmla="*/ 568 h 896"/>
                <a:gd name="T48" fmla="*/ 433 w 1191"/>
                <a:gd name="T49" fmla="*/ 438 h 896"/>
                <a:gd name="T50" fmla="*/ 210 w 1191"/>
                <a:gd name="T51" fmla="*/ 683 h 896"/>
                <a:gd name="T52" fmla="*/ 229 w 1191"/>
                <a:gd name="T53" fmla="*/ 843 h 896"/>
                <a:gd name="T54" fmla="*/ 528 w 1191"/>
                <a:gd name="T55" fmla="*/ 831 h 896"/>
                <a:gd name="T56" fmla="*/ 591 w 1191"/>
                <a:gd name="T57" fmla="*/ 866 h 896"/>
                <a:gd name="T58" fmla="*/ 609 w 1191"/>
                <a:gd name="T59" fmla="*/ 835 h 896"/>
                <a:gd name="T60" fmla="*/ 777 w 1191"/>
                <a:gd name="T61" fmla="*/ 844 h 896"/>
                <a:gd name="T62" fmla="*/ 816 w 1191"/>
                <a:gd name="T63" fmla="*/ 818 h 896"/>
                <a:gd name="T64" fmla="*/ 827 w 1191"/>
                <a:gd name="T65" fmla="*/ 823 h 896"/>
                <a:gd name="T66" fmla="*/ 855 w 1191"/>
                <a:gd name="T67" fmla="*/ 775 h 896"/>
                <a:gd name="T68" fmla="*/ 872 w 1191"/>
                <a:gd name="T69" fmla="*/ 818 h 896"/>
                <a:gd name="T70" fmla="*/ 1121 w 1191"/>
                <a:gd name="T71" fmla="*/ 863 h 896"/>
                <a:gd name="T72" fmla="*/ 904 w 1191"/>
                <a:gd name="T73" fmla="*/ 759 h 896"/>
                <a:gd name="T74" fmla="*/ 904 w 1191"/>
                <a:gd name="T75" fmla="*/ 759 h 896"/>
                <a:gd name="T76" fmla="*/ 905 w 1191"/>
                <a:gd name="T77" fmla="*/ 730 h 896"/>
                <a:gd name="T78" fmla="*/ 772 w 1191"/>
                <a:gd name="T79" fmla="*/ 673 h 896"/>
                <a:gd name="T80" fmla="*/ 771 w 1191"/>
                <a:gd name="T81" fmla="*/ 654 h 896"/>
                <a:gd name="T82" fmla="*/ 893 w 1191"/>
                <a:gd name="T83" fmla="*/ 440 h 896"/>
                <a:gd name="T84" fmla="*/ 897 w 1191"/>
                <a:gd name="T85" fmla="*/ 435 h 896"/>
                <a:gd name="T86" fmla="*/ 854 w 1191"/>
                <a:gd name="T87" fmla="*/ 516 h 896"/>
                <a:gd name="T88" fmla="*/ 874 w 1191"/>
                <a:gd name="T89" fmla="*/ 470 h 896"/>
                <a:gd name="T90" fmla="*/ 729 w 1191"/>
                <a:gd name="T91" fmla="*/ 623 h 896"/>
                <a:gd name="T92" fmla="*/ 573 w 1191"/>
                <a:gd name="T93" fmla="*/ 823 h 896"/>
                <a:gd name="T94" fmla="*/ 591 w 1191"/>
                <a:gd name="T95" fmla="*/ 847 h 896"/>
                <a:gd name="T96" fmla="*/ 686 w 1191"/>
                <a:gd name="T97" fmla="*/ 758 h 896"/>
                <a:gd name="T98" fmla="*/ 806 w 1191"/>
                <a:gd name="T99" fmla="*/ 800 h 896"/>
                <a:gd name="T100" fmla="*/ 816 w 1191"/>
                <a:gd name="T101" fmla="*/ 814 h 896"/>
                <a:gd name="T102" fmla="*/ 881 w 1191"/>
                <a:gd name="T103" fmla="*/ 794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1" h="896">
                  <a:moveTo>
                    <a:pt x="1163" y="758"/>
                  </a:moveTo>
                  <a:cubicBezTo>
                    <a:pt x="1163" y="758"/>
                    <a:pt x="1067" y="626"/>
                    <a:pt x="950" y="714"/>
                  </a:cubicBezTo>
                  <a:cubicBezTo>
                    <a:pt x="966" y="694"/>
                    <a:pt x="988" y="674"/>
                    <a:pt x="1016" y="659"/>
                  </a:cubicBezTo>
                  <a:cubicBezTo>
                    <a:pt x="1016" y="659"/>
                    <a:pt x="976" y="646"/>
                    <a:pt x="944" y="663"/>
                  </a:cubicBezTo>
                  <a:cubicBezTo>
                    <a:pt x="975" y="615"/>
                    <a:pt x="1017" y="565"/>
                    <a:pt x="1072" y="526"/>
                  </a:cubicBezTo>
                  <a:cubicBezTo>
                    <a:pt x="1072" y="526"/>
                    <a:pt x="1069" y="526"/>
                    <a:pt x="1066" y="525"/>
                  </a:cubicBezTo>
                  <a:cubicBezTo>
                    <a:pt x="1067" y="500"/>
                    <a:pt x="1064" y="391"/>
                    <a:pt x="932" y="413"/>
                  </a:cubicBezTo>
                  <a:cubicBezTo>
                    <a:pt x="987" y="383"/>
                    <a:pt x="1082" y="342"/>
                    <a:pt x="1191" y="352"/>
                  </a:cubicBezTo>
                  <a:cubicBezTo>
                    <a:pt x="1191" y="352"/>
                    <a:pt x="1047" y="174"/>
                    <a:pt x="908" y="379"/>
                  </a:cubicBezTo>
                  <a:cubicBezTo>
                    <a:pt x="926" y="323"/>
                    <a:pt x="965" y="235"/>
                    <a:pt x="1048" y="166"/>
                  </a:cubicBezTo>
                  <a:cubicBezTo>
                    <a:pt x="1048" y="166"/>
                    <a:pt x="888" y="149"/>
                    <a:pt x="864" y="287"/>
                  </a:cubicBezTo>
                  <a:cubicBezTo>
                    <a:pt x="809" y="212"/>
                    <a:pt x="705" y="253"/>
                    <a:pt x="705" y="253"/>
                  </a:cubicBezTo>
                  <a:cubicBezTo>
                    <a:pt x="763" y="279"/>
                    <a:pt x="806" y="320"/>
                    <a:pt x="835" y="357"/>
                  </a:cubicBezTo>
                  <a:cubicBezTo>
                    <a:pt x="716" y="271"/>
                    <a:pt x="641" y="406"/>
                    <a:pt x="641" y="406"/>
                  </a:cubicBezTo>
                  <a:cubicBezTo>
                    <a:pt x="702" y="389"/>
                    <a:pt x="759" y="394"/>
                    <a:pt x="805" y="403"/>
                  </a:cubicBezTo>
                  <a:cubicBezTo>
                    <a:pt x="717" y="409"/>
                    <a:pt x="725" y="506"/>
                    <a:pt x="725" y="506"/>
                  </a:cubicBezTo>
                  <a:cubicBezTo>
                    <a:pt x="768" y="457"/>
                    <a:pt x="827" y="436"/>
                    <a:pt x="861" y="429"/>
                  </a:cubicBezTo>
                  <a:cubicBezTo>
                    <a:pt x="853" y="433"/>
                    <a:pt x="853" y="433"/>
                    <a:pt x="853" y="433"/>
                  </a:cubicBezTo>
                  <a:cubicBezTo>
                    <a:pt x="856" y="433"/>
                    <a:pt x="856" y="433"/>
                    <a:pt x="856" y="433"/>
                  </a:cubicBezTo>
                  <a:cubicBezTo>
                    <a:pt x="854" y="435"/>
                    <a:pt x="851" y="438"/>
                    <a:pt x="848" y="442"/>
                  </a:cubicBezTo>
                  <a:cubicBezTo>
                    <a:pt x="844" y="447"/>
                    <a:pt x="840" y="452"/>
                    <a:pt x="835" y="459"/>
                  </a:cubicBezTo>
                  <a:cubicBezTo>
                    <a:pt x="830" y="466"/>
                    <a:pt x="825" y="474"/>
                    <a:pt x="819" y="484"/>
                  </a:cubicBezTo>
                  <a:cubicBezTo>
                    <a:pt x="818" y="486"/>
                    <a:pt x="817" y="488"/>
                    <a:pt x="816" y="489"/>
                  </a:cubicBezTo>
                  <a:cubicBezTo>
                    <a:pt x="811" y="486"/>
                    <a:pt x="811" y="486"/>
                    <a:pt x="811" y="486"/>
                  </a:cubicBezTo>
                  <a:cubicBezTo>
                    <a:pt x="811" y="486"/>
                    <a:pt x="812" y="489"/>
                    <a:pt x="814" y="493"/>
                  </a:cubicBezTo>
                  <a:cubicBezTo>
                    <a:pt x="811" y="499"/>
                    <a:pt x="807" y="505"/>
                    <a:pt x="804" y="511"/>
                  </a:cubicBezTo>
                  <a:cubicBezTo>
                    <a:pt x="802" y="516"/>
                    <a:pt x="800" y="521"/>
                    <a:pt x="797" y="527"/>
                  </a:cubicBezTo>
                  <a:cubicBezTo>
                    <a:pt x="794" y="535"/>
                    <a:pt x="791" y="544"/>
                    <a:pt x="788" y="553"/>
                  </a:cubicBezTo>
                  <a:cubicBezTo>
                    <a:pt x="786" y="558"/>
                    <a:pt x="785" y="563"/>
                    <a:pt x="783" y="568"/>
                  </a:cubicBezTo>
                  <a:cubicBezTo>
                    <a:pt x="781" y="574"/>
                    <a:pt x="780" y="581"/>
                    <a:pt x="779" y="587"/>
                  </a:cubicBezTo>
                  <a:cubicBezTo>
                    <a:pt x="771" y="583"/>
                    <a:pt x="762" y="579"/>
                    <a:pt x="753" y="575"/>
                  </a:cubicBezTo>
                  <a:cubicBezTo>
                    <a:pt x="713" y="569"/>
                    <a:pt x="713" y="569"/>
                    <a:pt x="713" y="569"/>
                  </a:cubicBezTo>
                  <a:cubicBezTo>
                    <a:pt x="713" y="569"/>
                    <a:pt x="716" y="571"/>
                    <a:pt x="721" y="576"/>
                  </a:cubicBezTo>
                  <a:cubicBezTo>
                    <a:pt x="714" y="583"/>
                    <a:pt x="693" y="608"/>
                    <a:pt x="686" y="643"/>
                  </a:cubicBezTo>
                  <a:cubicBezTo>
                    <a:pt x="667" y="656"/>
                    <a:pt x="649" y="675"/>
                    <a:pt x="633" y="702"/>
                  </a:cubicBezTo>
                  <a:cubicBezTo>
                    <a:pt x="651" y="639"/>
                    <a:pt x="683" y="567"/>
                    <a:pt x="739" y="505"/>
                  </a:cubicBezTo>
                  <a:cubicBezTo>
                    <a:pt x="739" y="505"/>
                    <a:pt x="643" y="509"/>
                    <a:pt x="586" y="570"/>
                  </a:cubicBezTo>
                  <a:cubicBezTo>
                    <a:pt x="586" y="569"/>
                    <a:pt x="586" y="568"/>
                    <a:pt x="585" y="567"/>
                  </a:cubicBezTo>
                  <a:cubicBezTo>
                    <a:pt x="580" y="551"/>
                    <a:pt x="575" y="536"/>
                    <a:pt x="568" y="522"/>
                  </a:cubicBezTo>
                  <a:cubicBezTo>
                    <a:pt x="565" y="515"/>
                    <a:pt x="562" y="509"/>
                    <a:pt x="559" y="502"/>
                  </a:cubicBezTo>
                  <a:cubicBezTo>
                    <a:pt x="554" y="491"/>
                    <a:pt x="548" y="480"/>
                    <a:pt x="542" y="471"/>
                  </a:cubicBezTo>
                  <a:cubicBezTo>
                    <a:pt x="538" y="464"/>
                    <a:pt x="534" y="458"/>
                    <a:pt x="530" y="452"/>
                  </a:cubicBezTo>
                  <a:cubicBezTo>
                    <a:pt x="522" y="440"/>
                    <a:pt x="514" y="429"/>
                    <a:pt x="506" y="420"/>
                  </a:cubicBezTo>
                  <a:cubicBezTo>
                    <a:pt x="497" y="408"/>
                    <a:pt x="488" y="399"/>
                    <a:pt x="480" y="390"/>
                  </a:cubicBezTo>
                  <a:cubicBezTo>
                    <a:pt x="472" y="383"/>
                    <a:pt x="466" y="376"/>
                    <a:pt x="460" y="371"/>
                  </a:cubicBezTo>
                  <a:cubicBezTo>
                    <a:pt x="455" y="367"/>
                    <a:pt x="451" y="364"/>
                    <a:pt x="448" y="361"/>
                  </a:cubicBezTo>
                  <a:cubicBezTo>
                    <a:pt x="452" y="360"/>
                    <a:pt x="452" y="360"/>
                    <a:pt x="452" y="360"/>
                  </a:cubicBezTo>
                  <a:cubicBezTo>
                    <a:pt x="441" y="356"/>
                    <a:pt x="441" y="356"/>
                    <a:pt x="441" y="356"/>
                  </a:cubicBezTo>
                  <a:cubicBezTo>
                    <a:pt x="441" y="356"/>
                    <a:pt x="441" y="356"/>
                    <a:pt x="441" y="356"/>
                  </a:cubicBezTo>
                  <a:cubicBezTo>
                    <a:pt x="486" y="360"/>
                    <a:pt x="566" y="374"/>
                    <a:pt x="631" y="430"/>
                  </a:cubicBezTo>
                  <a:cubicBezTo>
                    <a:pt x="631" y="430"/>
                    <a:pt x="623" y="303"/>
                    <a:pt x="508" y="313"/>
                  </a:cubicBezTo>
                  <a:cubicBezTo>
                    <a:pt x="565" y="292"/>
                    <a:pt x="639" y="275"/>
                    <a:pt x="720" y="284"/>
                  </a:cubicBezTo>
                  <a:cubicBezTo>
                    <a:pt x="720" y="284"/>
                    <a:pt x="597" y="125"/>
                    <a:pt x="460" y="259"/>
                  </a:cubicBezTo>
                  <a:cubicBezTo>
                    <a:pt x="491" y="205"/>
                    <a:pt x="539" y="144"/>
                    <a:pt x="608" y="100"/>
                  </a:cubicBezTo>
                  <a:cubicBezTo>
                    <a:pt x="608" y="100"/>
                    <a:pt x="466" y="66"/>
                    <a:pt x="410" y="174"/>
                  </a:cubicBezTo>
                  <a:cubicBezTo>
                    <a:pt x="352" y="0"/>
                    <a:pt x="149" y="53"/>
                    <a:pt x="149" y="53"/>
                  </a:cubicBezTo>
                  <a:cubicBezTo>
                    <a:pt x="269" y="126"/>
                    <a:pt x="337" y="233"/>
                    <a:pt x="371" y="301"/>
                  </a:cubicBezTo>
                  <a:cubicBezTo>
                    <a:pt x="152" y="63"/>
                    <a:pt x="0" y="321"/>
                    <a:pt x="0" y="321"/>
                  </a:cubicBezTo>
                  <a:cubicBezTo>
                    <a:pt x="139" y="287"/>
                    <a:pt x="270" y="321"/>
                    <a:pt x="347" y="350"/>
                  </a:cubicBezTo>
                  <a:cubicBezTo>
                    <a:pt x="150" y="347"/>
                    <a:pt x="196" y="527"/>
                    <a:pt x="196" y="527"/>
                  </a:cubicBezTo>
                  <a:cubicBezTo>
                    <a:pt x="255" y="430"/>
                    <a:pt x="356" y="386"/>
                    <a:pt x="395" y="371"/>
                  </a:cubicBezTo>
                  <a:cubicBezTo>
                    <a:pt x="397" y="373"/>
                    <a:pt x="398" y="374"/>
                    <a:pt x="399" y="375"/>
                  </a:cubicBezTo>
                  <a:cubicBezTo>
                    <a:pt x="401" y="378"/>
                    <a:pt x="401" y="378"/>
                    <a:pt x="401" y="378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06" y="382"/>
                    <a:pt x="411" y="388"/>
                    <a:pt x="416" y="393"/>
                  </a:cubicBezTo>
                  <a:cubicBezTo>
                    <a:pt x="422" y="399"/>
                    <a:pt x="427" y="405"/>
                    <a:pt x="432" y="412"/>
                  </a:cubicBezTo>
                  <a:cubicBezTo>
                    <a:pt x="438" y="419"/>
                    <a:pt x="443" y="427"/>
                    <a:pt x="448" y="435"/>
                  </a:cubicBezTo>
                  <a:cubicBezTo>
                    <a:pt x="452" y="442"/>
                    <a:pt x="456" y="448"/>
                    <a:pt x="460" y="455"/>
                  </a:cubicBezTo>
                  <a:cubicBezTo>
                    <a:pt x="466" y="465"/>
                    <a:pt x="471" y="476"/>
                    <a:pt x="476" y="487"/>
                  </a:cubicBezTo>
                  <a:cubicBezTo>
                    <a:pt x="478" y="493"/>
                    <a:pt x="481" y="498"/>
                    <a:pt x="483" y="504"/>
                  </a:cubicBezTo>
                  <a:cubicBezTo>
                    <a:pt x="488" y="518"/>
                    <a:pt x="493" y="532"/>
                    <a:pt x="496" y="546"/>
                  </a:cubicBezTo>
                  <a:cubicBezTo>
                    <a:pt x="498" y="554"/>
                    <a:pt x="500" y="561"/>
                    <a:pt x="502" y="568"/>
                  </a:cubicBezTo>
                  <a:cubicBezTo>
                    <a:pt x="505" y="584"/>
                    <a:pt x="507" y="600"/>
                    <a:pt x="509" y="616"/>
                  </a:cubicBezTo>
                  <a:cubicBezTo>
                    <a:pt x="499" y="629"/>
                    <a:pt x="489" y="647"/>
                    <a:pt x="487" y="667"/>
                  </a:cubicBezTo>
                  <a:cubicBezTo>
                    <a:pt x="459" y="601"/>
                    <a:pt x="436" y="523"/>
                    <a:pt x="433" y="438"/>
                  </a:cubicBezTo>
                  <a:cubicBezTo>
                    <a:pt x="433" y="438"/>
                    <a:pt x="335" y="535"/>
                    <a:pt x="376" y="659"/>
                  </a:cubicBezTo>
                  <a:cubicBezTo>
                    <a:pt x="345" y="655"/>
                    <a:pt x="309" y="654"/>
                    <a:pt x="264" y="660"/>
                  </a:cubicBezTo>
                  <a:cubicBezTo>
                    <a:pt x="210" y="683"/>
                    <a:pt x="210" y="683"/>
                    <a:pt x="210" y="683"/>
                  </a:cubicBezTo>
                  <a:cubicBezTo>
                    <a:pt x="210" y="683"/>
                    <a:pt x="286" y="700"/>
                    <a:pt x="370" y="752"/>
                  </a:cubicBezTo>
                  <a:cubicBezTo>
                    <a:pt x="338" y="762"/>
                    <a:pt x="302" y="779"/>
                    <a:pt x="263" y="806"/>
                  </a:cubicBezTo>
                  <a:cubicBezTo>
                    <a:pt x="229" y="843"/>
                    <a:pt x="229" y="843"/>
                    <a:pt x="229" y="843"/>
                  </a:cubicBezTo>
                  <a:cubicBezTo>
                    <a:pt x="229" y="843"/>
                    <a:pt x="328" y="812"/>
                    <a:pt x="450" y="811"/>
                  </a:cubicBezTo>
                  <a:cubicBezTo>
                    <a:pt x="477" y="835"/>
                    <a:pt x="503" y="863"/>
                    <a:pt x="524" y="896"/>
                  </a:cubicBezTo>
                  <a:cubicBezTo>
                    <a:pt x="524" y="896"/>
                    <a:pt x="530" y="868"/>
                    <a:pt x="528" y="831"/>
                  </a:cubicBezTo>
                  <a:cubicBezTo>
                    <a:pt x="531" y="832"/>
                    <a:pt x="533" y="834"/>
                    <a:pt x="536" y="836"/>
                  </a:cubicBezTo>
                  <a:cubicBezTo>
                    <a:pt x="591" y="853"/>
                    <a:pt x="591" y="853"/>
                    <a:pt x="591" y="853"/>
                  </a:cubicBezTo>
                  <a:cubicBezTo>
                    <a:pt x="591" y="866"/>
                    <a:pt x="591" y="866"/>
                    <a:pt x="591" y="866"/>
                  </a:cubicBezTo>
                  <a:cubicBezTo>
                    <a:pt x="591" y="866"/>
                    <a:pt x="594" y="860"/>
                    <a:pt x="600" y="850"/>
                  </a:cubicBezTo>
                  <a:cubicBezTo>
                    <a:pt x="609" y="862"/>
                    <a:pt x="609" y="862"/>
                    <a:pt x="609" y="862"/>
                  </a:cubicBezTo>
                  <a:cubicBezTo>
                    <a:pt x="609" y="862"/>
                    <a:pt x="608" y="852"/>
                    <a:pt x="609" y="835"/>
                  </a:cubicBezTo>
                  <a:cubicBezTo>
                    <a:pt x="615" y="826"/>
                    <a:pt x="621" y="816"/>
                    <a:pt x="629" y="805"/>
                  </a:cubicBezTo>
                  <a:cubicBezTo>
                    <a:pt x="653" y="800"/>
                    <a:pt x="691" y="794"/>
                    <a:pt x="733" y="794"/>
                  </a:cubicBezTo>
                  <a:cubicBezTo>
                    <a:pt x="749" y="808"/>
                    <a:pt x="764" y="824"/>
                    <a:pt x="777" y="844"/>
                  </a:cubicBezTo>
                  <a:cubicBezTo>
                    <a:pt x="777" y="844"/>
                    <a:pt x="781" y="827"/>
                    <a:pt x="779" y="805"/>
                  </a:cubicBezTo>
                  <a:cubicBezTo>
                    <a:pt x="781" y="806"/>
                    <a:pt x="782" y="807"/>
                    <a:pt x="784" y="808"/>
                  </a:cubicBezTo>
                  <a:cubicBezTo>
                    <a:pt x="816" y="818"/>
                    <a:pt x="816" y="818"/>
                    <a:pt x="816" y="818"/>
                  </a:cubicBezTo>
                  <a:cubicBezTo>
                    <a:pt x="817" y="826"/>
                    <a:pt x="817" y="826"/>
                    <a:pt x="817" y="826"/>
                  </a:cubicBezTo>
                  <a:cubicBezTo>
                    <a:pt x="817" y="826"/>
                    <a:pt x="818" y="822"/>
                    <a:pt x="822" y="817"/>
                  </a:cubicBezTo>
                  <a:cubicBezTo>
                    <a:pt x="827" y="823"/>
                    <a:pt x="827" y="823"/>
                    <a:pt x="827" y="823"/>
                  </a:cubicBezTo>
                  <a:cubicBezTo>
                    <a:pt x="827" y="823"/>
                    <a:pt x="827" y="817"/>
                    <a:pt x="827" y="807"/>
                  </a:cubicBezTo>
                  <a:cubicBezTo>
                    <a:pt x="833" y="799"/>
                    <a:pt x="840" y="788"/>
                    <a:pt x="849" y="775"/>
                  </a:cubicBezTo>
                  <a:cubicBezTo>
                    <a:pt x="852" y="775"/>
                    <a:pt x="854" y="775"/>
                    <a:pt x="855" y="775"/>
                  </a:cubicBezTo>
                  <a:cubicBezTo>
                    <a:pt x="866" y="814"/>
                    <a:pt x="866" y="814"/>
                    <a:pt x="866" y="814"/>
                  </a:cubicBezTo>
                  <a:cubicBezTo>
                    <a:pt x="858" y="820"/>
                    <a:pt x="858" y="820"/>
                    <a:pt x="858" y="820"/>
                  </a:cubicBezTo>
                  <a:cubicBezTo>
                    <a:pt x="858" y="820"/>
                    <a:pt x="863" y="819"/>
                    <a:pt x="872" y="818"/>
                  </a:cubicBezTo>
                  <a:cubicBezTo>
                    <a:pt x="869" y="829"/>
                    <a:pt x="869" y="829"/>
                    <a:pt x="869" y="829"/>
                  </a:cubicBezTo>
                  <a:cubicBezTo>
                    <a:pt x="869" y="829"/>
                    <a:pt x="875" y="825"/>
                    <a:pt x="887" y="818"/>
                  </a:cubicBezTo>
                  <a:cubicBezTo>
                    <a:pt x="935" y="817"/>
                    <a:pt x="1034" y="820"/>
                    <a:pt x="1121" y="863"/>
                  </a:cubicBezTo>
                  <a:cubicBezTo>
                    <a:pt x="1121" y="863"/>
                    <a:pt x="1096" y="770"/>
                    <a:pt x="985" y="775"/>
                  </a:cubicBezTo>
                  <a:cubicBezTo>
                    <a:pt x="1035" y="759"/>
                    <a:pt x="1097" y="748"/>
                    <a:pt x="1163" y="758"/>
                  </a:cubicBezTo>
                  <a:close/>
                  <a:moveTo>
                    <a:pt x="904" y="759"/>
                  </a:moveTo>
                  <a:cubicBezTo>
                    <a:pt x="904" y="758"/>
                    <a:pt x="904" y="757"/>
                    <a:pt x="904" y="757"/>
                  </a:cubicBezTo>
                  <a:cubicBezTo>
                    <a:pt x="904" y="758"/>
                    <a:pt x="904" y="758"/>
                    <a:pt x="904" y="758"/>
                  </a:cubicBezTo>
                  <a:cubicBezTo>
                    <a:pt x="904" y="759"/>
                    <a:pt x="904" y="759"/>
                    <a:pt x="904" y="759"/>
                  </a:cubicBezTo>
                  <a:close/>
                  <a:moveTo>
                    <a:pt x="904" y="742"/>
                  </a:moveTo>
                  <a:cubicBezTo>
                    <a:pt x="904" y="739"/>
                    <a:pt x="904" y="736"/>
                    <a:pt x="903" y="733"/>
                  </a:cubicBezTo>
                  <a:cubicBezTo>
                    <a:pt x="904" y="732"/>
                    <a:pt x="905" y="731"/>
                    <a:pt x="905" y="730"/>
                  </a:cubicBezTo>
                  <a:cubicBezTo>
                    <a:pt x="905" y="734"/>
                    <a:pt x="904" y="738"/>
                    <a:pt x="904" y="742"/>
                  </a:cubicBezTo>
                  <a:close/>
                  <a:moveTo>
                    <a:pt x="771" y="654"/>
                  </a:moveTo>
                  <a:cubicBezTo>
                    <a:pt x="771" y="660"/>
                    <a:pt x="771" y="667"/>
                    <a:pt x="772" y="673"/>
                  </a:cubicBezTo>
                  <a:cubicBezTo>
                    <a:pt x="765" y="681"/>
                    <a:pt x="757" y="693"/>
                    <a:pt x="755" y="708"/>
                  </a:cubicBezTo>
                  <a:cubicBezTo>
                    <a:pt x="751" y="698"/>
                    <a:pt x="747" y="688"/>
                    <a:pt x="743" y="677"/>
                  </a:cubicBezTo>
                  <a:cubicBezTo>
                    <a:pt x="752" y="669"/>
                    <a:pt x="762" y="661"/>
                    <a:pt x="771" y="654"/>
                  </a:cubicBezTo>
                  <a:close/>
                  <a:moveTo>
                    <a:pt x="874" y="470"/>
                  </a:moveTo>
                  <a:cubicBezTo>
                    <a:pt x="877" y="464"/>
                    <a:pt x="880" y="459"/>
                    <a:pt x="884" y="454"/>
                  </a:cubicBezTo>
                  <a:cubicBezTo>
                    <a:pt x="887" y="449"/>
                    <a:pt x="890" y="445"/>
                    <a:pt x="893" y="440"/>
                  </a:cubicBezTo>
                  <a:cubicBezTo>
                    <a:pt x="894" y="440"/>
                    <a:pt x="894" y="440"/>
                    <a:pt x="894" y="440"/>
                  </a:cubicBezTo>
                  <a:cubicBezTo>
                    <a:pt x="895" y="438"/>
                    <a:pt x="895" y="438"/>
                    <a:pt x="895" y="438"/>
                  </a:cubicBezTo>
                  <a:cubicBezTo>
                    <a:pt x="895" y="437"/>
                    <a:pt x="896" y="436"/>
                    <a:pt x="897" y="435"/>
                  </a:cubicBezTo>
                  <a:cubicBezTo>
                    <a:pt x="928" y="441"/>
                    <a:pt x="1005" y="462"/>
                    <a:pt x="1060" y="524"/>
                  </a:cubicBezTo>
                  <a:cubicBezTo>
                    <a:pt x="1031" y="521"/>
                    <a:pt x="952" y="520"/>
                    <a:pt x="900" y="586"/>
                  </a:cubicBezTo>
                  <a:cubicBezTo>
                    <a:pt x="890" y="565"/>
                    <a:pt x="875" y="541"/>
                    <a:pt x="854" y="516"/>
                  </a:cubicBezTo>
                  <a:cubicBezTo>
                    <a:pt x="855" y="513"/>
                    <a:pt x="856" y="509"/>
                    <a:pt x="858" y="505"/>
                  </a:cubicBezTo>
                  <a:cubicBezTo>
                    <a:pt x="860" y="500"/>
                    <a:pt x="862" y="495"/>
                    <a:pt x="864" y="489"/>
                  </a:cubicBezTo>
                  <a:cubicBezTo>
                    <a:pt x="867" y="483"/>
                    <a:pt x="871" y="476"/>
                    <a:pt x="874" y="470"/>
                  </a:cubicBezTo>
                  <a:close/>
                  <a:moveTo>
                    <a:pt x="723" y="578"/>
                  </a:moveTo>
                  <a:cubicBezTo>
                    <a:pt x="732" y="586"/>
                    <a:pt x="747" y="599"/>
                    <a:pt x="763" y="616"/>
                  </a:cubicBezTo>
                  <a:cubicBezTo>
                    <a:pt x="753" y="617"/>
                    <a:pt x="741" y="619"/>
                    <a:pt x="729" y="623"/>
                  </a:cubicBezTo>
                  <a:cubicBezTo>
                    <a:pt x="726" y="608"/>
                    <a:pt x="724" y="593"/>
                    <a:pt x="723" y="578"/>
                  </a:cubicBezTo>
                  <a:close/>
                  <a:moveTo>
                    <a:pt x="591" y="847"/>
                  </a:moveTo>
                  <a:cubicBezTo>
                    <a:pt x="586" y="841"/>
                    <a:pt x="580" y="833"/>
                    <a:pt x="573" y="823"/>
                  </a:cubicBezTo>
                  <a:cubicBezTo>
                    <a:pt x="576" y="823"/>
                    <a:pt x="578" y="824"/>
                    <a:pt x="581" y="825"/>
                  </a:cubicBezTo>
                  <a:cubicBezTo>
                    <a:pt x="590" y="837"/>
                    <a:pt x="590" y="837"/>
                    <a:pt x="590" y="837"/>
                  </a:cubicBezTo>
                  <a:lnTo>
                    <a:pt x="591" y="847"/>
                  </a:lnTo>
                  <a:close/>
                  <a:moveTo>
                    <a:pt x="654" y="772"/>
                  </a:moveTo>
                  <a:cubicBezTo>
                    <a:pt x="659" y="765"/>
                    <a:pt x="665" y="757"/>
                    <a:pt x="671" y="750"/>
                  </a:cubicBezTo>
                  <a:cubicBezTo>
                    <a:pt x="676" y="752"/>
                    <a:pt x="681" y="755"/>
                    <a:pt x="686" y="758"/>
                  </a:cubicBezTo>
                  <a:cubicBezTo>
                    <a:pt x="676" y="762"/>
                    <a:pt x="665" y="766"/>
                    <a:pt x="654" y="772"/>
                  </a:cubicBezTo>
                  <a:close/>
                  <a:moveTo>
                    <a:pt x="816" y="814"/>
                  </a:moveTo>
                  <a:cubicBezTo>
                    <a:pt x="814" y="811"/>
                    <a:pt x="810" y="806"/>
                    <a:pt x="806" y="800"/>
                  </a:cubicBezTo>
                  <a:cubicBezTo>
                    <a:pt x="807" y="801"/>
                    <a:pt x="809" y="801"/>
                    <a:pt x="810" y="801"/>
                  </a:cubicBezTo>
                  <a:cubicBezTo>
                    <a:pt x="816" y="809"/>
                    <a:pt x="816" y="809"/>
                    <a:pt x="816" y="809"/>
                  </a:cubicBezTo>
                  <a:lnTo>
                    <a:pt x="816" y="814"/>
                  </a:lnTo>
                  <a:close/>
                  <a:moveTo>
                    <a:pt x="870" y="811"/>
                  </a:moveTo>
                  <a:cubicBezTo>
                    <a:pt x="872" y="805"/>
                    <a:pt x="875" y="798"/>
                    <a:pt x="879" y="788"/>
                  </a:cubicBezTo>
                  <a:cubicBezTo>
                    <a:pt x="879" y="790"/>
                    <a:pt x="880" y="792"/>
                    <a:pt x="881" y="794"/>
                  </a:cubicBezTo>
                  <a:cubicBezTo>
                    <a:pt x="877" y="806"/>
                    <a:pt x="877" y="806"/>
                    <a:pt x="877" y="806"/>
                  </a:cubicBezTo>
                  <a:lnTo>
                    <a:pt x="870" y="811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6" name="Freeform 841"/>
            <p:cNvSpPr/>
            <p:nvPr/>
          </p:nvSpPr>
          <p:spPr bwMode="auto">
            <a:xfrm>
              <a:off x="8755063" y="6334125"/>
              <a:ext cx="3452813" cy="522288"/>
            </a:xfrm>
            <a:custGeom>
              <a:avLst/>
              <a:gdLst>
                <a:gd name="T0" fmla="*/ 0 w 1926"/>
                <a:gd name="T1" fmla="*/ 291 h 291"/>
                <a:gd name="T2" fmla="*/ 1926 w 1926"/>
                <a:gd name="T3" fmla="*/ 2 h 291"/>
                <a:gd name="T4" fmla="*/ 1926 w 1926"/>
                <a:gd name="T5" fmla="*/ 291 h 291"/>
                <a:gd name="T6" fmla="*/ 0 w 1926"/>
                <a:gd name="T7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6" h="291">
                  <a:moveTo>
                    <a:pt x="0" y="291"/>
                  </a:moveTo>
                  <a:cubicBezTo>
                    <a:pt x="0" y="291"/>
                    <a:pt x="1453" y="17"/>
                    <a:pt x="1926" y="2"/>
                  </a:cubicBezTo>
                  <a:cubicBezTo>
                    <a:pt x="1926" y="0"/>
                    <a:pt x="1926" y="291"/>
                    <a:pt x="1926" y="291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47" name="文本框 846"/>
          <p:cNvSpPr txBox="1"/>
          <p:nvPr/>
        </p:nvSpPr>
        <p:spPr>
          <a:xfrm>
            <a:off x="1105813" y="305497"/>
            <a:ext cx="1415772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而应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848" name="文本框 847"/>
          <p:cNvSpPr txBox="1"/>
          <p:nvPr/>
        </p:nvSpPr>
        <p:spPr>
          <a:xfrm>
            <a:off x="2295232" y="2170297"/>
            <a:ext cx="923330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在乎</a:t>
            </a:r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沿途的风景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959303" y="3213100"/>
            <a:ext cx="3806825" cy="3644900"/>
            <a:chOff x="586" y="2024"/>
            <a:chExt cx="2398" cy="2296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586" y="2024"/>
              <a:ext cx="2398" cy="2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1088" y="3036"/>
              <a:ext cx="370" cy="234"/>
            </a:xfrm>
            <a:custGeom>
              <a:avLst/>
              <a:gdLst>
                <a:gd name="T0" fmla="*/ 27 w 87"/>
                <a:gd name="T1" fmla="*/ 55 h 55"/>
                <a:gd name="T2" fmla="*/ 31 w 87"/>
                <a:gd name="T3" fmla="*/ 54 h 55"/>
                <a:gd name="T4" fmla="*/ 36 w 87"/>
                <a:gd name="T5" fmla="*/ 48 h 55"/>
                <a:gd name="T6" fmla="*/ 30 w 87"/>
                <a:gd name="T7" fmla="*/ 43 h 55"/>
                <a:gd name="T8" fmla="*/ 15 w 87"/>
                <a:gd name="T9" fmla="*/ 39 h 55"/>
                <a:gd name="T10" fmla="*/ 12 w 87"/>
                <a:gd name="T11" fmla="*/ 29 h 55"/>
                <a:gd name="T12" fmla="*/ 16 w 87"/>
                <a:gd name="T13" fmla="*/ 18 h 55"/>
                <a:gd name="T14" fmla="*/ 36 w 87"/>
                <a:gd name="T15" fmla="*/ 14 h 55"/>
                <a:gd name="T16" fmla="*/ 37 w 87"/>
                <a:gd name="T17" fmla="*/ 14 h 55"/>
                <a:gd name="T18" fmla="*/ 72 w 87"/>
                <a:gd name="T19" fmla="*/ 15 h 55"/>
                <a:gd name="T20" fmla="*/ 65 w 87"/>
                <a:gd name="T21" fmla="*/ 31 h 55"/>
                <a:gd name="T22" fmla="*/ 69 w 87"/>
                <a:gd name="T23" fmla="*/ 39 h 55"/>
                <a:gd name="T24" fmla="*/ 77 w 87"/>
                <a:gd name="T25" fmla="*/ 35 h 55"/>
                <a:gd name="T26" fmla="*/ 86 w 87"/>
                <a:gd name="T27" fmla="*/ 11 h 55"/>
                <a:gd name="T28" fmla="*/ 85 w 87"/>
                <a:gd name="T29" fmla="*/ 6 h 55"/>
                <a:gd name="T30" fmla="*/ 81 w 87"/>
                <a:gd name="T31" fmla="*/ 3 h 55"/>
                <a:gd name="T32" fmla="*/ 37 w 87"/>
                <a:gd name="T33" fmla="*/ 2 h 55"/>
                <a:gd name="T34" fmla="*/ 8 w 87"/>
                <a:gd name="T35" fmla="*/ 8 h 55"/>
                <a:gd name="T36" fmla="*/ 0 w 87"/>
                <a:gd name="T37" fmla="*/ 29 h 55"/>
                <a:gd name="T38" fmla="*/ 7 w 87"/>
                <a:gd name="T39" fmla="*/ 48 h 55"/>
                <a:gd name="T40" fmla="*/ 27 w 87"/>
                <a:gd name="T4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55">
                  <a:moveTo>
                    <a:pt x="27" y="55"/>
                  </a:moveTo>
                  <a:cubicBezTo>
                    <a:pt x="29" y="55"/>
                    <a:pt x="31" y="54"/>
                    <a:pt x="31" y="54"/>
                  </a:cubicBezTo>
                  <a:cubicBezTo>
                    <a:pt x="34" y="54"/>
                    <a:pt x="37" y="51"/>
                    <a:pt x="36" y="48"/>
                  </a:cubicBezTo>
                  <a:cubicBezTo>
                    <a:pt x="36" y="44"/>
                    <a:pt x="33" y="42"/>
                    <a:pt x="30" y="43"/>
                  </a:cubicBezTo>
                  <a:cubicBezTo>
                    <a:pt x="27" y="43"/>
                    <a:pt x="19" y="43"/>
                    <a:pt x="15" y="39"/>
                  </a:cubicBezTo>
                  <a:cubicBezTo>
                    <a:pt x="13" y="37"/>
                    <a:pt x="12" y="33"/>
                    <a:pt x="12" y="29"/>
                  </a:cubicBezTo>
                  <a:cubicBezTo>
                    <a:pt x="12" y="24"/>
                    <a:pt x="13" y="20"/>
                    <a:pt x="16" y="18"/>
                  </a:cubicBezTo>
                  <a:cubicBezTo>
                    <a:pt x="23" y="12"/>
                    <a:pt x="36" y="14"/>
                    <a:pt x="36" y="14"/>
                  </a:cubicBezTo>
                  <a:cubicBezTo>
                    <a:pt x="36" y="14"/>
                    <a:pt x="36" y="14"/>
                    <a:pt x="37" y="14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4"/>
                    <a:pt x="66" y="38"/>
                    <a:pt x="69" y="39"/>
                  </a:cubicBezTo>
                  <a:cubicBezTo>
                    <a:pt x="72" y="40"/>
                    <a:pt x="76" y="38"/>
                    <a:pt x="77" y="35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7" y="9"/>
                    <a:pt x="86" y="7"/>
                    <a:pt x="85" y="6"/>
                  </a:cubicBezTo>
                  <a:cubicBezTo>
                    <a:pt x="84" y="4"/>
                    <a:pt x="82" y="3"/>
                    <a:pt x="81" y="3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5" y="1"/>
                    <a:pt x="19" y="0"/>
                    <a:pt x="8" y="8"/>
                  </a:cubicBezTo>
                  <a:cubicBezTo>
                    <a:pt x="3" y="13"/>
                    <a:pt x="0" y="20"/>
                    <a:pt x="0" y="29"/>
                  </a:cubicBezTo>
                  <a:cubicBezTo>
                    <a:pt x="0" y="37"/>
                    <a:pt x="2" y="44"/>
                    <a:pt x="7" y="48"/>
                  </a:cubicBezTo>
                  <a:cubicBezTo>
                    <a:pt x="14" y="54"/>
                    <a:pt x="22" y="55"/>
                    <a:pt x="27" y="55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1071" y="3027"/>
              <a:ext cx="289" cy="251"/>
            </a:xfrm>
            <a:custGeom>
              <a:avLst/>
              <a:gdLst>
                <a:gd name="T0" fmla="*/ 29 w 68"/>
                <a:gd name="T1" fmla="*/ 59 h 59"/>
                <a:gd name="T2" fmla="*/ 34 w 68"/>
                <a:gd name="T3" fmla="*/ 58 h 59"/>
                <a:gd name="T4" fmla="*/ 41 w 68"/>
                <a:gd name="T5" fmla="*/ 49 h 59"/>
                <a:gd name="T6" fmla="*/ 32 w 68"/>
                <a:gd name="T7" fmla="*/ 43 h 59"/>
                <a:gd name="T8" fmla="*/ 19 w 68"/>
                <a:gd name="T9" fmla="*/ 40 h 59"/>
                <a:gd name="T10" fmla="*/ 16 w 68"/>
                <a:gd name="T11" fmla="*/ 31 h 59"/>
                <a:gd name="T12" fmla="*/ 20 w 68"/>
                <a:gd name="T13" fmla="*/ 21 h 59"/>
                <a:gd name="T14" fmla="*/ 38 w 68"/>
                <a:gd name="T15" fmla="*/ 18 h 59"/>
                <a:gd name="T16" fmla="*/ 39 w 68"/>
                <a:gd name="T17" fmla="*/ 18 h 59"/>
                <a:gd name="T18" fmla="*/ 60 w 68"/>
                <a:gd name="T19" fmla="*/ 18 h 59"/>
                <a:gd name="T20" fmla="*/ 68 w 68"/>
                <a:gd name="T21" fmla="*/ 10 h 59"/>
                <a:gd name="T22" fmla="*/ 60 w 68"/>
                <a:gd name="T23" fmla="*/ 2 h 59"/>
                <a:gd name="T24" fmla="*/ 40 w 68"/>
                <a:gd name="T25" fmla="*/ 2 h 59"/>
                <a:gd name="T26" fmla="*/ 10 w 68"/>
                <a:gd name="T27" fmla="*/ 9 h 59"/>
                <a:gd name="T28" fmla="*/ 0 w 68"/>
                <a:gd name="T29" fmla="*/ 31 h 59"/>
                <a:gd name="T30" fmla="*/ 9 w 68"/>
                <a:gd name="T31" fmla="*/ 52 h 59"/>
                <a:gd name="T32" fmla="*/ 29 w 68"/>
                <a:gd name="T3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" h="59">
                  <a:moveTo>
                    <a:pt x="29" y="59"/>
                  </a:moveTo>
                  <a:cubicBezTo>
                    <a:pt x="32" y="59"/>
                    <a:pt x="34" y="58"/>
                    <a:pt x="34" y="58"/>
                  </a:cubicBezTo>
                  <a:cubicBezTo>
                    <a:pt x="38" y="58"/>
                    <a:pt x="42" y="54"/>
                    <a:pt x="41" y="49"/>
                  </a:cubicBezTo>
                  <a:cubicBezTo>
                    <a:pt x="40" y="45"/>
                    <a:pt x="36" y="42"/>
                    <a:pt x="32" y="43"/>
                  </a:cubicBezTo>
                  <a:cubicBezTo>
                    <a:pt x="30" y="43"/>
                    <a:pt x="23" y="43"/>
                    <a:pt x="19" y="40"/>
                  </a:cubicBezTo>
                  <a:cubicBezTo>
                    <a:pt x="18" y="39"/>
                    <a:pt x="16" y="37"/>
                    <a:pt x="16" y="31"/>
                  </a:cubicBezTo>
                  <a:cubicBezTo>
                    <a:pt x="16" y="26"/>
                    <a:pt x="17" y="23"/>
                    <a:pt x="20" y="21"/>
                  </a:cubicBezTo>
                  <a:cubicBezTo>
                    <a:pt x="25" y="17"/>
                    <a:pt x="35" y="17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4" y="18"/>
                    <a:pt x="68" y="14"/>
                    <a:pt x="68" y="10"/>
                  </a:cubicBezTo>
                  <a:cubicBezTo>
                    <a:pt x="68" y="5"/>
                    <a:pt x="64" y="2"/>
                    <a:pt x="6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6" y="1"/>
                    <a:pt x="20" y="0"/>
                    <a:pt x="10" y="9"/>
                  </a:cubicBezTo>
                  <a:cubicBezTo>
                    <a:pt x="5" y="13"/>
                    <a:pt x="0" y="19"/>
                    <a:pt x="0" y="31"/>
                  </a:cubicBezTo>
                  <a:cubicBezTo>
                    <a:pt x="0" y="42"/>
                    <a:pt x="5" y="48"/>
                    <a:pt x="9" y="52"/>
                  </a:cubicBezTo>
                  <a:cubicBezTo>
                    <a:pt x="15" y="57"/>
                    <a:pt x="24" y="59"/>
                    <a:pt x="29" y="59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2087" y="3057"/>
              <a:ext cx="178" cy="238"/>
            </a:xfrm>
            <a:custGeom>
              <a:avLst/>
              <a:gdLst>
                <a:gd name="T0" fmla="*/ 7 w 42"/>
                <a:gd name="T1" fmla="*/ 56 h 56"/>
                <a:gd name="T2" fmla="*/ 13 w 42"/>
                <a:gd name="T3" fmla="*/ 52 h 56"/>
                <a:gd name="T4" fmla="*/ 24 w 42"/>
                <a:gd name="T5" fmla="*/ 18 h 56"/>
                <a:gd name="T6" fmla="*/ 37 w 42"/>
                <a:gd name="T7" fmla="*/ 13 h 56"/>
                <a:gd name="T8" fmla="*/ 41 w 42"/>
                <a:gd name="T9" fmla="*/ 5 h 56"/>
                <a:gd name="T10" fmla="*/ 34 w 42"/>
                <a:gd name="T11" fmla="*/ 1 h 56"/>
                <a:gd name="T12" fmla="*/ 18 w 42"/>
                <a:gd name="T13" fmla="*/ 7 h 56"/>
                <a:gd name="T14" fmla="*/ 14 w 42"/>
                <a:gd name="T15" fmla="*/ 11 h 56"/>
                <a:gd name="T16" fmla="*/ 1 w 42"/>
                <a:gd name="T17" fmla="*/ 48 h 56"/>
                <a:gd name="T18" fmla="*/ 5 w 42"/>
                <a:gd name="T19" fmla="*/ 56 h 56"/>
                <a:gd name="T20" fmla="*/ 7 w 42"/>
                <a:gd name="T2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56">
                  <a:moveTo>
                    <a:pt x="7" y="56"/>
                  </a:moveTo>
                  <a:cubicBezTo>
                    <a:pt x="9" y="56"/>
                    <a:pt x="12" y="55"/>
                    <a:pt x="13" y="5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41" y="12"/>
                    <a:pt x="42" y="8"/>
                    <a:pt x="41" y="5"/>
                  </a:cubicBezTo>
                  <a:cubicBezTo>
                    <a:pt x="41" y="2"/>
                    <a:pt x="37" y="0"/>
                    <a:pt x="34" y="1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8"/>
                    <a:pt x="15" y="9"/>
                    <a:pt x="14" y="11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51"/>
                    <a:pt x="2" y="55"/>
                    <a:pt x="5" y="56"/>
                  </a:cubicBezTo>
                  <a:cubicBezTo>
                    <a:pt x="6" y="56"/>
                    <a:pt x="6" y="56"/>
                    <a:pt x="7" y="56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1959" y="3002"/>
              <a:ext cx="421" cy="98"/>
            </a:xfrm>
            <a:custGeom>
              <a:avLst/>
              <a:gdLst>
                <a:gd name="T0" fmla="*/ 91 w 99"/>
                <a:gd name="T1" fmla="*/ 0 h 23"/>
                <a:gd name="T2" fmla="*/ 7 w 99"/>
                <a:gd name="T3" fmla="*/ 0 h 23"/>
                <a:gd name="T4" fmla="*/ 2 w 99"/>
                <a:gd name="T5" fmla="*/ 7 h 23"/>
                <a:gd name="T6" fmla="*/ 19 w 99"/>
                <a:gd name="T7" fmla="*/ 14 h 23"/>
                <a:gd name="T8" fmla="*/ 42 w 99"/>
                <a:gd name="T9" fmla="*/ 15 h 23"/>
                <a:gd name="T10" fmla="*/ 72 w 99"/>
                <a:gd name="T11" fmla="*/ 23 h 23"/>
                <a:gd name="T12" fmla="*/ 91 w 9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23">
                  <a:moveTo>
                    <a:pt x="9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0" y="2"/>
                    <a:pt x="2" y="7"/>
                  </a:cubicBezTo>
                  <a:cubicBezTo>
                    <a:pt x="5" y="15"/>
                    <a:pt x="19" y="14"/>
                    <a:pt x="19" y="14"/>
                  </a:cubicBezTo>
                  <a:cubicBezTo>
                    <a:pt x="19" y="14"/>
                    <a:pt x="29" y="14"/>
                    <a:pt x="42" y="15"/>
                  </a:cubicBezTo>
                  <a:cubicBezTo>
                    <a:pt x="48" y="15"/>
                    <a:pt x="61" y="23"/>
                    <a:pt x="72" y="23"/>
                  </a:cubicBezTo>
                  <a:cubicBezTo>
                    <a:pt x="84" y="23"/>
                    <a:pt x="99" y="14"/>
                    <a:pt x="91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86" y="3380"/>
              <a:ext cx="923" cy="927"/>
            </a:xfrm>
            <a:custGeom>
              <a:avLst/>
              <a:gdLst>
                <a:gd name="T0" fmla="*/ 0 w 217"/>
                <a:gd name="T1" fmla="*/ 108 h 218"/>
                <a:gd name="T2" fmla="*/ 109 w 217"/>
                <a:gd name="T3" fmla="*/ 0 h 218"/>
                <a:gd name="T4" fmla="*/ 217 w 217"/>
                <a:gd name="T5" fmla="*/ 110 h 218"/>
                <a:gd name="T6" fmla="*/ 108 w 217"/>
                <a:gd name="T7" fmla="*/ 217 h 218"/>
                <a:gd name="T8" fmla="*/ 0 w 217"/>
                <a:gd name="T9" fmla="*/ 108 h 218"/>
                <a:gd name="T10" fmla="*/ 16 w 217"/>
                <a:gd name="T11" fmla="*/ 108 h 218"/>
                <a:gd name="T12" fmla="*/ 108 w 217"/>
                <a:gd name="T13" fmla="*/ 201 h 218"/>
                <a:gd name="T14" fmla="*/ 201 w 217"/>
                <a:gd name="T15" fmla="*/ 110 h 218"/>
                <a:gd name="T16" fmla="*/ 109 w 217"/>
                <a:gd name="T17" fmla="*/ 16 h 218"/>
                <a:gd name="T18" fmla="*/ 16 w 217"/>
                <a:gd name="T19" fmla="*/ 1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218">
                  <a:moveTo>
                    <a:pt x="0" y="108"/>
                  </a:moveTo>
                  <a:cubicBezTo>
                    <a:pt x="1" y="48"/>
                    <a:pt x="50" y="0"/>
                    <a:pt x="109" y="0"/>
                  </a:cubicBezTo>
                  <a:cubicBezTo>
                    <a:pt x="169" y="1"/>
                    <a:pt x="217" y="50"/>
                    <a:pt x="217" y="110"/>
                  </a:cubicBezTo>
                  <a:cubicBezTo>
                    <a:pt x="217" y="169"/>
                    <a:pt x="168" y="218"/>
                    <a:pt x="108" y="217"/>
                  </a:cubicBezTo>
                  <a:cubicBezTo>
                    <a:pt x="48" y="217"/>
                    <a:pt x="0" y="168"/>
                    <a:pt x="0" y="108"/>
                  </a:cubicBezTo>
                  <a:close/>
                  <a:moveTo>
                    <a:pt x="16" y="108"/>
                  </a:moveTo>
                  <a:cubicBezTo>
                    <a:pt x="16" y="159"/>
                    <a:pt x="57" y="201"/>
                    <a:pt x="108" y="201"/>
                  </a:cubicBezTo>
                  <a:cubicBezTo>
                    <a:pt x="159" y="202"/>
                    <a:pt x="201" y="161"/>
                    <a:pt x="201" y="110"/>
                  </a:cubicBezTo>
                  <a:cubicBezTo>
                    <a:pt x="201" y="59"/>
                    <a:pt x="160" y="17"/>
                    <a:pt x="109" y="16"/>
                  </a:cubicBezTo>
                  <a:cubicBezTo>
                    <a:pt x="58" y="16"/>
                    <a:pt x="17" y="57"/>
                    <a:pt x="16" y="108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46" y="3440"/>
              <a:ext cx="803" cy="803"/>
            </a:xfrm>
            <a:custGeom>
              <a:avLst/>
              <a:gdLst>
                <a:gd name="T0" fmla="*/ 0 w 189"/>
                <a:gd name="T1" fmla="*/ 94 h 189"/>
                <a:gd name="T2" fmla="*/ 95 w 189"/>
                <a:gd name="T3" fmla="*/ 1 h 189"/>
                <a:gd name="T4" fmla="*/ 189 w 189"/>
                <a:gd name="T5" fmla="*/ 96 h 189"/>
                <a:gd name="T6" fmla="*/ 94 w 189"/>
                <a:gd name="T7" fmla="*/ 189 h 189"/>
                <a:gd name="T8" fmla="*/ 0 w 189"/>
                <a:gd name="T9" fmla="*/ 94 h 189"/>
                <a:gd name="T10" fmla="*/ 14 w 189"/>
                <a:gd name="T11" fmla="*/ 94 h 189"/>
                <a:gd name="T12" fmla="*/ 94 w 189"/>
                <a:gd name="T13" fmla="*/ 175 h 189"/>
                <a:gd name="T14" fmla="*/ 175 w 189"/>
                <a:gd name="T15" fmla="*/ 95 h 189"/>
                <a:gd name="T16" fmla="*/ 95 w 189"/>
                <a:gd name="T17" fmla="*/ 15 h 189"/>
                <a:gd name="T18" fmla="*/ 14 w 189"/>
                <a:gd name="T19" fmla="*/ 9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89">
                  <a:moveTo>
                    <a:pt x="0" y="94"/>
                  </a:moveTo>
                  <a:cubicBezTo>
                    <a:pt x="1" y="42"/>
                    <a:pt x="43" y="0"/>
                    <a:pt x="95" y="1"/>
                  </a:cubicBezTo>
                  <a:cubicBezTo>
                    <a:pt x="147" y="1"/>
                    <a:pt x="189" y="44"/>
                    <a:pt x="189" y="96"/>
                  </a:cubicBezTo>
                  <a:cubicBezTo>
                    <a:pt x="188" y="148"/>
                    <a:pt x="146" y="189"/>
                    <a:pt x="94" y="189"/>
                  </a:cubicBezTo>
                  <a:cubicBezTo>
                    <a:pt x="42" y="189"/>
                    <a:pt x="0" y="146"/>
                    <a:pt x="0" y="94"/>
                  </a:cubicBezTo>
                  <a:close/>
                  <a:moveTo>
                    <a:pt x="14" y="94"/>
                  </a:moveTo>
                  <a:cubicBezTo>
                    <a:pt x="14" y="139"/>
                    <a:pt x="50" y="175"/>
                    <a:pt x="94" y="175"/>
                  </a:cubicBezTo>
                  <a:cubicBezTo>
                    <a:pt x="138" y="175"/>
                    <a:pt x="175" y="140"/>
                    <a:pt x="175" y="95"/>
                  </a:cubicBezTo>
                  <a:cubicBezTo>
                    <a:pt x="175" y="51"/>
                    <a:pt x="139" y="15"/>
                    <a:pt x="95" y="15"/>
                  </a:cubicBezTo>
                  <a:cubicBezTo>
                    <a:pt x="51" y="14"/>
                    <a:pt x="15" y="50"/>
                    <a:pt x="14" y="94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2057" y="3393"/>
              <a:ext cx="927" cy="923"/>
            </a:xfrm>
            <a:custGeom>
              <a:avLst/>
              <a:gdLst>
                <a:gd name="T0" fmla="*/ 1 w 218"/>
                <a:gd name="T1" fmla="*/ 108 h 217"/>
                <a:gd name="T2" fmla="*/ 110 w 218"/>
                <a:gd name="T3" fmla="*/ 0 h 217"/>
                <a:gd name="T4" fmla="*/ 217 w 218"/>
                <a:gd name="T5" fmla="*/ 109 h 217"/>
                <a:gd name="T6" fmla="*/ 108 w 218"/>
                <a:gd name="T7" fmla="*/ 217 h 217"/>
                <a:gd name="T8" fmla="*/ 1 w 218"/>
                <a:gd name="T9" fmla="*/ 108 h 217"/>
                <a:gd name="T10" fmla="*/ 17 w 218"/>
                <a:gd name="T11" fmla="*/ 108 h 217"/>
                <a:gd name="T12" fmla="*/ 108 w 218"/>
                <a:gd name="T13" fmla="*/ 201 h 217"/>
                <a:gd name="T14" fmla="*/ 201 w 218"/>
                <a:gd name="T15" fmla="*/ 109 h 217"/>
                <a:gd name="T16" fmla="*/ 110 w 218"/>
                <a:gd name="T17" fmla="*/ 16 h 217"/>
                <a:gd name="T18" fmla="*/ 17 w 218"/>
                <a:gd name="T19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217">
                  <a:moveTo>
                    <a:pt x="1" y="108"/>
                  </a:moveTo>
                  <a:cubicBezTo>
                    <a:pt x="1" y="48"/>
                    <a:pt x="50" y="0"/>
                    <a:pt x="110" y="0"/>
                  </a:cubicBezTo>
                  <a:cubicBezTo>
                    <a:pt x="170" y="1"/>
                    <a:pt x="218" y="50"/>
                    <a:pt x="217" y="109"/>
                  </a:cubicBezTo>
                  <a:cubicBezTo>
                    <a:pt x="217" y="169"/>
                    <a:pt x="168" y="217"/>
                    <a:pt x="108" y="217"/>
                  </a:cubicBezTo>
                  <a:cubicBezTo>
                    <a:pt x="48" y="216"/>
                    <a:pt x="0" y="167"/>
                    <a:pt x="1" y="108"/>
                  </a:cubicBezTo>
                  <a:close/>
                  <a:moveTo>
                    <a:pt x="17" y="108"/>
                  </a:moveTo>
                  <a:cubicBezTo>
                    <a:pt x="16" y="159"/>
                    <a:pt x="57" y="201"/>
                    <a:pt x="108" y="201"/>
                  </a:cubicBezTo>
                  <a:cubicBezTo>
                    <a:pt x="159" y="201"/>
                    <a:pt x="201" y="160"/>
                    <a:pt x="201" y="109"/>
                  </a:cubicBezTo>
                  <a:cubicBezTo>
                    <a:pt x="202" y="58"/>
                    <a:pt x="161" y="17"/>
                    <a:pt x="110" y="16"/>
                  </a:cubicBezTo>
                  <a:cubicBezTo>
                    <a:pt x="59" y="16"/>
                    <a:pt x="17" y="57"/>
                    <a:pt x="17" y="108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121" y="3453"/>
              <a:ext cx="803" cy="803"/>
            </a:xfrm>
            <a:custGeom>
              <a:avLst/>
              <a:gdLst>
                <a:gd name="T0" fmla="*/ 0 w 189"/>
                <a:gd name="T1" fmla="*/ 94 h 189"/>
                <a:gd name="T2" fmla="*/ 95 w 189"/>
                <a:gd name="T3" fmla="*/ 0 h 189"/>
                <a:gd name="T4" fmla="*/ 188 w 189"/>
                <a:gd name="T5" fmla="*/ 95 h 189"/>
                <a:gd name="T6" fmla="*/ 93 w 189"/>
                <a:gd name="T7" fmla="*/ 189 h 189"/>
                <a:gd name="T8" fmla="*/ 0 w 189"/>
                <a:gd name="T9" fmla="*/ 94 h 189"/>
                <a:gd name="T10" fmla="*/ 14 w 189"/>
                <a:gd name="T11" fmla="*/ 94 h 189"/>
                <a:gd name="T12" fmla="*/ 93 w 189"/>
                <a:gd name="T13" fmla="*/ 175 h 189"/>
                <a:gd name="T14" fmla="*/ 174 w 189"/>
                <a:gd name="T15" fmla="*/ 95 h 189"/>
                <a:gd name="T16" fmla="*/ 95 w 189"/>
                <a:gd name="T17" fmla="*/ 14 h 189"/>
                <a:gd name="T18" fmla="*/ 14 w 189"/>
                <a:gd name="T19" fmla="*/ 9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89">
                  <a:moveTo>
                    <a:pt x="0" y="94"/>
                  </a:moveTo>
                  <a:cubicBezTo>
                    <a:pt x="0" y="42"/>
                    <a:pt x="43" y="0"/>
                    <a:pt x="95" y="0"/>
                  </a:cubicBezTo>
                  <a:cubicBezTo>
                    <a:pt x="147" y="1"/>
                    <a:pt x="189" y="43"/>
                    <a:pt x="188" y="95"/>
                  </a:cubicBezTo>
                  <a:cubicBezTo>
                    <a:pt x="188" y="147"/>
                    <a:pt x="145" y="189"/>
                    <a:pt x="93" y="189"/>
                  </a:cubicBezTo>
                  <a:cubicBezTo>
                    <a:pt x="41" y="188"/>
                    <a:pt x="0" y="146"/>
                    <a:pt x="0" y="94"/>
                  </a:cubicBezTo>
                  <a:close/>
                  <a:moveTo>
                    <a:pt x="14" y="94"/>
                  </a:moveTo>
                  <a:cubicBezTo>
                    <a:pt x="13" y="138"/>
                    <a:pt x="49" y="174"/>
                    <a:pt x="93" y="175"/>
                  </a:cubicBezTo>
                  <a:cubicBezTo>
                    <a:pt x="138" y="175"/>
                    <a:pt x="174" y="139"/>
                    <a:pt x="174" y="95"/>
                  </a:cubicBezTo>
                  <a:cubicBezTo>
                    <a:pt x="175" y="51"/>
                    <a:pt x="139" y="15"/>
                    <a:pt x="95" y="14"/>
                  </a:cubicBezTo>
                  <a:cubicBezTo>
                    <a:pt x="50" y="14"/>
                    <a:pt x="14" y="50"/>
                    <a:pt x="14" y="94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300" y="3193"/>
              <a:ext cx="1221" cy="795"/>
            </a:xfrm>
            <a:custGeom>
              <a:avLst/>
              <a:gdLst>
                <a:gd name="T0" fmla="*/ 3 w 287"/>
                <a:gd name="T1" fmla="*/ 38 h 187"/>
                <a:gd name="T2" fmla="*/ 138 w 287"/>
                <a:gd name="T3" fmla="*/ 184 h 187"/>
                <a:gd name="T4" fmla="*/ 144 w 287"/>
                <a:gd name="T5" fmla="*/ 187 h 187"/>
                <a:gd name="T6" fmla="*/ 145 w 287"/>
                <a:gd name="T7" fmla="*/ 187 h 187"/>
                <a:gd name="T8" fmla="*/ 280 w 287"/>
                <a:gd name="T9" fmla="*/ 167 h 187"/>
                <a:gd name="T10" fmla="*/ 286 w 287"/>
                <a:gd name="T11" fmla="*/ 162 h 187"/>
                <a:gd name="T12" fmla="*/ 285 w 287"/>
                <a:gd name="T13" fmla="*/ 155 h 187"/>
                <a:gd name="T14" fmla="*/ 198 w 287"/>
                <a:gd name="T15" fmla="*/ 27 h 187"/>
                <a:gd name="T16" fmla="*/ 204 w 287"/>
                <a:gd name="T17" fmla="*/ 7 h 187"/>
                <a:gd name="T18" fmla="*/ 188 w 287"/>
                <a:gd name="T19" fmla="*/ 3 h 187"/>
                <a:gd name="T20" fmla="*/ 184 w 287"/>
                <a:gd name="T21" fmla="*/ 19 h 187"/>
                <a:gd name="T22" fmla="*/ 19 w 287"/>
                <a:gd name="T23" fmla="*/ 0 h 187"/>
                <a:gd name="T24" fmla="*/ 11 w 287"/>
                <a:gd name="T25" fmla="*/ 5 h 187"/>
                <a:gd name="T26" fmla="*/ 1 w 287"/>
                <a:gd name="T27" fmla="*/ 30 h 187"/>
                <a:gd name="T28" fmla="*/ 3 w 287"/>
                <a:gd name="T29" fmla="*/ 38 h 187"/>
                <a:gd name="T30" fmla="*/ 265 w 287"/>
                <a:gd name="T31" fmla="*/ 153 h 187"/>
                <a:gd name="T32" fmla="*/ 155 w 287"/>
                <a:gd name="T33" fmla="*/ 169 h 187"/>
                <a:gd name="T34" fmla="*/ 192 w 287"/>
                <a:gd name="T35" fmla="*/ 47 h 187"/>
                <a:gd name="T36" fmla="*/ 265 w 287"/>
                <a:gd name="T37" fmla="*/ 153 h 187"/>
                <a:gd name="T38" fmla="*/ 18 w 287"/>
                <a:gd name="T39" fmla="*/ 31 h 187"/>
                <a:gd name="T40" fmla="*/ 23 w 287"/>
                <a:gd name="T41" fmla="*/ 17 h 187"/>
                <a:gd name="T42" fmla="*/ 179 w 287"/>
                <a:gd name="T43" fmla="*/ 34 h 187"/>
                <a:gd name="T44" fmla="*/ 140 w 287"/>
                <a:gd name="T45" fmla="*/ 163 h 187"/>
                <a:gd name="T46" fmla="*/ 18 w 287"/>
                <a:gd name="T47" fmla="*/ 3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7" h="187">
                  <a:moveTo>
                    <a:pt x="3" y="38"/>
                  </a:moveTo>
                  <a:cubicBezTo>
                    <a:pt x="138" y="184"/>
                    <a:pt x="138" y="184"/>
                    <a:pt x="138" y="184"/>
                  </a:cubicBezTo>
                  <a:cubicBezTo>
                    <a:pt x="140" y="186"/>
                    <a:pt x="142" y="187"/>
                    <a:pt x="144" y="187"/>
                  </a:cubicBezTo>
                  <a:cubicBezTo>
                    <a:pt x="144" y="187"/>
                    <a:pt x="145" y="187"/>
                    <a:pt x="145" y="187"/>
                  </a:cubicBezTo>
                  <a:cubicBezTo>
                    <a:pt x="280" y="167"/>
                    <a:pt x="280" y="167"/>
                    <a:pt x="280" y="167"/>
                  </a:cubicBezTo>
                  <a:cubicBezTo>
                    <a:pt x="282" y="167"/>
                    <a:pt x="285" y="165"/>
                    <a:pt x="286" y="162"/>
                  </a:cubicBezTo>
                  <a:cubicBezTo>
                    <a:pt x="287" y="160"/>
                    <a:pt x="287" y="157"/>
                    <a:pt x="285" y="155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4" y="19"/>
                    <a:pt x="184" y="19"/>
                    <a:pt x="184" y="1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2" y="2"/>
                    <a:pt x="11" y="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3"/>
                    <a:pt x="0" y="36"/>
                    <a:pt x="3" y="38"/>
                  </a:cubicBezTo>
                  <a:close/>
                  <a:moveTo>
                    <a:pt x="265" y="153"/>
                  </a:moveTo>
                  <a:cubicBezTo>
                    <a:pt x="155" y="169"/>
                    <a:pt x="155" y="169"/>
                    <a:pt x="155" y="169"/>
                  </a:cubicBezTo>
                  <a:cubicBezTo>
                    <a:pt x="192" y="47"/>
                    <a:pt x="192" y="47"/>
                    <a:pt x="192" y="47"/>
                  </a:cubicBezTo>
                  <a:lnTo>
                    <a:pt x="265" y="153"/>
                  </a:lnTo>
                  <a:close/>
                  <a:moveTo>
                    <a:pt x="18" y="31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179" y="34"/>
                    <a:pt x="179" y="34"/>
                    <a:pt x="179" y="34"/>
                  </a:cubicBezTo>
                  <a:cubicBezTo>
                    <a:pt x="140" y="163"/>
                    <a:pt x="140" y="163"/>
                    <a:pt x="140" y="163"/>
                  </a:cubicBezTo>
                  <a:lnTo>
                    <a:pt x="18" y="31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1258" y="3125"/>
              <a:ext cx="178" cy="302"/>
            </a:xfrm>
            <a:custGeom>
              <a:avLst/>
              <a:gdLst>
                <a:gd name="T0" fmla="*/ 59 w 178"/>
                <a:gd name="T1" fmla="*/ 302 h 302"/>
                <a:gd name="T2" fmla="*/ 178 w 178"/>
                <a:gd name="T3" fmla="*/ 30 h 302"/>
                <a:gd name="T4" fmla="*/ 115 w 178"/>
                <a:gd name="T5" fmla="*/ 0 h 302"/>
                <a:gd name="T6" fmla="*/ 0 w 178"/>
                <a:gd name="T7" fmla="*/ 277 h 302"/>
                <a:gd name="T8" fmla="*/ 59 w 178"/>
                <a:gd name="T9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302">
                  <a:moveTo>
                    <a:pt x="59" y="302"/>
                  </a:moveTo>
                  <a:lnTo>
                    <a:pt x="178" y="30"/>
                  </a:lnTo>
                  <a:lnTo>
                    <a:pt x="115" y="0"/>
                  </a:lnTo>
                  <a:lnTo>
                    <a:pt x="0" y="277"/>
                  </a:lnTo>
                  <a:lnTo>
                    <a:pt x="59" y="302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1024" y="3181"/>
              <a:ext cx="400" cy="722"/>
            </a:xfrm>
            <a:custGeom>
              <a:avLst/>
              <a:gdLst>
                <a:gd name="T0" fmla="*/ 1 w 94"/>
                <a:gd name="T1" fmla="*/ 161 h 170"/>
                <a:gd name="T2" fmla="*/ 35 w 94"/>
                <a:gd name="T3" fmla="*/ 100 h 170"/>
                <a:gd name="T4" fmla="*/ 77 w 94"/>
                <a:gd name="T5" fmla="*/ 0 h 170"/>
                <a:gd name="T6" fmla="*/ 94 w 94"/>
                <a:gd name="T7" fmla="*/ 2 h 170"/>
                <a:gd name="T8" fmla="*/ 49 w 94"/>
                <a:gd name="T9" fmla="*/ 103 h 170"/>
                <a:gd name="T10" fmla="*/ 10 w 94"/>
                <a:gd name="T11" fmla="*/ 167 h 170"/>
                <a:gd name="T12" fmla="*/ 6 w 94"/>
                <a:gd name="T13" fmla="*/ 170 h 170"/>
                <a:gd name="T14" fmla="*/ 3 w 94"/>
                <a:gd name="T15" fmla="*/ 169 h 170"/>
                <a:gd name="T16" fmla="*/ 1 w 94"/>
                <a:gd name="T17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70">
                  <a:moveTo>
                    <a:pt x="1" y="161"/>
                  </a:moveTo>
                  <a:cubicBezTo>
                    <a:pt x="1" y="161"/>
                    <a:pt x="30" y="109"/>
                    <a:pt x="35" y="100"/>
                  </a:cubicBezTo>
                  <a:cubicBezTo>
                    <a:pt x="38" y="93"/>
                    <a:pt x="64" y="31"/>
                    <a:pt x="77" y="0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82" y="30"/>
                    <a:pt x="55" y="92"/>
                    <a:pt x="49" y="103"/>
                  </a:cubicBezTo>
                  <a:cubicBezTo>
                    <a:pt x="42" y="118"/>
                    <a:pt x="10" y="167"/>
                    <a:pt x="10" y="167"/>
                  </a:cubicBezTo>
                  <a:cubicBezTo>
                    <a:pt x="9" y="169"/>
                    <a:pt x="8" y="170"/>
                    <a:pt x="6" y="170"/>
                  </a:cubicBezTo>
                  <a:cubicBezTo>
                    <a:pt x="5" y="170"/>
                    <a:pt x="4" y="169"/>
                    <a:pt x="3" y="169"/>
                  </a:cubicBezTo>
                  <a:cubicBezTo>
                    <a:pt x="1" y="167"/>
                    <a:pt x="0" y="164"/>
                    <a:pt x="1" y="161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1806" y="3810"/>
              <a:ext cx="247" cy="246"/>
            </a:xfrm>
            <a:prstGeom prst="ellipse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1874" y="4018"/>
              <a:ext cx="230" cy="136"/>
            </a:xfrm>
            <a:custGeom>
              <a:avLst/>
              <a:gdLst>
                <a:gd name="T0" fmla="*/ 53 w 54"/>
                <a:gd name="T1" fmla="*/ 11 h 32"/>
                <a:gd name="T2" fmla="*/ 50 w 54"/>
                <a:gd name="T3" fmla="*/ 17 h 32"/>
                <a:gd name="T4" fmla="*/ 9 w 54"/>
                <a:gd name="T5" fmla="*/ 32 h 32"/>
                <a:gd name="T6" fmla="*/ 3 w 54"/>
                <a:gd name="T7" fmla="*/ 29 h 32"/>
                <a:gd name="T8" fmla="*/ 1 w 54"/>
                <a:gd name="T9" fmla="*/ 22 h 32"/>
                <a:gd name="T10" fmla="*/ 4 w 54"/>
                <a:gd name="T11" fmla="*/ 15 h 32"/>
                <a:gd name="T12" fmla="*/ 45 w 54"/>
                <a:gd name="T13" fmla="*/ 1 h 32"/>
                <a:gd name="T14" fmla="*/ 51 w 54"/>
                <a:gd name="T15" fmla="*/ 4 h 32"/>
                <a:gd name="T16" fmla="*/ 53 w 54"/>
                <a:gd name="T17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2">
                  <a:moveTo>
                    <a:pt x="53" y="11"/>
                  </a:moveTo>
                  <a:cubicBezTo>
                    <a:pt x="54" y="14"/>
                    <a:pt x="53" y="16"/>
                    <a:pt x="50" y="17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7" y="32"/>
                    <a:pt x="4" y="31"/>
                    <a:pt x="3" y="29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19"/>
                    <a:pt x="1" y="16"/>
                    <a:pt x="4" y="15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7" y="0"/>
                    <a:pt x="50" y="2"/>
                    <a:pt x="51" y="4"/>
                  </a:cubicBezTo>
                  <a:lnTo>
                    <a:pt x="53" y="11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1959" y="4065"/>
              <a:ext cx="51" cy="47"/>
            </a:xfrm>
            <a:custGeom>
              <a:avLst/>
              <a:gdLst>
                <a:gd name="T0" fmla="*/ 12 w 12"/>
                <a:gd name="T1" fmla="*/ 6 h 11"/>
                <a:gd name="T2" fmla="*/ 6 w 12"/>
                <a:gd name="T3" fmla="*/ 11 h 11"/>
                <a:gd name="T4" fmla="*/ 1 w 12"/>
                <a:gd name="T5" fmla="*/ 5 h 11"/>
                <a:gd name="T6" fmla="*/ 7 w 12"/>
                <a:gd name="T7" fmla="*/ 0 h 11"/>
                <a:gd name="T8" fmla="*/ 12 w 12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12" y="9"/>
                    <a:pt x="9" y="11"/>
                    <a:pt x="6" y="11"/>
                  </a:cubicBezTo>
                  <a:cubicBezTo>
                    <a:pt x="3" y="11"/>
                    <a:pt x="0" y="8"/>
                    <a:pt x="1" y="5"/>
                  </a:cubicBezTo>
                  <a:cubicBezTo>
                    <a:pt x="1" y="2"/>
                    <a:pt x="3" y="0"/>
                    <a:pt x="7" y="0"/>
                  </a:cubicBezTo>
                  <a:cubicBezTo>
                    <a:pt x="10" y="0"/>
                    <a:pt x="12" y="3"/>
                    <a:pt x="12" y="6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487" y="2538"/>
              <a:ext cx="204" cy="205"/>
            </a:xfrm>
            <a:custGeom>
              <a:avLst/>
              <a:gdLst>
                <a:gd name="T0" fmla="*/ 46 w 48"/>
                <a:gd name="T1" fmla="*/ 21 h 48"/>
                <a:gd name="T2" fmla="*/ 47 w 48"/>
                <a:gd name="T3" fmla="*/ 26 h 48"/>
                <a:gd name="T4" fmla="*/ 34 w 48"/>
                <a:gd name="T5" fmla="*/ 46 h 48"/>
                <a:gd name="T6" fmla="*/ 28 w 48"/>
                <a:gd name="T7" fmla="*/ 47 h 48"/>
                <a:gd name="T8" fmla="*/ 2 w 48"/>
                <a:gd name="T9" fmla="*/ 27 h 48"/>
                <a:gd name="T10" fmla="*/ 1 w 48"/>
                <a:gd name="T11" fmla="*/ 22 h 48"/>
                <a:gd name="T12" fmla="*/ 14 w 48"/>
                <a:gd name="T13" fmla="*/ 2 h 48"/>
                <a:gd name="T14" fmla="*/ 20 w 48"/>
                <a:gd name="T15" fmla="*/ 1 h 48"/>
                <a:gd name="T16" fmla="*/ 46 w 48"/>
                <a:gd name="T17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46" y="21"/>
                  </a:moveTo>
                  <a:cubicBezTo>
                    <a:pt x="48" y="22"/>
                    <a:pt x="48" y="25"/>
                    <a:pt x="47" y="2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2" y="48"/>
                    <a:pt x="30" y="48"/>
                    <a:pt x="28" y="4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0" y="26"/>
                    <a:pt x="0" y="23"/>
                    <a:pt x="1" y="2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0"/>
                    <a:pt x="18" y="0"/>
                    <a:pt x="20" y="1"/>
                  </a:cubicBezTo>
                  <a:lnTo>
                    <a:pt x="46" y="2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254" y="2109"/>
              <a:ext cx="433" cy="455"/>
            </a:xfrm>
            <a:custGeom>
              <a:avLst/>
              <a:gdLst>
                <a:gd name="T0" fmla="*/ 101 w 102"/>
                <a:gd name="T1" fmla="*/ 52 h 107"/>
                <a:gd name="T2" fmla="*/ 52 w 102"/>
                <a:gd name="T3" fmla="*/ 106 h 107"/>
                <a:gd name="T4" fmla="*/ 1 w 102"/>
                <a:gd name="T5" fmla="*/ 55 h 107"/>
                <a:gd name="T6" fmla="*/ 50 w 102"/>
                <a:gd name="T7" fmla="*/ 1 h 107"/>
                <a:gd name="T8" fmla="*/ 101 w 102"/>
                <a:gd name="T9" fmla="*/ 5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7">
                  <a:moveTo>
                    <a:pt x="101" y="52"/>
                  </a:moveTo>
                  <a:cubicBezTo>
                    <a:pt x="102" y="81"/>
                    <a:pt x="80" y="106"/>
                    <a:pt x="52" y="106"/>
                  </a:cubicBezTo>
                  <a:cubicBezTo>
                    <a:pt x="25" y="107"/>
                    <a:pt x="1" y="84"/>
                    <a:pt x="1" y="55"/>
                  </a:cubicBezTo>
                  <a:cubicBezTo>
                    <a:pt x="0" y="26"/>
                    <a:pt x="22" y="1"/>
                    <a:pt x="50" y="1"/>
                  </a:cubicBezTo>
                  <a:cubicBezTo>
                    <a:pt x="78" y="0"/>
                    <a:pt x="101" y="23"/>
                    <a:pt x="101" y="5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254" y="2181"/>
              <a:ext cx="323" cy="489"/>
            </a:xfrm>
            <a:custGeom>
              <a:avLst/>
              <a:gdLst>
                <a:gd name="T0" fmla="*/ 75 w 76"/>
                <a:gd name="T1" fmla="*/ 70 h 115"/>
                <a:gd name="T2" fmla="*/ 45 w 76"/>
                <a:gd name="T3" fmla="*/ 114 h 115"/>
                <a:gd name="T4" fmla="*/ 35 w 76"/>
                <a:gd name="T5" fmla="*/ 115 h 115"/>
                <a:gd name="T6" fmla="*/ 2 w 76"/>
                <a:gd name="T7" fmla="*/ 73 h 115"/>
                <a:gd name="T8" fmla="*/ 1 w 76"/>
                <a:gd name="T9" fmla="*/ 35 h 115"/>
                <a:gd name="T10" fmla="*/ 31 w 76"/>
                <a:gd name="T11" fmla="*/ 1 h 115"/>
                <a:gd name="T12" fmla="*/ 41 w 76"/>
                <a:gd name="T13" fmla="*/ 1 h 115"/>
                <a:gd name="T14" fmla="*/ 73 w 76"/>
                <a:gd name="T15" fmla="*/ 33 h 115"/>
                <a:gd name="T16" fmla="*/ 75 w 76"/>
                <a:gd name="T17" fmla="*/ 7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15">
                  <a:moveTo>
                    <a:pt x="75" y="70"/>
                  </a:moveTo>
                  <a:cubicBezTo>
                    <a:pt x="76" y="88"/>
                    <a:pt x="62" y="114"/>
                    <a:pt x="45" y="114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8" y="115"/>
                    <a:pt x="3" y="91"/>
                    <a:pt x="2" y="73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17"/>
                    <a:pt x="14" y="2"/>
                    <a:pt x="3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58" y="0"/>
                    <a:pt x="73" y="15"/>
                    <a:pt x="73" y="33"/>
                  </a:cubicBezTo>
                  <a:lnTo>
                    <a:pt x="75" y="7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326" y="2424"/>
              <a:ext cx="365" cy="255"/>
            </a:xfrm>
            <a:custGeom>
              <a:avLst/>
              <a:gdLst>
                <a:gd name="T0" fmla="*/ 86 w 86"/>
                <a:gd name="T1" fmla="*/ 7 h 60"/>
                <a:gd name="T2" fmla="*/ 27 w 86"/>
                <a:gd name="T3" fmla="*/ 57 h 60"/>
                <a:gd name="T4" fmla="*/ 38 w 86"/>
                <a:gd name="T5" fmla="*/ 0 h 60"/>
                <a:gd name="T6" fmla="*/ 86 w 86"/>
                <a:gd name="T7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0">
                  <a:moveTo>
                    <a:pt x="86" y="7"/>
                  </a:moveTo>
                  <a:cubicBezTo>
                    <a:pt x="86" y="7"/>
                    <a:pt x="54" y="60"/>
                    <a:pt x="27" y="57"/>
                  </a:cubicBezTo>
                  <a:cubicBezTo>
                    <a:pt x="0" y="54"/>
                    <a:pt x="38" y="0"/>
                    <a:pt x="38" y="0"/>
                  </a:cubicBezTo>
                  <a:lnTo>
                    <a:pt x="86" y="7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241" y="2079"/>
              <a:ext cx="540" cy="485"/>
            </a:xfrm>
            <a:custGeom>
              <a:avLst/>
              <a:gdLst>
                <a:gd name="T0" fmla="*/ 101 w 127"/>
                <a:gd name="T1" fmla="*/ 16 h 114"/>
                <a:gd name="T2" fmla="*/ 49 w 127"/>
                <a:gd name="T3" fmla="*/ 1 h 114"/>
                <a:gd name="T4" fmla="*/ 0 w 127"/>
                <a:gd name="T5" fmla="*/ 41 h 114"/>
                <a:gd name="T6" fmla="*/ 76 w 127"/>
                <a:gd name="T7" fmla="*/ 28 h 114"/>
                <a:gd name="T8" fmla="*/ 87 w 127"/>
                <a:gd name="T9" fmla="*/ 114 h 114"/>
                <a:gd name="T10" fmla="*/ 101 w 127"/>
                <a:gd name="T11" fmla="*/ 1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114">
                  <a:moveTo>
                    <a:pt x="101" y="16"/>
                  </a:moveTo>
                  <a:cubicBezTo>
                    <a:pt x="84" y="0"/>
                    <a:pt x="66" y="0"/>
                    <a:pt x="49" y="1"/>
                  </a:cubicBezTo>
                  <a:cubicBezTo>
                    <a:pt x="14" y="5"/>
                    <a:pt x="0" y="41"/>
                    <a:pt x="0" y="41"/>
                  </a:cubicBezTo>
                  <a:cubicBezTo>
                    <a:pt x="29" y="54"/>
                    <a:pt x="76" y="28"/>
                    <a:pt x="76" y="28"/>
                  </a:cubicBezTo>
                  <a:cubicBezTo>
                    <a:pt x="76" y="28"/>
                    <a:pt x="57" y="67"/>
                    <a:pt x="87" y="114"/>
                  </a:cubicBezTo>
                  <a:cubicBezTo>
                    <a:pt x="120" y="88"/>
                    <a:pt x="127" y="41"/>
                    <a:pt x="101" y="16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449" y="2266"/>
              <a:ext cx="502" cy="426"/>
            </a:xfrm>
            <a:custGeom>
              <a:avLst/>
              <a:gdLst>
                <a:gd name="T0" fmla="*/ 67 w 118"/>
                <a:gd name="T1" fmla="*/ 0 h 100"/>
                <a:gd name="T2" fmla="*/ 82 w 118"/>
                <a:gd name="T3" fmla="*/ 48 h 100"/>
                <a:gd name="T4" fmla="*/ 118 w 118"/>
                <a:gd name="T5" fmla="*/ 58 h 100"/>
                <a:gd name="T6" fmla="*/ 35 w 118"/>
                <a:gd name="T7" fmla="*/ 68 h 100"/>
                <a:gd name="T8" fmla="*/ 67 w 11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0">
                  <a:moveTo>
                    <a:pt x="67" y="0"/>
                  </a:moveTo>
                  <a:cubicBezTo>
                    <a:pt x="67" y="0"/>
                    <a:pt x="67" y="38"/>
                    <a:pt x="82" y="48"/>
                  </a:cubicBezTo>
                  <a:cubicBezTo>
                    <a:pt x="92" y="55"/>
                    <a:pt x="118" y="58"/>
                    <a:pt x="118" y="58"/>
                  </a:cubicBezTo>
                  <a:cubicBezTo>
                    <a:pt x="118" y="58"/>
                    <a:pt x="55" y="100"/>
                    <a:pt x="35" y="68"/>
                  </a:cubicBezTo>
                  <a:cubicBezTo>
                    <a:pt x="0" y="14"/>
                    <a:pt x="66" y="0"/>
                    <a:pt x="67" y="0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521" y="2360"/>
              <a:ext cx="98" cy="110"/>
            </a:xfrm>
            <a:custGeom>
              <a:avLst/>
              <a:gdLst>
                <a:gd name="T0" fmla="*/ 23 w 23"/>
                <a:gd name="T1" fmla="*/ 13 h 26"/>
                <a:gd name="T2" fmla="*/ 12 w 23"/>
                <a:gd name="T3" fmla="*/ 26 h 26"/>
                <a:gd name="T4" fmla="*/ 0 w 23"/>
                <a:gd name="T5" fmla="*/ 13 h 26"/>
                <a:gd name="T6" fmla="*/ 11 w 23"/>
                <a:gd name="T7" fmla="*/ 0 h 26"/>
                <a:gd name="T8" fmla="*/ 23 w 23"/>
                <a:gd name="T9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13"/>
                  </a:moveTo>
                  <a:cubicBezTo>
                    <a:pt x="23" y="20"/>
                    <a:pt x="18" y="25"/>
                    <a:pt x="12" y="26"/>
                  </a:cubicBezTo>
                  <a:cubicBezTo>
                    <a:pt x="6" y="26"/>
                    <a:pt x="1" y="20"/>
                    <a:pt x="0" y="13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17" y="0"/>
                    <a:pt x="22" y="6"/>
                    <a:pt x="23" y="1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1789" y="3117"/>
              <a:ext cx="294" cy="310"/>
            </a:xfrm>
            <a:custGeom>
              <a:avLst/>
              <a:gdLst>
                <a:gd name="T0" fmla="*/ 7 w 69"/>
                <a:gd name="T1" fmla="*/ 41 h 73"/>
                <a:gd name="T2" fmla="*/ 11 w 69"/>
                <a:gd name="T3" fmla="*/ 68 h 73"/>
                <a:gd name="T4" fmla="*/ 36 w 69"/>
                <a:gd name="T5" fmla="*/ 63 h 73"/>
                <a:gd name="T6" fmla="*/ 69 w 69"/>
                <a:gd name="T7" fmla="*/ 24 h 73"/>
                <a:gd name="T8" fmla="*/ 69 w 69"/>
                <a:gd name="T9" fmla="*/ 24 h 73"/>
                <a:gd name="T10" fmla="*/ 41 w 69"/>
                <a:gd name="T11" fmla="*/ 0 h 73"/>
                <a:gd name="T12" fmla="*/ 40 w 69"/>
                <a:gd name="T13" fmla="*/ 0 h 73"/>
                <a:gd name="T14" fmla="*/ 7 w 69"/>
                <a:gd name="T15" fmla="*/ 4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73">
                  <a:moveTo>
                    <a:pt x="7" y="41"/>
                  </a:moveTo>
                  <a:cubicBezTo>
                    <a:pt x="0" y="49"/>
                    <a:pt x="2" y="62"/>
                    <a:pt x="11" y="68"/>
                  </a:cubicBezTo>
                  <a:cubicBezTo>
                    <a:pt x="19" y="73"/>
                    <a:pt x="30" y="71"/>
                    <a:pt x="36" y="63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0" y="0"/>
                  </a:cubicBezTo>
                  <a:lnTo>
                    <a:pt x="7" y="4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1560" y="2581"/>
              <a:ext cx="701" cy="412"/>
            </a:xfrm>
            <a:custGeom>
              <a:avLst/>
              <a:gdLst>
                <a:gd name="T0" fmla="*/ 158 w 165"/>
                <a:gd name="T1" fmla="*/ 38 h 97"/>
                <a:gd name="T2" fmla="*/ 109 w 165"/>
                <a:gd name="T3" fmla="*/ 33 h 97"/>
                <a:gd name="T4" fmla="*/ 44 w 165"/>
                <a:gd name="T5" fmla="*/ 5 h 97"/>
                <a:gd name="T6" fmla="*/ 5 w 165"/>
                <a:gd name="T7" fmla="*/ 27 h 97"/>
                <a:gd name="T8" fmla="*/ 27 w 165"/>
                <a:gd name="T9" fmla="*/ 69 h 97"/>
                <a:gd name="T10" fmla="*/ 95 w 165"/>
                <a:gd name="T11" fmla="*/ 69 h 97"/>
                <a:gd name="T12" fmla="*/ 122 w 165"/>
                <a:gd name="T13" fmla="*/ 97 h 97"/>
                <a:gd name="T14" fmla="*/ 165 w 165"/>
                <a:gd name="T15" fmla="*/ 41 h 97"/>
                <a:gd name="T16" fmla="*/ 158 w 165"/>
                <a:gd name="T17" fmla="*/ 3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97">
                  <a:moveTo>
                    <a:pt x="158" y="38"/>
                  </a:moveTo>
                  <a:cubicBezTo>
                    <a:pt x="109" y="33"/>
                    <a:pt x="109" y="33"/>
                    <a:pt x="109" y="33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27" y="0"/>
                    <a:pt x="10" y="10"/>
                    <a:pt x="5" y="27"/>
                  </a:cubicBezTo>
                  <a:cubicBezTo>
                    <a:pt x="0" y="44"/>
                    <a:pt x="6" y="65"/>
                    <a:pt x="27" y="6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3" y="39"/>
                    <a:pt x="161" y="38"/>
                    <a:pt x="158" y="38"/>
                  </a:cubicBezTo>
                  <a:close/>
                </a:path>
              </a:pathLst>
            </a:custGeom>
            <a:solidFill>
              <a:srgbClr val="E05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568" y="2670"/>
              <a:ext cx="145" cy="506"/>
            </a:xfrm>
            <a:custGeom>
              <a:avLst/>
              <a:gdLst>
                <a:gd name="T0" fmla="*/ 15 w 34"/>
                <a:gd name="T1" fmla="*/ 0 h 119"/>
                <a:gd name="T2" fmla="*/ 31 w 34"/>
                <a:gd name="T3" fmla="*/ 15 h 119"/>
                <a:gd name="T4" fmla="*/ 34 w 34"/>
                <a:gd name="T5" fmla="*/ 103 h 119"/>
                <a:gd name="T6" fmla="*/ 19 w 34"/>
                <a:gd name="T7" fmla="*/ 119 h 119"/>
                <a:gd name="T8" fmla="*/ 19 w 34"/>
                <a:gd name="T9" fmla="*/ 119 h 119"/>
                <a:gd name="T10" fmla="*/ 4 w 34"/>
                <a:gd name="T11" fmla="*/ 104 h 119"/>
                <a:gd name="T12" fmla="*/ 0 w 34"/>
                <a:gd name="T13" fmla="*/ 16 h 119"/>
                <a:gd name="T14" fmla="*/ 15 w 34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19">
                  <a:moveTo>
                    <a:pt x="15" y="0"/>
                  </a:moveTo>
                  <a:cubicBezTo>
                    <a:pt x="23" y="0"/>
                    <a:pt x="30" y="6"/>
                    <a:pt x="31" y="15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4" y="111"/>
                    <a:pt x="28" y="119"/>
                    <a:pt x="19" y="119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1" y="119"/>
                    <a:pt x="4" y="113"/>
                    <a:pt x="4" y="10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7" y="0"/>
                    <a:pt x="15" y="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211" y="3168"/>
              <a:ext cx="149" cy="153"/>
            </a:xfrm>
            <a:custGeom>
              <a:avLst/>
              <a:gdLst>
                <a:gd name="T0" fmla="*/ 13 w 35"/>
                <a:gd name="T1" fmla="*/ 4 h 36"/>
                <a:gd name="T2" fmla="*/ 3 w 35"/>
                <a:gd name="T3" fmla="*/ 23 h 36"/>
                <a:gd name="T4" fmla="*/ 22 w 35"/>
                <a:gd name="T5" fmla="*/ 33 h 36"/>
                <a:gd name="T6" fmla="*/ 35 w 35"/>
                <a:gd name="T7" fmla="*/ 29 h 36"/>
                <a:gd name="T8" fmla="*/ 26 w 35"/>
                <a:gd name="T9" fmla="*/ 0 h 36"/>
                <a:gd name="T10" fmla="*/ 13 w 35"/>
                <a:gd name="T11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6">
                  <a:moveTo>
                    <a:pt x="13" y="4"/>
                  </a:moveTo>
                  <a:cubicBezTo>
                    <a:pt x="5" y="7"/>
                    <a:pt x="0" y="15"/>
                    <a:pt x="3" y="23"/>
                  </a:cubicBezTo>
                  <a:cubicBezTo>
                    <a:pt x="6" y="31"/>
                    <a:pt x="14" y="36"/>
                    <a:pt x="22" y="33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13" y="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322" y="3053"/>
              <a:ext cx="391" cy="238"/>
            </a:xfrm>
            <a:custGeom>
              <a:avLst/>
              <a:gdLst>
                <a:gd name="T0" fmla="*/ 90 w 92"/>
                <a:gd name="T1" fmla="*/ 12 h 56"/>
                <a:gd name="T2" fmla="*/ 70 w 92"/>
                <a:gd name="T3" fmla="*/ 3 h 56"/>
                <a:gd name="T4" fmla="*/ 0 w 92"/>
                <a:gd name="T5" fmla="*/ 27 h 56"/>
                <a:gd name="T6" fmla="*/ 9 w 92"/>
                <a:gd name="T7" fmla="*/ 56 h 56"/>
                <a:gd name="T8" fmla="*/ 80 w 92"/>
                <a:gd name="T9" fmla="*/ 31 h 56"/>
                <a:gd name="T10" fmla="*/ 90 w 92"/>
                <a:gd name="T1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56">
                  <a:moveTo>
                    <a:pt x="90" y="12"/>
                  </a:moveTo>
                  <a:cubicBezTo>
                    <a:pt x="87" y="4"/>
                    <a:pt x="78" y="0"/>
                    <a:pt x="70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8" y="29"/>
                    <a:pt x="92" y="20"/>
                    <a:pt x="90" y="1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560" y="2662"/>
              <a:ext cx="148" cy="280"/>
            </a:xfrm>
            <a:custGeom>
              <a:avLst/>
              <a:gdLst>
                <a:gd name="T0" fmla="*/ 34 w 35"/>
                <a:gd name="T1" fmla="*/ 17 h 66"/>
                <a:gd name="T2" fmla="*/ 17 w 35"/>
                <a:gd name="T3" fmla="*/ 0 h 66"/>
                <a:gd name="T4" fmla="*/ 1 w 35"/>
                <a:gd name="T5" fmla="*/ 18 h 66"/>
                <a:gd name="T6" fmla="*/ 3 w 35"/>
                <a:gd name="T7" fmla="*/ 66 h 66"/>
                <a:gd name="T8" fmla="*/ 35 w 35"/>
                <a:gd name="T9" fmla="*/ 66 h 66"/>
                <a:gd name="T10" fmla="*/ 34 w 35"/>
                <a:gd name="T11" fmla="*/ 1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66">
                  <a:moveTo>
                    <a:pt x="34" y="17"/>
                  </a:moveTo>
                  <a:cubicBezTo>
                    <a:pt x="34" y="7"/>
                    <a:pt x="26" y="0"/>
                    <a:pt x="17" y="0"/>
                  </a:cubicBezTo>
                  <a:cubicBezTo>
                    <a:pt x="7" y="1"/>
                    <a:pt x="0" y="9"/>
                    <a:pt x="1" y="1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5" y="66"/>
                    <a:pt x="35" y="66"/>
                    <a:pt x="35" y="66"/>
                  </a:cubicBezTo>
                  <a:lnTo>
                    <a:pt x="34" y="17"/>
                  </a:lnTo>
                  <a:close/>
                </a:path>
              </a:pathLst>
            </a:custGeom>
            <a:solidFill>
              <a:srgbClr val="E05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789" y="3257"/>
              <a:ext cx="285" cy="727"/>
            </a:xfrm>
            <a:custGeom>
              <a:avLst/>
              <a:gdLst>
                <a:gd name="T0" fmla="*/ 66 w 67"/>
                <a:gd name="T1" fmla="*/ 153 h 171"/>
                <a:gd name="T2" fmla="*/ 56 w 67"/>
                <a:gd name="T3" fmla="*/ 169 h 171"/>
                <a:gd name="T4" fmla="*/ 56 w 67"/>
                <a:gd name="T5" fmla="*/ 169 h 171"/>
                <a:gd name="T6" fmla="*/ 41 w 67"/>
                <a:gd name="T7" fmla="*/ 159 h 171"/>
                <a:gd name="T8" fmla="*/ 2 w 67"/>
                <a:gd name="T9" fmla="*/ 25 h 171"/>
                <a:gd name="T10" fmla="*/ 16 w 67"/>
                <a:gd name="T11" fmla="*/ 2 h 171"/>
                <a:gd name="T12" fmla="*/ 16 w 67"/>
                <a:gd name="T13" fmla="*/ 2 h 171"/>
                <a:gd name="T14" fmla="*/ 39 w 67"/>
                <a:gd name="T15" fmla="*/ 16 h 171"/>
                <a:gd name="T16" fmla="*/ 66 w 67"/>
                <a:gd name="T17" fmla="*/ 15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71">
                  <a:moveTo>
                    <a:pt x="66" y="153"/>
                  </a:moveTo>
                  <a:cubicBezTo>
                    <a:pt x="67" y="160"/>
                    <a:pt x="63" y="168"/>
                    <a:pt x="56" y="169"/>
                  </a:cubicBezTo>
                  <a:cubicBezTo>
                    <a:pt x="56" y="169"/>
                    <a:pt x="56" y="169"/>
                    <a:pt x="56" y="169"/>
                  </a:cubicBezTo>
                  <a:cubicBezTo>
                    <a:pt x="49" y="171"/>
                    <a:pt x="42" y="166"/>
                    <a:pt x="41" y="159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15"/>
                    <a:pt x="6" y="5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6" y="0"/>
                    <a:pt x="36" y="6"/>
                    <a:pt x="39" y="16"/>
                  </a:cubicBezTo>
                  <a:lnTo>
                    <a:pt x="66" y="15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789" y="3857"/>
              <a:ext cx="328" cy="255"/>
            </a:xfrm>
            <a:custGeom>
              <a:avLst/>
              <a:gdLst>
                <a:gd name="T0" fmla="*/ 62 w 77"/>
                <a:gd name="T1" fmla="*/ 1 h 60"/>
                <a:gd name="T2" fmla="*/ 43 w 77"/>
                <a:gd name="T3" fmla="*/ 9 h 60"/>
                <a:gd name="T4" fmla="*/ 3 w 77"/>
                <a:gd name="T5" fmla="*/ 52 h 60"/>
                <a:gd name="T6" fmla="*/ 1 w 77"/>
                <a:gd name="T7" fmla="*/ 58 h 60"/>
                <a:gd name="T8" fmla="*/ 8 w 77"/>
                <a:gd name="T9" fmla="*/ 59 h 60"/>
                <a:gd name="T10" fmla="*/ 72 w 77"/>
                <a:gd name="T11" fmla="*/ 36 h 60"/>
                <a:gd name="T12" fmla="*/ 77 w 77"/>
                <a:gd name="T13" fmla="*/ 31 h 60"/>
                <a:gd name="T14" fmla="*/ 62 w 77"/>
                <a:gd name="T15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60">
                  <a:moveTo>
                    <a:pt x="62" y="1"/>
                  </a:moveTo>
                  <a:cubicBezTo>
                    <a:pt x="62" y="1"/>
                    <a:pt x="43" y="8"/>
                    <a:pt x="43" y="9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1" y="54"/>
                    <a:pt x="0" y="56"/>
                    <a:pt x="1" y="58"/>
                  </a:cubicBezTo>
                  <a:cubicBezTo>
                    <a:pt x="3" y="59"/>
                    <a:pt x="5" y="60"/>
                    <a:pt x="8" y="59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5" y="35"/>
                    <a:pt x="77" y="33"/>
                    <a:pt x="77" y="31"/>
                  </a:cubicBezTo>
                  <a:cubicBezTo>
                    <a:pt x="77" y="31"/>
                    <a:pt x="65" y="0"/>
                    <a:pt x="62" y="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772" y="3869"/>
              <a:ext cx="374" cy="251"/>
            </a:xfrm>
            <a:custGeom>
              <a:avLst/>
              <a:gdLst>
                <a:gd name="T0" fmla="*/ 72 w 88"/>
                <a:gd name="T1" fmla="*/ 2 h 59"/>
                <a:gd name="T2" fmla="*/ 62 w 88"/>
                <a:gd name="T3" fmla="*/ 17 h 59"/>
                <a:gd name="T4" fmla="*/ 42 w 88"/>
                <a:gd name="T5" fmla="*/ 10 h 59"/>
                <a:gd name="T6" fmla="*/ 36 w 88"/>
                <a:gd name="T7" fmla="*/ 13 h 59"/>
                <a:gd name="T8" fmla="*/ 2 w 88"/>
                <a:gd name="T9" fmla="*/ 49 h 59"/>
                <a:gd name="T10" fmla="*/ 6 w 88"/>
                <a:gd name="T11" fmla="*/ 58 h 59"/>
                <a:gd name="T12" fmla="*/ 83 w 88"/>
                <a:gd name="T13" fmla="*/ 30 h 59"/>
                <a:gd name="T14" fmla="*/ 72 w 88"/>
                <a:gd name="T15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59">
                  <a:moveTo>
                    <a:pt x="72" y="2"/>
                  </a:moveTo>
                  <a:cubicBezTo>
                    <a:pt x="69" y="3"/>
                    <a:pt x="71" y="14"/>
                    <a:pt x="62" y="17"/>
                  </a:cubicBezTo>
                  <a:cubicBezTo>
                    <a:pt x="55" y="20"/>
                    <a:pt x="49" y="17"/>
                    <a:pt x="42" y="10"/>
                  </a:cubicBezTo>
                  <a:cubicBezTo>
                    <a:pt x="41" y="9"/>
                    <a:pt x="39" y="11"/>
                    <a:pt x="36" y="13"/>
                  </a:cubicBezTo>
                  <a:cubicBezTo>
                    <a:pt x="31" y="19"/>
                    <a:pt x="20" y="32"/>
                    <a:pt x="2" y="49"/>
                  </a:cubicBezTo>
                  <a:cubicBezTo>
                    <a:pt x="0" y="51"/>
                    <a:pt x="2" y="59"/>
                    <a:pt x="6" y="58"/>
                  </a:cubicBezTo>
                  <a:cubicBezTo>
                    <a:pt x="17" y="56"/>
                    <a:pt x="78" y="35"/>
                    <a:pt x="83" y="30"/>
                  </a:cubicBezTo>
                  <a:cubicBezTo>
                    <a:pt x="88" y="26"/>
                    <a:pt x="74" y="0"/>
                    <a:pt x="72" y="2"/>
                  </a:cubicBezTo>
                  <a:close/>
                </a:path>
              </a:pathLst>
            </a:custGeom>
            <a:solidFill>
              <a:srgbClr val="E05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1951" y="2836"/>
              <a:ext cx="357" cy="391"/>
            </a:xfrm>
            <a:custGeom>
              <a:avLst/>
              <a:gdLst>
                <a:gd name="T0" fmla="*/ 74 w 84"/>
                <a:gd name="T1" fmla="*/ 7 h 92"/>
                <a:gd name="T2" fmla="*/ 47 w 84"/>
                <a:gd name="T3" fmla="*/ 10 h 92"/>
                <a:gd name="T4" fmla="*/ 0 w 84"/>
                <a:gd name="T5" fmla="*/ 67 h 92"/>
                <a:gd name="T6" fmla="*/ 30 w 84"/>
                <a:gd name="T7" fmla="*/ 92 h 92"/>
                <a:gd name="T8" fmla="*/ 77 w 84"/>
                <a:gd name="T9" fmla="*/ 34 h 92"/>
                <a:gd name="T10" fmla="*/ 74 w 84"/>
                <a:gd name="T11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92">
                  <a:moveTo>
                    <a:pt x="74" y="7"/>
                  </a:moveTo>
                  <a:cubicBezTo>
                    <a:pt x="66" y="0"/>
                    <a:pt x="54" y="1"/>
                    <a:pt x="47" y="1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84" y="26"/>
                    <a:pt x="83" y="14"/>
                    <a:pt x="74" y="7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2066" y="2751"/>
              <a:ext cx="276" cy="276"/>
            </a:xfrm>
            <a:custGeom>
              <a:avLst/>
              <a:gdLst>
                <a:gd name="T0" fmla="*/ 45 w 65"/>
                <a:gd name="T1" fmla="*/ 0 h 65"/>
                <a:gd name="T2" fmla="*/ 0 w 65"/>
                <a:gd name="T3" fmla="*/ 54 h 65"/>
                <a:gd name="T4" fmla="*/ 21 w 65"/>
                <a:gd name="T5" fmla="*/ 60 h 65"/>
                <a:gd name="T6" fmla="*/ 61 w 65"/>
                <a:gd name="T7" fmla="*/ 37 h 65"/>
                <a:gd name="T8" fmla="*/ 45 w 6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45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38" y="65"/>
                    <a:pt x="56" y="55"/>
                    <a:pt x="61" y="37"/>
                  </a:cubicBezTo>
                  <a:cubicBezTo>
                    <a:pt x="65" y="22"/>
                    <a:pt x="58" y="7"/>
                    <a:pt x="45" y="0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1449" y="2377"/>
              <a:ext cx="68" cy="72"/>
            </a:xfrm>
            <a:custGeom>
              <a:avLst/>
              <a:gdLst>
                <a:gd name="T0" fmla="*/ 16 w 16"/>
                <a:gd name="T1" fmla="*/ 9 h 17"/>
                <a:gd name="T2" fmla="*/ 7 w 16"/>
                <a:gd name="T3" fmla="*/ 17 h 17"/>
                <a:gd name="T4" fmla="*/ 0 w 16"/>
                <a:gd name="T5" fmla="*/ 8 h 17"/>
                <a:gd name="T6" fmla="*/ 9 w 16"/>
                <a:gd name="T7" fmla="*/ 0 h 17"/>
                <a:gd name="T8" fmla="*/ 16 w 16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6" y="9"/>
                  </a:moveTo>
                  <a:cubicBezTo>
                    <a:pt x="15" y="14"/>
                    <a:pt x="11" y="17"/>
                    <a:pt x="7" y="17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13" y="1"/>
                    <a:pt x="16" y="5"/>
                    <a:pt x="16" y="9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1266" y="2377"/>
              <a:ext cx="77" cy="76"/>
            </a:xfrm>
            <a:custGeom>
              <a:avLst/>
              <a:gdLst>
                <a:gd name="T0" fmla="*/ 7 w 18"/>
                <a:gd name="T1" fmla="*/ 1 h 18"/>
                <a:gd name="T2" fmla="*/ 17 w 18"/>
                <a:gd name="T3" fmla="*/ 6 h 18"/>
                <a:gd name="T4" fmla="*/ 12 w 18"/>
                <a:gd name="T5" fmla="*/ 16 h 18"/>
                <a:gd name="T6" fmla="*/ 1 w 18"/>
                <a:gd name="T7" fmla="*/ 12 h 18"/>
                <a:gd name="T8" fmla="*/ 7 w 18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7" y="1"/>
                  </a:moveTo>
                  <a:cubicBezTo>
                    <a:pt x="11" y="0"/>
                    <a:pt x="16" y="2"/>
                    <a:pt x="17" y="6"/>
                  </a:cubicBezTo>
                  <a:cubicBezTo>
                    <a:pt x="18" y="10"/>
                    <a:pt x="16" y="15"/>
                    <a:pt x="12" y="16"/>
                  </a:cubicBezTo>
                  <a:cubicBezTo>
                    <a:pt x="7" y="18"/>
                    <a:pt x="3" y="16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1619" y="2266"/>
              <a:ext cx="140" cy="170"/>
            </a:xfrm>
            <a:custGeom>
              <a:avLst/>
              <a:gdLst>
                <a:gd name="T0" fmla="*/ 47 w 140"/>
                <a:gd name="T1" fmla="*/ 170 h 170"/>
                <a:gd name="T2" fmla="*/ 140 w 140"/>
                <a:gd name="T3" fmla="*/ 22 h 170"/>
                <a:gd name="T4" fmla="*/ 85 w 140"/>
                <a:gd name="T5" fmla="*/ 0 h 170"/>
                <a:gd name="T6" fmla="*/ 0 w 140"/>
                <a:gd name="T7" fmla="*/ 141 h 170"/>
                <a:gd name="T8" fmla="*/ 47 w 140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70">
                  <a:moveTo>
                    <a:pt x="47" y="170"/>
                  </a:moveTo>
                  <a:lnTo>
                    <a:pt x="140" y="22"/>
                  </a:lnTo>
                  <a:lnTo>
                    <a:pt x="85" y="0"/>
                  </a:lnTo>
                  <a:lnTo>
                    <a:pt x="0" y="141"/>
                  </a:lnTo>
                  <a:lnTo>
                    <a:pt x="47" y="17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1462" y="2262"/>
              <a:ext cx="149" cy="162"/>
            </a:xfrm>
            <a:custGeom>
              <a:avLst/>
              <a:gdLst>
                <a:gd name="T0" fmla="*/ 110 w 149"/>
                <a:gd name="T1" fmla="*/ 162 h 162"/>
                <a:gd name="T2" fmla="*/ 149 w 149"/>
                <a:gd name="T3" fmla="*/ 132 h 162"/>
                <a:gd name="T4" fmla="*/ 47 w 149"/>
                <a:gd name="T5" fmla="*/ 0 h 162"/>
                <a:gd name="T6" fmla="*/ 0 w 149"/>
                <a:gd name="T7" fmla="*/ 34 h 162"/>
                <a:gd name="T8" fmla="*/ 110 w 149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2">
                  <a:moveTo>
                    <a:pt x="110" y="162"/>
                  </a:moveTo>
                  <a:lnTo>
                    <a:pt x="149" y="132"/>
                  </a:lnTo>
                  <a:lnTo>
                    <a:pt x="47" y="0"/>
                  </a:lnTo>
                  <a:lnTo>
                    <a:pt x="0" y="3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1373" y="2449"/>
              <a:ext cx="255" cy="226"/>
            </a:xfrm>
            <a:custGeom>
              <a:avLst/>
              <a:gdLst>
                <a:gd name="T0" fmla="*/ 63 w 255"/>
                <a:gd name="T1" fmla="*/ 226 h 226"/>
                <a:gd name="T2" fmla="*/ 255 w 255"/>
                <a:gd name="T3" fmla="*/ 26 h 226"/>
                <a:gd name="T4" fmla="*/ 208 w 255"/>
                <a:gd name="T5" fmla="*/ 0 h 226"/>
                <a:gd name="T6" fmla="*/ 0 w 255"/>
                <a:gd name="T7" fmla="*/ 226 h 226"/>
                <a:gd name="T8" fmla="*/ 63 w 255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6">
                  <a:moveTo>
                    <a:pt x="63" y="226"/>
                  </a:moveTo>
                  <a:lnTo>
                    <a:pt x="255" y="26"/>
                  </a:lnTo>
                  <a:lnTo>
                    <a:pt x="208" y="0"/>
                  </a:lnTo>
                  <a:lnTo>
                    <a:pt x="0" y="226"/>
                  </a:lnTo>
                  <a:lnTo>
                    <a:pt x="63" y="226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1534" y="2351"/>
              <a:ext cx="153" cy="141"/>
            </a:xfrm>
            <a:custGeom>
              <a:avLst/>
              <a:gdLst>
                <a:gd name="T0" fmla="*/ 11 w 36"/>
                <a:gd name="T1" fmla="*/ 33 h 33"/>
                <a:gd name="T2" fmla="*/ 22 w 36"/>
                <a:gd name="T3" fmla="*/ 33 h 33"/>
                <a:gd name="T4" fmla="*/ 29 w 36"/>
                <a:gd name="T5" fmla="*/ 28 h 33"/>
                <a:gd name="T6" fmla="*/ 34 w 36"/>
                <a:gd name="T7" fmla="*/ 11 h 33"/>
                <a:gd name="T8" fmla="*/ 27 w 36"/>
                <a:gd name="T9" fmla="*/ 1 h 33"/>
                <a:gd name="T10" fmla="*/ 9 w 36"/>
                <a:gd name="T11" fmla="*/ 0 h 33"/>
                <a:gd name="T12" fmla="*/ 1 w 36"/>
                <a:gd name="T13" fmla="*/ 9 h 33"/>
                <a:gd name="T14" fmla="*/ 4 w 36"/>
                <a:gd name="T15" fmla="*/ 26 h 33"/>
                <a:gd name="T16" fmla="*/ 11 w 36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3">
                  <a:moveTo>
                    <a:pt x="11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5" y="33"/>
                    <a:pt x="28" y="31"/>
                    <a:pt x="29" y="28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6"/>
                    <a:pt x="32" y="2"/>
                    <a:pt x="27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1" y="9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30"/>
                    <a:pt x="7" y="32"/>
                    <a:pt x="11" y="33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211" y="2020"/>
              <a:ext cx="557" cy="310"/>
            </a:xfrm>
            <a:custGeom>
              <a:avLst/>
              <a:gdLst>
                <a:gd name="T0" fmla="*/ 0 w 131"/>
                <a:gd name="T1" fmla="*/ 72 h 73"/>
                <a:gd name="T2" fmla="*/ 55 w 131"/>
                <a:gd name="T3" fmla="*/ 1 h 73"/>
                <a:gd name="T4" fmla="*/ 128 w 131"/>
                <a:gd name="T5" fmla="*/ 73 h 73"/>
                <a:gd name="T6" fmla="*/ 0 w 131"/>
                <a:gd name="T7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73">
                  <a:moveTo>
                    <a:pt x="0" y="72"/>
                  </a:moveTo>
                  <a:cubicBezTo>
                    <a:pt x="0" y="27"/>
                    <a:pt x="13" y="2"/>
                    <a:pt x="55" y="1"/>
                  </a:cubicBezTo>
                  <a:cubicBezTo>
                    <a:pt x="97" y="0"/>
                    <a:pt x="131" y="29"/>
                    <a:pt x="128" y="73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rgbClr val="E05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Group 46"/>
          <p:cNvGrpSpPr>
            <a:grpSpLocks noChangeAspect="1"/>
          </p:cNvGrpSpPr>
          <p:nvPr/>
        </p:nvGrpSpPr>
        <p:grpSpPr bwMode="auto">
          <a:xfrm>
            <a:off x="5291891" y="3025680"/>
            <a:ext cx="5902333" cy="3838537"/>
            <a:chOff x="3315" y="1854"/>
            <a:chExt cx="3798" cy="2470"/>
          </a:xfrm>
        </p:grpSpPr>
        <p:sp>
          <p:nvSpPr>
            <p:cNvPr id="46" name="AutoShape 45"/>
            <p:cNvSpPr>
              <a:spLocks noChangeAspect="1" noChangeArrowheads="1" noTextEdit="1"/>
            </p:cNvSpPr>
            <p:nvPr/>
          </p:nvSpPr>
          <p:spPr bwMode="auto">
            <a:xfrm>
              <a:off x="3324" y="1859"/>
              <a:ext cx="3780" cy="2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7"/>
            <p:cNvSpPr/>
            <p:nvPr/>
          </p:nvSpPr>
          <p:spPr bwMode="auto">
            <a:xfrm>
              <a:off x="4055" y="2601"/>
              <a:ext cx="166" cy="341"/>
            </a:xfrm>
            <a:custGeom>
              <a:avLst/>
              <a:gdLst>
                <a:gd name="T0" fmla="*/ 166 w 166"/>
                <a:gd name="T1" fmla="*/ 323 h 341"/>
                <a:gd name="T2" fmla="*/ 65 w 166"/>
                <a:gd name="T3" fmla="*/ 341 h 341"/>
                <a:gd name="T4" fmla="*/ 0 w 166"/>
                <a:gd name="T5" fmla="*/ 23 h 341"/>
                <a:gd name="T6" fmla="*/ 101 w 166"/>
                <a:gd name="T7" fmla="*/ 0 h 341"/>
                <a:gd name="T8" fmla="*/ 166 w 166"/>
                <a:gd name="T9" fmla="*/ 32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341">
                  <a:moveTo>
                    <a:pt x="166" y="323"/>
                  </a:moveTo>
                  <a:lnTo>
                    <a:pt x="65" y="341"/>
                  </a:lnTo>
                  <a:lnTo>
                    <a:pt x="0" y="23"/>
                  </a:lnTo>
                  <a:lnTo>
                    <a:pt x="101" y="0"/>
                  </a:lnTo>
                  <a:lnTo>
                    <a:pt x="166" y="32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8"/>
            <p:cNvSpPr/>
            <p:nvPr/>
          </p:nvSpPr>
          <p:spPr bwMode="auto">
            <a:xfrm>
              <a:off x="4051" y="2555"/>
              <a:ext cx="110" cy="115"/>
            </a:xfrm>
            <a:custGeom>
              <a:avLst/>
              <a:gdLst>
                <a:gd name="T0" fmla="*/ 23 w 24"/>
                <a:gd name="T1" fmla="*/ 10 h 25"/>
                <a:gd name="T2" fmla="*/ 14 w 24"/>
                <a:gd name="T3" fmla="*/ 23 h 25"/>
                <a:gd name="T4" fmla="*/ 1 w 24"/>
                <a:gd name="T5" fmla="*/ 15 h 25"/>
                <a:gd name="T6" fmla="*/ 10 w 24"/>
                <a:gd name="T7" fmla="*/ 1 h 25"/>
                <a:gd name="T8" fmla="*/ 23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3" y="10"/>
                  </a:moveTo>
                  <a:cubicBezTo>
                    <a:pt x="24" y="16"/>
                    <a:pt x="20" y="22"/>
                    <a:pt x="14" y="23"/>
                  </a:cubicBezTo>
                  <a:cubicBezTo>
                    <a:pt x="8" y="25"/>
                    <a:pt x="2" y="21"/>
                    <a:pt x="1" y="15"/>
                  </a:cubicBezTo>
                  <a:cubicBezTo>
                    <a:pt x="0" y="9"/>
                    <a:pt x="4" y="3"/>
                    <a:pt x="10" y="1"/>
                  </a:cubicBezTo>
                  <a:cubicBezTo>
                    <a:pt x="16" y="0"/>
                    <a:pt x="22" y="4"/>
                    <a:pt x="23" y="1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9"/>
            <p:cNvSpPr/>
            <p:nvPr/>
          </p:nvSpPr>
          <p:spPr bwMode="auto">
            <a:xfrm>
              <a:off x="4115" y="2878"/>
              <a:ext cx="115" cy="115"/>
            </a:xfrm>
            <a:custGeom>
              <a:avLst/>
              <a:gdLst>
                <a:gd name="T0" fmla="*/ 23 w 25"/>
                <a:gd name="T1" fmla="*/ 10 h 25"/>
                <a:gd name="T2" fmla="*/ 15 w 25"/>
                <a:gd name="T3" fmla="*/ 23 h 25"/>
                <a:gd name="T4" fmla="*/ 2 w 25"/>
                <a:gd name="T5" fmla="*/ 15 h 25"/>
                <a:gd name="T6" fmla="*/ 10 w 25"/>
                <a:gd name="T7" fmla="*/ 2 h 25"/>
                <a:gd name="T8" fmla="*/ 23 w 25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0"/>
                  </a:moveTo>
                  <a:cubicBezTo>
                    <a:pt x="25" y="16"/>
                    <a:pt x="21" y="22"/>
                    <a:pt x="15" y="23"/>
                  </a:cubicBezTo>
                  <a:cubicBezTo>
                    <a:pt x="9" y="25"/>
                    <a:pt x="3" y="21"/>
                    <a:pt x="2" y="15"/>
                  </a:cubicBezTo>
                  <a:cubicBezTo>
                    <a:pt x="0" y="9"/>
                    <a:pt x="4" y="3"/>
                    <a:pt x="10" y="2"/>
                  </a:cubicBezTo>
                  <a:cubicBezTo>
                    <a:pt x="16" y="0"/>
                    <a:pt x="22" y="4"/>
                    <a:pt x="23" y="1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0"/>
            <p:cNvSpPr/>
            <p:nvPr/>
          </p:nvSpPr>
          <p:spPr bwMode="auto">
            <a:xfrm>
              <a:off x="3825" y="2887"/>
              <a:ext cx="354" cy="170"/>
            </a:xfrm>
            <a:custGeom>
              <a:avLst/>
              <a:gdLst>
                <a:gd name="T0" fmla="*/ 19 w 354"/>
                <a:gd name="T1" fmla="*/ 170 h 170"/>
                <a:gd name="T2" fmla="*/ 0 w 354"/>
                <a:gd name="T3" fmla="*/ 69 h 170"/>
                <a:gd name="T4" fmla="*/ 341 w 354"/>
                <a:gd name="T5" fmla="*/ 0 h 170"/>
                <a:gd name="T6" fmla="*/ 354 w 354"/>
                <a:gd name="T7" fmla="*/ 101 h 170"/>
                <a:gd name="T8" fmla="*/ 19 w 35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170">
                  <a:moveTo>
                    <a:pt x="19" y="170"/>
                  </a:moveTo>
                  <a:lnTo>
                    <a:pt x="0" y="69"/>
                  </a:lnTo>
                  <a:lnTo>
                    <a:pt x="341" y="0"/>
                  </a:lnTo>
                  <a:lnTo>
                    <a:pt x="354" y="101"/>
                  </a:lnTo>
                  <a:lnTo>
                    <a:pt x="19" y="17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1"/>
            <p:cNvSpPr/>
            <p:nvPr/>
          </p:nvSpPr>
          <p:spPr bwMode="auto">
            <a:xfrm>
              <a:off x="4120" y="2882"/>
              <a:ext cx="110" cy="111"/>
            </a:xfrm>
            <a:custGeom>
              <a:avLst/>
              <a:gdLst>
                <a:gd name="T0" fmla="*/ 13 w 24"/>
                <a:gd name="T1" fmla="*/ 23 h 24"/>
                <a:gd name="T2" fmla="*/ 1 w 24"/>
                <a:gd name="T3" fmla="*/ 14 h 24"/>
                <a:gd name="T4" fmla="*/ 10 w 24"/>
                <a:gd name="T5" fmla="*/ 1 h 24"/>
                <a:gd name="T6" fmla="*/ 23 w 24"/>
                <a:gd name="T7" fmla="*/ 10 h 24"/>
                <a:gd name="T8" fmla="*/ 13 w 24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3" y="23"/>
                  </a:moveTo>
                  <a:cubicBezTo>
                    <a:pt x="7" y="24"/>
                    <a:pt x="2" y="20"/>
                    <a:pt x="1" y="14"/>
                  </a:cubicBezTo>
                  <a:cubicBezTo>
                    <a:pt x="0" y="8"/>
                    <a:pt x="4" y="2"/>
                    <a:pt x="10" y="1"/>
                  </a:cubicBezTo>
                  <a:cubicBezTo>
                    <a:pt x="16" y="0"/>
                    <a:pt x="22" y="4"/>
                    <a:pt x="23" y="10"/>
                  </a:cubicBezTo>
                  <a:cubicBezTo>
                    <a:pt x="24" y="16"/>
                    <a:pt x="19" y="22"/>
                    <a:pt x="13" y="2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2"/>
            <p:cNvSpPr/>
            <p:nvPr/>
          </p:nvSpPr>
          <p:spPr bwMode="auto">
            <a:xfrm>
              <a:off x="3706" y="2933"/>
              <a:ext cx="165" cy="156"/>
            </a:xfrm>
            <a:custGeom>
              <a:avLst/>
              <a:gdLst>
                <a:gd name="T0" fmla="*/ 22 w 36"/>
                <a:gd name="T1" fmla="*/ 1 h 34"/>
                <a:gd name="T2" fmla="*/ 32 w 36"/>
                <a:gd name="T3" fmla="*/ 8 h 34"/>
                <a:gd name="T4" fmla="*/ 35 w 36"/>
                <a:gd name="T5" fmla="*/ 20 h 34"/>
                <a:gd name="T6" fmla="*/ 29 w 36"/>
                <a:gd name="T7" fmla="*/ 30 h 34"/>
                <a:gd name="T8" fmla="*/ 14 w 36"/>
                <a:gd name="T9" fmla="*/ 33 h 34"/>
                <a:gd name="T10" fmla="*/ 4 w 36"/>
                <a:gd name="T11" fmla="*/ 26 h 34"/>
                <a:gd name="T12" fmla="*/ 2 w 36"/>
                <a:gd name="T13" fmla="*/ 14 h 34"/>
                <a:gd name="T14" fmla="*/ 8 w 36"/>
                <a:gd name="T15" fmla="*/ 4 h 34"/>
                <a:gd name="T16" fmla="*/ 22 w 36"/>
                <a:gd name="T1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4">
                  <a:moveTo>
                    <a:pt x="22" y="1"/>
                  </a:moveTo>
                  <a:cubicBezTo>
                    <a:pt x="27" y="0"/>
                    <a:pt x="31" y="3"/>
                    <a:pt x="32" y="8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6" y="24"/>
                    <a:pt x="33" y="29"/>
                    <a:pt x="29" y="30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0" y="34"/>
                    <a:pt x="5" y="31"/>
                    <a:pt x="4" y="2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0"/>
                    <a:pt x="3" y="5"/>
                    <a:pt x="8" y="4"/>
                  </a:cubicBezTo>
                  <a:lnTo>
                    <a:pt x="22" y="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3"/>
            <p:cNvSpPr/>
            <p:nvPr/>
          </p:nvSpPr>
          <p:spPr bwMode="auto">
            <a:xfrm>
              <a:off x="3733" y="2924"/>
              <a:ext cx="56" cy="78"/>
            </a:xfrm>
            <a:custGeom>
              <a:avLst/>
              <a:gdLst>
                <a:gd name="T0" fmla="*/ 11 w 12"/>
                <a:gd name="T1" fmla="*/ 11 h 17"/>
                <a:gd name="T2" fmla="*/ 8 w 12"/>
                <a:gd name="T3" fmla="*/ 17 h 17"/>
                <a:gd name="T4" fmla="*/ 8 w 12"/>
                <a:gd name="T5" fmla="*/ 17 h 17"/>
                <a:gd name="T6" fmla="*/ 2 w 12"/>
                <a:gd name="T7" fmla="*/ 13 h 17"/>
                <a:gd name="T8" fmla="*/ 1 w 12"/>
                <a:gd name="T9" fmla="*/ 6 h 17"/>
                <a:gd name="T10" fmla="*/ 4 w 12"/>
                <a:gd name="T11" fmla="*/ 1 h 17"/>
                <a:gd name="T12" fmla="*/ 4 w 12"/>
                <a:gd name="T13" fmla="*/ 1 h 17"/>
                <a:gd name="T14" fmla="*/ 10 w 12"/>
                <a:gd name="T15" fmla="*/ 4 h 17"/>
                <a:gd name="T16" fmla="*/ 11 w 12"/>
                <a:gd name="T17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7">
                  <a:moveTo>
                    <a:pt x="11" y="11"/>
                  </a:moveTo>
                  <a:cubicBezTo>
                    <a:pt x="12" y="14"/>
                    <a:pt x="10" y="16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5" y="17"/>
                    <a:pt x="3" y="16"/>
                    <a:pt x="2" y="1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4"/>
            <p:cNvSpPr/>
            <p:nvPr/>
          </p:nvSpPr>
          <p:spPr bwMode="auto">
            <a:xfrm>
              <a:off x="3752" y="2914"/>
              <a:ext cx="110" cy="97"/>
            </a:xfrm>
            <a:custGeom>
              <a:avLst/>
              <a:gdLst>
                <a:gd name="T0" fmla="*/ 22 w 24"/>
                <a:gd name="T1" fmla="*/ 17 h 21"/>
                <a:gd name="T2" fmla="*/ 7 w 24"/>
                <a:gd name="T3" fmla="*/ 17 h 21"/>
                <a:gd name="T4" fmla="*/ 2 w 24"/>
                <a:gd name="T5" fmla="*/ 4 h 21"/>
                <a:gd name="T6" fmla="*/ 16 w 24"/>
                <a:gd name="T7" fmla="*/ 4 h 21"/>
                <a:gd name="T8" fmla="*/ 22 w 24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">
                  <a:moveTo>
                    <a:pt x="22" y="17"/>
                  </a:moveTo>
                  <a:cubicBezTo>
                    <a:pt x="19" y="21"/>
                    <a:pt x="13" y="21"/>
                    <a:pt x="7" y="17"/>
                  </a:cubicBezTo>
                  <a:cubicBezTo>
                    <a:pt x="2" y="14"/>
                    <a:pt x="0" y="8"/>
                    <a:pt x="2" y="4"/>
                  </a:cubicBezTo>
                  <a:cubicBezTo>
                    <a:pt x="4" y="0"/>
                    <a:pt x="11" y="0"/>
                    <a:pt x="16" y="4"/>
                  </a:cubicBezTo>
                  <a:cubicBezTo>
                    <a:pt x="22" y="7"/>
                    <a:pt x="24" y="13"/>
                    <a:pt x="22" y="17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5"/>
            <p:cNvSpPr/>
            <p:nvPr/>
          </p:nvSpPr>
          <p:spPr bwMode="auto">
            <a:xfrm>
              <a:off x="3733" y="2914"/>
              <a:ext cx="83" cy="60"/>
            </a:xfrm>
            <a:custGeom>
              <a:avLst/>
              <a:gdLst>
                <a:gd name="T0" fmla="*/ 7 w 18"/>
                <a:gd name="T1" fmla="*/ 12 h 13"/>
                <a:gd name="T2" fmla="*/ 1 w 18"/>
                <a:gd name="T3" fmla="*/ 9 h 13"/>
                <a:gd name="T4" fmla="*/ 1 w 18"/>
                <a:gd name="T5" fmla="*/ 9 h 13"/>
                <a:gd name="T6" fmla="*/ 4 w 18"/>
                <a:gd name="T7" fmla="*/ 3 h 13"/>
                <a:gd name="T8" fmla="*/ 12 w 18"/>
                <a:gd name="T9" fmla="*/ 1 h 13"/>
                <a:gd name="T10" fmla="*/ 17 w 18"/>
                <a:gd name="T11" fmla="*/ 4 h 13"/>
                <a:gd name="T12" fmla="*/ 17 w 18"/>
                <a:gd name="T13" fmla="*/ 4 h 13"/>
                <a:gd name="T14" fmla="*/ 14 w 18"/>
                <a:gd name="T15" fmla="*/ 10 h 13"/>
                <a:gd name="T16" fmla="*/ 7 w 18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3">
                  <a:moveTo>
                    <a:pt x="7" y="12"/>
                  </a:moveTo>
                  <a:cubicBezTo>
                    <a:pt x="4" y="13"/>
                    <a:pt x="2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2" y="3"/>
                    <a:pt x="4" y="3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0"/>
                    <a:pt x="17" y="2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7"/>
                    <a:pt x="17" y="10"/>
                    <a:pt x="14" y="10"/>
                  </a:cubicBezTo>
                  <a:lnTo>
                    <a:pt x="7" y="1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6"/>
            <p:cNvSpPr/>
            <p:nvPr/>
          </p:nvSpPr>
          <p:spPr bwMode="auto">
            <a:xfrm>
              <a:off x="3825" y="3149"/>
              <a:ext cx="373" cy="498"/>
            </a:xfrm>
            <a:custGeom>
              <a:avLst/>
              <a:gdLst>
                <a:gd name="T0" fmla="*/ 373 w 373"/>
                <a:gd name="T1" fmla="*/ 102 h 498"/>
                <a:gd name="T2" fmla="*/ 120 w 373"/>
                <a:gd name="T3" fmla="*/ 498 h 498"/>
                <a:gd name="T4" fmla="*/ 0 w 373"/>
                <a:gd name="T5" fmla="*/ 429 h 498"/>
                <a:gd name="T6" fmla="*/ 207 w 373"/>
                <a:gd name="T7" fmla="*/ 0 h 498"/>
                <a:gd name="T8" fmla="*/ 373 w 373"/>
                <a:gd name="T9" fmla="*/ 10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8">
                  <a:moveTo>
                    <a:pt x="373" y="102"/>
                  </a:moveTo>
                  <a:lnTo>
                    <a:pt x="120" y="498"/>
                  </a:lnTo>
                  <a:lnTo>
                    <a:pt x="0" y="429"/>
                  </a:lnTo>
                  <a:lnTo>
                    <a:pt x="207" y="0"/>
                  </a:lnTo>
                  <a:lnTo>
                    <a:pt x="373" y="10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7"/>
            <p:cNvSpPr/>
            <p:nvPr/>
          </p:nvSpPr>
          <p:spPr bwMode="auto">
            <a:xfrm>
              <a:off x="4000" y="3085"/>
              <a:ext cx="230" cy="240"/>
            </a:xfrm>
            <a:custGeom>
              <a:avLst/>
              <a:gdLst>
                <a:gd name="T0" fmla="*/ 9 w 50"/>
                <a:gd name="T1" fmla="*/ 12 h 52"/>
                <a:gd name="T2" fmla="*/ 8 w 50"/>
                <a:gd name="T3" fmla="*/ 44 h 52"/>
                <a:gd name="T4" fmla="*/ 41 w 50"/>
                <a:gd name="T5" fmla="*/ 40 h 52"/>
                <a:gd name="T6" fmla="*/ 41 w 50"/>
                <a:gd name="T7" fmla="*/ 8 h 52"/>
                <a:gd name="T8" fmla="*/ 9 w 50"/>
                <a:gd name="T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2">
                  <a:moveTo>
                    <a:pt x="9" y="12"/>
                  </a:moveTo>
                  <a:cubicBezTo>
                    <a:pt x="0" y="23"/>
                    <a:pt x="0" y="37"/>
                    <a:pt x="8" y="44"/>
                  </a:cubicBezTo>
                  <a:cubicBezTo>
                    <a:pt x="17" y="52"/>
                    <a:pt x="32" y="50"/>
                    <a:pt x="41" y="40"/>
                  </a:cubicBezTo>
                  <a:cubicBezTo>
                    <a:pt x="50" y="30"/>
                    <a:pt x="50" y="15"/>
                    <a:pt x="41" y="8"/>
                  </a:cubicBezTo>
                  <a:cubicBezTo>
                    <a:pt x="32" y="0"/>
                    <a:pt x="18" y="2"/>
                    <a:pt x="9" y="1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8"/>
            <p:cNvSpPr/>
            <p:nvPr/>
          </p:nvSpPr>
          <p:spPr bwMode="auto">
            <a:xfrm>
              <a:off x="3807" y="3532"/>
              <a:ext cx="161" cy="157"/>
            </a:xfrm>
            <a:custGeom>
              <a:avLst/>
              <a:gdLst>
                <a:gd name="T0" fmla="*/ 31 w 35"/>
                <a:gd name="T1" fmla="*/ 9 h 34"/>
                <a:gd name="T2" fmla="*/ 25 w 35"/>
                <a:gd name="T3" fmla="*/ 30 h 34"/>
                <a:gd name="T4" fmla="*/ 4 w 35"/>
                <a:gd name="T5" fmla="*/ 24 h 34"/>
                <a:gd name="T6" fmla="*/ 10 w 35"/>
                <a:gd name="T7" fmla="*/ 4 h 34"/>
                <a:gd name="T8" fmla="*/ 31 w 35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31" y="9"/>
                  </a:moveTo>
                  <a:cubicBezTo>
                    <a:pt x="35" y="16"/>
                    <a:pt x="32" y="26"/>
                    <a:pt x="25" y="30"/>
                  </a:cubicBezTo>
                  <a:cubicBezTo>
                    <a:pt x="18" y="34"/>
                    <a:pt x="9" y="32"/>
                    <a:pt x="4" y="24"/>
                  </a:cubicBezTo>
                  <a:cubicBezTo>
                    <a:pt x="0" y="17"/>
                    <a:pt x="3" y="8"/>
                    <a:pt x="10" y="4"/>
                  </a:cubicBezTo>
                  <a:cubicBezTo>
                    <a:pt x="17" y="0"/>
                    <a:pt x="26" y="2"/>
                    <a:pt x="31" y="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9"/>
            <p:cNvSpPr/>
            <p:nvPr/>
          </p:nvSpPr>
          <p:spPr bwMode="auto">
            <a:xfrm>
              <a:off x="3554" y="3587"/>
              <a:ext cx="391" cy="595"/>
            </a:xfrm>
            <a:custGeom>
              <a:avLst/>
              <a:gdLst>
                <a:gd name="T0" fmla="*/ 391 w 391"/>
                <a:gd name="T1" fmla="*/ 60 h 595"/>
                <a:gd name="T2" fmla="*/ 97 w 391"/>
                <a:gd name="T3" fmla="*/ 595 h 595"/>
                <a:gd name="T4" fmla="*/ 0 w 391"/>
                <a:gd name="T5" fmla="*/ 553 h 595"/>
                <a:gd name="T6" fmla="*/ 267 w 391"/>
                <a:gd name="T7" fmla="*/ 0 h 595"/>
                <a:gd name="T8" fmla="*/ 391 w 391"/>
                <a:gd name="T9" fmla="*/ 6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595">
                  <a:moveTo>
                    <a:pt x="391" y="60"/>
                  </a:moveTo>
                  <a:lnTo>
                    <a:pt x="97" y="595"/>
                  </a:lnTo>
                  <a:lnTo>
                    <a:pt x="0" y="553"/>
                  </a:lnTo>
                  <a:lnTo>
                    <a:pt x="267" y="0"/>
                  </a:lnTo>
                  <a:lnTo>
                    <a:pt x="391" y="6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0"/>
            <p:cNvSpPr/>
            <p:nvPr/>
          </p:nvSpPr>
          <p:spPr bwMode="auto">
            <a:xfrm>
              <a:off x="3802" y="3536"/>
              <a:ext cx="161" cy="162"/>
            </a:xfrm>
            <a:custGeom>
              <a:avLst/>
              <a:gdLst>
                <a:gd name="T0" fmla="*/ 31 w 35"/>
                <a:gd name="T1" fmla="*/ 25 h 35"/>
                <a:gd name="T2" fmla="*/ 11 w 35"/>
                <a:gd name="T3" fmla="*/ 31 h 35"/>
                <a:gd name="T4" fmla="*/ 4 w 35"/>
                <a:gd name="T5" fmla="*/ 11 h 35"/>
                <a:gd name="T6" fmla="*/ 25 w 35"/>
                <a:gd name="T7" fmla="*/ 4 h 35"/>
                <a:gd name="T8" fmla="*/ 31 w 35"/>
                <a:gd name="T9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31" y="25"/>
                  </a:moveTo>
                  <a:cubicBezTo>
                    <a:pt x="28" y="32"/>
                    <a:pt x="18" y="35"/>
                    <a:pt x="11" y="31"/>
                  </a:cubicBezTo>
                  <a:cubicBezTo>
                    <a:pt x="3" y="27"/>
                    <a:pt x="0" y="18"/>
                    <a:pt x="4" y="11"/>
                  </a:cubicBezTo>
                  <a:cubicBezTo>
                    <a:pt x="8" y="3"/>
                    <a:pt x="17" y="0"/>
                    <a:pt x="25" y="4"/>
                  </a:cubicBezTo>
                  <a:cubicBezTo>
                    <a:pt x="32" y="8"/>
                    <a:pt x="35" y="17"/>
                    <a:pt x="31" y="2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61"/>
            <p:cNvSpPr/>
            <p:nvPr/>
          </p:nvSpPr>
          <p:spPr bwMode="auto">
            <a:xfrm>
              <a:off x="3333" y="4113"/>
              <a:ext cx="341" cy="165"/>
            </a:xfrm>
            <a:custGeom>
              <a:avLst/>
              <a:gdLst>
                <a:gd name="T0" fmla="*/ 71 w 74"/>
                <a:gd name="T1" fmla="*/ 7 h 36"/>
                <a:gd name="T2" fmla="*/ 55 w 74"/>
                <a:gd name="T3" fmla="*/ 0 h 36"/>
                <a:gd name="T4" fmla="*/ 4 w 74"/>
                <a:gd name="T5" fmla="*/ 1 h 36"/>
                <a:gd name="T6" fmla="*/ 0 w 74"/>
                <a:gd name="T7" fmla="*/ 3 h 36"/>
                <a:gd name="T8" fmla="*/ 3 w 74"/>
                <a:gd name="T9" fmla="*/ 8 h 36"/>
                <a:gd name="T10" fmla="*/ 55 w 74"/>
                <a:gd name="T11" fmla="*/ 34 h 36"/>
                <a:gd name="T12" fmla="*/ 61 w 74"/>
                <a:gd name="T13" fmla="*/ 33 h 36"/>
                <a:gd name="T14" fmla="*/ 71 w 74"/>
                <a:gd name="T1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6">
                  <a:moveTo>
                    <a:pt x="71" y="7"/>
                  </a:moveTo>
                  <a:cubicBezTo>
                    <a:pt x="71" y="7"/>
                    <a:pt x="56" y="0"/>
                    <a:pt x="5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8" y="36"/>
                    <a:pt x="61" y="35"/>
                    <a:pt x="61" y="33"/>
                  </a:cubicBezTo>
                  <a:cubicBezTo>
                    <a:pt x="61" y="33"/>
                    <a:pt x="74" y="8"/>
                    <a:pt x="71" y="7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2"/>
            <p:cNvSpPr/>
            <p:nvPr/>
          </p:nvSpPr>
          <p:spPr bwMode="auto">
            <a:xfrm>
              <a:off x="3315" y="4103"/>
              <a:ext cx="363" cy="180"/>
            </a:xfrm>
            <a:custGeom>
              <a:avLst/>
              <a:gdLst>
                <a:gd name="T0" fmla="*/ 76 w 79"/>
                <a:gd name="T1" fmla="*/ 15 h 39"/>
                <a:gd name="T2" fmla="*/ 61 w 79"/>
                <a:gd name="T3" fmla="*/ 18 h 39"/>
                <a:gd name="T4" fmla="*/ 54 w 79"/>
                <a:gd name="T5" fmla="*/ 2 h 39"/>
                <a:gd name="T6" fmla="*/ 48 w 79"/>
                <a:gd name="T7" fmla="*/ 0 h 39"/>
                <a:gd name="T8" fmla="*/ 6 w 79"/>
                <a:gd name="T9" fmla="*/ 0 h 39"/>
                <a:gd name="T10" fmla="*/ 3 w 79"/>
                <a:gd name="T11" fmla="*/ 8 h 39"/>
                <a:gd name="T12" fmla="*/ 65 w 79"/>
                <a:gd name="T13" fmla="*/ 39 h 39"/>
                <a:gd name="T14" fmla="*/ 76 w 79"/>
                <a:gd name="T15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39">
                  <a:moveTo>
                    <a:pt x="76" y="15"/>
                  </a:moveTo>
                  <a:cubicBezTo>
                    <a:pt x="74" y="14"/>
                    <a:pt x="68" y="21"/>
                    <a:pt x="61" y="18"/>
                  </a:cubicBezTo>
                  <a:cubicBezTo>
                    <a:pt x="55" y="15"/>
                    <a:pt x="54" y="10"/>
                    <a:pt x="54" y="2"/>
                  </a:cubicBezTo>
                  <a:cubicBezTo>
                    <a:pt x="54" y="0"/>
                    <a:pt x="51" y="0"/>
                    <a:pt x="48" y="0"/>
                  </a:cubicBezTo>
                  <a:cubicBezTo>
                    <a:pt x="41" y="0"/>
                    <a:pt x="26" y="1"/>
                    <a:pt x="6" y="0"/>
                  </a:cubicBezTo>
                  <a:cubicBezTo>
                    <a:pt x="3" y="0"/>
                    <a:pt x="0" y="6"/>
                    <a:pt x="3" y="8"/>
                  </a:cubicBezTo>
                  <a:cubicBezTo>
                    <a:pt x="10" y="13"/>
                    <a:pt x="59" y="39"/>
                    <a:pt x="65" y="39"/>
                  </a:cubicBezTo>
                  <a:cubicBezTo>
                    <a:pt x="71" y="39"/>
                    <a:pt x="79" y="15"/>
                    <a:pt x="76" y="15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3"/>
            <p:cNvSpPr/>
            <p:nvPr/>
          </p:nvSpPr>
          <p:spPr bwMode="auto">
            <a:xfrm>
              <a:off x="3927" y="3080"/>
              <a:ext cx="308" cy="341"/>
            </a:xfrm>
            <a:custGeom>
              <a:avLst/>
              <a:gdLst>
                <a:gd name="T0" fmla="*/ 54 w 63"/>
                <a:gd name="T1" fmla="*/ 8 h 74"/>
                <a:gd name="T2" fmla="*/ 21 w 63"/>
                <a:gd name="T3" fmla="*/ 13 h 74"/>
                <a:gd name="T4" fmla="*/ 19 w 63"/>
                <a:gd name="T5" fmla="*/ 14 h 74"/>
                <a:gd name="T6" fmla="*/ 19 w 63"/>
                <a:gd name="T7" fmla="*/ 14 h 74"/>
                <a:gd name="T8" fmla="*/ 18 w 63"/>
                <a:gd name="T9" fmla="*/ 16 h 74"/>
                <a:gd name="T10" fmla="*/ 15 w 63"/>
                <a:gd name="T11" fmla="*/ 23 h 74"/>
                <a:gd name="T12" fmla="*/ 0 w 63"/>
                <a:gd name="T13" fmla="*/ 54 h 74"/>
                <a:gd name="T14" fmla="*/ 32 w 63"/>
                <a:gd name="T15" fmla="*/ 74 h 74"/>
                <a:gd name="T16" fmla="*/ 53 w 63"/>
                <a:gd name="T17" fmla="*/ 40 h 74"/>
                <a:gd name="T18" fmla="*/ 53 w 63"/>
                <a:gd name="T19" fmla="*/ 40 h 74"/>
                <a:gd name="T20" fmla="*/ 54 w 63"/>
                <a:gd name="T21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74">
                  <a:moveTo>
                    <a:pt x="54" y="8"/>
                  </a:moveTo>
                  <a:cubicBezTo>
                    <a:pt x="45" y="0"/>
                    <a:pt x="30" y="3"/>
                    <a:pt x="21" y="13"/>
                  </a:cubicBezTo>
                  <a:cubicBezTo>
                    <a:pt x="20" y="13"/>
                    <a:pt x="20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8"/>
                    <a:pt x="16" y="20"/>
                    <a:pt x="15" y="2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62" y="30"/>
                    <a:pt x="63" y="16"/>
                    <a:pt x="54" y="8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4"/>
            <p:cNvSpPr/>
            <p:nvPr/>
          </p:nvSpPr>
          <p:spPr bwMode="auto">
            <a:xfrm>
              <a:off x="4032" y="2914"/>
              <a:ext cx="377" cy="387"/>
            </a:xfrm>
            <a:custGeom>
              <a:avLst/>
              <a:gdLst>
                <a:gd name="T0" fmla="*/ 377 w 377"/>
                <a:gd name="T1" fmla="*/ 281 h 387"/>
                <a:gd name="T2" fmla="*/ 221 w 377"/>
                <a:gd name="T3" fmla="*/ 387 h 387"/>
                <a:gd name="T4" fmla="*/ 129 w 377"/>
                <a:gd name="T5" fmla="*/ 378 h 387"/>
                <a:gd name="T6" fmla="*/ 0 w 377"/>
                <a:gd name="T7" fmla="*/ 235 h 387"/>
                <a:gd name="T8" fmla="*/ 83 w 377"/>
                <a:gd name="T9" fmla="*/ 0 h 387"/>
                <a:gd name="T10" fmla="*/ 313 w 377"/>
                <a:gd name="T11" fmla="*/ 23 h 387"/>
                <a:gd name="T12" fmla="*/ 377 w 377"/>
                <a:gd name="T13" fmla="*/ 281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87">
                  <a:moveTo>
                    <a:pt x="377" y="281"/>
                  </a:moveTo>
                  <a:lnTo>
                    <a:pt x="221" y="387"/>
                  </a:lnTo>
                  <a:lnTo>
                    <a:pt x="129" y="378"/>
                  </a:lnTo>
                  <a:lnTo>
                    <a:pt x="0" y="235"/>
                  </a:lnTo>
                  <a:lnTo>
                    <a:pt x="83" y="0"/>
                  </a:lnTo>
                  <a:lnTo>
                    <a:pt x="313" y="23"/>
                  </a:lnTo>
                  <a:lnTo>
                    <a:pt x="377" y="281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5"/>
            <p:cNvSpPr/>
            <p:nvPr/>
          </p:nvSpPr>
          <p:spPr bwMode="auto">
            <a:xfrm>
              <a:off x="4050" y="2555"/>
              <a:ext cx="442" cy="558"/>
            </a:xfrm>
            <a:custGeom>
              <a:avLst/>
              <a:gdLst>
                <a:gd name="T0" fmla="*/ 96 w 97"/>
                <a:gd name="T1" fmla="*/ 17 h 121"/>
                <a:gd name="T2" fmla="*/ 87 w 97"/>
                <a:gd name="T3" fmla="*/ 5 h 121"/>
                <a:gd name="T4" fmla="*/ 20 w 97"/>
                <a:gd name="T5" fmla="*/ 0 h 121"/>
                <a:gd name="T6" fmla="*/ 9 w 97"/>
                <a:gd name="T7" fmla="*/ 10 h 121"/>
                <a:gd name="T8" fmla="*/ 1 w 97"/>
                <a:gd name="T9" fmla="*/ 42 h 121"/>
                <a:gd name="T10" fmla="*/ 13 w 97"/>
                <a:gd name="T11" fmla="*/ 74 h 121"/>
                <a:gd name="T12" fmla="*/ 2 w 97"/>
                <a:gd name="T13" fmla="*/ 116 h 121"/>
                <a:gd name="T14" fmla="*/ 75 w 97"/>
                <a:gd name="T15" fmla="*/ 121 h 121"/>
                <a:gd name="T16" fmla="*/ 67 w 97"/>
                <a:gd name="T17" fmla="*/ 82 h 121"/>
                <a:gd name="T18" fmla="*/ 96 w 97"/>
                <a:gd name="T1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1">
                  <a:moveTo>
                    <a:pt x="96" y="17"/>
                  </a:moveTo>
                  <a:cubicBezTo>
                    <a:pt x="97" y="11"/>
                    <a:pt x="93" y="6"/>
                    <a:pt x="87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" y="0"/>
                    <a:pt x="11" y="5"/>
                    <a:pt x="9" y="10"/>
                  </a:cubicBezTo>
                  <a:cubicBezTo>
                    <a:pt x="9" y="10"/>
                    <a:pt x="0" y="33"/>
                    <a:pt x="1" y="42"/>
                  </a:cubicBezTo>
                  <a:cubicBezTo>
                    <a:pt x="1" y="47"/>
                    <a:pt x="10" y="65"/>
                    <a:pt x="13" y="74"/>
                  </a:cubicBezTo>
                  <a:cubicBezTo>
                    <a:pt x="9" y="87"/>
                    <a:pt x="2" y="116"/>
                    <a:pt x="2" y="116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67" y="82"/>
                    <a:pt x="67" y="82"/>
                    <a:pt x="67" y="82"/>
                  </a:cubicBezTo>
                  <a:lnTo>
                    <a:pt x="96" y="17"/>
                  </a:ln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6"/>
            <p:cNvSpPr/>
            <p:nvPr/>
          </p:nvSpPr>
          <p:spPr bwMode="auto">
            <a:xfrm>
              <a:off x="4207" y="2421"/>
              <a:ext cx="161" cy="171"/>
            </a:xfrm>
            <a:custGeom>
              <a:avLst/>
              <a:gdLst>
                <a:gd name="T0" fmla="*/ 33 w 35"/>
                <a:gd name="T1" fmla="*/ 33 h 37"/>
                <a:gd name="T2" fmla="*/ 29 w 35"/>
                <a:gd name="T3" fmla="*/ 37 h 37"/>
                <a:gd name="T4" fmla="*/ 4 w 35"/>
                <a:gd name="T5" fmla="*/ 35 h 37"/>
                <a:gd name="T6" fmla="*/ 0 w 35"/>
                <a:gd name="T7" fmla="*/ 31 h 37"/>
                <a:gd name="T8" fmla="*/ 2 w 35"/>
                <a:gd name="T9" fmla="*/ 4 h 37"/>
                <a:gd name="T10" fmla="*/ 6 w 35"/>
                <a:gd name="T11" fmla="*/ 1 h 37"/>
                <a:gd name="T12" fmla="*/ 32 w 35"/>
                <a:gd name="T13" fmla="*/ 2 h 37"/>
                <a:gd name="T14" fmla="*/ 35 w 35"/>
                <a:gd name="T15" fmla="*/ 7 h 37"/>
                <a:gd name="T16" fmla="*/ 33 w 35"/>
                <a:gd name="T17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33" y="33"/>
                  </a:moveTo>
                  <a:cubicBezTo>
                    <a:pt x="33" y="35"/>
                    <a:pt x="31" y="37"/>
                    <a:pt x="29" y="37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3"/>
                    <a:pt x="0" y="3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4" y="0"/>
                    <a:pt x="6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4" y="3"/>
                    <a:pt x="35" y="4"/>
                    <a:pt x="35" y="7"/>
                  </a:cubicBezTo>
                  <a:lnTo>
                    <a:pt x="33" y="3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7"/>
            <p:cNvSpPr/>
            <p:nvPr/>
          </p:nvSpPr>
          <p:spPr bwMode="auto">
            <a:xfrm>
              <a:off x="4115" y="2560"/>
              <a:ext cx="271" cy="110"/>
            </a:xfrm>
            <a:custGeom>
              <a:avLst/>
              <a:gdLst>
                <a:gd name="T0" fmla="*/ 12 w 59"/>
                <a:gd name="T1" fmla="*/ 0 h 24"/>
                <a:gd name="T2" fmla="*/ 21 w 59"/>
                <a:gd name="T3" fmla="*/ 23 h 24"/>
                <a:gd name="T4" fmla="*/ 59 w 59"/>
                <a:gd name="T5" fmla="*/ 3 h 24"/>
                <a:gd name="T6" fmla="*/ 12 w 59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24">
                  <a:moveTo>
                    <a:pt x="12" y="0"/>
                  </a:moveTo>
                  <a:cubicBezTo>
                    <a:pt x="12" y="0"/>
                    <a:pt x="0" y="22"/>
                    <a:pt x="21" y="23"/>
                  </a:cubicBezTo>
                  <a:cubicBezTo>
                    <a:pt x="38" y="24"/>
                    <a:pt x="59" y="3"/>
                    <a:pt x="59" y="3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8"/>
            <p:cNvSpPr/>
            <p:nvPr/>
          </p:nvSpPr>
          <p:spPr bwMode="auto">
            <a:xfrm>
              <a:off x="4216" y="3237"/>
              <a:ext cx="198" cy="470"/>
            </a:xfrm>
            <a:custGeom>
              <a:avLst/>
              <a:gdLst>
                <a:gd name="T0" fmla="*/ 198 w 198"/>
                <a:gd name="T1" fmla="*/ 0 h 470"/>
                <a:gd name="T2" fmla="*/ 184 w 198"/>
                <a:gd name="T3" fmla="*/ 461 h 470"/>
                <a:gd name="T4" fmla="*/ 46 w 198"/>
                <a:gd name="T5" fmla="*/ 470 h 470"/>
                <a:gd name="T6" fmla="*/ 0 w 198"/>
                <a:gd name="T7" fmla="*/ 0 h 470"/>
                <a:gd name="T8" fmla="*/ 198 w 198"/>
                <a:gd name="T9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470">
                  <a:moveTo>
                    <a:pt x="198" y="0"/>
                  </a:moveTo>
                  <a:lnTo>
                    <a:pt x="184" y="461"/>
                  </a:lnTo>
                  <a:lnTo>
                    <a:pt x="46" y="470"/>
                  </a:lnTo>
                  <a:lnTo>
                    <a:pt x="0" y="0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9"/>
            <p:cNvSpPr/>
            <p:nvPr/>
          </p:nvSpPr>
          <p:spPr bwMode="auto">
            <a:xfrm>
              <a:off x="4212" y="3103"/>
              <a:ext cx="206" cy="258"/>
            </a:xfrm>
            <a:custGeom>
              <a:avLst/>
              <a:gdLst>
                <a:gd name="T0" fmla="*/ 1 w 45"/>
                <a:gd name="T1" fmla="*/ 25 h 56"/>
                <a:gd name="T2" fmla="*/ 19 w 45"/>
                <a:gd name="T3" fmla="*/ 54 h 56"/>
                <a:gd name="T4" fmla="*/ 43 w 45"/>
                <a:gd name="T5" fmla="*/ 31 h 56"/>
                <a:gd name="T6" fmla="*/ 26 w 45"/>
                <a:gd name="T7" fmla="*/ 2 h 56"/>
                <a:gd name="T8" fmla="*/ 1 w 4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6">
                  <a:moveTo>
                    <a:pt x="1" y="25"/>
                  </a:moveTo>
                  <a:cubicBezTo>
                    <a:pt x="0" y="39"/>
                    <a:pt x="7" y="52"/>
                    <a:pt x="19" y="54"/>
                  </a:cubicBezTo>
                  <a:cubicBezTo>
                    <a:pt x="31" y="56"/>
                    <a:pt x="42" y="46"/>
                    <a:pt x="43" y="31"/>
                  </a:cubicBezTo>
                  <a:cubicBezTo>
                    <a:pt x="45" y="17"/>
                    <a:pt x="38" y="4"/>
                    <a:pt x="26" y="2"/>
                  </a:cubicBezTo>
                  <a:cubicBezTo>
                    <a:pt x="14" y="0"/>
                    <a:pt x="3" y="10"/>
                    <a:pt x="1" y="2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0"/>
            <p:cNvSpPr/>
            <p:nvPr/>
          </p:nvSpPr>
          <p:spPr bwMode="auto">
            <a:xfrm>
              <a:off x="4253" y="3615"/>
              <a:ext cx="156" cy="161"/>
            </a:xfrm>
            <a:custGeom>
              <a:avLst/>
              <a:gdLst>
                <a:gd name="T0" fmla="*/ 24 w 34"/>
                <a:gd name="T1" fmla="*/ 4 h 35"/>
                <a:gd name="T2" fmla="*/ 30 w 34"/>
                <a:gd name="T3" fmla="*/ 25 h 35"/>
                <a:gd name="T4" fmla="*/ 10 w 34"/>
                <a:gd name="T5" fmla="*/ 31 h 35"/>
                <a:gd name="T6" fmla="*/ 3 w 34"/>
                <a:gd name="T7" fmla="*/ 11 h 35"/>
                <a:gd name="T8" fmla="*/ 24 w 34"/>
                <a:gd name="T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24" y="4"/>
                  </a:moveTo>
                  <a:cubicBezTo>
                    <a:pt x="31" y="8"/>
                    <a:pt x="34" y="17"/>
                    <a:pt x="30" y="25"/>
                  </a:cubicBezTo>
                  <a:cubicBezTo>
                    <a:pt x="27" y="32"/>
                    <a:pt x="18" y="35"/>
                    <a:pt x="10" y="31"/>
                  </a:cubicBezTo>
                  <a:cubicBezTo>
                    <a:pt x="3" y="27"/>
                    <a:pt x="0" y="18"/>
                    <a:pt x="3" y="11"/>
                  </a:cubicBezTo>
                  <a:cubicBezTo>
                    <a:pt x="7" y="3"/>
                    <a:pt x="16" y="0"/>
                    <a:pt x="24" y="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71"/>
            <p:cNvSpPr/>
            <p:nvPr/>
          </p:nvSpPr>
          <p:spPr bwMode="auto">
            <a:xfrm>
              <a:off x="4206" y="3103"/>
              <a:ext cx="216" cy="323"/>
            </a:xfrm>
            <a:custGeom>
              <a:avLst/>
              <a:gdLst>
                <a:gd name="T0" fmla="*/ 44 w 45"/>
                <a:gd name="T1" fmla="*/ 28 h 70"/>
                <a:gd name="T2" fmla="*/ 24 w 45"/>
                <a:gd name="T3" fmla="*/ 1 h 70"/>
                <a:gd name="T4" fmla="*/ 0 w 45"/>
                <a:gd name="T5" fmla="*/ 23 h 70"/>
                <a:gd name="T6" fmla="*/ 1 w 45"/>
                <a:gd name="T7" fmla="*/ 34 h 70"/>
                <a:gd name="T8" fmla="*/ 4 w 45"/>
                <a:gd name="T9" fmla="*/ 70 h 70"/>
                <a:gd name="T10" fmla="*/ 43 w 45"/>
                <a:gd name="T11" fmla="*/ 69 h 70"/>
                <a:gd name="T12" fmla="*/ 44 w 45"/>
                <a:gd name="T13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0">
                  <a:moveTo>
                    <a:pt x="44" y="28"/>
                  </a:moveTo>
                  <a:cubicBezTo>
                    <a:pt x="45" y="14"/>
                    <a:pt x="37" y="1"/>
                    <a:pt x="24" y="1"/>
                  </a:cubicBezTo>
                  <a:cubicBezTo>
                    <a:pt x="12" y="0"/>
                    <a:pt x="2" y="8"/>
                    <a:pt x="0" y="23"/>
                  </a:cubicBezTo>
                  <a:cubicBezTo>
                    <a:pt x="0" y="27"/>
                    <a:pt x="0" y="31"/>
                    <a:pt x="1" y="34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3" y="69"/>
                    <a:pt x="43" y="69"/>
                    <a:pt x="43" y="69"/>
                  </a:cubicBezTo>
                  <a:lnTo>
                    <a:pt x="44" y="28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2"/>
            <p:cNvSpPr/>
            <p:nvPr/>
          </p:nvSpPr>
          <p:spPr bwMode="auto">
            <a:xfrm>
              <a:off x="4331" y="3490"/>
              <a:ext cx="630" cy="277"/>
            </a:xfrm>
            <a:custGeom>
              <a:avLst/>
              <a:gdLst>
                <a:gd name="T0" fmla="*/ 0 w 630"/>
                <a:gd name="T1" fmla="*/ 143 h 277"/>
                <a:gd name="T2" fmla="*/ 593 w 630"/>
                <a:gd name="T3" fmla="*/ 0 h 277"/>
                <a:gd name="T4" fmla="*/ 630 w 630"/>
                <a:gd name="T5" fmla="*/ 97 h 277"/>
                <a:gd name="T6" fmla="*/ 42 w 630"/>
                <a:gd name="T7" fmla="*/ 277 h 277"/>
                <a:gd name="T8" fmla="*/ 0 w 630"/>
                <a:gd name="T9" fmla="*/ 143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0" h="277">
                  <a:moveTo>
                    <a:pt x="0" y="143"/>
                  </a:moveTo>
                  <a:lnTo>
                    <a:pt x="593" y="0"/>
                  </a:lnTo>
                  <a:lnTo>
                    <a:pt x="630" y="97"/>
                  </a:lnTo>
                  <a:lnTo>
                    <a:pt x="42" y="27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3"/>
            <p:cNvSpPr/>
            <p:nvPr/>
          </p:nvSpPr>
          <p:spPr bwMode="auto">
            <a:xfrm>
              <a:off x="4276" y="3619"/>
              <a:ext cx="156" cy="162"/>
            </a:xfrm>
            <a:custGeom>
              <a:avLst/>
              <a:gdLst>
                <a:gd name="T0" fmla="*/ 12 w 34"/>
                <a:gd name="T1" fmla="*/ 2 h 35"/>
                <a:gd name="T2" fmla="*/ 31 w 34"/>
                <a:gd name="T3" fmla="*/ 14 h 35"/>
                <a:gd name="T4" fmla="*/ 21 w 34"/>
                <a:gd name="T5" fmla="*/ 32 h 35"/>
                <a:gd name="T6" fmla="*/ 2 w 34"/>
                <a:gd name="T7" fmla="*/ 21 h 35"/>
                <a:gd name="T8" fmla="*/ 12 w 34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12" y="2"/>
                  </a:moveTo>
                  <a:cubicBezTo>
                    <a:pt x="21" y="0"/>
                    <a:pt x="29" y="5"/>
                    <a:pt x="31" y="14"/>
                  </a:cubicBezTo>
                  <a:cubicBezTo>
                    <a:pt x="34" y="22"/>
                    <a:pt x="29" y="30"/>
                    <a:pt x="21" y="32"/>
                  </a:cubicBezTo>
                  <a:cubicBezTo>
                    <a:pt x="13" y="35"/>
                    <a:pt x="4" y="30"/>
                    <a:pt x="2" y="21"/>
                  </a:cubicBezTo>
                  <a:cubicBezTo>
                    <a:pt x="0" y="13"/>
                    <a:pt x="4" y="5"/>
                    <a:pt x="12" y="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4"/>
            <p:cNvSpPr/>
            <p:nvPr/>
          </p:nvSpPr>
          <p:spPr bwMode="auto">
            <a:xfrm>
              <a:off x="4888" y="3454"/>
              <a:ext cx="220" cy="313"/>
            </a:xfrm>
            <a:custGeom>
              <a:avLst/>
              <a:gdLst>
                <a:gd name="T0" fmla="*/ 1 w 48"/>
                <a:gd name="T1" fmla="*/ 11 h 68"/>
                <a:gd name="T2" fmla="*/ 6 w 48"/>
                <a:gd name="T3" fmla="*/ 28 h 68"/>
                <a:gd name="T4" fmla="*/ 42 w 48"/>
                <a:gd name="T5" fmla="*/ 65 h 68"/>
                <a:gd name="T6" fmla="*/ 46 w 48"/>
                <a:gd name="T7" fmla="*/ 67 h 68"/>
                <a:gd name="T8" fmla="*/ 47 w 48"/>
                <a:gd name="T9" fmla="*/ 61 h 68"/>
                <a:gd name="T10" fmla="*/ 31 w 48"/>
                <a:gd name="T11" fmla="*/ 4 h 68"/>
                <a:gd name="T12" fmla="*/ 27 w 48"/>
                <a:gd name="T13" fmla="*/ 1 h 68"/>
                <a:gd name="T14" fmla="*/ 1 w 48"/>
                <a:gd name="T15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68">
                  <a:moveTo>
                    <a:pt x="1" y="11"/>
                  </a:moveTo>
                  <a:cubicBezTo>
                    <a:pt x="1" y="11"/>
                    <a:pt x="6" y="28"/>
                    <a:pt x="6" y="28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3" y="67"/>
                    <a:pt x="45" y="68"/>
                    <a:pt x="46" y="67"/>
                  </a:cubicBezTo>
                  <a:cubicBezTo>
                    <a:pt x="48" y="66"/>
                    <a:pt x="48" y="64"/>
                    <a:pt x="47" y="61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2"/>
                    <a:pt x="29" y="0"/>
                    <a:pt x="27" y="1"/>
                  </a:cubicBezTo>
                  <a:cubicBezTo>
                    <a:pt x="27" y="1"/>
                    <a:pt x="0" y="9"/>
                    <a:pt x="1" y="1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5"/>
            <p:cNvSpPr/>
            <p:nvPr/>
          </p:nvSpPr>
          <p:spPr bwMode="auto">
            <a:xfrm>
              <a:off x="4901" y="3426"/>
              <a:ext cx="216" cy="355"/>
            </a:xfrm>
            <a:custGeom>
              <a:avLst/>
              <a:gdLst>
                <a:gd name="T0" fmla="*/ 1 w 47"/>
                <a:gd name="T1" fmla="*/ 13 h 77"/>
                <a:gd name="T2" fmla="*/ 14 w 47"/>
                <a:gd name="T3" fmla="*/ 22 h 77"/>
                <a:gd name="T4" fmla="*/ 7 w 47"/>
                <a:gd name="T5" fmla="*/ 38 h 77"/>
                <a:gd name="T6" fmla="*/ 10 w 47"/>
                <a:gd name="T7" fmla="*/ 44 h 77"/>
                <a:gd name="T8" fmla="*/ 38 w 47"/>
                <a:gd name="T9" fmla="*/ 75 h 77"/>
                <a:gd name="T10" fmla="*/ 46 w 47"/>
                <a:gd name="T11" fmla="*/ 72 h 77"/>
                <a:gd name="T12" fmla="*/ 26 w 47"/>
                <a:gd name="T13" fmla="*/ 4 h 77"/>
                <a:gd name="T14" fmla="*/ 1 w 47"/>
                <a:gd name="T15" fmla="*/ 1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77">
                  <a:moveTo>
                    <a:pt x="1" y="13"/>
                  </a:moveTo>
                  <a:cubicBezTo>
                    <a:pt x="2" y="15"/>
                    <a:pt x="12" y="14"/>
                    <a:pt x="14" y="22"/>
                  </a:cubicBezTo>
                  <a:cubicBezTo>
                    <a:pt x="16" y="28"/>
                    <a:pt x="13" y="33"/>
                    <a:pt x="7" y="38"/>
                  </a:cubicBezTo>
                  <a:cubicBezTo>
                    <a:pt x="6" y="40"/>
                    <a:pt x="7" y="41"/>
                    <a:pt x="10" y="44"/>
                  </a:cubicBezTo>
                  <a:cubicBezTo>
                    <a:pt x="14" y="49"/>
                    <a:pt x="25" y="59"/>
                    <a:pt x="38" y="75"/>
                  </a:cubicBezTo>
                  <a:cubicBezTo>
                    <a:pt x="40" y="77"/>
                    <a:pt x="47" y="76"/>
                    <a:pt x="46" y="72"/>
                  </a:cubicBezTo>
                  <a:cubicBezTo>
                    <a:pt x="45" y="63"/>
                    <a:pt x="30" y="9"/>
                    <a:pt x="26" y="4"/>
                  </a:cubicBezTo>
                  <a:cubicBezTo>
                    <a:pt x="22" y="0"/>
                    <a:pt x="0" y="10"/>
                    <a:pt x="1" y="13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6"/>
            <p:cNvSpPr/>
            <p:nvPr/>
          </p:nvSpPr>
          <p:spPr bwMode="auto">
            <a:xfrm>
              <a:off x="4253" y="2606"/>
              <a:ext cx="248" cy="336"/>
            </a:xfrm>
            <a:custGeom>
              <a:avLst/>
              <a:gdLst>
                <a:gd name="T0" fmla="*/ 87 w 248"/>
                <a:gd name="T1" fmla="*/ 336 h 336"/>
                <a:gd name="T2" fmla="*/ 0 w 248"/>
                <a:gd name="T3" fmla="*/ 285 h 336"/>
                <a:gd name="T4" fmla="*/ 161 w 248"/>
                <a:gd name="T5" fmla="*/ 0 h 336"/>
                <a:gd name="T6" fmla="*/ 248 w 248"/>
                <a:gd name="T7" fmla="*/ 50 h 336"/>
                <a:gd name="T8" fmla="*/ 87 w 248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36">
                  <a:moveTo>
                    <a:pt x="87" y="336"/>
                  </a:moveTo>
                  <a:lnTo>
                    <a:pt x="0" y="285"/>
                  </a:lnTo>
                  <a:lnTo>
                    <a:pt x="161" y="0"/>
                  </a:lnTo>
                  <a:lnTo>
                    <a:pt x="248" y="50"/>
                  </a:lnTo>
                  <a:lnTo>
                    <a:pt x="87" y="336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7"/>
            <p:cNvSpPr/>
            <p:nvPr/>
          </p:nvSpPr>
          <p:spPr bwMode="auto">
            <a:xfrm>
              <a:off x="4400" y="2573"/>
              <a:ext cx="115" cy="116"/>
            </a:xfrm>
            <a:custGeom>
              <a:avLst/>
              <a:gdLst>
                <a:gd name="T0" fmla="*/ 22 w 25"/>
                <a:gd name="T1" fmla="*/ 18 h 25"/>
                <a:gd name="T2" fmla="*/ 7 w 25"/>
                <a:gd name="T3" fmla="*/ 22 h 25"/>
                <a:gd name="T4" fmla="*/ 3 w 25"/>
                <a:gd name="T5" fmla="*/ 7 h 25"/>
                <a:gd name="T6" fmla="*/ 18 w 25"/>
                <a:gd name="T7" fmla="*/ 3 h 25"/>
                <a:gd name="T8" fmla="*/ 22 w 25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2" y="18"/>
                  </a:moveTo>
                  <a:cubicBezTo>
                    <a:pt x="19" y="24"/>
                    <a:pt x="13" y="25"/>
                    <a:pt x="7" y="22"/>
                  </a:cubicBezTo>
                  <a:cubicBezTo>
                    <a:pt x="2" y="19"/>
                    <a:pt x="0" y="12"/>
                    <a:pt x="3" y="7"/>
                  </a:cubicBezTo>
                  <a:cubicBezTo>
                    <a:pt x="6" y="2"/>
                    <a:pt x="13" y="0"/>
                    <a:pt x="18" y="3"/>
                  </a:cubicBezTo>
                  <a:cubicBezTo>
                    <a:pt x="24" y="6"/>
                    <a:pt x="25" y="13"/>
                    <a:pt x="22" y="18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8"/>
            <p:cNvSpPr/>
            <p:nvPr/>
          </p:nvSpPr>
          <p:spPr bwMode="auto">
            <a:xfrm>
              <a:off x="4235" y="2859"/>
              <a:ext cx="119" cy="115"/>
            </a:xfrm>
            <a:custGeom>
              <a:avLst/>
              <a:gdLst>
                <a:gd name="T0" fmla="*/ 23 w 26"/>
                <a:gd name="T1" fmla="*/ 18 h 25"/>
                <a:gd name="T2" fmla="*/ 8 w 26"/>
                <a:gd name="T3" fmla="*/ 22 h 25"/>
                <a:gd name="T4" fmla="*/ 4 w 26"/>
                <a:gd name="T5" fmla="*/ 7 h 25"/>
                <a:gd name="T6" fmla="*/ 19 w 26"/>
                <a:gd name="T7" fmla="*/ 3 h 25"/>
                <a:gd name="T8" fmla="*/ 23 w 26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3" y="18"/>
                  </a:moveTo>
                  <a:cubicBezTo>
                    <a:pt x="20" y="24"/>
                    <a:pt x="13" y="25"/>
                    <a:pt x="8" y="22"/>
                  </a:cubicBezTo>
                  <a:cubicBezTo>
                    <a:pt x="2" y="19"/>
                    <a:pt x="0" y="12"/>
                    <a:pt x="4" y="7"/>
                  </a:cubicBezTo>
                  <a:cubicBezTo>
                    <a:pt x="7" y="2"/>
                    <a:pt x="13" y="0"/>
                    <a:pt x="19" y="3"/>
                  </a:cubicBezTo>
                  <a:cubicBezTo>
                    <a:pt x="24" y="6"/>
                    <a:pt x="26" y="13"/>
                    <a:pt x="23" y="18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9"/>
            <p:cNvSpPr/>
            <p:nvPr/>
          </p:nvSpPr>
          <p:spPr bwMode="auto">
            <a:xfrm>
              <a:off x="3968" y="2702"/>
              <a:ext cx="354" cy="263"/>
            </a:xfrm>
            <a:custGeom>
              <a:avLst/>
              <a:gdLst>
                <a:gd name="T0" fmla="*/ 0 w 354"/>
                <a:gd name="T1" fmla="*/ 88 h 263"/>
                <a:gd name="T2" fmla="*/ 55 w 354"/>
                <a:gd name="T3" fmla="*/ 0 h 263"/>
                <a:gd name="T4" fmla="*/ 354 w 354"/>
                <a:gd name="T5" fmla="*/ 176 h 263"/>
                <a:gd name="T6" fmla="*/ 299 w 354"/>
                <a:gd name="T7" fmla="*/ 263 h 263"/>
                <a:gd name="T8" fmla="*/ 0 w 354"/>
                <a:gd name="T9" fmla="*/ 8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63">
                  <a:moveTo>
                    <a:pt x="0" y="88"/>
                  </a:moveTo>
                  <a:lnTo>
                    <a:pt x="55" y="0"/>
                  </a:lnTo>
                  <a:lnTo>
                    <a:pt x="354" y="176"/>
                  </a:lnTo>
                  <a:lnTo>
                    <a:pt x="299" y="263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0"/>
            <p:cNvSpPr/>
            <p:nvPr/>
          </p:nvSpPr>
          <p:spPr bwMode="auto">
            <a:xfrm>
              <a:off x="4235" y="2864"/>
              <a:ext cx="119" cy="115"/>
            </a:xfrm>
            <a:custGeom>
              <a:avLst/>
              <a:gdLst>
                <a:gd name="T0" fmla="*/ 7 w 26"/>
                <a:gd name="T1" fmla="*/ 22 h 25"/>
                <a:gd name="T2" fmla="*/ 4 w 26"/>
                <a:gd name="T3" fmla="*/ 6 h 25"/>
                <a:gd name="T4" fmla="*/ 19 w 26"/>
                <a:gd name="T5" fmla="*/ 3 h 25"/>
                <a:gd name="T6" fmla="*/ 22 w 26"/>
                <a:gd name="T7" fmla="*/ 18 h 25"/>
                <a:gd name="T8" fmla="*/ 7 w 26"/>
                <a:gd name="T9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7" y="22"/>
                  </a:moveTo>
                  <a:cubicBezTo>
                    <a:pt x="2" y="18"/>
                    <a:pt x="0" y="12"/>
                    <a:pt x="4" y="6"/>
                  </a:cubicBezTo>
                  <a:cubicBezTo>
                    <a:pt x="7" y="1"/>
                    <a:pt x="14" y="0"/>
                    <a:pt x="19" y="3"/>
                  </a:cubicBezTo>
                  <a:cubicBezTo>
                    <a:pt x="24" y="6"/>
                    <a:pt x="26" y="13"/>
                    <a:pt x="22" y="18"/>
                  </a:cubicBezTo>
                  <a:cubicBezTo>
                    <a:pt x="19" y="23"/>
                    <a:pt x="12" y="25"/>
                    <a:pt x="7" y="2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81"/>
            <p:cNvSpPr/>
            <p:nvPr/>
          </p:nvSpPr>
          <p:spPr bwMode="auto">
            <a:xfrm>
              <a:off x="3871" y="2633"/>
              <a:ext cx="175" cy="175"/>
            </a:xfrm>
            <a:custGeom>
              <a:avLst/>
              <a:gdLst>
                <a:gd name="T0" fmla="*/ 33 w 38"/>
                <a:gd name="T1" fmla="*/ 10 h 38"/>
                <a:gd name="T2" fmla="*/ 36 w 38"/>
                <a:gd name="T3" fmla="*/ 21 h 38"/>
                <a:gd name="T4" fmla="*/ 30 w 38"/>
                <a:gd name="T5" fmla="*/ 32 h 38"/>
                <a:gd name="T6" fmla="*/ 18 w 38"/>
                <a:gd name="T7" fmla="*/ 36 h 38"/>
                <a:gd name="T8" fmla="*/ 6 w 38"/>
                <a:gd name="T9" fmla="*/ 28 h 38"/>
                <a:gd name="T10" fmla="*/ 2 w 38"/>
                <a:gd name="T11" fmla="*/ 17 h 38"/>
                <a:gd name="T12" fmla="*/ 8 w 38"/>
                <a:gd name="T13" fmla="*/ 6 h 38"/>
                <a:gd name="T14" fmla="*/ 20 w 38"/>
                <a:gd name="T15" fmla="*/ 2 h 38"/>
                <a:gd name="T16" fmla="*/ 33 w 38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33" y="10"/>
                  </a:moveTo>
                  <a:cubicBezTo>
                    <a:pt x="37" y="12"/>
                    <a:pt x="38" y="17"/>
                    <a:pt x="36" y="2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8" y="36"/>
                    <a:pt x="22" y="38"/>
                    <a:pt x="18" y="36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" y="26"/>
                    <a:pt x="0" y="21"/>
                    <a:pt x="2" y="1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2"/>
                    <a:pt x="16" y="0"/>
                    <a:pt x="20" y="2"/>
                  </a:cubicBezTo>
                  <a:lnTo>
                    <a:pt x="33" y="1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2"/>
            <p:cNvSpPr/>
            <p:nvPr/>
          </p:nvSpPr>
          <p:spPr bwMode="auto">
            <a:xfrm>
              <a:off x="3936" y="2629"/>
              <a:ext cx="64" cy="78"/>
            </a:xfrm>
            <a:custGeom>
              <a:avLst/>
              <a:gdLst>
                <a:gd name="T0" fmla="*/ 9 w 14"/>
                <a:gd name="T1" fmla="*/ 14 h 17"/>
                <a:gd name="T2" fmla="*/ 3 w 14"/>
                <a:gd name="T3" fmla="*/ 15 h 17"/>
                <a:gd name="T4" fmla="*/ 3 w 14"/>
                <a:gd name="T5" fmla="*/ 15 h 17"/>
                <a:gd name="T6" fmla="*/ 1 w 14"/>
                <a:gd name="T7" fmla="*/ 9 h 17"/>
                <a:gd name="T8" fmla="*/ 5 w 14"/>
                <a:gd name="T9" fmla="*/ 3 h 17"/>
                <a:gd name="T10" fmla="*/ 11 w 14"/>
                <a:gd name="T11" fmla="*/ 1 h 17"/>
                <a:gd name="T12" fmla="*/ 11 w 14"/>
                <a:gd name="T13" fmla="*/ 1 h 17"/>
                <a:gd name="T14" fmla="*/ 13 w 14"/>
                <a:gd name="T15" fmla="*/ 7 h 17"/>
                <a:gd name="T16" fmla="*/ 9 w 14"/>
                <a:gd name="T1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9" y="14"/>
                  </a:moveTo>
                  <a:cubicBezTo>
                    <a:pt x="8" y="16"/>
                    <a:pt x="5" y="17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4"/>
                    <a:pt x="0" y="11"/>
                    <a:pt x="1" y="9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9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2"/>
                    <a:pt x="14" y="5"/>
                    <a:pt x="13" y="7"/>
                  </a:cubicBezTo>
                  <a:lnTo>
                    <a:pt x="9" y="1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3"/>
            <p:cNvSpPr/>
            <p:nvPr/>
          </p:nvSpPr>
          <p:spPr bwMode="auto">
            <a:xfrm>
              <a:off x="3959" y="2638"/>
              <a:ext cx="87" cy="115"/>
            </a:xfrm>
            <a:custGeom>
              <a:avLst/>
              <a:gdLst>
                <a:gd name="T0" fmla="*/ 13 w 19"/>
                <a:gd name="T1" fmla="*/ 24 h 25"/>
                <a:gd name="T2" fmla="*/ 2 w 19"/>
                <a:gd name="T3" fmla="*/ 15 h 25"/>
                <a:gd name="T4" fmla="*/ 7 w 19"/>
                <a:gd name="T5" fmla="*/ 1 h 25"/>
                <a:gd name="T6" fmla="*/ 17 w 19"/>
                <a:gd name="T7" fmla="*/ 10 h 25"/>
                <a:gd name="T8" fmla="*/ 13 w 19"/>
                <a:gd name="T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5">
                  <a:moveTo>
                    <a:pt x="13" y="24"/>
                  </a:moveTo>
                  <a:cubicBezTo>
                    <a:pt x="8" y="25"/>
                    <a:pt x="4" y="21"/>
                    <a:pt x="2" y="15"/>
                  </a:cubicBezTo>
                  <a:cubicBezTo>
                    <a:pt x="0" y="8"/>
                    <a:pt x="2" y="2"/>
                    <a:pt x="7" y="1"/>
                  </a:cubicBezTo>
                  <a:cubicBezTo>
                    <a:pt x="11" y="0"/>
                    <a:pt x="16" y="4"/>
                    <a:pt x="17" y="10"/>
                  </a:cubicBezTo>
                  <a:cubicBezTo>
                    <a:pt x="19" y="16"/>
                    <a:pt x="17" y="23"/>
                    <a:pt x="13" y="2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4"/>
            <p:cNvSpPr/>
            <p:nvPr/>
          </p:nvSpPr>
          <p:spPr bwMode="auto">
            <a:xfrm>
              <a:off x="3949" y="2629"/>
              <a:ext cx="83" cy="64"/>
            </a:xfrm>
            <a:custGeom>
              <a:avLst/>
              <a:gdLst>
                <a:gd name="T0" fmla="*/ 4 w 18"/>
                <a:gd name="T1" fmla="*/ 10 h 14"/>
                <a:gd name="T2" fmla="*/ 2 w 18"/>
                <a:gd name="T3" fmla="*/ 3 h 14"/>
                <a:gd name="T4" fmla="*/ 2 w 18"/>
                <a:gd name="T5" fmla="*/ 3 h 14"/>
                <a:gd name="T6" fmla="*/ 8 w 18"/>
                <a:gd name="T7" fmla="*/ 1 h 14"/>
                <a:gd name="T8" fmla="*/ 15 w 18"/>
                <a:gd name="T9" fmla="*/ 5 h 14"/>
                <a:gd name="T10" fmla="*/ 17 w 18"/>
                <a:gd name="T11" fmla="*/ 11 h 14"/>
                <a:gd name="T12" fmla="*/ 17 w 18"/>
                <a:gd name="T13" fmla="*/ 11 h 14"/>
                <a:gd name="T14" fmla="*/ 10 w 18"/>
                <a:gd name="T15" fmla="*/ 13 h 14"/>
                <a:gd name="T16" fmla="*/ 4 w 18"/>
                <a:gd name="T1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4" y="10"/>
                  </a:moveTo>
                  <a:cubicBezTo>
                    <a:pt x="1" y="8"/>
                    <a:pt x="0" y="6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7" y="6"/>
                    <a:pt x="18" y="9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3"/>
                    <a:pt x="13" y="14"/>
                    <a:pt x="10" y="13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5"/>
            <p:cNvSpPr/>
            <p:nvPr/>
          </p:nvSpPr>
          <p:spPr bwMode="auto">
            <a:xfrm>
              <a:off x="4014" y="1905"/>
              <a:ext cx="506" cy="502"/>
            </a:xfrm>
            <a:custGeom>
              <a:avLst/>
              <a:gdLst>
                <a:gd name="T0" fmla="*/ 110 w 110"/>
                <a:gd name="T1" fmla="*/ 55 h 109"/>
                <a:gd name="T2" fmla="*/ 54 w 110"/>
                <a:gd name="T3" fmla="*/ 109 h 109"/>
                <a:gd name="T4" fmla="*/ 1 w 110"/>
                <a:gd name="T5" fmla="*/ 54 h 109"/>
                <a:gd name="T6" fmla="*/ 56 w 110"/>
                <a:gd name="T7" fmla="*/ 0 h 109"/>
                <a:gd name="T8" fmla="*/ 110 w 110"/>
                <a:gd name="T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9">
                  <a:moveTo>
                    <a:pt x="110" y="55"/>
                  </a:moveTo>
                  <a:cubicBezTo>
                    <a:pt x="109" y="85"/>
                    <a:pt x="84" y="109"/>
                    <a:pt x="54" y="109"/>
                  </a:cubicBezTo>
                  <a:cubicBezTo>
                    <a:pt x="24" y="109"/>
                    <a:pt x="0" y="84"/>
                    <a:pt x="1" y="54"/>
                  </a:cubicBezTo>
                  <a:cubicBezTo>
                    <a:pt x="1" y="24"/>
                    <a:pt x="26" y="0"/>
                    <a:pt x="56" y="0"/>
                  </a:cubicBezTo>
                  <a:cubicBezTo>
                    <a:pt x="86" y="1"/>
                    <a:pt x="110" y="25"/>
                    <a:pt x="110" y="5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6"/>
            <p:cNvSpPr/>
            <p:nvPr/>
          </p:nvSpPr>
          <p:spPr bwMode="auto">
            <a:xfrm>
              <a:off x="4018" y="1988"/>
              <a:ext cx="359" cy="535"/>
            </a:xfrm>
            <a:custGeom>
              <a:avLst/>
              <a:gdLst>
                <a:gd name="T0" fmla="*/ 78 w 78"/>
                <a:gd name="T1" fmla="*/ 72 h 116"/>
                <a:gd name="T2" fmla="*/ 44 w 78"/>
                <a:gd name="T3" fmla="*/ 116 h 116"/>
                <a:gd name="T4" fmla="*/ 34 w 78"/>
                <a:gd name="T5" fmla="*/ 116 h 116"/>
                <a:gd name="T6" fmla="*/ 0 w 78"/>
                <a:gd name="T7" fmla="*/ 72 h 116"/>
                <a:gd name="T8" fmla="*/ 0 w 78"/>
                <a:gd name="T9" fmla="*/ 34 h 116"/>
                <a:gd name="T10" fmla="*/ 34 w 78"/>
                <a:gd name="T11" fmla="*/ 0 h 116"/>
                <a:gd name="T12" fmla="*/ 44 w 78"/>
                <a:gd name="T13" fmla="*/ 0 h 116"/>
                <a:gd name="T14" fmla="*/ 78 w 78"/>
                <a:gd name="T15" fmla="*/ 34 h 116"/>
                <a:gd name="T16" fmla="*/ 78 w 78"/>
                <a:gd name="T17" fmla="*/ 7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16">
                  <a:moveTo>
                    <a:pt x="78" y="72"/>
                  </a:moveTo>
                  <a:cubicBezTo>
                    <a:pt x="78" y="91"/>
                    <a:pt x="63" y="116"/>
                    <a:pt x="44" y="116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15" y="116"/>
                    <a:pt x="0" y="91"/>
                    <a:pt x="0" y="7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" y="10"/>
                    <a:pt x="15" y="0"/>
                    <a:pt x="3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3" y="0"/>
                    <a:pt x="78" y="15"/>
                    <a:pt x="78" y="34"/>
                  </a:cubicBezTo>
                  <a:lnTo>
                    <a:pt x="78" y="7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7"/>
            <p:cNvSpPr/>
            <p:nvPr/>
          </p:nvSpPr>
          <p:spPr bwMode="auto">
            <a:xfrm>
              <a:off x="4106" y="2251"/>
              <a:ext cx="418" cy="276"/>
            </a:xfrm>
            <a:custGeom>
              <a:avLst/>
              <a:gdLst>
                <a:gd name="T0" fmla="*/ 91 w 91"/>
                <a:gd name="T1" fmla="*/ 4 h 60"/>
                <a:gd name="T2" fmla="*/ 29 w 91"/>
                <a:gd name="T3" fmla="*/ 59 h 60"/>
                <a:gd name="T4" fmla="*/ 39 w 91"/>
                <a:gd name="T5" fmla="*/ 0 h 60"/>
                <a:gd name="T6" fmla="*/ 91 w 91"/>
                <a:gd name="T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60">
                  <a:moveTo>
                    <a:pt x="91" y="4"/>
                  </a:moveTo>
                  <a:cubicBezTo>
                    <a:pt x="91" y="4"/>
                    <a:pt x="59" y="60"/>
                    <a:pt x="29" y="59"/>
                  </a:cubicBezTo>
                  <a:cubicBezTo>
                    <a:pt x="0" y="57"/>
                    <a:pt x="39" y="0"/>
                    <a:pt x="39" y="0"/>
                  </a:cubicBezTo>
                  <a:lnTo>
                    <a:pt x="91" y="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Oval 88"/>
            <p:cNvSpPr>
              <a:spLocks noChangeArrowheads="1"/>
            </p:cNvSpPr>
            <p:nvPr/>
          </p:nvSpPr>
          <p:spPr bwMode="auto">
            <a:xfrm>
              <a:off x="4041" y="2177"/>
              <a:ext cx="83" cy="83"/>
            </a:xfrm>
            <a:prstGeom prst="ellipse">
              <a:avLst/>
            </a:pr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9"/>
            <p:cNvSpPr/>
            <p:nvPr/>
          </p:nvSpPr>
          <p:spPr bwMode="auto">
            <a:xfrm>
              <a:off x="4235" y="2177"/>
              <a:ext cx="92" cy="92"/>
            </a:xfrm>
            <a:custGeom>
              <a:avLst/>
              <a:gdLst>
                <a:gd name="T0" fmla="*/ 14 w 20"/>
                <a:gd name="T1" fmla="*/ 2 h 20"/>
                <a:gd name="T2" fmla="*/ 2 w 20"/>
                <a:gd name="T3" fmla="*/ 6 h 20"/>
                <a:gd name="T4" fmla="*/ 7 w 20"/>
                <a:gd name="T5" fmla="*/ 18 h 20"/>
                <a:gd name="T6" fmla="*/ 19 w 20"/>
                <a:gd name="T7" fmla="*/ 14 h 20"/>
                <a:gd name="T8" fmla="*/ 14 w 20"/>
                <a:gd name="T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4" y="2"/>
                  </a:moveTo>
                  <a:cubicBezTo>
                    <a:pt x="9" y="0"/>
                    <a:pt x="4" y="2"/>
                    <a:pt x="2" y="6"/>
                  </a:cubicBezTo>
                  <a:cubicBezTo>
                    <a:pt x="0" y="11"/>
                    <a:pt x="2" y="16"/>
                    <a:pt x="7" y="18"/>
                  </a:cubicBezTo>
                  <a:cubicBezTo>
                    <a:pt x="11" y="20"/>
                    <a:pt x="17" y="18"/>
                    <a:pt x="19" y="14"/>
                  </a:cubicBezTo>
                  <a:cubicBezTo>
                    <a:pt x="20" y="9"/>
                    <a:pt x="18" y="4"/>
                    <a:pt x="14" y="2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0"/>
            <p:cNvSpPr/>
            <p:nvPr/>
          </p:nvSpPr>
          <p:spPr bwMode="auto">
            <a:xfrm>
              <a:off x="3972" y="1854"/>
              <a:ext cx="644" cy="604"/>
            </a:xfrm>
            <a:custGeom>
              <a:avLst/>
              <a:gdLst>
                <a:gd name="T0" fmla="*/ 113 w 140"/>
                <a:gd name="T1" fmla="*/ 17 h 131"/>
                <a:gd name="T2" fmla="*/ 57 w 140"/>
                <a:gd name="T3" fmla="*/ 3 h 131"/>
                <a:gd name="T4" fmla="*/ 0 w 140"/>
                <a:gd name="T5" fmla="*/ 40 h 131"/>
                <a:gd name="T6" fmla="*/ 91 w 140"/>
                <a:gd name="T7" fmla="*/ 38 h 131"/>
                <a:gd name="T8" fmla="*/ 109 w 140"/>
                <a:gd name="T9" fmla="*/ 131 h 131"/>
                <a:gd name="T10" fmla="*/ 122 w 140"/>
                <a:gd name="T11" fmla="*/ 93 h 131"/>
                <a:gd name="T12" fmla="*/ 113 w 140"/>
                <a:gd name="T13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31">
                  <a:moveTo>
                    <a:pt x="113" y="17"/>
                  </a:moveTo>
                  <a:cubicBezTo>
                    <a:pt x="95" y="0"/>
                    <a:pt x="75" y="0"/>
                    <a:pt x="57" y="3"/>
                  </a:cubicBezTo>
                  <a:cubicBezTo>
                    <a:pt x="22" y="9"/>
                    <a:pt x="0" y="40"/>
                    <a:pt x="0" y="40"/>
                  </a:cubicBezTo>
                  <a:cubicBezTo>
                    <a:pt x="33" y="55"/>
                    <a:pt x="91" y="38"/>
                    <a:pt x="91" y="38"/>
                  </a:cubicBezTo>
                  <a:cubicBezTo>
                    <a:pt x="91" y="38"/>
                    <a:pt x="75" y="92"/>
                    <a:pt x="109" y="131"/>
                  </a:cubicBezTo>
                  <a:cubicBezTo>
                    <a:pt x="111" y="111"/>
                    <a:pt x="114" y="107"/>
                    <a:pt x="122" y="93"/>
                  </a:cubicBezTo>
                  <a:cubicBezTo>
                    <a:pt x="140" y="63"/>
                    <a:pt x="138" y="41"/>
                    <a:pt x="113" y="17"/>
                  </a:cubicBezTo>
                  <a:close/>
                </a:path>
              </a:pathLst>
            </a:custGeom>
            <a:solidFill>
              <a:srgbClr val="E05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Oval 91"/>
            <p:cNvSpPr>
              <a:spLocks noChangeArrowheads="1"/>
            </p:cNvSpPr>
            <p:nvPr/>
          </p:nvSpPr>
          <p:spPr bwMode="auto">
            <a:xfrm>
              <a:off x="4340" y="2172"/>
              <a:ext cx="101" cy="116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2"/>
            <p:cNvSpPr/>
            <p:nvPr/>
          </p:nvSpPr>
          <p:spPr bwMode="auto">
            <a:xfrm>
              <a:off x="6465" y="2836"/>
              <a:ext cx="174" cy="429"/>
            </a:xfrm>
            <a:custGeom>
              <a:avLst/>
              <a:gdLst>
                <a:gd name="T0" fmla="*/ 174 w 174"/>
                <a:gd name="T1" fmla="*/ 14 h 429"/>
                <a:gd name="T2" fmla="*/ 124 w 174"/>
                <a:gd name="T3" fmla="*/ 429 h 429"/>
                <a:gd name="T4" fmla="*/ 0 w 174"/>
                <a:gd name="T5" fmla="*/ 415 h 429"/>
                <a:gd name="T6" fmla="*/ 55 w 174"/>
                <a:gd name="T7" fmla="*/ 0 h 429"/>
                <a:gd name="T8" fmla="*/ 174 w 174"/>
                <a:gd name="T9" fmla="*/ 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29">
                  <a:moveTo>
                    <a:pt x="174" y="14"/>
                  </a:moveTo>
                  <a:lnTo>
                    <a:pt x="124" y="429"/>
                  </a:lnTo>
                  <a:lnTo>
                    <a:pt x="0" y="415"/>
                  </a:lnTo>
                  <a:lnTo>
                    <a:pt x="55" y="0"/>
                  </a:lnTo>
                  <a:lnTo>
                    <a:pt x="174" y="1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3"/>
            <p:cNvSpPr/>
            <p:nvPr/>
          </p:nvSpPr>
          <p:spPr bwMode="auto">
            <a:xfrm>
              <a:off x="6515" y="2758"/>
              <a:ext cx="134" cy="147"/>
            </a:xfrm>
            <a:custGeom>
              <a:avLst/>
              <a:gdLst>
                <a:gd name="T0" fmla="*/ 16 w 29"/>
                <a:gd name="T1" fmla="*/ 1 h 32"/>
                <a:gd name="T2" fmla="*/ 27 w 29"/>
                <a:gd name="T3" fmla="*/ 18 h 32"/>
                <a:gd name="T4" fmla="*/ 12 w 29"/>
                <a:gd name="T5" fmla="*/ 31 h 32"/>
                <a:gd name="T6" fmla="*/ 1 w 29"/>
                <a:gd name="T7" fmla="*/ 14 h 32"/>
                <a:gd name="T8" fmla="*/ 16 w 29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16" y="1"/>
                  </a:moveTo>
                  <a:cubicBezTo>
                    <a:pt x="23" y="2"/>
                    <a:pt x="29" y="10"/>
                    <a:pt x="27" y="18"/>
                  </a:cubicBezTo>
                  <a:cubicBezTo>
                    <a:pt x="26" y="26"/>
                    <a:pt x="20" y="32"/>
                    <a:pt x="12" y="31"/>
                  </a:cubicBezTo>
                  <a:cubicBezTo>
                    <a:pt x="5" y="30"/>
                    <a:pt x="0" y="23"/>
                    <a:pt x="1" y="14"/>
                  </a:cubicBezTo>
                  <a:cubicBezTo>
                    <a:pt x="2" y="6"/>
                    <a:pt x="9" y="0"/>
                    <a:pt x="16" y="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4"/>
            <p:cNvSpPr/>
            <p:nvPr/>
          </p:nvSpPr>
          <p:spPr bwMode="auto">
            <a:xfrm>
              <a:off x="6428" y="3223"/>
              <a:ext cx="175" cy="189"/>
            </a:xfrm>
            <a:custGeom>
              <a:avLst/>
              <a:gdLst>
                <a:gd name="T0" fmla="*/ 2 w 38"/>
                <a:gd name="T1" fmla="*/ 10 h 41"/>
                <a:gd name="T2" fmla="*/ 13 w 38"/>
                <a:gd name="T3" fmla="*/ 0 h 41"/>
                <a:gd name="T4" fmla="*/ 28 w 38"/>
                <a:gd name="T5" fmla="*/ 1 h 41"/>
                <a:gd name="T6" fmla="*/ 38 w 38"/>
                <a:gd name="T7" fmla="*/ 12 h 41"/>
                <a:gd name="T8" fmla="*/ 36 w 38"/>
                <a:gd name="T9" fmla="*/ 31 h 41"/>
                <a:gd name="T10" fmla="*/ 25 w 38"/>
                <a:gd name="T11" fmla="*/ 40 h 41"/>
                <a:gd name="T12" fmla="*/ 10 w 38"/>
                <a:gd name="T13" fmla="*/ 39 h 41"/>
                <a:gd name="T14" fmla="*/ 1 w 38"/>
                <a:gd name="T15" fmla="*/ 28 h 41"/>
                <a:gd name="T16" fmla="*/ 2 w 38"/>
                <a:gd name="T1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2" y="10"/>
                  </a:moveTo>
                  <a:cubicBezTo>
                    <a:pt x="2" y="4"/>
                    <a:pt x="7" y="0"/>
                    <a:pt x="13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4" y="2"/>
                    <a:pt x="38" y="7"/>
                    <a:pt x="38" y="12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6"/>
                    <a:pt x="31" y="41"/>
                    <a:pt x="25" y="40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5" y="39"/>
                    <a:pt x="0" y="34"/>
                    <a:pt x="1" y="28"/>
                  </a:cubicBezTo>
                  <a:lnTo>
                    <a:pt x="2" y="1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5"/>
            <p:cNvSpPr/>
            <p:nvPr/>
          </p:nvSpPr>
          <p:spPr bwMode="auto">
            <a:xfrm>
              <a:off x="6405" y="3306"/>
              <a:ext cx="92" cy="60"/>
            </a:xfrm>
            <a:custGeom>
              <a:avLst/>
              <a:gdLst>
                <a:gd name="T0" fmla="*/ 15 w 20"/>
                <a:gd name="T1" fmla="*/ 1 h 13"/>
                <a:gd name="T2" fmla="*/ 20 w 20"/>
                <a:gd name="T3" fmla="*/ 7 h 13"/>
                <a:gd name="T4" fmla="*/ 20 w 20"/>
                <a:gd name="T5" fmla="*/ 7 h 13"/>
                <a:gd name="T6" fmla="*/ 14 w 20"/>
                <a:gd name="T7" fmla="*/ 12 h 13"/>
                <a:gd name="T8" fmla="*/ 6 w 20"/>
                <a:gd name="T9" fmla="*/ 12 h 13"/>
                <a:gd name="T10" fmla="*/ 0 w 20"/>
                <a:gd name="T11" fmla="*/ 6 h 13"/>
                <a:gd name="T12" fmla="*/ 0 w 20"/>
                <a:gd name="T13" fmla="*/ 6 h 13"/>
                <a:gd name="T14" fmla="*/ 6 w 20"/>
                <a:gd name="T15" fmla="*/ 1 h 13"/>
                <a:gd name="T16" fmla="*/ 15 w 20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3">
                  <a:moveTo>
                    <a:pt x="15" y="1"/>
                  </a:moveTo>
                  <a:cubicBezTo>
                    <a:pt x="18" y="1"/>
                    <a:pt x="20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10"/>
                    <a:pt x="17" y="13"/>
                    <a:pt x="14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1"/>
                  </a:cubicBezTo>
                  <a:lnTo>
                    <a:pt x="15" y="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6"/>
            <p:cNvSpPr/>
            <p:nvPr/>
          </p:nvSpPr>
          <p:spPr bwMode="auto">
            <a:xfrm>
              <a:off x="6396" y="3219"/>
              <a:ext cx="138" cy="124"/>
            </a:xfrm>
            <a:custGeom>
              <a:avLst/>
              <a:gdLst>
                <a:gd name="T0" fmla="*/ 26 w 30"/>
                <a:gd name="T1" fmla="*/ 4 h 27"/>
                <a:gd name="T2" fmla="*/ 21 w 30"/>
                <a:gd name="T3" fmla="*/ 21 h 27"/>
                <a:gd name="T4" fmla="*/ 4 w 30"/>
                <a:gd name="T5" fmla="*/ 23 h 27"/>
                <a:gd name="T6" fmla="*/ 9 w 30"/>
                <a:gd name="T7" fmla="*/ 6 h 27"/>
                <a:gd name="T8" fmla="*/ 26 w 30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6" y="4"/>
                  </a:moveTo>
                  <a:cubicBezTo>
                    <a:pt x="30" y="8"/>
                    <a:pt x="28" y="16"/>
                    <a:pt x="21" y="21"/>
                  </a:cubicBezTo>
                  <a:cubicBezTo>
                    <a:pt x="15" y="26"/>
                    <a:pt x="8" y="27"/>
                    <a:pt x="4" y="23"/>
                  </a:cubicBezTo>
                  <a:cubicBezTo>
                    <a:pt x="0" y="19"/>
                    <a:pt x="2" y="11"/>
                    <a:pt x="9" y="6"/>
                  </a:cubicBezTo>
                  <a:cubicBezTo>
                    <a:pt x="15" y="1"/>
                    <a:pt x="23" y="0"/>
                    <a:pt x="26" y="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7"/>
            <p:cNvSpPr/>
            <p:nvPr/>
          </p:nvSpPr>
          <p:spPr bwMode="auto">
            <a:xfrm>
              <a:off x="6405" y="3260"/>
              <a:ext cx="55" cy="101"/>
            </a:xfrm>
            <a:custGeom>
              <a:avLst/>
              <a:gdLst>
                <a:gd name="T0" fmla="*/ 12 w 12"/>
                <a:gd name="T1" fmla="*/ 16 h 22"/>
                <a:gd name="T2" fmla="*/ 6 w 12"/>
                <a:gd name="T3" fmla="*/ 22 h 22"/>
                <a:gd name="T4" fmla="*/ 6 w 12"/>
                <a:gd name="T5" fmla="*/ 22 h 22"/>
                <a:gd name="T6" fmla="*/ 0 w 12"/>
                <a:gd name="T7" fmla="*/ 15 h 22"/>
                <a:gd name="T8" fmla="*/ 1 w 12"/>
                <a:gd name="T9" fmla="*/ 6 h 22"/>
                <a:gd name="T10" fmla="*/ 7 w 12"/>
                <a:gd name="T11" fmla="*/ 0 h 22"/>
                <a:gd name="T12" fmla="*/ 7 w 12"/>
                <a:gd name="T13" fmla="*/ 0 h 22"/>
                <a:gd name="T14" fmla="*/ 12 w 12"/>
                <a:gd name="T15" fmla="*/ 7 h 22"/>
                <a:gd name="T16" fmla="*/ 12 w 12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2">
                  <a:moveTo>
                    <a:pt x="12" y="16"/>
                  </a:moveTo>
                  <a:cubicBezTo>
                    <a:pt x="12" y="19"/>
                    <a:pt x="9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2" y="21"/>
                    <a:pt x="0" y="19"/>
                    <a:pt x="0" y="1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1"/>
                    <a:pt x="12" y="3"/>
                    <a:pt x="12" y="7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8"/>
            <p:cNvSpPr/>
            <p:nvPr/>
          </p:nvSpPr>
          <p:spPr bwMode="auto">
            <a:xfrm>
              <a:off x="6170" y="2670"/>
              <a:ext cx="410" cy="221"/>
            </a:xfrm>
            <a:custGeom>
              <a:avLst/>
              <a:gdLst>
                <a:gd name="T0" fmla="*/ 377 w 410"/>
                <a:gd name="T1" fmla="*/ 221 h 221"/>
                <a:gd name="T2" fmla="*/ 0 w 410"/>
                <a:gd name="T3" fmla="*/ 134 h 221"/>
                <a:gd name="T4" fmla="*/ 33 w 410"/>
                <a:gd name="T5" fmla="*/ 0 h 221"/>
                <a:gd name="T6" fmla="*/ 410 w 410"/>
                <a:gd name="T7" fmla="*/ 92 h 221"/>
                <a:gd name="T8" fmla="*/ 377 w 410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221">
                  <a:moveTo>
                    <a:pt x="377" y="221"/>
                  </a:moveTo>
                  <a:lnTo>
                    <a:pt x="0" y="134"/>
                  </a:lnTo>
                  <a:lnTo>
                    <a:pt x="33" y="0"/>
                  </a:lnTo>
                  <a:lnTo>
                    <a:pt x="410" y="92"/>
                  </a:lnTo>
                  <a:lnTo>
                    <a:pt x="377" y="22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9"/>
            <p:cNvSpPr/>
            <p:nvPr/>
          </p:nvSpPr>
          <p:spPr bwMode="auto">
            <a:xfrm>
              <a:off x="6502" y="2753"/>
              <a:ext cx="147" cy="152"/>
            </a:xfrm>
            <a:custGeom>
              <a:avLst/>
              <a:gdLst>
                <a:gd name="T0" fmla="*/ 30 w 32"/>
                <a:gd name="T1" fmla="*/ 20 h 33"/>
                <a:gd name="T2" fmla="*/ 12 w 32"/>
                <a:gd name="T3" fmla="*/ 31 h 33"/>
                <a:gd name="T4" fmla="*/ 1 w 32"/>
                <a:gd name="T5" fmla="*/ 13 h 33"/>
                <a:gd name="T6" fmla="*/ 19 w 32"/>
                <a:gd name="T7" fmla="*/ 2 h 33"/>
                <a:gd name="T8" fmla="*/ 30 w 32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0" y="20"/>
                  </a:moveTo>
                  <a:cubicBezTo>
                    <a:pt x="28" y="28"/>
                    <a:pt x="20" y="33"/>
                    <a:pt x="12" y="31"/>
                  </a:cubicBezTo>
                  <a:cubicBezTo>
                    <a:pt x="4" y="29"/>
                    <a:pt x="0" y="21"/>
                    <a:pt x="1" y="13"/>
                  </a:cubicBezTo>
                  <a:cubicBezTo>
                    <a:pt x="3" y="5"/>
                    <a:pt x="11" y="0"/>
                    <a:pt x="19" y="2"/>
                  </a:cubicBezTo>
                  <a:cubicBezTo>
                    <a:pt x="27" y="4"/>
                    <a:pt x="32" y="12"/>
                    <a:pt x="30" y="2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0"/>
            <p:cNvSpPr/>
            <p:nvPr/>
          </p:nvSpPr>
          <p:spPr bwMode="auto">
            <a:xfrm>
              <a:off x="6120" y="2661"/>
              <a:ext cx="152" cy="152"/>
            </a:xfrm>
            <a:custGeom>
              <a:avLst/>
              <a:gdLst>
                <a:gd name="T0" fmla="*/ 31 w 33"/>
                <a:gd name="T1" fmla="*/ 20 h 33"/>
                <a:gd name="T2" fmla="*/ 13 w 33"/>
                <a:gd name="T3" fmla="*/ 31 h 33"/>
                <a:gd name="T4" fmla="*/ 2 w 33"/>
                <a:gd name="T5" fmla="*/ 13 h 33"/>
                <a:gd name="T6" fmla="*/ 20 w 33"/>
                <a:gd name="T7" fmla="*/ 2 h 33"/>
                <a:gd name="T8" fmla="*/ 31 w 33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0"/>
                  </a:moveTo>
                  <a:cubicBezTo>
                    <a:pt x="29" y="28"/>
                    <a:pt x="21" y="33"/>
                    <a:pt x="13" y="31"/>
                  </a:cubicBezTo>
                  <a:cubicBezTo>
                    <a:pt x="5" y="29"/>
                    <a:pt x="0" y="21"/>
                    <a:pt x="2" y="13"/>
                  </a:cubicBezTo>
                  <a:cubicBezTo>
                    <a:pt x="4" y="5"/>
                    <a:pt x="12" y="0"/>
                    <a:pt x="20" y="2"/>
                  </a:cubicBezTo>
                  <a:cubicBezTo>
                    <a:pt x="28" y="4"/>
                    <a:pt x="33" y="12"/>
                    <a:pt x="31" y="2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01"/>
            <p:cNvSpPr/>
            <p:nvPr/>
          </p:nvSpPr>
          <p:spPr bwMode="auto">
            <a:xfrm>
              <a:off x="6152" y="2661"/>
              <a:ext cx="253" cy="203"/>
            </a:xfrm>
            <a:custGeom>
              <a:avLst/>
              <a:gdLst>
                <a:gd name="T0" fmla="*/ 216 w 253"/>
                <a:gd name="T1" fmla="*/ 203 h 203"/>
                <a:gd name="T2" fmla="*/ 0 w 253"/>
                <a:gd name="T3" fmla="*/ 152 h 203"/>
                <a:gd name="T4" fmla="*/ 37 w 253"/>
                <a:gd name="T5" fmla="*/ 0 h 203"/>
                <a:gd name="T6" fmla="*/ 253 w 253"/>
                <a:gd name="T7" fmla="*/ 51 h 203"/>
                <a:gd name="T8" fmla="*/ 216 w 253"/>
                <a:gd name="T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203">
                  <a:moveTo>
                    <a:pt x="216" y="203"/>
                  </a:moveTo>
                  <a:lnTo>
                    <a:pt x="0" y="152"/>
                  </a:lnTo>
                  <a:lnTo>
                    <a:pt x="37" y="0"/>
                  </a:lnTo>
                  <a:lnTo>
                    <a:pt x="253" y="51"/>
                  </a:lnTo>
                  <a:lnTo>
                    <a:pt x="216" y="203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2"/>
            <p:cNvSpPr/>
            <p:nvPr/>
          </p:nvSpPr>
          <p:spPr bwMode="auto">
            <a:xfrm>
              <a:off x="6097" y="2652"/>
              <a:ext cx="170" cy="175"/>
            </a:xfrm>
            <a:custGeom>
              <a:avLst/>
              <a:gdLst>
                <a:gd name="T0" fmla="*/ 35 w 37"/>
                <a:gd name="T1" fmla="*/ 23 h 38"/>
                <a:gd name="T2" fmla="*/ 14 w 37"/>
                <a:gd name="T3" fmla="*/ 35 h 38"/>
                <a:gd name="T4" fmla="*/ 2 w 37"/>
                <a:gd name="T5" fmla="*/ 15 h 38"/>
                <a:gd name="T6" fmla="*/ 22 w 37"/>
                <a:gd name="T7" fmla="*/ 2 h 38"/>
                <a:gd name="T8" fmla="*/ 35 w 37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35" y="23"/>
                  </a:moveTo>
                  <a:cubicBezTo>
                    <a:pt x="33" y="32"/>
                    <a:pt x="24" y="38"/>
                    <a:pt x="14" y="35"/>
                  </a:cubicBezTo>
                  <a:cubicBezTo>
                    <a:pt x="5" y="33"/>
                    <a:pt x="0" y="24"/>
                    <a:pt x="2" y="15"/>
                  </a:cubicBezTo>
                  <a:cubicBezTo>
                    <a:pt x="4" y="6"/>
                    <a:pt x="13" y="0"/>
                    <a:pt x="22" y="2"/>
                  </a:cubicBezTo>
                  <a:cubicBezTo>
                    <a:pt x="32" y="4"/>
                    <a:pt x="37" y="14"/>
                    <a:pt x="35" y="23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3"/>
            <p:cNvSpPr/>
            <p:nvPr/>
          </p:nvSpPr>
          <p:spPr bwMode="auto">
            <a:xfrm>
              <a:off x="6092" y="3426"/>
              <a:ext cx="354" cy="451"/>
            </a:xfrm>
            <a:custGeom>
              <a:avLst/>
              <a:gdLst>
                <a:gd name="T0" fmla="*/ 221 w 354"/>
                <a:gd name="T1" fmla="*/ 451 h 451"/>
                <a:gd name="T2" fmla="*/ 0 w 354"/>
                <a:gd name="T3" fmla="*/ 78 h 451"/>
                <a:gd name="T4" fmla="*/ 134 w 354"/>
                <a:gd name="T5" fmla="*/ 0 h 451"/>
                <a:gd name="T6" fmla="*/ 354 w 354"/>
                <a:gd name="T7" fmla="*/ 373 h 451"/>
                <a:gd name="T8" fmla="*/ 221 w 354"/>
                <a:gd name="T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451">
                  <a:moveTo>
                    <a:pt x="221" y="451"/>
                  </a:moveTo>
                  <a:lnTo>
                    <a:pt x="0" y="78"/>
                  </a:lnTo>
                  <a:lnTo>
                    <a:pt x="134" y="0"/>
                  </a:lnTo>
                  <a:lnTo>
                    <a:pt x="354" y="373"/>
                  </a:lnTo>
                  <a:lnTo>
                    <a:pt x="221" y="45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4"/>
            <p:cNvSpPr/>
            <p:nvPr/>
          </p:nvSpPr>
          <p:spPr bwMode="auto">
            <a:xfrm>
              <a:off x="6299" y="3758"/>
              <a:ext cx="170" cy="175"/>
            </a:xfrm>
            <a:custGeom>
              <a:avLst/>
              <a:gdLst>
                <a:gd name="T0" fmla="*/ 27 w 37"/>
                <a:gd name="T1" fmla="*/ 33 h 38"/>
                <a:gd name="T2" fmla="*/ 4 w 37"/>
                <a:gd name="T3" fmla="*/ 28 h 38"/>
                <a:gd name="T4" fmla="*/ 10 w 37"/>
                <a:gd name="T5" fmla="*/ 5 h 38"/>
                <a:gd name="T6" fmla="*/ 33 w 37"/>
                <a:gd name="T7" fmla="*/ 11 h 38"/>
                <a:gd name="T8" fmla="*/ 27 w 37"/>
                <a:gd name="T9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27" y="33"/>
                  </a:moveTo>
                  <a:cubicBezTo>
                    <a:pt x="19" y="38"/>
                    <a:pt x="9" y="35"/>
                    <a:pt x="4" y="28"/>
                  </a:cubicBezTo>
                  <a:cubicBezTo>
                    <a:pt x="0" y="20"/>
                    <a:pt x="2" y="10"/>
                    <a:pt x="10" y="5"/>
                  </a:cubicBezTo>
                  <a:cubicBezTo>
                    <a:pt x="18" y="0"/>
                    <a:pt x="28" y="3"/>
                    <a:pt x="33" y="11"/>
                  </a:cubicBezTo>
                  <a:cubicBezTo>
                    <a:pt x="37" y="19"/>
                    <a:pt x="35" y="29"/>
                    <a:pt x="27" y="3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5"/>
            <p:cNvSpPr/>
            <p:nvPr/>
          </p:nvSpPr>
          <p:spPr bwMode="auto">
            <a:xfrm>
              <a:off x="6078" y="3389"/>
              <a:ext cx="175" cy="171"/>
            </a:xfrm>
            <a:custGeom>
              <a:avLst/>
              <a:gdLst>
                <a:gd name="T0" fmla="*/ 27 w 38"/>
                <a:gd name="T1" fmla="*/ 33 h 37"/>
                <a:gd name="T2" fmla="*/ 5 w 38"/>
                <a:gd name="T3" fmla="*/ 27 h 37"/>
                <a:gd name="T4" fmla="*/ 11 w 38"/>
                <a:gd name="T5" fmla="*/ 5 h 37"/>
                <a:gd name="T6" fmla="*/ 33 w 38"/>
                <a:gd name="T7" fmla="*/ 10 h 37"/>
                <a:gd name="T8" fmla="*/ 27 w 38"/>
                <a:gd name="T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27" y="33"/>
                  </a:moveTo>
                  <a:cubicBezTo>
                    <a:pt x="19" y="37"/>
                    <a:pt x="9" y="35"/>
                    <a:pt x="5" y="27"/>
                  </a:cubicBezTo>
                  <a:cubicBezTo>
                    <a:pt x="0" y="19"/>
                    <a:pt x="3" y="9"/>
                    <a:pt x="11" y="5"/>
                  </a:cubicBezTo>
                  <a:cubicBezTo>
                    <a:pt x="18" y="0"/>
                    <a:pt x="28" y="2"/>
                    <a:pt x="33" y="10"/>
                  </a:cubicBezTo>
                  <a:cubicBezTo>
                    <a:pt x="38" y="18"/>
                    <a:pt x="35" y="28"/>
                    <a:pt x="27" y="3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6"/>
            <p:cNvSpPr/>
            <p:nvPr/>
          </p:nvSpPr>
          <p:spPr bwMode="auto">
            <a:xfrm>
              <a:off x="6037" y="3357"/>
              <a:ext cx="345" cy="391"/>
            </a:xfrm>
            <a:custGeom>
              <a:avLst/>
              <a:gdLst>
                <a:gd name="T0" fmla="*/ 345 w 345"/>
                <a:gd name="T1" fmla="*/ 290 h 391"/>
                <a:gd name="T2" fmla="*/ 166 w 345"/>
                <a:gd name="T3" fmla="*/ 391 h 391"/>
                <a:gd name="T4" fmla="*/ 0 w 345"/>
                <a:gd name="T5" fmla="*/ 106 h 391"/>
                <a:gd name="T6" fmla="*/ 179 w 345"/>
                <a:gd name="T7" fmla="*/ 0 h 391"/>
                <a:gd name="T8" fmla="*/ 345 w 345"/>
                <a:gd name="T9" fmla="*/ 29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391">
                  <a:moveTo>
                    <a:pt x="345" y="290"/>
                  </a:moveTo>
                  <a:lnTo>
                    <a:pt x="166" y="391"/>
                  </a:lnTo>
                  <a:lnTo>
                    <a:pt x="0" y="106"/>
                  </a:lnTo>
                  <a:lnTo>
                    <a:pt x="179" y="0"/>
                  </a:lnTo>
                  <a:lnTo>
                    <a:pt x="345" y="29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7"/>
            <p:cNvSpPr/>
            <p:nvPr/>
          </p:nvSpPr>
          <p:spPr bwMode="auto">
            <a:xfrm>
              <a:off x="6377" y="3642"/>
              <a:ext cx="594" cy="272"/>
            </a:xfrm>
            <a:custGeom>
              <a:avLst/>
              <a:gdLst>
                <a:gd name="T0" fmla="*/ 0 w 594"/>
                <a:gd name="T1" fmla="*/ 125 h 272"/>
                <a:gd name="T2" fmla="*/ 552 w 594"/>
                <a:gd name="T3" fmla="*/ 0 h 272"/>
                <a:gd name="T4" fmla="*/ 594 w 594"/>
                <a:gd name="T5" fmla="*/ 130 h 272"/>
                <a:gd name="T6" fmla="*/ 42 w 594"/>
                <a:gd name="T7" fmla="*/ 272 h 272"/>
                <a:gd name="T8" fmla="*/ 0 w 594"/>
                <a:gd name="T9" fmla="*/ 125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72">
                  <a:moveTo>
                    <a:pt x="0" y="125"/>
                  </a:moveTo>
                  <a:lnTo>
                    <a:pt x="552" y="0"/>
                  </a:lnTo>
                  <a:lnTo>
                    <a:pt x="594" y="130"/>
                  </a:lnTo>
                  <a:lnTo>
                    <a:pt x="42" y="272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8"/>
            <p:cNvSpPr/>
            <p:nvPr/>
          </p:nvSpPr>
          <p:spPr bwMode="auto">
            <a:xfrm>
              <a:off x="6304" y="3762"/>
              <a:ext cx="165" cy="166"/>
            </a:xfrm>
            <a:custGeom>
              <a:avLst/>
              <a:gdLst>
                <a:gd name="T0" fmla="*/ 2 w 36"/>
                <a:gd name="T1" fmla="*/ 23 h 36"/>
                <a:gd name="T2" fmla="*/ 13 w 36"/>
                <a:gd name="T3" fmla="*/ 2 h 36"/>
                <a:gd name="T4" fmla="*/ 34 w 36"/>
                <a:gd name="T5" fmla="*/ 13 h 36"/>
                <a:gd name="T6" fmla="*/ 23 w 36"/>
                <a:gd name="T7" fmla="*/ 34 h 36"/>
                <a:gd name="T8" fmla="*/ 2 w 36"/>
                <a:gd name="T9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2" y="23"/>
                  </a:moveTo>
                  <a:cubicBezTo>
                    <a:pt x="0" y="14"/>
                    <a:pt x="5" y="5"/>
                    <a:pt x="13" y="2"/>
                  </a:cubicBezTo>
                  <a:cubicBezTo>
                    <a:pt x="22" y="0"/>
                    <a:pt x="31" y="5"/>
                    <a:pt x="34" y="13"/>
                  </a:cubicBezTo>
                  <a:cubicBezTo>
                    <a:pt x="36" y="22"/>
                    <a:pt x="31" y="31"/>
                    <a:pt x="23" y="34"/>
                  </a:cubicBezTo>
                  <a:cubicBezTo>
                    <a:pt x="14" y="36"/>
                    <a:pt x="5" y="31"/>
                    <a:pt x="2" y="2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9"/>
            <p:cNvSpPr/>
            <p:nvPr/>
          </p:nvSpPr>
          <p:spPr bwMode="auto">
            <a:xfrm>
              <a:off x="6892" y="3619"/>
              <a:ext cx="193" cy="346"/>
            </a:xfrm>
            <a:custGeom>
              <a:avLst/>
              <a:gdLst>
                <a:gd name="T0" fmla="*/ 1 w 42"/>
                <a:gd name="T1" fmla="*/ 11 h 75"/>
                <a:gd name="T2" fmla="*/ 8 w 42"/>
                <a:gd name="T3" fmla="*/ 35 h 75"/>
                <a:gd name="T4" fmla="*/ 9 w 42"/>
                <a:gd name="T5" fmla="*/ 38 h 75"/>
                <a:gd name="T6" fmla="*/ 35 w 42"/>
                <a:gd name="T7" fmla="*/ 72 h 75"/>
                <a:gd name="T8" fmla="*/ 40 w 42"/>
                <a:gd name="T9" fmla="*/ 73 h 75"/>
                <a:gd name="T10" fmla="*/ 41 w 42"/>
                <a:gd name="T11" fmla="*/ 67 h 75"/>
                <a:gd name="T12" fmla="*/ 23 w 42"/>
                <a:gd name="T13" fmla="*/ 5 h 75"/>
                <a:gd name="T14" fmla="*/ 18 w 42"/>
                <a:gd name="T15" fmla="*/ 1 h 75"/>
                <a:gd name="T16" fmla="*/ 3 w 42"/>
                <a:gd name="T17" fmla="*/ 5 h 75"/>
                <a:gd name="T18" fmla="*/ 1 w 42"/>
                <a:gd name="T1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75">
                  <a:moveTo>
                    <a:pt x="1" y="11"/>
                  </a:moveTo>
                  <a:cubicBezTo>
                    <a:pt x="8" y="35"/>
                    <a:pt x="8" y="35"/>
                    <a:pt x="8" y="35"/>
                  </a:cubicBezTo>
                  <a:cubicBezTo>
                    <a:pt x="8" y="36"/>
                    <a:pt x="9" y="37"/>
                    <a:pt x="9" y="38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7" y="74"/>
                    <a:pt x="39" y="75"/>
                    <a:pt x="40" y="73"/>
                  </a:cubicBezTo>
                  <a:cubicBezTo>
                    <a:pt x="42" y="72"/>
                    <a:pt x="42" y="70"/>
                    <a:pt x="41" y="67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0" y="0"/>
                    <a:pt x="18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6"/>
                    <a:pt x="0" y="8"/>
                    <a:pt x="1" y="1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0"/>
            <p:cNvSpPr/>
            <p:nvPr/>
          </p:nvSpPr>
          <p:spPr bwMode="auto">
            <a:xfrm>
              <a:off x="6842" y="3615"/>
              <a:ext cx="257" cy="359"/>
            </a:xfrm>
            <a:custGeom>
              <a:avLst/>
              <a:gdLst>
                <a:gd name="T0" fmla="*/ 8 w 56"/>
                <a:gd name="T1" fmla="*/ 40 h 78"/>
                <a:gd name="T2" fmla="*/ 0 w 56"/>
                <a:gd name="T3" fmla="*/ 9 h 78"/>
                <a:gd name="T4" fmla="*/ 25 w 56"/>
                <a:gd name="T5" fmla="*/ 1 h 78"/>
                <a:gd name="T6" fmla="*/ 35 w 56"/>
                <a:gd name="T7" fmla="*/ 7 h 78"/>
                <a:gd name="T8" fmla="*/ 54 w 56"/>
                <a:gd name="T9" fmla="*/ 70 h 78"/>
                <a:gd name="T10" fmla="*/ 52 w 56"/>
                <a:gd name="T11" fmla="*/ 76 h 78"/>
                <a:gd name="T12" fmla="*/ 43 w 56"/>
                <a:gd name="T13" fmla="*/ 72 h 78"/>
                <a:gd name="T14" fmla="*/ 18 w 56"/>
                <a:gd name="T15" fmla="*/ 38 h 78"/>
                <a:gd name="T16" fmla="*/ 8 w 56"/>
                <a:gd name="T1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8">
                  <a:moveTo>
                    <a:pt x="8" y="4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31" y="0"/>
                    <a:pt x="35" y="7"/>
                  </a:cubicBezTo>
                  <a:cubicBezTo>
                    <a:pt x="39" y="15"/>
                    <a:pt x="54" y="70"/>
                    <a:pt x="54" y="70"/>
                  </a:cubicBezTo>
                  <a:cubicBezTo>
                    <a:pt x="54" y="70"/>
                    <a:pt x="56" y="74"/>
                    <a:pt x="52" y="76"/>
                  </a:cubicBezTo>
                  <a:cubicBezTo>
                    <a:pt x="46" y="78"/>
                    <a:pt x="45" y="73"/>
                    <a:pt x="43" y="72"/>
                  </a:cubicBezTo>
                  <a:cubicBezTo>
                    <a:pt x="18" y="38"/>
                    <a:pt x="18" y="38"/>
                    <a:pt x="18" y="38"/>
                  </a:cubicBezTo>
                  <a:lnTo>
                    <a:pt x="8" y="4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11"/>
            <p:cNvSpPr/>
            <p:nvPr/>
          </p:nvSpPr>
          <p:spPr bwMode="auto">
            <a:xfrm>
              <a:off x="6856" y="3587"/>
              <a:ext cx="257" cy="424"/>
            </a:xfrm>
            <a:custGeom>
              <a:avLst/>
              <a:gdLst>
                <a:gd name="T0" fmla="*/ 1 w 56"/>
                <a:gd name="T1" fmla="*/ 13 h 92"/>
                <a:gd name="T2" fmla="*/ 18 w 56"/>
                <a:gd name="T3" fmla="*/ 25 h 92"/>
                <a:gd name="T4" fmla="*/ 11 w 56"/>
                <a:gd name="T5" fmla="*/ 46 h 92"/>
                <a:gd name="T6" fmla="*/ 46 w 56"/>
                <a:gd name="T7" fmla="*/ 90 h 92"/>
                <a:gd name="T8" fmla="*/ 55 w 56"/>
                <a:gd name="T9" fmla="*/ 86 h 92"/>
                <a:gd name="T10" fmla="*/ 31 w 56"/>
                <a:gd name="T11" fmla="*/ 3 h 92"/>
                <a:gd name="T12" fmla="*/ 1 w 56"/>
                <a:gd name="T13" fmla="*/ 1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92">
                  <a:moveTo>
                    <a:pt x="1" y="13"/>
                  </a:moveTo>
                  <a:cubicBezTo>
                    <a:pt x="3" y="16"/>
                    <a:pt x="15" y="17"/>
                    <a:pt x="18" y="25"/>
                  </a:cubicBezTo>
                  <a:cubicBezTo>
                    <a:pt x="21" y="36"/>
                    <a:pt x="11" y="46"/>
                    <a:pt x="11" y="46"/>
                  </a:cubicBezTo>
                  <a:cubicBezTo>
                    <a:pt x="11" y="46"/>
                    <a:pt x="29" y="67"/>
                    <a:pt x="46" y="90"/>
                  </a:cubicBezTo>
                  <a:cubicBezTo>
                    <a:pt x="48" y="92"/>
                    <a:pt x="56" y="91"/>
                    <a:pt x="55" y="86"/>
                  </a:cubicBezTo>
                  <a:cubicBezTo>
                    <a:pt x="55" y="82"/>
                    <a:pt x="37" y="6"/>
                    <a:pt x="31" y="3"/>
                  </a:cubicBezTo>
                  <a:cubicBezTo>
                    <a:pt x="25" y="0"/>
                    <a:pt x="0" y="11"/>
                    <a:pt x="1" y="13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2"/>
            <p:cNvSpPr/>
            <p:nvPr/>
          </p:nvSpPr>
          <p:spPr bwMode="auto">
            <a:xfrm>
              <a:off x="5499" y="3403"/>
              <a:ext cx="455" cy="327"/>
            </a:xfrm>
            <a:custGeom>
              <a:avLst/>
              <a:gdLst>
                <a:gd name="T0" fmla="*/ 0 w 455"/>
                <a:gd name="T1" fmla="*/ 193 h 327"/>
                <a:gd name="T2" fmla="*/ 386 w 455"/>
                <a:gd name="T3" fmla="*/ 0 h 327"/>
                <a:gd name="T4" fmla="*/ 455 w 455"/>
                <a:gd name="T5" fmla="*/ 138 h 327"/>
                <a:gd name="T6" fmla="*/ 64 w 455"/>
                <a:gd name="T7" fmla="*/ 327 h 327"/>
                <a:gd name="T8" fmla="*/ 0 w 455"/>
                <a:gd name="T9" fmla="*/ 19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27">
                  <a:moveTo>
                    <a:pt x="0" y="193"/>
                  </a:moveTo>
                  <a:lnTo>
                    <a:pt x="386" y="0"/>
                  </a:lnTo>
                  <a:lnTo>
                    <a:pt x="455" y="138"/>
                  </a:lnTo>
                  <a:lnTo>
                    <a:pt x="64" y="327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3"/>
            <p:cNvSpPr/>
            <p:nvPr/>
          </p:nvSpPr>
          <p:spPr bwMode="auto">
            <a:xfrm>
              <a:off x="5435" y="3583"/>
              <a:ext cx="174" cy="170"/>
            </a:xfrm>
            <a:custGeom>
              <a:avLst/>
              <a:gdLst>
                <a:gd name="T0" fmla="*/ 4 w 38"/>
                <a:gd name="T1" fmla="*/ 26 h 37"/>
                <a:gd name="T2" fmla="*/ 12 w 38"/>
                <a:gd name="T3" fmla="*/ 4 h 37"/>
                <a:gd name="T4" fmla="*/ 34 w 38"/>
                <a:gd name="T5" fmla="*/ 11 h 37"/>
                <a:gd name="T6" fmla="*/ 26 w 38"/>
                <a:gd name="T7" fmla="*/ 33 h 37"/>
                <a:gd name="T8" fmla="*/ 4 w 38"/>
                <a:gd name="T9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4" y="26"/>
                  </a:moveTo>
                  <a:cubicBezTo>
                    <a:pt x="0" y="18"/>
                    <a:pt x="4" y="8"/>
                    <a:pt x="12" y="4"/>
                  </a:cubicBezTo>
                  <a:cubicBezTo>
                    <a:pt x="20" y="0"/>
                    <a:pt x="30" y="3"/>
                    <a:pt x="34" y="11"/>
                  </a:cubicBezTo>
                  <a:cubicBezTo>
                    <a:pt x="38" y="20"/>
                    <a:pt x="35" y="29"/>
                    <a:pt x="26" y="33"/>
                  </a:cubicBezTo>
                  <a:cubicBezTo>
                    <a:pt x="18" y="37"/>
                    <a:pt x="8" y="34"/>
                    <a:pt x="4" y="26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4"/>
            <p:cNvSpPr/>
            <p:nvPr/>
          </p:nvSpPr>
          <p:spPr bwMode="auto">
            <a:xfrm>
              <a:off x="5821" y="3394"/>
              <a:ext cx="175" cy="170"/>
            </a:xfrm>
            <a:custGeom>
              <a:avLst/>
              <a:gdLst>
                <a:gd name="T0" fmla="*/ 4 w 38"/>
                <a:gd name="T1" fmla="*/ 26 h 37"/>
                <a:gd name="T2" fmla="*/ 12 w 38"/>
                <a:gd name="T3" fmla="*/ 4 h 37"/>
                <a:gd name="T4" fmla="*/ 34 w 38"/>
                <a:gd name="T5" fmla="*/ 11 h 37"/>
                <a:gd name="T6" fmla="*/ 26 w 38"/>
                <a:gd name="T7" fmla="*/ 33 h 37"/>
                <a:gd name="T8" fmla="*/ 4 w 38"/>
                <a:gd name="T9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4" y="26"/>
                  </a:moveTo>
                  <a:cubicBezTo>
                    <a:pt x="0" y="17"/>
                    <a:pt x="4" y="8"/>
                    <a:pt x="12" y="4"/>
                  </a:cubicBezTo>
                  <a:cubicBezTo>
                    <a:pt x="20" y="0"/>
                    <a:pt x="30" y="3"/>
                    <a:pt x="34" y="11"/>
                  </a:cubicBezTo>
                  <a:cubicBezTo>
                    <a:pt x="38" y="19"/>
                    <a:pt x="35" y="29"/>
                    <a:pt x="26" y="33"/>
                  </a:cubicBezTo>
                  <a:cubicBezTo>
                    <a:pt x="18" y="37"/>
                    <a:pt x="8" y="34"/>
                    <a:pt x="4" y="26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5"/>
            <p:cNvSpPr/>
            <p:nvPr/>
          </p:nvSpPr>
          <p:spPr bwMode="auto">
            <a:xfrm>
              <a:off x="5223" y="3661"/>
              <a:ext cx="363" cy="571"/>
            </a:xfrm>
            <a:custGeom>
              <a:avLst/>
              <a:gdLst>
                <a:gd name="T0" fmla="*/ 363 w 363"/>
                <a:gd name="T1" fmla="*/ 55 h 571"/>
                <a:gd name="T2" fmla="*/ 129 w 363"/>
                <a:gd name="T3" fmla="*/ 571 h 571"/>
                <a:gd name="T4" fmla="*/ 0 w 363"/>
                <a:gd name="T5" fmla="*/ 525 h 571"/>
                <a:gd name="T6" fmla="*/ 221 w 363"/>
                <a:gd name="T7" fmla="*/ 0 h 571"/>
                <a:gd name="T8" fmla="*/ 363 w 363"/>
                <a:gd name="T9" fmla="*/ 55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571">
                  <a:moveTo>
                    <a:pt x="363" y="55"/>
                  </a:moveTo>
                  <a:lnTo>
                    <a:pt x="129" y="571"/>
                  </a:lnTo>
                  <a:lnTo>
                    <a:pt x="0" y="525"/>
                  </a:lnTo>
                  <a:lnTo>
                    <a:pt x="221" y="0"/>
                  </a:lnTo>
                  <a:lnTo>
                    <a:pt x="363" y="5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6"/>
            <p:cNvSpPr/>
            <p:nvPr/>
          </p:nvSpPr>
          <p:spPr bwMode="auto">
            <a:xfrm>
              <a:off x="5430" y="3592"/>
              <a:ext cx="175" cy="170"/>
            </a:xfrm>
            <a:custGeom>
              <a:avLst/>
              <a:gdLst>
                <a:gd name="T0" fmla="*/ 25 w 38"/>
                <a:gd name="T1" fmla="*/ 3 h 37"/>
                <a:gd name="T2" fmla="*/ 34 w 38"/>
                <a:gd name="T3" fmla="*/ 24 h 37"/>
                <a:gd name="T4" fmla="*/ 13 w 38"/>
                <a:gd name="T5" fmla="*/ 34 h 37"/>
                <a:gd name="T6" fmla="*/ 4 w 38"/>
                <a:gd name="T7" fmla="*/ 13 h 37"/>
                <a:gd name="T8" fmla="*/ 25 w 38"/>
                <a:gd name="T9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25" y="3"/>
                  </a:moveTo>
                  <a:cubicBezTo>
                    <a:pt x="33" y="6"/>
                    <a:pt x="38" y="16"/>
                    <a:pt x="34" y="24"/>
                  </a:cubicBezTo>
                  <a:cubicBezTo>
                    <a:pt x="31" y="33"/>
                    <a:pt x="22" y="37"/>
                    <a:pt x="13" y="34"/>
                  </a:cubicBezTo>
                  <a:cubicBezTo>
                    <a:pt x="5" y="31"/>
                    <a:pt x="0" y="21"/>
                    <a:pt x="4" y="13"/>
                  </a:cubicBezTo>
                  <a:cubicBezTo>
                    <a:pt x="7" y="4"/>
                    <a:pt x="17" y="0"/>
                    <a:pt x="25" y="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7"/>
            <p:cNvSpPr/>
            <p:nvPr/>
          </p:nvSpPr>
          <p:spPr bwMode="auto">
            <a:xfrm>
              <a:off x="5012" y="4145"/>
              <a:ext cx="354" cy="147"/>
            </a:xfrm>
            <a:custGeom>
              <a:avLst/>
              <a:gdLst>
                <a:gd name="T0" fmla="*/ 73 w 77"/>
                <a:gd name="T1" fmla="*/ 10 h 32"/>
                <a:gd name="T2" fmla="*/ 50 w 77"/>
                <a:gd name="T3" fmla="*/ 1 h 32"/>
                <a:gd name="T4" fmla="*/ 47 w 77"/>
                <a:gd name="T5" fmla="*/ 0 h 32"/>
                <a:gd name="T6" fmla="*/ 4 w 77"/>
                <a:gd name="T7" fmla="*/ 0 h 32"/>
                <a:gd name="T8" fmla="*/ 0 w 77"/>
                <a:gd name="T9" fmla="*/ 3 h 32"/>
                <a:gd name="T10" fmla="*/ 4 w 77"/>
                <a:gd name="T11" fmla="*/ 8 h 32"/>
                <a:gd name="T12" fmla="*/ 64 w 77"/>
                <a:gd name="T13" fmla="*/ 31 h 32"/>
                <a:gd name="T14" fmla="*/ 71 w 77"/>
                <a:gd name="T15" fmla="*/ 30 h 32"/>
                <a:gd name="T16" fmla="*/ 77 w 77"/>
                <a:gd name="T17" fmla="*/ 15 h 32"/>
                <a:gd name="T18" fmla="*/ 73 w 77"/>
                <a:gd name="T1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32">
                  <a:moveTo>
                    <a:pt x="73" y="10"/>
                  </a:moveTo>
                  <a:cubicBezTo>
                    <a:pt x="50" y="1"/>
                    <a:pt x="50" y="1"/>
                    <a:pt x="50" y="1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1" y="7"/>
                    <a:pt x="4" y="8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7" y="32"/>
                    <a:pt x="70" y="32"/>
                    <a:pt x="71" y="30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77" y="13"/>
                    <a:pt x="76" y="11"/>
                    <a:pt x="73" y="1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8"/>
            <p:cNvSpPr/>
            <p:nvPr/>
          </p:nvSpPr>
          <p:spPr bwMode="auto">
            <a:xfrm>
              <a:off x="4998" y="4094"/>
              <a:ext cx="395" cy="203"/>
            </a:xfrm>
            <a:custGeom>
              <a:avLst/>
              <a:gdLst>
                <a:gd name="T0" fmla="*/ 56 w 86"/>
                <a:gd name="T1" fmla="*/ 0 h 44"/>
                <a:gd name="T2" fmla="*/ 86 w 86"/>
                <a:gd name="T3" fmla="*/ 13 h 44"/>
                <a:gd name="T4" fmla="*/ 77 w 86"/>
                <a:gd name="T5" fmla="*/ 37 h 44"/>
                <a:gd name="T6" fmla="*/ 66 w 86"/>
                <a:gd name="T7" fmla="*/ 42 h 44"/>
                <a:gd name="T8" fmla="*/ 4 w 86"/>
                <a:gd name="T9" fmla="*/ 19 h 44"/>
                <a:gd name="T10" fmla="*/ 1 w 86"/>
                <a:gd name="T11" fmla="*/ 13 h 44"/>
                <a:gd name="T12" fmla="*/ 10 w 86"/>
                <a:gd name="T13" fmla="*/ 10 h 44"/>
                <a:gd name="T14" fmla="*/ 51 w 86"/>
                <a:gd name="T15" fmla="*/ 10 h 44"/>
                <a:gd name="T16" fmla="*/ 56 w 86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44">
                  <a:moveTo>
                    <a:pt x="56" y="0"/>
                  </a:moveTo>
                  <a:cubicBezTo>
                    <a:pt x="86" y="13"/>
                    <a:pt x="86" y="13"/>
                    <a:pt x="86" y="1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7"/>
                    <a:pt x="74" y="44"/>
                    <a:pt x="66" y="42"/>
                  </a:cubicBezTo>
                  <a:cubicBezTo>
                    <a:pt x="58" y="40"/>
                    <a:pt x="4" y="19"/>
                    <a:pt x="4" y="19"/>
                  </a:cubicBezTo>
                  <a:cubicBezTo>
                    <a:pt x="4" y="19"/>
                    <a:pt x="0" y="18"/>
                    <a:pt x="1" y="13"/>
                  </a:cubicBezTo>
                  <a:cubicBezTo>
                    <a:pt x="3" y="8"/>
                    <a:pt x="7" y="10"/>
                    <a:pt x="10" y="10"/>
                  </a:cubicBezTo>
                  <a:cubicBezTo>
                    <a:pt x="51" y="10"/>
                    <a:pt x="51" y="10"/>
                    <a:pt x="51" y="1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9"/>
            <p:cNvSpPr/>
            <p:nvPr/>
          </p:nvSpPr>
          <p:spPr bwMode="auto">
            <a:xfrm>
              <a:off x="5632" y="3352"/>
              <a:ext cx="391" cy="332"/>
            </a:xfrm>
            <a:custGeom>
              <a:avLst/>
              <a:gdLst>
                <a:gd name="T0" fmla="*/ 92 w 391"/>
                <a:gd name="T1" fmla="*/ 332 h 332"/>
                <a:gd name="T2" fmla="*/ 0 w 391"/>
                <a:gd name="T3" fmla="*/ 143 h 332"/>
                <a:gd name="T4" fmla="*/ 299 w 391"/>
                <a:gd name="T5" fmla="*/ 0 h 332"/>
                <a:gd name="T6" fmla="*/ 391 w 391"/>
                <a:gd name="T7" fmla="*/ 184 h 332"/>
                <a:gd name="T8" fmla="*/ 92 w 391"/>
                <a:gd name="T9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332">
                  <a:moveTo>
                    <a:pt x="92" y="332"/>
                  </a:moveTo>
                  <a:lnTo>
                    <a:pt x="0" y="143"/>
                  </a:lnTo>
                  <a:lnTo>
                    <a:pt x="299" y="0"/>
                  </a:lnTo>
                  <a:lnTo>
                    <a:pt x="391" y="184"/>
                  </a:lnTo>
                  <a:lnTo>
                    <a:pt x="92" y="33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0"/>
            <p:cNvSpPr/>
            <p:nvPr/>
          </p:nvSpPr>
          <p:spPr bwMode="auto">
            <a:xfrm>
              <a:off x="4952" y="4117"/>
              <a:ext cx="446" cy="207"/>
            </a:xfrm>
            <a:custGeom>
              <a:avLst/>
              <a:gdLst>
                <a:gd name="T0" fmla="*/ 95 w 97"/>
                <a:gd name="T1" fmla="*/ 13 h 45"/>
                <a:gd name="T2" fmla="*/ 75 w 97"/>
                <a:gd name="T3" fmla="*/ 18 h 45"/>
                <a:gd name="T4" fmla="*/ 63 w 97"/>
                <a:gd name="T5" fmla="*/ 0 h 45"/>
                <a:gd name="T6" fmla="*/ 6 w 97"/>
                <a:gd name="T7" fmla="*/ 2 h 45"/>
                <a:gd name="T8" fmla="*/ 4 w 97"/>
                <a:gd name="T9" fmla="*/ 11 h 45"/>
                <a:gd name="T10" fmla="*/ 85 w 97"/>
                <a:gd name="T11" fmla="*/ 42 h 45"/>
                <a:gd name="T12" fmla="*/ 95 w 97"/>
                <a:gd name="T13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45">
                  <a:moveTo>
                    <a:pt x="95" y="13"/>
                  </a:moveTo>
                  <a:cubicBezTo>
                    <a:pt x="92" y="12"/>
                    <a:pt x="83" y="21"/>
                    <a:pt x="75" y="18"/>
                  </a:cubicBezTo>
                  <a:cubicBezTo>
                    <a:pt x="64" y="15"/>
                    <a:pt x="63" y="0"/>
                    <a:pt x="63" y="0"/>
                  </a:cubicBezTo>
                  <a:cubicBezTo>
                    <a:pt x="63" y="0"/>
                    <a:pt x="35" y="1"/>
                    <a:pt x="6" y="2"/>
                  </a:cubicBezTo>
                  <a:cubicBezTo>
                    <a:pt x="3" y="2"/>
                    <a:pt x="0" y="9"/>
                    <a:pt x="4" y="11"/>
                  </a:cubicBezTo>
                  <a:cubicBezTo>
                    <a:pt x="8" y="14"/>
                    <a:pt x="79" y="45"/>
                    <a:pt x="85" y="42"/>
                  </a:cubicBezTo>
                  <a:cubicBezTo>
                    <a:pt x="91" y="39"/>
                    <a:pt x="97" y="13"/>
                    <a:pt x="95" y="13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21"/>
            <p:cNvSpPr/>
            <p:nvPr/>
          </p:nvSpPr>
          <p:spPr bwMode="auto">
            <a:xfrm>
              <a:off x="5931" y="2532"/>
              <a:ext cx="166" cy="212"/>
            </a:xfrm>
            <a:custGeom>
              <a:avLst/>
              <a:gdLst>
                <a:gd name="T0" fmla="*/ 36 w 36"/>
                <a:gd name="T1" fmla="*/ 42 h 46"/>
                <a:gd name="T2" fmla="*/ 32 w 36"/>
                <a:gd name="T3" fmla="*/ 46 h 46"/>
                <a:gd name="T4" fmla="*/ 5 w 36"/>
                <a:gd name="T5" fmla="*/ 46 h 46"/>
                <a:gd name="T6" fmla="*/ 1 w 36"/>
                <a:gd name="T7" fmla="*/ 42 h 46"/>
                <a:gd name="T8" fmla="*/ 0 w 36"/>
                <a:gd name="T9" fmla="*/ 5 h 46"/>
                <a:gd name="T10" fmla="*/ 4 w 36"/>
                <a:gd name="T11" fmla="*/ 1 h 46"/>
                <a:gd name="T12" fmla="*/ 31 w 36"/>
                <a:gd name="T13" fmla="*/ 0 h 46"/>
                <a:gd name="T14" fmla="*/ 35 w 36"/>
                <a:gd name="T15" fmla="*/ 4 h 46"/>
                <a:gd name="T16" fmla="*/ 36 w 36"/>
                <a:gd name="T17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46">
                  <a:moveTo>
                    <a:pt x="36" y="42"/>
                  </a:moveTo>
                  <a:cubicBezTo>
                    <a:pt x="36" y="44"/>
                    <a:pt x="34" y="46"/>
                    <a:pt x="32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3" y="46"/>
                    <a:pt x="1" y="45"/>
                    <a:pt x="1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0"/>
                    <a:pt x="35" y="2"/>
                    <a:pt x="35" y="4"/>
                  </a:cubicBezTo>
                  <a:lnTo>
                    <a:pt x="36" y="4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2"/>
            <p:cNvSpPr/>
            <p:nvPr/>
          </p:nvSpPr>
          <p:spPr bwMode="auto">
            <a:xfrm>
              <a:off x="5757" y="1956"/>
              <a:ext cx="533" cy="539"/>
            </a:xfrm>
            <a:custGeom>
              <a:avLst/>
              <a:gdLst>
                <a:gd name="T0" fmla="*/ 115 w 116"/>
                <a:gd name="T1" fmla="*/ 60 h 117"/>
                <a:gd name="T2" fmla="*/ 56 w 116"/>
                <a:gd name="T3" fmla="*/ 116 h 117"/>
                <a:gd name="T4" fmla="*/ 1 w 116"/>
                <a:gd name="T5" fmla="*/ 56 h 117"/>
                <a:gd name="T6" fmla="*/ 60 w 116"/>
                <a:gd name="T7" fmla="*/ 1 h 117"/>
                <a:gd name="T8" fmla="*/ 115 w 116"/>
                <a:gd name="T9" fmla="*/ 6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7">
                  <a:moveTo>
                    <a:pt x="115" y="60"/>
                  </a:moveTo>
                  <a:cubicBezTo>
                    <a:pt x="114" y="92"/>
                    <a:pt x="88" y="117"/>
                    <a:pt x="56" y="116"/>
                  </a:cubicBezTo>
                  <a:cubicBezTo>
                    <a:pt x="24" y="115"/>
                    <a:pt x="0" y="88"/>
                    <a:pt x="1" y="56"/>
                  </a:cubicBezTo>
                  <a:cubicBezTo>
                    <a:pt x="2" y="25"/>
                    <a:pt x="28" y="0"/>
                    <a:pt x="60" y="1"/>
                  </a:cubicBezTo>
                  <a:cubicBezTo>
                    <a:pt x="91" y="2"/>
                    <a:pt x="116" y="28"/>
                    <a:pt x="115" y="6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3"/>
            <p:cNvSpPr/>
            <p:nvPr/>
          </p:nvSpPr>
          <p:spPr bwMode="auto">
            <a:xfrm>
              <a:off x="5757" y="2043"/>
              <a:ext cx="386" cy="572"/>
            </a:xfrm>
            <a:custGeom>
              <a:avLst/>
              <a:gdLst>
                <a:gd name="T0" fmla="*/ 83 w 84"/>
                <a:gd name="T1" fmla="*/ 77 h 124"/>
                <a:gd name="T2" fmla="*/ 46 w 84"/>
                <a:gd name="T3" fmla="*/ 123 h 124"/>
                <a:gd name="T4" fmla="*/ 35 w 84"/>
                <a:gd name="T5" fmla="*/ 123 h 124"/>
                <a:gd name="T6" fmla="*/ 0 w 84"/>
                <a:gd name="T7" fmla="*/ 76 h 124"/>
                <a:gd name="T8" fmla="*/ 1 w 84"/>
                <a:gd name="T9" fmla="*/ 35 h 124"/>
                <a:gd name="T10" fmla="*/ 37 w 84"/>
                <a:gd name="T11" fmla="*/ 0 h 124"/>
                <a:gd name="T12" fmla="*/ 48 w 84"/>
                <a:gd name="T13" fmla="*/ 0 h 124"/>
                <a:gd name="T14" fmla="*/ 84 w 84"/>
                <a:gd name="T15" fmla="*/ 37 h 124"/>
                <a:gd name="T16" fmla="*/ 83 w 84"/>
                <a:gd name="T17" fmla="*/ 7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24">
                  <a:moveTo>
                    <a:pt x="83" y="77"/>
                  </a:moveTo>
                  <a:cubicBezTo>
                    <a:pt x="82" y="97"/>
                    <a:pt x="66" y="124"/>
                    <a:pt x="46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15" y="123"/>
                    <a:pt x="0" y="96"/>
                    <a:pt x="0" y="7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15"/>
                    <a:pt x="17" y="0"/>
                    <a:pt x="37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8" y="1"/>
                    <a:pt x="84" y="17"/>
                    <a:pt x="84" y="37"/>
                  </a:cubicBezTo>
                  <a:lnTo>
                    <a:pt x="83" y="77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4"/>
            <p:cNvSpPr/>
            <p:nvPr/>
          </p:nvSpPr>
          <p:spPr bwMode="auto">
            <a:xfrm>
              <a:off x="5816" y="2325"/>
              <a:ext cx="442" cy="290"/>
            </a:xfrm>
            <a:custGeom>
              <a:avLst/>
              <a:gdLst>
                <a:gd name="T0" fmla="*/ 96 w 96"/>
                <a:gd name="T1" fmla="*/ 4 h 63"/>
                <a:gd name="T2" fmla="*/ 31 w 96"/>
                <a:gd name="T3" fmla="*/ 62 h 63"/>
                <a:gd name="T4" fmla="*/ 41 w 96"/>
                <a:gd name="T5" fmla="*/ 0 h 63"/>
                <a:gd name="T6" fmla="*/ 96 w 96"/>
                <a:gd name="T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63">
                  <a:moveTo>
                    <a:pt x="96" y="4"/>
                  </a:moveTo>
                  <a:cubicBezTo>
                    <a:pt x="96" y="4"/>
                    <a:pt x="63" y="63"/>
                    <a:pt x="31" y="62"/>
                  </a:cubicBezTo>
                  <a:cubicBezTo>
                    <a:pt x="0" y="61"/>
                    <a:pt x="41" y="0"/>
                    <a:pt x="41" y="0"/>
                  </a:cubicBezTo>
                  <a:lnTo>
                    <a:pt x="96" y="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5"/>
            <p:cNvSpPr/>
            <p:nvPr/>
          </p:nvSpPr>
          <p:spPr bwMode="auto">
            <a:xfrm>
              <a:off x="5752" y="2403"/>
              <a:ext cx="326" cy="230"/>
            </a:xfrm>
            <a:custGeom>
              <a:avLst/>
              <a:gdLst>
                <a:gd name="T0" fmla="*/ 6 w 71"/>
                <a:gd name="T1" fmla="*/ 16 h 50"/>
                <a:gd name="T2" fmla="*/ 27 w 71"/>
                <a:gd name="T3" fmla="*/ 48 h 50"/>
                <a:gd name="T4" fmla="*/ 71 w 71"/>
                <a:gd name="T5" fmla="*/ 34 h 50"/>
                <a:gd name="T6" fmla="*/ 27 w 71"/>
                <a:gd name="T7" fmla="*/ 0 h 50"/>
                <a:gd name="T8" fmla="*/ 6 w 71"/>
                <a:gd name="T9" fmla="*/ 1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0">
                  <a:moveTo>
                    <a:pt x="6" y="16"/>
                  </a:moveTo>
                  <a:cubicBezTo>
                    <a:pt x="6" y="16"/>
                    <a:pt x="7" y="46"/>
                    <a:pt x="27" y="48"/>
                  </a:cubicBezTo>
                  <a:cubicBezTo>
                    <a:pt x="48" y="50"/>
                    <a:pt x="59" y="45"/>
                    <a:pt x="71" y="34"/>
                  </a:cubicBezTo>
                  <a:cubicBezTo>
                    <a:pt x="66" y="23"/>
                    <a:pt x="53" y="1"/>
                    <a:pt x="27" y="0"/>
                  </a:cubicBezTo>
                  <a:cubicBezTo>
                    <a:pt x="0" y="1"/>
                    <a:pt x="6" y="16"/>
                    <a:pt x="6" y="16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6"/>
            <p:cNvSpPr/>
            <p:nvPr/>
          </p:nvSpPr>
          <p:spPr bwMode="auto">
            <a:xfrm>
              <a:off x="5826" y="2454"/>
              <a:ext cx="119" cy="36"/>
            </a:xfrm>
            <a:custGeom>
              <a:avLst/>
              <a:gdLst>
                <a:gd name="T0" fmla="*/ 119 w 119"/>
                <a:gd name="T1" fmla="*/ 36 h 36"/>
                <a:gd name="T2" fmla="*/ 0 w 119"/>
                <a:gd name="T3" fmla="*/ 36 h 36"/>
                <a:gd name="T4" fmla="*/ 0 w 119"/>
                <a:gd name="T5" fmla="*/ 0 h 36"/>
                <a:gd name="T6" fmla="*/ 119 w 119"/>
                <a:gd name="T7" fmla="*/ 4 h 36"/>
                <a:gd name="T8" fmla="*/ 119 w 119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36">
                  <a:moveTo>
                    <a:pt x="119" y="36"/>
                  </a:moveTo>
                  <a:lnTo>
                    <a:pt x="0" y="36"/>
                  </a:lnTo>
                  <a:lnTo>
                    <a:pt x="0" y="0"/>
                  </a:lnTo>
                  <a:lnTo>
                    <a:pt x="119" y="4"/>
                  </a:lnTo>
                  <a:lnTo>
                    <a:pt x="119" y="36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7"/>
            <p:cNvSpPr/>
            <p:nvPr/>
          </p:nvSpPr>
          <p:spPr bwMode="auto">
            <a:xfrm>
              <a:off x="5789" y="1914"/>
              <a:ext cx="547" cy="526"/>
            </a:xfrm>
            <a:custGeom>
              <a:avLst/>
              <a:gdLst>
                <a:gd name="T0" fmla="*/ 88 w 119"/>
                <a:gd name="T1" fmla="*/ 114 h 114"/>
                <a:gd name="T2" fmla="*/ 84 w 119"/>
                <a:gd name="T3" fmla="*/ 23 h 114"/>
                <a:gd name="T4" fmla="*/ 3 w 119"/>
                <a:gd name="T5" fmla="*/ 2 h 114"/>
                <a:gd name="T6" fmla="*/ 62 w 119"/>
                <a:gd name="T7" fmla="*/ 1 h 114"/>
                <a:gd name="T8" fmla="*/ 91 w 119"/>
                <a:gd name="T9" fmla="*/ 17 h 114"/>
                <a:gd name="T10" fmla="*/ 114 w 119"/>
                <a:gd name="T11" fmla="*/ 45 h 114"/>
                <a:gd name="T12" fmla="*/ 88 w 119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14">
                  <a:moveTo>
                    <a:pt x="88" y="114"/>
                  </a:moveTo>
                  <a:cubicBezTo>
                    <a:pt x="88" y="114"/>
                    <a:pt x="72" y="38"/>
                    <a:pt x="84" y="23"/>
                  </a:cubicBezTo>
                  <a:cubicBezTo>
                    <a:pt x="18" y="48"/>
                    <a:pt x="0" y="11"/>
                    <a:pt x="3" y="2"/>
                  </a:cubicBezTo>
                  <a:cubicBezTo>
                    <a:pt x="21" y="9"/>
                    <a:pt x="43" y="0"/>
                    <a:pt x="62" y="1"/>
                  </a:cubicBezTo>
                  <a:cubicBezTo>
                    <a:pt x="92" y="3"/>
                    <a:pt x="91" y="17"/>
                    <a:pt x="91" y="17"/>
                  </a:cubicBezTo>
                  <a:cubicBezTo>
                    <a:pt x="91" y="17"/>
                    <a:pt x="111" y="25"/>
                    <a:pt x="114" y="45"/>
                  </a:cubicBezTo>
                  <a:cubicBezTo>
                    <a:pt x="119" y="77"/>
                    <a:pt x="88" y="114"/>
                    <a:pt x="88" y="114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8"/>
            <p:cNvSpPr/>
            <p:nvPr/>
          </p:nvSpPr>
          <p:spPr bwMode="auto">
            <a:xfrm>
              <a:off x="6143" y="2186"/>
              <a:ext cx="106" cy="120"/>
            </a:xfrm>
            <a:custGeom>
              <a:avLst/>
              <a:gdLst>
                <a:gd name="T0" fmla="*/ 23 w 23"/>
                <a:gd name="T1" fmla="*/ 13 h 26"/>
                <a:gd name="T2" fmla="*/ 11 w 23"/>
                <a:gd name="T3" fmla="*/ 26 h 26"/>
                <a:gd name="T4" fmla="*/ 0 w 23"/>
                <a:gd name="T5" fmla="*/ 13 h 26"/>
                <a:gd name="T6" fmla="*/ 12 w 23"/>
                <a:gd name="T7" fmla="*/ 0 h 26"/>
                <a:gd name="T8" fmla="*/ 23 w 23"/>
                <a:gd name="T9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13"/>
                  </a:moveTo>
                  <a:cubicBezTo>
                    <a:pt x="23" y="20"/>
                    <a:pt x="18" y="26"/>
                    <a:pt x="11" y="26"/>
                  </a:cubicBez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3" y="6"/>
                    <a:pt x="23" y="1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9"/>
            <p:cNvSpPr/>
            <p:nvPr/>
          </p:nvSpPr>
          <p:spPr bwMode="auto">
            <a:xfrm>
              <a:off x="5757" y="2219"/>
              <a:ext cx="138" cy="198"/>
            </a:xfrm>
            <a:custGeom>
              <a:avLst/>
              <a:gdLst>
                <a:gd name="T0" fmla="*/ 25 w 30"/>
                <a:gd name="T1" fmla="*/ 43 h 43"/>
                <a:gd name="T2" fmla="*/ 25 w 30"/>
                <a:gd name="T3" fmla="*/ 43 h 43"/>
                <a:gd name="T4" fmla="*/ 4 w 30"/>
                <a:gd name="T5" fmla="*/ 42 h 43"/>
                <a:gd name="T6" fmla="*/ 1 w 30"/>
                <a:gd name="T7" fmla="*/ 40 h 43"/>
                <a:gd name="T8" fmla="*/ 1 w 30"/>
                <a:gd name="T9" fmla="*/ 36 h 43"/>
                <a:gd name="T10" fmla="*/ 23 w 30"/>
                <a:gd name="T11" fmla="*/ 2 h 43"/>
                <a:gd name="T12" fmla="*/ 28 w 30"/>
                <a:gd name="T13" fmla="*/ 1 h 43"/>
                <a:gd name="T14" fmla="*/ 29 w 30"/>
                <a:gd name="T15" fmla="*/ 6 h 43"/>
                <a:gd name="T16" fmla="*/ 11 w 30"/>
                <a:gd name="T17" fmla="*/ 35 h 43"/>
                <a:gd name="T18" fmla="*/ 26 w 30"/>
                <a:gd name="T19" fmla="*/ 35 h 43"/>
                <a:gd name="T20" fmla="*/ 29 w 30"/>
                <a:gd name="T21" fmla="*/ 39 h 43"/>
                <a:gd name="T22" fmla="*/ 25 w 30"/>
                <a:gd name="T2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43">
                  <a:moveTo>
                    <a:pt x="25" y="43"/>
                  </a:moveTo>
                  <a:cubicBezTo>
                    <a:pt x="25" y="43"/>
                    <a:pt x="25" y="43"/>
                    <a:pt x="25" y="43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3" y="42"/>
                    <a:pt x="2" y="41"/>
                    <a:pt x="1" y="40"/>
                  </a:cubicBezTo>
                  <a:cubicBezTo>
                    <a:pt x="0" y="39"/>
                    <a:pt x="1" y="37"/>
                    <a:pt x="1" y="36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0"/>
                    <a:pt x="26" y="0"/>
                    <a:pt x="28" y="1"/>
                  </a:cubicBezTo>
                  <a:cubicBezTo>
                    <a:pt x="30" y="2"/>
                    <a:pt x="30" y="4"/>
                    <a:pt x="29" y="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6"/>
                    <a:pt x="29" y="37"/>
                    <a:pt x="29" y="39"/>
                  </a:cubicBezTo>
                  <a:cubicBezTo>
                    <a:pt x="29" y="41"/>
                    <a:pt x="27" y="43"/>
                    <a:pt x="25" y="43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30"/>
            <p:cNvSpPr/>
            <p:nvPr/>
          </p:nvSpPr>
          <p:spPr bwMode="auto">
            <a:xfrm>
              <a:off x="6078" y="2080"/>
              <a:ext cx="120" cy="397"/>
            </a:xfrm>
            <a:custGeom>
              <a:avLst/>
              <a:gdLst>
                <a:gd name="T0" fmla="*/ 79 w 120"/>
                <a:gd name="T1" fmla="*/ 0 h 397"/>
                <a:gd name="T2" fmla="*/ 0 w 120"/>
                <a:gd name="T3" fmla="*/ 397 h 397"/>
                <a:gd name="T4" fmla="*/ 60 w 120"/>
                <a:gd name="T5" fmla="*/ 387 h 397"/>
                <a:gd name="T6" fmla="*/ 120 w 120"/>
                <a:gd name="T7" fmla="*/ 14 h 397"/>
                <a:gd name="T8" fmla="*/ 79 w 120"/>
                <a:gd name="T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397">
                  <a:moveTo>
                    <a:pt x="79" y="0"/>
                  </a:moveTo>
                  <a:lnTo>
                    <a:pt x="0" y="397"/>
                  </a:lnTo>
                  <a:lnTo>
                    <a:pt x="60" y="387"/>
                  </a:lnTo>
                  <a:lnTo>
                    <a:pt x="120" y="1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31"/>
            <p:cNvSpPr>
              <a:spLocks noEditPoints="1"/>
            </p:cNvSpPr>
            <p:nvPr/>
          </p:nvSpPr>
          <p:spPr bwMode="auto">
            <a:xfrm>
              <a:off x="5646" y="2136"/>
              <a:ext cx="534" cy="202"/>
            </a:xfrm>
            <a:custGeom>
              <a:avLst/>
              <a:gdLst>
                <a:gd name="T0" fmla="*/ 115 w 116"/>
                <a:gd name="T1" fmla="*/ 8 h 44"/>
                <a:gd name="T2" fmla="*/ 114 w 116"/>
                <a:gd name="T3" fmla="*/ 6 h 44"/>
                <a:gd name="T4" fmla="*/ 106 w 116"/>
                <a:gd name="T5" fmla="*/ 5 h 44"/>
                <a:gd name="T6" fmla="*/ 88 w 116"/>
                <a:gd name="T7" fmla="*/ 2 h 44"/>
                <a:gd name="T8" fmla="*/ 85 w 116"/>
                <a:gd name="T9" fmla="*/ 2 h 44"/>
                <a:gd name="T10" fmla="*/ 65 w 116"/>
                <a:gd name="T11" fmla="*/ 5 h 44"/>
                <a:gd name="T12" fmla="*/ 57 w 116"/>
                <a:gd name="T13" fmla="*/ 7 h 44"/>
                <a:gd name="T14" fmla="*/ 50 w 116"/>
                <a:gd name="T15" fmla="*/ 6 h 44"/>
                <a:gd name="T16" fmla="*/ 32 w 116"/>
                <a:gd name="T17" fmla="*/ 1 h 44"/>
                <a:gd name="T18" fmla="*/ 31 w 116"/>
                <a:gd name="T19" fmla="*/ 1 h 44"/>
                <a:gd name="T20" fmla="*/ 28 w 116"/>
                <a:gd name="T21" fmla="*/ 1 h 44"/>
                <a:gd name="T22" fmla="*/ 15 w 116"/>
                <a:gd name="T23" fmla="*/ 1 h 44"/>
                <a:gd name="T24" fmla="*/ 4 w 116"/>
                <a:gd name="T25" fmla="*/ 3 h 44"/>
                <a:gd name="T26" fmla="*/ 1 w 116"/>
                <a:gd name="T27" fmla="*/ 5 h 44"/>
                <a:gd name="T28" fmla="*/ 1 w 116"/>
                <a:gd name="T29" fmla="*/ 12 h 44"/>
                <a:gd name="T30" fmla="*/ 4 w 116"/>
                <a:gd name="T31" fmla="*/ 15 h 44"/>
                <a:gd name="T32" fmla="*/ 8 w 116"/>
                <a:gd name="T33" fmla="*/ 35 h 44"/>
                <a:gd name="T34" fmla="*/ 26 w 116"/>
                <a:gd name="T35" fmla="*/ 43 h 44"/>
                <a:gd name="T36" fmla="*/ 49 w 116"/>
                <a:gd name="T37" fmla="*/ 34 h 44"/>
                <a:gd name="T38" fmla="*/ 57 w 116"/>
                <a:gd name="T39" fmla="*/ 19 h 44"/>
                <a:gd name="T40" fmla="*/ 58 w 116"/>
                <a:gd name="T41" fmla="*/ 18 h 44"/>
                <a:gd name="T42" fmla="*/ 59 w 116"/>
                <a:gd name="T43" fmla="*/ 18 h 44"/>
                <a:gd name="T44" fmla="*/ 66 w 116"/>
                <a:gd name="T45" fmla="*/ 35 h 44"/>
                <a:gd name="T46" fmla="*/ 89 w 116"/>
                <a:gd name="T47" fmla="*/ 44 h 44"/>
                <a:gd name="T48" fmla="*/ 106 w 116"/>
                <a:gd name="T49" fmla="*/ 36 h 44"/>
                <a:gd name="T50" fmla="*/ 111 w 116"/>
                <a:gd name="T51" fmla="*/ 23 h 44"/>
                <a:gd name="T52" fmla="*/ 111 w 116"/>
                <a:gd name="T53" fmla="*/ 15 h 44"/>
                <a:gd name="T54" fmla="*/ 115 w 116"/>
                <a:gd name="T55" fmla="*/ 8 h 44"/>
                <a:gd name="T56" fmla="*/ 99 w 116"/>
                <a:gd name="T57" fmla="*/ 31 h 44"/>
                <a:gd name="T58" fmla="*/ 89 w 116"/>
                <a:gd name="T59" fmla="*/ 35 h 44"/>
                <a:gd name="T60" fmla="*/ 73 w 116"/>
                <a:gd name="T61" fmla="*/ 29 h 44"/>
                <a:gd name="T62" fmla="*/ 68 w 116"/>
                <a:gd name="T63" fmla="*/ 17 h 44"/>
                <a:gd name="T64" fmla="*/ 84 w 116"/>
                <a:gd name="T65" fmla="*/ 11 h 44"/>
                <a:gd name="T66" fmla="*/ 85 w 116"/>
                <a:gd name="T67" fmla="*/ 11 h 44"/>
                <a:gd name="T68" fmla="*/ 85 w 116"/>
                <a:gd name="T69" fmla="*/ 11 h 44"/>
                <a:gd name="T70" fmla="*/ 86 w 116"/>
                <a:gd name="T71" fmla="*/ 11 h 44"/>
                <a:gd name="T72" fmla="*/ 88 w 116"/>
                <a:gd name="T73" fmla="*/ 11 h 44"/>
                <a:gd name="T74" fmla="*/ 102 w 116"/>
                <a:gd name="T75" fmla="*/ 13 h 44"/>
                <a:gd name="T76" fmla="*/ 99 w 116"/>
                <a:gd name="T77" fmla="*/ 31 h 44"/>
                <a:gd name="T78" fmla="*/ 48 w 116"/>
                <a:gd name="T79" fmla="*/ 16 h 44"/>
                <a:gd name="T80" fmla="*/ 42 w 116"/>
                <a:gd name="T81" fmla="*/ 28 h 44"/>
                <a:gd name="T82" fmla="*/ 26 w 116"/>
                <a:gd name="T83" fmla="*/ 34 h 44"/>
                <a:gd name="T84" fmla="*/ 16 w 116"/>
                <a:gd name="T85" fmla="*/ 29 h 44"/>
                <a:gd name="T86" fmla="*/ 14 w 116"/>
                <a:gd name="T87" fmla="*/ 11 h 44"/>
                <a:gd name="T88" fmla="*/ 28 w 116"/>
                <a:gd name="T89" fmla="*/ 9 h 44"/>
                <a:gd name="T90" fmla="*/ 30 w 116"/>
                <a:gd name="T91" fmla="*/ 10 h 44"/>
                <a:gd name="T92" fmla="*/ 30 w 116"/>
                <a:gd name="T93" fmla="*/ 10 h 44"/>
                <a:gd name="T94" fmla="*/ 31 w 116"/>
                <a:gd name="T95" fmla="*/ 10 h 44"/>
                <a:gd name="T96" fmla="*/ 32 w 116"/>
                <a:gd name="T97" fmla="*/ 10 h 44"/>
                <a:gd name="T98" fmla="*/ 48 w 116"/>
                <a:gd name="T99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6" h="44">
                  <a:moveTo>
                    <a:pt x="115" y="8"/>
                  </a:moveTo>
                  <a:cubicBezTo>
                    <a:pt x="115" y="7"/>
                    <a:pt x="114" y="7"/>
                    <a:pt x="114" y="6"/>
                  </a:cubicBezTo>
                  <a:cubicBezTo>
                    <a:pt x="112" y="5"/>
                    <a:pt x="108" y="5"/>
                    <a:pt x="106" y="5"/>
                  </a:cubicBezTo>
                  <a:cubicBezTo>
                    <a:pt x="102" y="3"/>
                    <a:pt x="96" y="2"/>
                    <a:pt x="88" y="2"/>
                  </a:cubicBezTo>
                  <a:cubicBezTo>
                    <a:pt x="87" y="2"/>
                    <a:pt x="86" y="2"/>
                    <a:pt x="85" y="2"/>
                  </a:cubicBezTo>
                  <a:cubicBezTo>
                    <a:pt x="78" y="1"/>
                    <a:pt x="70" y="2"/>
                    <a:pt x="65" y="5"/>
                  </a:cubicBezTo>
                  <a:cubicBezTo>
                    <a:pt x="62" y="6"/>
                    <a:pt x="59" y="7"/>
                    <a:pt x="57" y="7"/>
                  </a:cubicBezTo>
                  <a:cubicBezTo>
                    <a:pt x="56" y="7"/>
                    <a:pt x="53" y="7"/>
                    <a:pt x="50" y="6"/>
                  </a:cubicBezTo>
                  <a:cubicBezTo>
                    <a:pt x="46" y="3"/>
                    <a:pt x="39" y="1"/>
                    <a:pt x="32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29" y="1"/>
                    <a:pt x="28" y="1"/>
                  </a:cubicBezTo>
                  <a:cubicBezTo>
                    <a:pt x="23" y="0"/>
                    <a:pt x="19" y="1"/>
                    <a:pt x="15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7"/>
                    <a:pt x="0" y="10"/>
                    <a:pt x="1" y="12"/>
                  </a:cubicBezTo>
                  <a:cubicBezTo>
                    <a:pt x="1" y="13"/>
                    <a:pt x="3" y="12"/>
                    <a:pt x="4" y="15"/>
                  </a:cubicBezTo>
                  <a:cubicBezTo>
                    <a:pt x="4" y="21"/>
                    <a:pt x="5" y="30"/>
                    <a:pt x="8" y="35"/>
                  </a:cubicBezTo>
                  <a:cubicBezTo>
                    <a:pt x="12" y="40"/>
                    <a:pt x="18" y="43"/>
                    <a:pt x="26" y="43"/>
                  </a:cubicBezTo>
                  <a:cubicBezTo>
                    <a:pt x="35" y="43"/>
                    <a:pt x="43" y="40"/>
                    <a:pt x="49" y="34"/>
                  </a:cubicBezTo>
                  <a:cubicBezTo>
                    <a:pt x="54" y="29"/>
                    <a:pt x="56" y="23"/>
                    <a:pt x="57" y="19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8" y="18"/>
                    <a:pt x="58" y="18"/>
                    <a:pt x="59" y="18"/>
                  </a:cubicBezTo>
                  <a:cubicBezTo>
                    <a:pt x="59" y="23"/>
                    <a:pt x="61" y="29"/>
                    <a:pt x="66" y="35"/>
                  </a:cubicBezTo>
                  <a:cubicBezTo>
                    <a:pt x="72" y="41"/>
                    <a:pt x="80" y="44"/>
                    <a:pt x="89" y="44"/>
                  </a:cubicBezTo>
                  <a:cubicBezTo>
                    <a:pt x="96" y="44"/>
                    <a:pt x="102" y="42"/>
                    <a:pt x="106" y="36"/>
                  </a:cubicBezTo>
                  <a:cubicBezTo>
                    <a:pt x="109" y="33"/>
                    <a:pt x="110" y="28"/>
                    <a:pt x="111" y="23"/>
                  </a:cubicBezTo>
                  <a:cubicBezTo>
                    <a:pt x="111" y="20"/>
                    <a:pt x="111" y="18"/>
                    <a:pt x="111" y="15"/>
                  </a:cubicBezTo>
                  <a:cubicBezTo>
                    <a:pt x="112" y="12"/>
                    <a:pt x="116" y="13"/>
                    <a:pt x="115" y="8"/>
                  </a:cubicBezTo>
                  <a:close/>
                  <a:moveTo>
                    <a:pt x="99" y="31"/>
                  </a:moveTo>
                  <a:cubicBezTo>
                    <a:pt x="97" y="34"/>
                    <a:pt x="94" y="35"/>
                    <a:pt x="89" y="35"/>
                  </a:cubicBezTo>
                  <a:cubicBezTo>
                    <a:pt x="82" y="35"/>
                    <a:pt x="77" y="33"/>
                    <a:pt x="73" y="29"/>
                  </a:cubicBezTo>
                  <a:cubicBezTo>
                    <a:pt x="69" y="24"/>
                    <a:pt x="67" y="19"/>
                    <a:pt x="68" y="17"/>
                  </a:cubicBezTo>
                  <a:cubicBezTo>
                    <a:pt x="68" y="14"/>
                    <a:pt x="74" y="10"/>
                    <a:pt x="84" y="11"/>
                  </a:cubicBezTo>
                  <a:cubicBezTo>
                    <a:pt x="84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6" y="11"/>
                  </a:cubicBezTo>
                  <a:cubicBezTo>
                    <a:pt x="86" y="11"/>
                    <a:pt x="87" y="11"/>
                    <a:pt x="88" y="11"/>
                  </a:cubicBezTo>
                  <a:cubicBezTo>
                    <a:pt x="97" y="11"/>
                    <a:pt x="101" y="12"/>
                    <a:pt x="102" y="13"/>
                  </a:cubicBezTo>
                  <a:cubicBezTo>
                    <a:pt x="103" y="16"/>
                    <a:pt x="104" y="26"/>
                    <a:pt x="99" y="31"/>
                  </a:cubicBezTo>
                  <a:close/>
                  <a:moveTo>
                    <a:pt x="48" y="16"/>
                  </a:moveTo>
                  <a:cubicBezTo>
                    <a:pt x="48" y="19"/>
                    <a:pt x="47" y="24"/>
                    <a:pt x="42" y="28"/>
                  </a:cubicBezTo>
                  <a:cubicBezTo>
                    <a:pt x="38" y="32"/>
                    <a:pt x="33" y="34"/>
                    <a:pt x="26" y="34"/>
                  </a:cubicBezTo>
                  <a:cubicBezTo>
                    <a:pt x="21" y="34"/>
                    <a:pt x="18" y="32"/>
                    <a:pt x="16" y="29"/>
                  </a:cubicBezTo>
                  <a:cubicBezTo>
                    <a:pt x="12" y="24"/>
                    <a:pt x="13" y="14"/>
                    <a:pt x="14" y="11"/>
                  </a:cubicBezTo>
                  <a:cubicBezTo>
                    <a:pt x="14" y="11"/>
                    <a:pt x="18" y="9"/>
                    <a:pt x="28" y="9"/>
                  </a:cubicBezTo>
                  <a:cubicBezTo>
                    <a:pt x="29" y="9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0"/>
                  </a:cubicBezTo>
                  <a:cubicBezTo>
                    <a:pt x="31" y="10"/>
                    <a:pt x="31" y="10"/>
                    <a:pt x="32" y="10"/>
                  </a:cubicBezTo>
                  <a:cubicBezTo>
                    <a:pt x="41" y="10"/>
                    <a:pt x="48" y="14"/>
                    <a:pt x="48" y="16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2"/>
            <p:cNvSpPr/>
            <p:nvPr/>
          </p:nvSpPr>
          <p:spPr bwMode="auto">
            <a:xfrm>
              <a:off x="5766" y="2200"/>
              <a:ext cx="69" cy="74"/>
            </a:xfrm>
            <a:custGeom>
              <a:avLst/>
              <a:gdLst>
                <a:gd name="T0" fmla="*/ 0 w 15"/>
                <a:gd name="T1" fmla="*/ 8 h 16"/>
                <a:gd name="T2" fmla="*/ 8 w 15"/>
                <a:gd name="T3" fmla="*/ 16 h 16"/>
                <a:gd name="T4" fmla="*/ 15 w 15"/>
                <a:gd name="T5" fmla="*/ 8 h 16"/>
                <a:gd name="T6" fmla="*/ 8 w 15"/>
                <a:gd name="T7" fmla="*/ 0 h 16"/>
                <a:gd name="T8" fmla="*/ 0 w 15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0" y="8"/>
                  </a:moveTo>
                  <a:cubicBezTo>
                    <a:pt x="0" y="12"/>
                    <a:pt x="4" y="15"/>
                    <a:pt x="8" y="16"/>
                  </a:cubicBez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ubicBezTo>
                    <a:pt x="4" y="0"/>
                    <a:pt x="1" y="3"/>
                    <a:pt x="0" y="8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133"/>
            <p:cNvSpPr>
              <a:spLocks noChangeArrowheads="1"/>
            </p:cNvSpPr>
            <p:nvPr/>
          </p:nvSpPr>
          <p:spPr bwMode="auto">
            <a:xfrm>
              <a:off x="5996" y="2205"/>
              <a:ext cx="69" cy="69"/>
            </a:xfrm>
            <a:prstGeom prst="ellipse">
              <a:avLst/>
            </a:pr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4"/>
            <p:cNvSpPr/>
            <p:nvPr/>
          </p:nvSpPr>
          <p:spPr bwMode="auto">
            <a:xfrm>
              <a:off x="5812" y="2656"/>
              <a:ext cx="441" cy="724"/>
            </a:xfrm>
            <a:custGeom>
              <a:avLst/>
              <a:gdLst>
                <a:gd name="T0" fmla="*/ 94 w 96"/>
                <a:gd name="T1" fmla="*/ 11 h 157"/>
                <a:gd name="T2" fmla="*/ 83 w 96"/>
                <a:gd name="T3" fmla="*/ 1 h 157"/>
                <a:gd name="T4" fmla="*/ 11 w 96"/>
                <a:gd name="T5" fmla="*/ 2 h 157"/>
                <a:gd name="T6" fmla="*/ 0 w 96"/>
                <a:gd name="T7" fmla="*/ 12 h 157"/>
                <a:gd name="T8" fmla="*/ 2 w 96"/>
                <a:gd name="T9" fmla="*/ 157 h 157"/>
                <a:gd name="T10" fmla="*/ 96 w 96"/>
                <a:gd name="T11" fmla="*/ 156 h 157"/>
                <a:gd name="T12" fmla="*/ 94 w 96"/>
                <a:gd name="T13" fmla="*/ 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57">
                  <a:moveTo>
                    <a:pt x="94" y="11"/>
                  </a:moveTo>
                  <a:cubicBezTo>
                    <a:pt x="94" y="5"/>
                    <a:pt x="89" y="0"/>
                    <a:pt x="8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5" y="2"/>
                    <a:pt x="0" y="6"/>
                    <a:pt x="0" y="12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96" y="156"/>
                    <a:pt x="96" y="156"/>
                    <a:pt x="96" y="156"/>
                  </a:cubicBezTo>
                  <a:lnTo>
                    <a:pt x="94" y="11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5"/>
            <p:cNvSpPr/>
            <p:nvPr/>
          </p:nvSpPr>
          <p:spPr bwMode="auto">
            <a:xfrm>
              <a:off x="5821" y="3371"/>
              <a:ext cx="437" cy="202"/>
            </a:xfrm>
            <a:custGeom>
              <a:avLst/>
              <a:gdLst>
                <a:gd name="T0" fmla="*/ 0 w 95"/>
                <a:gd name="T1" fmla="*/ 1 h 44"/>
                <a:gd name="T2" fmla="*/ 0 w 95"/>
                <a:gd name="T3" fmla="*/ 19 h 44"/>
                <a:gd name="T4" fmla="*/ 25 w 95"/>
                <a:gd name="T5" fmla="*/ 43 h 44"/>
                <a:gd name="T6" fmla="*/ 70 w 95"/>
                <a:gd name="T7" fmla="*/ 43 h 44"/>
                <a:gd name="T8" fmla="*/ 94 w 95"/>
                <a:gd name="T9" fmla="*/ 18 h 44"/>
                <a:gd name="T10" fmla="*/ 94 w 95"/>
                <a:gd name="T11" fmla="*/ 0 h 44"/>
                <a:gd name="T12" fmla="*/ 0 w 95"/>
                <a:gd name="T1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4">
                  <a:moveTo>
                    <a:pt x="0" y="1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33"/>
                    <a:pt x="12" y="44"/>
                    <a:pt x="25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84" y="43"/>
                    <a:pt x="95" y="32"/>
                    <a:pt x="94" y="18"/>
                  </a:cubicBezTo>
                  <a:cubicBezTo>
                    <a:pt x="94" y="0"/>
                    <a:pt x="94" y="0"/>
                    <a:pt x="94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6"/>
            <p:cNvSpPr/>
            <p:nvPr/>
          </p:nvSpPr>
          <p:spPr bwMode="auto">
            <a:xfrm>
              <a:off x="5416" y="2813"/>
              <a:ext cx="428" cy="295"/>
            </a:xfrm>
            <a:custGeom>
              <a:avLst/>
              <a:gdLst>
                <a:gd name="T0" fmla="*/ 377 w 428"/>
                <a:gd name="T1" fmla="*/ 295 h 295"/>
                <a:gd name="T2" fmla="*/ 0 w 428"/>
                <a:gd name="T3" fmla="*/ 115 h 295"/>
                <a:gd name="T4" fmla="*/ 51 w 428"/>
                <a:gd name="T5" fmla="*/ 0 h 295"/>
                <a:gd name="T6" fmla="*/ 428 w 428"/>
                <a:gd name="T7" fmla="*/ 180 h 295"/>
                <a:gd name="T8" fmla="*/ 377 w 428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" h="295">
                  <a:moveTo>
                    <a:pt x="377" y="295"/>
                  </a:moveTo>
                  <a:lnTo>
                    <a:pt x="0" y="115"/>
                  </a:lnTo>
                  <a:lnTo>
                    <a:pt x="51" y="0"/>
                  </a:lnTo>
                  <a:lnTo>
                    <a:pt x="428" y="180"/>
                  </a:lnTo>
                  <a:lnTo>
                    <a:pt x="377" y="29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7"/>
            <p:cNvSpPr/>
            <p:nvPr/>
          </p:nvSpPr>
          <p:spPr bwMode="auto">
            <a:xfrm>
              <a:off x="5752" y="2984"/>
              <a:ext cx="152" cy="142"/>
            </a:xfrm>
            <a:custGeom>
              <a:avLst/>
              <a:gdLst>
                <a:gd name="T0" fmla="*/ 30 w 33"/>
                <a:gd name="T1" fmla="*/ 22 h 31"/>
                <a:gd name="T2" fmla="*/ 11 w 33"/>
                <a:gd name="T3" fmla="*/ 27 h 31"/>
                <a:gd name="T4" fmla="*/ 3 w 33"/>
                <a:gd name="T5" fmla="*/ 9 h 31"/>
                <a:gd name="T6" fmla="*/ 22 w 33"/>
                <a:gd name="T7" fmla="*/ 3 h 31"/>
                <a:gd name="T8" fmla="*/ 30 w 33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1">
                  <a:moveTo>
                    <a:pt x="30" y="22"/>
                  </a:moveTo>
                  <a:cubicBezTo>
                    <a:pt x="27" y="28"/>
                    <a:pt x="18" y="31"/>
                    <a:pt x="11" y="27"/>
                  </a:cubicBezTo>
                  <a:cubicBezTo>
                    <a:pt x="3" y="24"/>
                    <a:pt x="0" y="16"/>
                    <a:pt x="3" y="9"/>
                  </a:cubicBezTo>
                  <a:cubicBezTo>
                    <a:pt x="6" y="2"/>
                    <a:pt x="15" y="0"/>
                    <a:pt x="22" y="3"/>
                  </a:cubicBezTo>
                  <a:cubicBezTo>
                    <a:pt x="30" y="7"/>
                    <a:pt x="33" y="15"/>
                    <a:pt x="30" y="2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8"/>
            <p:cNvSpPr/>
            <p:nvPr/>
          </p:nvSpPr>
          <p:spPr bwMode="auto">
            <a:xfrm>
              <a:off x="5283" y="2739"/>
              <a:ext cx="211" cy="208"/>
            </a:xfrm>
            <a:custGeom>
              <a:avLst/>
              <a:gdLst>
                <a:gd name="T0" fmla="*/ 38 w 46"/>
                <a:gd name="T1" fmla="*/ 9 h 45"/>
                <a:gd name="T2" fmla="*/ 44 w 46"/>
                <a:gd name="T3" fmla="*/ 23 h 45"/>
                <a:gd name="T4" fmla="*/ 38 w 46"/>
                <a:gd name="T5" fmla="*/ 37 h 45"/>
                <a:gd name="T6" fmla="*/ 25 w 46"/>
                <a:gd name="T7" fmla="*/ 42 h 45"/>
                <a:gd name="T8" fmla="*/ 8 w 46"/>
                <a:gd name="T9" fmla="*/ 35 h 45"/>
                <a:gd name="T10" fmla="*/ 2 w 46"/>
                <a:gd name="T11" fmla="*/ 22 h 45"/>
                <a:gd name="T12" fmla="*/ 8 w 46"/>
                <a:gd name="T13" fmla="*/ 8 h 45"/>
                <a:gd name="T14" fmla="*/ 21 w 46"/>
                <a:gd name="T15" fmla="*/ 2 h 45"/>
                <a:gd name="T16" fmla="*/ 38 w 46"/>
                <a:gd name="T17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5">
                  <a:moveTo>
                    <a:pt x="38" y="9"/>
                  </a:moveTo>
                  <a:cubicBezTo>
                    <a:pt x="43" y="11"/>
                    <a:pt x="46" y="17"/>
                    <a:pt x="44" y="23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6" y="42"/>
                    <a:pt x="30" y="45"/>
                    <a:pt x="25" y="4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2" y="33"/>
                    <a:pt x="0" y="27"/>
                    <a:pt x="2" y="2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3"/>
                    <a:pt x="16" y="0"/>
                    <a:pt x="21" y="2"/>
                  </a:cubicBezTo>
                  <a:lnTo>
                    <a:pt x="38" y="9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9"/>
            <p:cNvSpPr/>
            <p:nvPr/>
          </p:nvSpPr>
          <p:spPr bwMode="auto">
            <a:xfrm>
              <a:off x="5352" y="2725"/>
              <a:ext cx="74" cy="97"/>
            </a:xfrm>
            <a:custGeom>
              <a:avLst/>
              <a:gdLst>
                <a:gd name="T0" fmla="*/ 12 w 16"/>
                <a:gd name="T1" fmla="*/ 17 h 21"/>
                <a:gd name="T2" fmla="*/ 5 w 16"/>
                <a:gd name="T3" fmla="*/ 20 h 21"/>
                <a:gd name="T4" fmla="*/ 5 w 16"/>
                <a:gd name="T5" fmla="*/ 20 h 21"/>
                <a:gd name="T6" fmla="*/ 1 w 16"/>
                <a:gd name="T7" fmla="*/ 13 h 21"/>
                <a:gd name="T8" fmla="*/ 5 w 16"/>
                <a:gd name="T9" fmla="*/ 5 h 21"/>
                <a:gd name="T10" fmla="*/ 12 w 16"/>
                <a:gd name="T11" fmla="*/ 2 h 21"/>
                <a:gd name="T12" fmla="*/ 12 w 16"/>
                <a:gd name="T13" fmla="*/ 2 h 21"/>
                <a:gd name="T14" fmla="*/ 15 w 16"/>
                <a:gd name="T15" fmla="*/ 9 h 21"/>
                <a:gd name="T16" fmla="*/ 12 w 16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1">
                  <a:moveTo>
                    <a:pt x="12" y="17"/>
                  </a:moveTo>
                  <a:cubicBezTo>
                    <a:pt x="11" y="20"/>
                    <a:pt x="7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19"/>
                    <a:pt x="0" y="16"/>
                    <a:pt x="1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2"/>
                    <a:pt x="9" y="0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5" y="3"/>
                    <a:pt x="16" y="6"/>
                    <a:pt x="15" y="9"/>
                  </a:cubicBezTo>
                  <a:lnTo>
                    <a:pt x="12" y="17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40"/>
            <p:cNvSpPr/>
            <p:nvPr/>
          </p:nvSpPr>
          <p:spPr bwMode="auto">
            <a:xfrm>
              <a:off x="5384" y="2735"/>
              <a:ext cx="110" cy="143"/>
            </a:xfrm>
            <a:custGeom>
              <a:avLst/>
              <a:gdLst>
                <a:gd name="T0" fmla="*/ 17 w 24"/>
                <a:gd name="T1" fmla="*/ 29 h 31"/>
                <a:gd name="T2" fmla="*/ 3 w 24"/>
                <a:gd name="T3" fmla="*/ 19 h 31"/>
                <a:gd name="T4" fmla="*/ 6 w 24"/>
                <a:gd name="T5" fmla="*/ 2 h 31"/>
                <a:gd name="T6" fmla="*/ 21 w 24"/>
                <a:gd name="T7" fmla="*/ 11 h 31"/>
                <a:gd name="T8" fmla="*/ 17 w 24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7" y="29"/>
                  </a:moveTo>
                  <a:cubicBezTo>
                    <a:pt x="12" y="31"/>
                    <a:pt x="6" y="26"/>
                    <a:pt x="3" y="19"/>
                  </a:cubicBezTo>
                  <a:cubicBezTo>
                    <a:pt x="0" y="11"/>
                    <a:pt x="1" y="4"/>
                    <a:pt x="6" y="2"/>
                  </a:cubicBezTo>
                  <a:cubicBezTo>
                    <a:pt x="12" y="0"/>
                    <a:pt x="18" y="4"/>
                    <a:pt x="21" y="11"/>
                  </a:cubicBezTo>
                  <a:cubicBezTo>
                    <a:pt x="24" y="19"/>
                    <a:pt x="22" y="26"/>
                    <a:pt x="17" y="2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41"/>
            <p:cNvSpPr/>
            <p:nvPr/>
          </p:nvSpPr>
          <p:spPr bwMode="auto">
            <a:xfrm>
              <a:off x="5370" y="2725"/>
              <a:ext cx="101" cy="79"/>
            </a:xfrm>
            <a:custGeom>
              <a:avLst/>
              <a:gdLst>
                <a:gd name="T0" fmla="*/ 4 w 22"/>
                <a:gd name="T1" fmla="*/ 13 h 17"/>
                <a:gd name="T2" fmla="*/ 1 w 22"/>
                <a:gd name="T3" fmla="*/ 5 h 17"/>
                <a:gd name="T4" fmla="*/ 1 w 22"/>
                <a:gd name="T5" fmla="*/ 5 h 17"/>
                <a:gd name="T6" fmla="*/ 9 w 22"/>
                <a:gd name="T7" fmla="*/ 1 h 17"/>
                <a:gd name="T8" fmla="*/ 17 w 22"/>
                <a:gd name="T9" fmla="*/ 5 h 17"/>
                <a:gd name="T10" fmla="*/ 21 w 22"/>
                <a:gd name="T11" fmla="*/ 12 h 17"/>
                <a:gd name="T12" fmla="*/ 21 w 22"/>
                <a:gd name="T13" fmla="*/ 12 h 17"/>
                <a:gd name="T14" fmla="*/ 13 w 22"/>
                <a:gd name="T15" fmla="*/ 16 h 17"/>
                <a:gd name="T16" fmla="*/ 4 w 22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4" y="13"/>
                  </a:moveTo>
                  <a:cubicBezTo>
                    <a:pt x="1" y="11"/>
                    <a:pt x="0" y="8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2"/>
                    <a:pt x="5" y="0"/>
                    <a:pt x="9" y="1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0" y="6"/>
                    <a:pt x="22" y="9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5"/>
                    <a:pt x="16" y="17"/>
                    <a:pt x="13" y="16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42"/>
            <p:cNvSpPr/>
            <p:nvPr/>
          </p:nvSpPr>
          <p:spPr bwMode="auto">
            <a:xfrm>
              <a:off x="5812" y="2739"/>
              <a:ext cx="386" cy="355"/>
            </a:xfrm>
            <a:custGeom>
              <a:avLst/>
              <a:gdLst>
                <a:gd name="T0" fmla="*/ 0 w 386"/>
                <a:gd name="T1" fmla="*/ 249 h 355"/>
                <a:gd name="T2" fmla="*/ 299 w 386"/>
                <a:gd name="T3" fmla="*/ 0 h 355"/>
                <a:gd name="T4" fmla="*/ 386 w 386"/>
                <a:gd name="T5" fmla="*/ 106 h 355"/>
                <a:gd name="T6" fmla="*/ 87 w 386"/>
                <a:gd name="T7" fmla="*/ 355 h 355"/>
                <a:gd name="T8" fmla="*/ 0 w 386"/>
                <a:gd name="T9" fmla="*/ 24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355">
                  <a:moveTo>
                    <a:pt x="0" y="249"/>
                  </a:moveTo>
                  <a:lnTo>
                    <a:pt x="299" y="0"/>
                  </a:lnTo>
                  <a:lnTo>
                    <a:pt x="386" y="106"/>
                  </a:lnTo>
                  <a:lnTo>
                    <a:pt x="87" y="355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43"/>
            <p:cNvSpPr/>
            <p:nvPr/>
          </p:nvSpPr>
          <p:spPr bwMode="auto">
            <a:xfrm>
              <a:off x="5770" y="2970"/>
              <a:ext cx="157" cy="156"/>
            </a:xfrm>
            <a:custGeom>
              <a:avLst/>
              <a:gdLst>
                <a:gd name="T0" fmla="*/ 5 w 34"/>
                <a:gd name="T1" fmla="*/ 27 h 34"/>
                <a:gd name="T2" fmla="*/ 7 w 34"/>
                <a:gd name="T3" fmla="*/ 6 h 34"/>
                <a:gd name="T4" fmla="*/ 28 w 34"/>
                <a:gd name="T5" fmla="*/ 8 h 34"/>
                <a:gd name="T6" fmla="*/ 26 w 34"/>
                <a:gd name="T7" fmla="*/ 29 h 34"/>
                <a:gd name="T8" fmla="*/ 5 w 34"/>
                <a:gd name="T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5" y="27"/>
                  </a:moveTo>
                  <a:cubicBezTo>
                    <a:pt x="0" y="20"/>
                    <a:pt x="1" y="11"/>
                    <a:pt x="7" y="6"/>
                  </a:cubicBezTo>
                  <a:cubicBezTo>
                    <a:pt x="14" y="0"/>
                    <a:pt x="23" y="1"/>
                    <a:pt x="28" y="8"/>
                  </a:cubicBezTo>
                  <a:cubicBezTo>
                    <a:pt x="34" y="14"/>
                    <a:pt x="33" y="23"/>
                    <a:pt x="26" y="29"/>
                  </a:cubicBezTo>
                  <a:cubicBezTo>
                    <a:pt x="20" y="34"/>
                    <a:pt x="11" y="33"/>
                    <a:pt x="5" y="27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4"/>
            <p:cNvSpPr/>
            <p:nvPr/>
          </p:nvSpPr>
          <p:spPr bwMode="auto">
            <a:xfrm>
              <a:off x="6069" y="2721"/>
              <a:ext cx="152" cy="157"/>
            </a:xfrm>
            <a:custGeom>
              <a:avLst/>
              <a:gdLst>
                <a:gd name="T0" fmla="*/ 5 w 33"/>
                <a:gd name="T1" fmla="*/ 26 h 34"/>
                <a:gd name="T2" fmla="*/ 7 w 33"/>
                <a:gd name="T3" fmla="*/ 6 h 34"/>
                <a:gd name="T4" fmla="*/ 28 w 33"/>
                <a:gd name="T5" fmla="*/ 7 h 34"/>
                <a:gd name="T6" fmla="*/ 26 w 33"/>
                <a:gd name="T7" fmla="*/ 28 h 34"/>
                <a:gd name="T8" fmla="*/ 5 w 33"/>
                <a:gd name="T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5" y="26"/>
                  </a:moveTo>
                  <a:cubicBezTo>
                    <a:pt x="0" y="20"/>
                    <a:pt x="1" y="11"/>
                    <a:pt x="7" y="6"/>
                  </a:cubicBezTo>
                  <a:cubicBezTo>
                    <a:pt x="13" y="0"/>
                    <a:pt x="23" y="1"/>
                    <a:pt x="28" y="7"/>
                  </a:cubicBezTo>
                  <a:cubicBezTo>
                    <a:pt x="33" y="14"/>
                    <a:pt x="33" y="23"/>
                    <a:pt x="26" y="28"/>
                  </a:cubicBezTo>
                  <a:cubicBezTo>
                    <a:pt x="20" y="34"/>
                    <a:pt x="11" y="33"/>
                    <a:pt x="5" y="26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5"/>
            <p:cNvSpPr/>
            <p:nvPr/>
          </p:nvSpPr>
          <p:spPr bwMode="auto">
            <a:xfrm>
              <a:off x="5945" y="2716"/>
              <a:ext cx="271" cy="268"/>
            </a:xfrm>
            <a:custGeom>
              <a:avLst/>
              <a:gdLst>
                <a:gd name="T0" fmla="*/ 0 w 271"/>
                <a:gd name="T1" fmla="*/ 143 h 268"/>
                <a:gd name="T2" fmla="*/ 170 w 271"/>
                <a:gd name="T3" fmla="*/ 0 h 268"/>
                <a:gd name="T4" fmla="*/ 271 w 271"/>
                <a:gd name="T5" fmla="*/ 125 h 268"/>
                <a:gd name="T6" fmla="*/ 101 w 271"/>
                <a:gd name="T7" fmla="*/ 268 h 268"/>
                <a:gd name="T8" fmla="*/ 0 w 271"/>
                <a:gd name="T9" fmla="*/ 143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8">
                  <a:moveTo>
                    <a:pt x="0" y="143"/>
                  </a:moveTo>
                  <a:lnTo>
                    <a:pt x="170" y="0"/>
                  </a:lnTo>
                  <a:lnTo>
                    <a:pt x="271" y="125"/>
                  </a:lnTo>
                  <a:lnTo>
                    <a:pt x="101" y="268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6"/>
            <p:cNvSpPr/>
            <p:nvPr/>
          </p:nvSpPr>
          <p:spPr bwMode="auto">
            <a:xfrm>
              <a:off x="6069" y="2698"/>
              <a:ext cx="175" cy="175"/>
            </a:xfrm>
            <a:custGeom>
              <a:avLst/>
              <a:gdLst>
                <a:gd name="T0" fmla="*/ 6 w 38"/>
                <a:gd name="T1" fmla="*/ 30 h 38"/>
                <a:gd name="T2" fmla="*/ 8 w 38"/>
                <a:gd name="T3" fmla="*/ 6 h 38"/>
                <a:gd name="T4" fmla="*/ 32 w 38"/>
                <a:gd name="T5" fmla="*/ 8 h 38"/>
                <a:gd name="T6" fmla="*/ 30 w 38"/>
                <a:gd name="T7" fmla="*/ 32 h 38"/>
                <a:gd name="T8" fmla="*/ 6 w 38"/>
                <a:gd name="T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6" y="30"/>
                  </a:moveTo>
                  <a:cubicBezTo>
                    <a:pt x="0" y="23"/>
                    <a:pt x="0" y="12"/>
                    <a:pt x="8" y="6"/>
                  </a:cubicBezTo>
                  <a:cubicBezTo>
                    <a:pt x="15" y="0"/>
                    <a:pt x="26" y="1"/>
                    <a:pt x="32" y="8"/>
                  </a:cubicBezTo>
                  <a:cubicBezTo>
                    <a:pt x="38" y="15"/>
                    <a:pt x="37" y="26"/>
                    <a:pt x="30" y="32"/>
                  </a:cubicBezTo>
                  <a:cubicBezTo>
                    <a:pt x="22" y="38"/>
                    <a:pt x="12" y="37"/>
                    <a:pt x="6" y="30"/>
                  </a:cubicBez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7" name="文本框 146"/>
          <p:cNvSpPr txBox="1"/>
          <p:nvPr/>
        </p:nvSpPr>
        <p:spPr>
          <a:xfrm>
            <a:off x="2599158" y="264591"/>
            <a:ext cx="22461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我们</a:t>
            </a:r>
            <a:endParaRPr lang="zh-CN" altLang="en-US" sz="8000" b="1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4614985" y="1364148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都是旅途中的行者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1"/>
          <p:cNvSpPr>
            <a:spLocks noChangeAspect="1" noChangeArrowheads="1" noTextEdit="1"/>
          </p:cNvSpPr>
          <p:nvPr/>
        </p:nvSpPr>
        <p:spPr bwMode="auto">
          <a:xfrm>
            <a:off x="0" y="3890963"/>
            <a:ext cx="6672263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3" name="组合 112"/>
          <p:cNvGrpSpPr/>
          <p:nvPr/>
        </p:nvGrpSpPr>
        <p:grpSpPr>
          <a:xfrm>
            <a:off x="7924279" y="914397"/>
            <a:ext cx="2962586" cy="5971459"/>
            <a:chOff x="4821238" y="3897313"/>
            <a:chExt cx="1851025" cy="3754437"/>
          </a:xfrm>
        </p:grpSpPr>
        <p:sp>
          <p:nvSpPr>
            <p:cNvPr id="67" name="Rectangle 59"/>
            <p:cNvSpPr>
              <a:spLocks noChangeArrowheads="1"/>
            </p:cNvSpPr>
            <p:nvPr/>
          </p:nvSpPr>
          <p:spPr bwMode="auto">
            <a:xfrm>
              <a:off x="5497513" y="5983288"/>
              <a:ext cx="200025" cy="647700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0"/>
            <p:cNvSpPr>
              <a:spLocks noChangeArrowheads="1"/>
            </p:cNvSpPr>
            <p:nvPr/>
          </p:nvSpPr>
          <p:spPr bwMode="auto">
            <a:xfrm>
              <a:off x="5497513" y="6543675"/>
              <a:ext cx="200025" cy="198437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Oval 61"/>
            <p:cNvSpPr>
              <a:spLocks noChangeArrowheads="1"/>
            </p:cNvSpPr>
            <p:nvPr/>
          </p:nvSpPr>
          <p:spPr bwMode="auto">
            <a:xfrm>
              <a:off x="5497513" y="5902325"/>
              <a:ext cx="200025" cy="192087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Rectangle 62"/>
            <p:cNvSpPr>
              <a:spLocks noChangeArrowheads="1"/>
            </p:cNvSpPr>
            <p:nvPr/>
          </p:nvSpPr>
          <p:spPr bwMode="auto">
            <a:xfrm>
              <a:off x="5497513" y="6661150"/>
              <a:ext cx="200025" cy="722312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Oval 63"/>
            <p:cNvSpPr>
              <a:spLocks noChangeArrowheads="1"/>
            </p:cNvSpPr>
            <p:nvPr/>
          </p:nvSpPr>
          <p:spPr bwMode="auto">
            <a:xfrm>
              <a:off x="5497513" y="6550025"/>
              <a:ext cx="200025" cy="198437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5218113" y="7366000"/>
              <a:ext cx="490538" cy="168275"/>
            </a:xfrm>
            <a:custGeom>
              <a:avLst/>
              <a:gdLst>
                <a:gd name="T0" fmla="*/ 46 w 79"/>
                <a:gd name="T1" fmla="*/ 1 h 27"/>
                <a:gd name="T2" fmla="*/ 43 w 79"/>
                <a:gd name="T3" fmla="*/ 1 h 27"/>
                <a:gd name="T4" fmla="*/ 3 w 79"/>
                <a:gd name="T5" fmla="*/ 19 h 27"/>
                <a:gd name="T6" fmla="*/ 1 w 79"/>
                <a:gd name="T7" fmla="*/ 24 h 27"/>
                <a:gd name="T8" fmla="*/ 6 w 79"/>
                <a:gd name="T9" fmla="*/ 27 h 27"/>
                <a:gd name="T10" fmla="*/ 73 w 79"/>
                <a:gd name="T11" fmla="*/ 23 h 27"/>
                <a:gd name="T12" fmla="*/ 78 w 79"/>
                <a:gd name="T13" fmla="*/ 19 h 27"/>
                <a:gd name="T14" fmla="*/ 77 w 79"/>
                <a:gd name="T15" fmla="*/ 0 h 27"/>
                <a:gd name="T16" fmla="*/ 46 w 79"/>
                <a:gd name="T1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27">
                  <a:moveTo>
                    <a:pt x="46" y="1"/>
                  </a:moveTo>
                  <a:cubicBezTo>
                    <a:pt x="45" y="1"/>
                    <a:pt x="44" y="1"/>
                    <a:pt x="43" y="1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0" y="22"/>
                    <a:pt x="1" y="24"/>
                  </a:cubicBezTo>
                  <a:cubicBezTo>
                    <a:pt x="1" y="26"/>
                    <a:pt x="4" y="27"/>
                    <a:pt x="6" y="27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6" y="23"/>
                    <a:pt x="79" y="21"/>
                    <a:pt x="78" y="19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3" y="0"/>
                    <a:pt x="46" y="1"/>
                    <a:pt x="46" y="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5"/>
            <p:cNvSpPr/>
            <p:nvPr/>
          </p:nvSpPr>
          <p:spPr bwMode="auto">
            <a:xfrm>
              <a:off x="5373688" y="3916363"/>
              <a:ext cx="739775" cy="746125"/>
            </a:xfrm>
            <a:custGeom>
              <a:avLst/>
              <a:gdLst>
                <a:gd name="T0" fmla="*/ 119 w 119"/>
                <a:gd name="T1" fmla="*/ 61 h 120"/>
                <a:gd name="T2" fmla="*/ 59 w 119"/>
                <a:gd name="T3" fmla="*/ 120 h 120"/>
                <a:gd name="T4" fmla="*/ 0 w 119"/>
                <a:gd name="T5" fmla="*/ 59 h 120"/>
                <a:gd name="T6" fmla="*/ 60 w 119"/>
                <a:gd name="T7" fmla="*/ 1 h 120"/>
                <a:gd name="T8" fmla="*/ 119 w 119"/>
                <a:gd name="T9" fmla="*/ 6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20">
                  <a:moveTo>
                    <a:pt x="119" y="61"/>
                  </a:moveTo>
                  <a:cubicBezTo>
                    <a:pt x="118" y="94"/>
                    <a:pt x="91" y="120"/>
                    <a:pt x="59" y="120"/>
                  </a:cubicBezTo>
                  <a:cubicBezTo>
                    <a:pt x="26" y="119"/>
                    <a:pt x="0" y="92"/>
                    <a:pt x="0" y="59"/>
                  </a:cubicBezTo>
                  <a:cubicBezTo>
                    <a:pt x="0" y="26"/>
                    <a:pt x="27" y="0"/>
                    <a:pt x="60" y="1"/>
                  </a:cubicBezTo>
                  <a:cubicBezTo>
                    <a:pt x="93" y="1"/>
                    <a:pt x="119" y="28"/>
                    <a:pt x="119" y="6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66"/>
            <p:cNvSpPr/>
            <p:nvPr/>
          </p:nvSpPr>
          <p:spPr bwMode="auto">
            <a:xfrm>
              <a:off x="5373688" y="4040188"/>
              <a:ext cx="534988" cy="796925"/>
            </a:xfrm>
            <a:custGeom>
              <a:avLst/>
              <a:gdLst>
                <a:gd name="T0" fmla="*/ 86 w 86"/>
                <a:gd name="T1" fmla="*/ 79 h 128"/>
                <a:gd name="T2" fmla="*/ 49 w 86"/>
                <a:gd name="T3" fmla="*/ 128 h 128"/>
                <a:gd name="T4" fmla="*/ 37 w 86"/>
                <a:gd name="T5" fmla="*/ 128 h 128"/>
                <a:gd name="T6" fmla="*/ 0 w 86"/>
                <a:gd name="T7" fmla="*/ 79 h 128"/>
                <a:gd name="T8" fmla="*/ 0 w 86"/>
                <a:gd name="T9" fmla="*/ 37 h 128"/>
                <a:gd name="T10" fmla="*/ 37 w 86"/>
                <a:gd name="T11" fmla="*/ 0 h 128"/>
                <a:gd name="T12" fmla="*/ 49 w 86"/>
                <a:gd name="T13" fmla="*/ 0 h 128"/>
                <a:gd name="T14" fmla="*/ 86 w 86"/>
                <a:gd name="T15" fmla="*/ 37 h 128"/>
                <a:gd name="T16" fmla="*/ 86 w 86"/>
                <a:gd name="T17" fmla="*/ 7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128">
                  <a:moveTo>
                    <a:pt x="86" y="79"/>
                  </a:moveTo>
                  <a:cubicBezTo>
                    <a:pt x="86" y="100"/>
                    <a:pt x="69" y="128"/>
                    <a:pt x="49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17" y="128"/>
                    <a:pt x="0" y="100"/>
                    <a:pt x="0" y="79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9" y="0"/>
                    <a:pt x="86" y="16"/>
                    <a:pt x="86" y="37"/>
                  </a:cubicBezTo>
                  <a:lnTo>
                    <a:pt x="86" y="79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67"/>
            <p:cNvSpPr/>
            <p:nvPr/>
          </p:nvSpPr>
          <p:spPr bwMode="auto">
            <a:xfrm>
              <a:off x="5529263" y="4408488"/>
              <a:ext cx="565150" cy="441325"/>
            </a:xfrm>
            <a:custGeom>
              <a:avLst/>
              <a:gdLst>
                <a:gd name="T0" fmla="*/ 91 w 91"/>
                <a:gd name="T1" fmla="*/ 0 h 71"/>
                <a:gd name="T2" fmla="*/ 33 w 91"/>
                <a:gd name="T3" fmla="*/ 68 h 71"/>
                <a:gd name="T4" fmla="*/ 34 w 91"/>
                <a:gd name="T5" fmla="*/ 3 h 71"/>
                <a:gd name="T6" fmla="*/ 91 w 91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71">
                  <a:moveTo>
                    <a:pt x="91" y="0"/>
                  </a:moveTo>
                  <a:cubicBezTo>
                    <a:pt x="91" y="0"/>
                    <a:pt x="65" y="66"/>
                    <a:pt x="33" y="68"/>
                  </a:cubicBezTo>
                  <a:cubicBezTo>
                    <a:pt x="0" y="71"/>
                    <a:pt x="34" y="3"/>
                    <a:pt x="34" y="3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8"/>
            <p:cNvSpPr/>
            <p:nvPr/>
          </p:nvSpPr>
          <p:spPr bwMode="auto">
            <a:xfrm>
              <a:off x="5640388" y="4700588"/>
              <a:ext cx="230188" cy="298450"/>
            </a:xfrm>
            <a:custGeom>
              <a:avLst/>
              <a:gdLst>
                <a:gd name="T0" fmla="*/ 37 w 37"/>
                <a:gd name="T1" fmla="*/ 43 h 48"/>
                <a:gd name="T2" fmla="*/ 32 w 37"/>
                <a:gd name="T3" fmla="*/ 48 h 48"/>
                <a:gd name="T4" fmla="*/ 4 w 37"/>
                <a:gd name="T5" fmla="*/ 48 h 48"/>
                <a:gd name="T6" fmla="*/ 0 w 37"/>
                <a:gd name="T7" fmla="*/ 43 h 48"/>
                <a:gd name="T8" fmla="*/ 0 w 37"/>
                <a:gd name="T9" fmla="*/ 4 h 48"/>
                <a:gd name="T10" fmla="*/ 4 w 37"/>
                <a:gd name="T11" fmla="*/ 0 h 48"/>
                <a:gd name="T12" fmla="*/ 32 w 37"/>
                <a:gd name="T13" fmla="*/ 0 h 48"/>
                <a:gd name="T14" fmla="*/ 37 w 37"/>
                <a:gd name="T15" fmla="*/ 4 h 48"/>
                <a:gd name="T16" fmla="*/ 37 w 37"/>
                <a:gd name="T17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8">
                  <a:moveTo>
                    <a:pt x="37" y="43"/>
                  </a:moveTo>
                  <a:cubicBezTo>
                    <a:pt x="37" y="46"/>
                    <a:pt x="35" y="48"/>
                    <a:pt x="32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0"/>
                    <a:pt x="37" y="2"/>
                    <a:pt x="37" y="4"/>
                  </a:cubicBezTo>
                  <a:lnTo>
                    <a:pt x="37" y="4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69"/>
            <p:cNvSpPr/>
            <p:nvPr/>
          </p:nvSpPr>
          <p:spPr bwMode="auto">
            <a:xfrm>
              <a:off x="5399088" y="4302125"/>
              <a:ext cx="111125" cy="117475"/>
            </a:xfrm>
            <a:custGeom>
              <a:avLst/>
              <a:gdLst>
                <a:gd name="T0" fmla="*/ 0 w 18"/>
                <a:gd name="T1" fmla="*/ 9 h 19"/>
                <a:gd name="T2" fmla="*/ 9 w 18"/>
                <a:gd name="T3" fmla="*/ 19 h 19"/>
                <a:gd name="T4" fmla="*/ 18 w 18"/>
                <a:gd name="T5" fmla="*/ 9 h 19"/>
                <a:gd name="T6" fmla="*/ 9 w 18"/>
                <a:gd name="T7" fmla="*/ 0 h 19"/>
                <a:gd name="T8" fmla="*/ 0 w 18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9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0"/>
            <p:cNvSpPr/>
            <p:nvPr/>
          </p:nvSpPr>
          <p:spPr bwMode="auto">
            <a:xfrm>
              <a:off x="5665788" y="4302125"/>
              <a:ext cx="130175" cy="130175"/>
            </a:xfrm>
            <a:custGeom>
              <a:avLst/>
              <a:gdLst>
                <a:gd name="T0" fmla="*/ 14 w 21"/>
                <a:gd name="T1" fmla="*/ 3 h 21"/>
                <a:gd name="T2" fmla="*/ 2 w 21"/>
                <a:gd name="T3" fmla="*/ 7 h 21"/>
                <a:gd name="T4" fmla="*/ 7 w 21"/>
                <a:gd name="T5" fmla="*/ 19 h 21"/>
                <a:gd name="T6" fmla="*/ 19 w 21"/>
                <a:gd name="T7" fmla="*/ 14 h 21"/>
                <a:gd name="T8" fmla="*/ 14 w 21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14" y="3"/>
                  </a:moveTo>
                  <a:cubicBezTo>
                    <a:pt x="9" y="0"/>
                    <a:pt x="4" y="2"/>
                    <a:pt x="2" y="7"/>
                  </a:cubicBezTo>
                  <a:cubicBezTo>
                    <a:pt x="0" y="12"/>
                    <a:pt x="2" y="17"/>
                    <a:pt x="7" y="19"/>
                  </a:cubicBezTo>
                  <a:cubicBezTo>
                    <a:pt x="12" y="21"/>
                    <a:pt x="17" y="19"/>
                    <a:pt x="19" y="14"/>
                  </a:cubicBezTo>
                  <a:cubicBezTo>
                    <a:pt x="21" y="10"/>
                    <a:pt x="19" y="5"/>
                    <a:pt x="14" y="3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1"/>
            <p:cNvSpPr/>
            <p:nvPr/>
          </p:nvSpPr>
          <p:spPr bwMode="auto">
            <a:xfrm>
              <a:off x="5292725" y="3897313"/>
              <a:ext cx="931863" cy="722312"/>
            </a:xfrm>
            <a:custGeom>
              <a:avLst/>
              <a:gdLst>
                <a:gd name="T0" fmla="*/ 127 w 150"/>
                <a:gd name="T1" fmla="*/ 30 h 116"/>
                <a:gd name="T2" fmla="*/ 75 w 150"/>
                <a:gd name="T3" fmla="*/ 0 h 116"/>
                <a:gd name="T4" fmla="*/ 26 w 150"/>
                <a:gd name="T5" fmla="*/ 17 h 116"/>
                <a:gd name="T6" fmla="*/ 5 w 150"/>
                <a:gd name="T7" fmla="*/ 5 h 116"/>
                <a:gd name="T8" fmla="*/ 5 w 150"/>
                <a:gd name="T9" fmla="*/ 8 h 116"/>
                <a:gd name="T10" fmla="*/ 15 w 150"/>
                <a:gd name="T11" fmla="*/ 39 h 116"/>
                <a:gd name="T12" fmla="*/ 55 w 150"/>
                <a:gd name="T13" fmla="*/ 44 h 116"/>
                <a:gd name="T14" fmla="*/ 99 w 150"/>
                <a:gd name="T15" fmla="*/ 42 h 116"/>
                <a:gd name="T16" fmla="*/ 112 w 150"/>
                <a:gd name="T17" fmla="*/ 116 h 116"/>
                <a:gd name="T18" fmla="*/ 127 w 150"/>
                <a:gd name="T19" fmla="*/ 3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16">
                  <a:moveTo>
                    <a:pt x="127" y="30"/>
                  </a:moveTo>
                  <a:cubicBezTo>
                    <a:pt x="113" y="10"/>
                    <a:pt x="95" y="0"/>
                    <a:pt x="75" y="0"/>
                  </a:cubicBezTo>
                  <a:cubicBezTo>
                    <a:pt x="51" y="0"/>
                    <a:pt x="31" y="13"/>
                    <a:pt x="26" y="1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0" y="33"/>
                    <a:pt x="15" y="39"/>
                  </a:cubicBezTo>
                  <a:cubicBezTo>
                    <a:pt x="24" y="43"/>
                    <a:pt x="37" y="44"/>
                    <a:pt x="55" y="44"/>
                  </a:cubicBezTo>
                  <a:cubicBezTo>
                    <a:pt x="73" y="44"/>
                    <a:pt x="91" y="43"/>
                    <a:pt x="99" y="42"/>
                  </a:cubicBezTo>
                  <a:cubicBezTo>
                    <a:pt x="88" y="61"/>
                    <a:pt x="112" y="116"/>
                    <a:pt x="112" y="116"/>
                  </a:cubicBezTo>
                  <a:cubicBezTo>
                    <a:pt x="112" y="116"/>
                    <a:pt x="150" y="64"/>
                    <a:pt x="127" y="30"/>
                  </a:cubicBezTo>
                  <a:close/>
                </a:path>
              </a:pathLst>
            </a:custGeom>
            <a:solidFill>
              <a:srgbClr val="E05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Oval 72"/>
            <p:cNvSpPr>
              <a:spLocks noChangeArrowheads="1"/>
            </p:cNvSpPr>
            <p:nvPr/>
          </p:nvSpPr>
          <p:spPr bwMode="auto">
            <a:xfrm>
              <a:off x="5845175" y="4314825"/>
              <a:ext cx="155575" cy="168275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3"/>
            <p:cNvSpPr/>
            <p:nvPr/>
          </p:nvSpPr>
          <p:spPr bwMode="auto">
            <a:xfrm>
              <a:off x="5461000" y="4881563"/>
              <a:ext cx="620713" cy="1050925"/>
            </a:xfrm>
            <a:custGeom>
              <a:avLst/>
              <a:gdLst>
                <a:gd name="T0" fmla="*/ 100 w 100"/>
                <a:gd name="T1" fmla="*/ 12 h 169"/>
                <a:gd name="T2" fmla="*/ 88 w 100"/>
                <a:gd name="T3" fmla="*/ 0 h 169"/>
                <a:gd name="T4" fmla="*/ 12 w 100"/>
                <a:gd name="T5" fmla="*/ 0 h 169"/>
                <a:gd name="T6" fmla="*/ 0 w 100"/>
                <a:gd name="T7" fmla="*/ 12 h 169"/>
                <a:gd name="T8" fmla="*/ 0 w 100"/>
                <a:gd name="T9" fmla="*/ 169 h 169"/>
                <a:gd name="T10" fmla="*/ 100 w 100"/>
                <a:gd name="T11" fmla="*/ 169 h 169"/>
                <a:gd name="T12" fmla="*/ 100 w 100"/>
                <a:gd name="T13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69">
                  <a:moveTo>
                    <a:pt x="100" y="12"/>
                  </a:moveTo>
                  <a:cubicBezTo>
                    <a:pt x="100" y="5"/>
                    <a:pt x="94" y="0"/>
                    <a:pt x="8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100" y="169"/>
                    <a:pt x="100" y="169"/>
                    <a:pt x="100" y="169"/>
                  </a:cubicBezTo>
                  <a:lnTo>
                    <a:pt x="100" y="1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4"/>
            <p:cNvSpPr/>
            <p:nvPr/>
          </p:nvSpPr>
          <p:spPr bwMode="auto">
            <a:xfrm>
              <a:off x="5461001" y="5853113"/>
              <a:ext cx="620713" cy="334962"/>
            </a:xfrm>
            <a:custGeom>
              <a:avLst/>
              <a:gdLst>
                <a:gd name="T0" fmla="*/ 0 w 99"/>
                <a:gd name="T1" fmla="*/ 0 h 54"/>
                <a:gd name="T2" fmla="*/ 0 w 99"/>
                <a:gd name="T3" fmla="*/ 28 h 54"/>
                <a:gd name="T4" fmla="*/ 25 w 99"/>
                <a:gd name="T5" fmla="*/ 54 h 54"/>
                <a:gd name="T6" fmla="*/ 73 w 99"/>
                <a:gd name="T7" fmla="*/ 54 h 54"/>
                <a:gd name="T8" fmla="*/ 99 w 99"/>
                <a:gd name="T9" fmla="*/ 28 h 54"/>
                <a:gd name="T10" fmla="*/ 99 w 99"/>
                <a:gd name="T11" fmla="*/ 0 h 54"/>
                <a:gd name="T12" fmla="*/ 0 w 9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4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43"/>
                    <a:pt x="11" y="54"/>
                    <a:pt x="25" y="54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87" y="54"/>
                    <a:pt x="99" y="43"/>
                    <a:pt x="99" y="28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Rectangle 75"/>
            <p:cNvSpPr>
              <a:spLocks noChangeArrowheads="1"/>
            </p:cNvSpPr>
            <p:nvPr/>
          </p:nvSpPr>
          <p:spPr bwMode="auto">
            <a:xfrm>
              <a:off x="5840413" y="6138863"/>
              <a:ext cx="192088" cy="641350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Oval 76"/>
            <p:cNvSpPr>
              <a:spLocks noChangeArrowheads="1"/>
            </p:cNvSpPr>
            <p:nvPr/>
          </p:nvSpPr>
          <p:spPr bwMode="auto">
            <a:xfrm>
              <a:off x="5840413" y="6692900"/>
              <a:ext cx="192088" cy="200025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Oval 77"/>
            <p:cNvSpPr>
              <a:spLocks noChangeArrowheads="1"/>
            </p:cNvSpPr>
            <p:nvPr/>
          </p:nvSpPr>
          <p:spPr bwMode="auto">
            <a:xfrm>
              <a:off x="5840413" y="6051550"/>
              <a:ext cx="198438" cy="200025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Rectangle 78"/>
            <p:cNvSpPr>
              <a:spLocks noChangeArrowheads="1"/>
            </p:cNvSpPr>
            <p:nvPr/>
          </p:nvSpPr>
          <p:spPr bwMode="auto">
            <a:xfrm>
              <a:off x="5840413" y="6816725"/>
              <a:ext cx="192088" cy="698500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Oval 79"/>
            <p:cNvSpPr>
              <a:spLocks noChangeArrowheads="1"/>
            </p:cNvSpPr>
            <p:nvPr/>
          </p:nvSpPr>
          <p:spPr bwMode="auto">
            <a:xfrm>
              <a:off x="5840413" y="6699250"/>
              <a:ext cx="192088" cy="198437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0"/>
            <p:cNvSpPr/>
            <p:nvPr/>
          </p:nvSpPr>
          <p:spPr bwMode="auto">
            <a:xfrm>
              <a:off x="5554663" y="7489825"/>
              <a:ext cx="490538" cy="161925"/>
            </a:xfrm>
            <a:custGeom>
              <a:avLst/>
              <a:gdLst>
                <a:gd name="T0" fmla="*/ 47 w 79"/>
                <a:gd name="T1" fmla="*/ 0 h 26"/>
                <a:gd name="T2" fmla="*/ 44 w 79"/>
                <a:gd name="T3" fmla="*/ 1 h 26"/>
                <a:gd name="T4" fmla="*/ 4 w 79"/>
                <a:gd name="T5" fmla="*/ 19 h 26"/>
                <a:gd name="T6" fmla="*/ 1 w 79"/>
                <a:gd name="T7" fmla="*/ 23 h 26"/>
                <a:gd name="T8" fmla="*/ 7 w 79"/>
                <a:gd name="T9" fmla="*/ 26 h 26"/>
                <a:gd name="T10" fmla="*/ 73 w 79"/>
                <a:gd name="T11" fmla="*/ 23 h 26"/>
                <a:gd name="T12" fmla="*/ 79 w 79"/>
                <a:gd name="T13" fmla="*/ 18 h 26"/>
                <a:gd name="T14" fmla="*/ 78 w 79"/>
                <a:gd name="T15" fmla="*/ 0 h 26"/>
                <a:gd name="T16" fmla="*/ 47 w 7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26">
                  <a:moveTo>
                    <a:pt x="47" y="0"/>
                  </a:moveTo>
                  <a:cubicBezTo>
                    <a:pt x="46" y="0"/>
                    <a:pt x="45" y="1"/>
                    <a:pt x="44" y="1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1" y="20"/>
                    <a:pt x="0" y="22"/>
                    <a:pt x="1" y="23"/>
                  </a:cubicBezTo>
                  <a:cubicBezTo>
                    <a:pt x="2" y="25"/>
                    <a:pt x="4" y="26"/>
                    <a:pt x="7" y="2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7" y="22"/>
                    <a:pt x="79" y="20"/>
                    <a:pt x="79" y="18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4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Rectangle 81"/>
            <p:cNvSpPr>
              <a:spLocks noChangeArrowheads="1"/>
            </p:cNvSpPr>
            <p:nvPr/>
          </p:nvSpPr>
          <p:spPr bwMode="auto">
            <a:xfrm>
              <a:off x="5802313" y="5989638"/>
              <a:ext cx="273050" cy="379412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Rectangle 82"/>
            <p:cNvSpPr>
              <a:spLocks noChangeArrowheads="1"/>
            </p:cNvSpPr>
            <p:nvPr/>
          </p:nvSpPr>
          <p:spPr bwMode="auto">
            <a:xfrm>
              <a:off x="5461000" y="6019800"/>
              <a:ext cx="279400" cy="349250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3"/>
            <p:cNvSpPr/>
            <p:nvPr/>
          </p:nvSpPr>
          <p:spPr bwMode="auto">
            <a:xfrm>
              <a:off x="6305550" y="4451350"/>
              <a:ext cx="347663" cy="622300"/>
            </a:xfrm>
            <a:custGeom>
              <a:avLst/>
              <a:gdLst>
                <a:gd name="T0" fmla="*/ 219 w 219"/>
                <a:gd name="T1" fmla="*/ 357 h 392"/>
                <a:gd name="T2" fmla="*/ 106 w 219"/>
                <a:gd name="T3" fmla="*/ 0 h 392"/>
                <a:gd name="T4" fmla="*/ 0 w 219"/>
                <a:gd name="T5" fmla="*/ 31 h 392"/>
                <a:gd name="T6" fmla="*/ 114 w 219"/>
                <a:gd name="T7" fmla="*/ 392 h 392"/>
                <a:gd name="T8" fmla="*/ 219 w 219"/>
                <a:gd name="T9" fmla="*/ 35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92">
                  <a:moveTo>
                    <a:pt x="219" y="357"/>
                  </a:moveTo>
                  <a:lnTo>
                    <a:pt x="106" y="0"/>
                  </a:lnTo>
                  <a:lnTo>
                    <a:pt x="0" y="31"/>
                  </a:lnTo>
                  <a:lnTo>
                    <a:pt x="114" y="392"/>
                  </a:lnTo>
                  <a:lnTo>
                    <a:pt x="219" y="357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4"/>
            <p:cNvSpPr/>
            <p:nvPr/>
          </p:nvSpPr>
          <p:spPr bwMode="auto">
            <a:xfrm>
              <a:off x="6473825" y="4949825"/>
              <a:ext cx="198438" cy="217487"/>
            </a:xfrm>
            <a:custGeom>
              <a:avLst/>
              <a:gdLst>
                <a:gd name="T0" fmla="*/ 21 w 32"/>
                <a:gd name="T1" fmla="*/ 33 h 35"/>
                <a:gd name="T2" fmla="*/ 30 w 32"/>
                <a:gd name="T3" fmla="*/ 13 h 35"/>
                <a:gd name="T4" fmla="*/ 11 w 32"/>
                <a:gd name="T5" fmla="*/ 3 h 35"/>
                <a:gd name="T6" fmla="*/ 3 w 32"/>
                <a:gd name="T7" fmla="*/ 22 h 35"/>
                <a:gd name="T8" fmla="*/ 21 w 32"/>
                <a:gd name="T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1" y="33"/>
                  </a:moveTo>
                  <a:cubicBezTo>
                    <a:pt x="28" y="30"/>
                    <a:pt x="32" y="22"/>
                    <a:pt x="30" y="13"/>
                  </a:cubicBezTo>
                  <a:cubicBezTo>
                    <a:pt x="27" y="5"/>
                    <a:pt x="19" y="0"/>
                    <a:pt x="11" y="3"/>
                  </a:cubicBezTo>
                  <a:cubicBezTo>
                    <a:pt x="4" y="5"/>
                    <a:pt x="0" y="14"/>
                    <a:pt x="3" y="22"/>
                  </a:cubicBezTo>
                  <a:cubicBezTo>
                    <a:pt x="5" y="30"/>
                    <a:pt x="13" y="35"/>
                    <a:pt x="21" y="3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5"/>
            <p:cNvSpPr/>
            <p:nvPr/>
          </p:nvSpPr>
          <p:spPr bwMode="auto">
            <a:xfrm>
              <a:off x="6205538" y="4208463"/>
              <a:ext cx="292100" cy="330200"/>
            </a:xfrm>
            <a:custGeom>
              <a:avLst/>
              <a:gdLst>
                <a:gd name="T0" fmla="*/ 9 w 47"/>
                <a:gd name="T1" fmla="*/ 44 h 53"/>
                <a:gd name="T2" fmla="*/ 22 w 47"/>
                <a:gd name="T3" fmla="*/ 52 h 53"/>
                <a:gd name="T4" fmla="*/ 38 w 47"/>
                <a:gd name="T5" fmla="*/ 48 h 53"/>
                <a:gd name="T6" fmla="*/ 46 w 47"/>
                <a:gd name="T7" fmla="*/ 34 h 53"/>
                <a:gd name="T8" fmla="*/ 39 w 47"/>
                <a:gd name="T9" fmla="*/ 9 h 53"/>
                <a:gd name="T10" fmla="*/ 25 w 47"/>
                <a:gd name="T11" fmla="*/ 1 h 53"/>
                <a:gd name="T12" fmla="*/ 10 w 47"/>
                <a:gd name="T13" fmla="*/ 5 h 53"/>
                <a:gd name="T14" fmla="*/ 2 w 47"/>
                <a:gd name="T15" fmla="*/ 18 h 53"/>
                <a:gd name="T16" fmla="*/ 9 w 47"/>
                <a:gd name="T17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53">
                  <a:moveTo>
                    <a:pt x="9" y="44"/>
                  </a:moveTo>
                  <a:cubicBezTo>
                    <a:pt x="10" y="50"/>
                    <a:pt x="16" y="53"/>
                    <a:pt x="22" y="52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3" y="46"/>
                    <a:pt x="47" y="40"/>
                    <a:pt x="46" y="34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7" y="3"/>
                    <a:pt x="31" y="0"/>
                    <a:pt x="25" y="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4" y="7"/>
                    <a:pt x="0" y="13"/>
                    <a:pt x="2" y="18"/>
                  </a:cubicBezTo>
                  <a:lnTo>
                    <a:pt x="9" y="4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6"/>
            <p:cNvSpPr/>
            <p:nvPr/>
          </p:nvSpPr>
          <p:spPr bwMode="auto">
            <a:xfrm>
              <a:off x="6119813" y="4114800"/>
              <a:ext cx="334963" cy="255587"/>
            </a:xfrm>
            <a:custGeom>
              <a:avLst/>
              <a:gdLst>
                <a:gd name="T0" fmla="*/ 29 w 54"/>
                <a:gd name="T1" fmla="*/ 40 h 41"/>
                <a:gd name="T2" fmla="*/ 44 w 54"/>
                <a:gd name="T3" fmla="*/ 36 h 41"/>
                <a:gd name="T4" fmla="*/ 52 w 54"/>
                <a:gd name="T5" fmla="*/ 23 h 41"/>
                <a:gd name="T6" fmla="*/ 24 w 54"/>
                <a:gd name="T7" fmla="*/ 2 h 41"/>
                <a:gd name="T8" fmla="*/ 9 w 54"/>
                <a:gd name="T9" fmla="*/ 6 h 41"/>
                <a:gd name="T10" fmla="*/ 1 w 54"/>
                <a:gd name="T11" fmla="*/ 19 h 41"/>
                <a:gd name="T12" fmla="*/ 29 w 54"/>
                <a:gd name="T13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1">
                  <a:moveTo>
                    <a:pt x="29" y="40"/>
                  </a:moveTo>
                  <a:cubicBezTo>
                    <a:pt x="44" y="36"/>
                    <a:pt x="44" y="36"/>
                    <a:pt x="44" y="36"/>
                  </a:cubicBezTo>
                  <a:cubicBezTo>
                    <a:pt x="50" y="34"/>
                    <a:pt x="54" y="30"/>
                    <a:pt x="52" y="23"/>
                  </a:cubicBezTo>
                  <a:cubicBezTo>
                    <a:pt x="50" y="15"/>
                    <a:pt x="30" y="0"/>
                    <a:pt x="24" y="2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3" y="7"/>
                    <a:pt x="0" y="13"/>
                    <a:pt x="1" y="19"/>
                  </a:cubicBezTo>
                  <a:cubicBezTo>
                    <a:pt x="1" y="19"/>
                    <a:pt x="23" y="41"/>
                    <a:pt x="29" y="4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7"/>
            <p:cNvSpPr/>
            <p:nvPr/>
          </p:nvSpPr>
          <p:spPr bwMode="auto">
            <a:xfrm>
              <a:off x="6100763" y="4376738"/>
              <a:ext cx="198438" cy="149225"/>
            </a:xfrm>
            <a:custGeom>
              <a:avLst/>
              <a:gdLst>
                <a:gd name="T0" fmla="*/ 23 w 32"/>
                <a:gd name="T1" fmla="*/ 22 h 24"/>
                <a:gd name="T2" fmla="*/ 31 w 32"/>
                <a:gd name="T3" fmla="*/ 20 h 24"/>
                <a:gd name="T4" fmla="*/ 31 w 32"/>
                <a:gd name="T5" fmla="*/ 20 h 24"/>
                <a:gd name="T6" fmla="*/ 28 w 32"/>
                <a:gd name="T7" fmla="*/ 12 h 24"/>
                <a:gd name="T8" fmla="*/ 9 w 32"/>
                <a:gd name="T9" fmla="*/ 2 h 24"/>
                <a:gd name="T10" fmla="*/ 1 w 32"/>
                <a:gd name="T11" fmla="*/ 4 h 24"/>
                <a:gd name="T12" fmla="*/ 1 w 32"/>
                <a:gd name="T13" fmla="*/ 4 h 24"/>
                <a:gd name="T14" fmla="*/ 4 w 32"/>
                <a:gd name="T15" fmla="*/ 12 h 24"/>
                <a:gd name="T16" fmla="*/ 23 w 32"/>
                <a:gd name="T17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4">
                  <a:moveTo>
                    <a:pt x="23" y="22"/>
                  </a:moveTo>
                  <a:cubicBezTo>
                    <a:pt x="26" y="24"/>
                    <a:pt x="29" y="23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17"/>
                    <a:pt x="31" y="13"/>
                    <a:pt x="28" y="1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6" y="0"/>
                    <a:pt x="3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7"/>
                    <a:pt x="1" y="11"/>
                    <a:pt x="4" y="12"/>
                  </a:cubicBezTo>
                  <a:lnTo>
                    <a:pt x="23" y="2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8"/>
            <p:cNvSpPr/>
            <p:nvPr/>
          </p:nvSpPr>
          <p:spPr bwMode="auto">
            <a:xfrm>
              <a:off x="6200775" y="4389438"/>
              <a:ext cx="198438" cy="142875"/>
            </a:xfrm>
            <a:custGeom>
              <a:avLst/>
              <a:gdLst>
                <a:gd name="T0" fmla="*/ 31 w 32"/>
                <a:gd name="T1" fmla="*/ 10 h 23"/>
                <a:gd name="T2" fmla="*/ 15 w 32"/>
                <a:gd name="T3" fmla="*/ 1 h 23"/>
                <a:gd name="T4" fmla="*/ 1 w 32"/>
                <a:gd name="T5" fmla="*/ 13 h 23"/>
                <a:gd name="T6" fmla="*/ 17 w 32"/>
                <a:gd name="T7" fmla="*/ 22 h 23"/>
                <a:gd name="T8" fmla="*/ 31 w 32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31" y="10"/>
                  </a:moveTo>
                  <a:cubicBezTo>
                    <a:pt x="31" y="4"/>
                    <a:pt x="23" y="0"/>
                    <a:pt x="15" y="1"/>
                  </a:cubicBezTo>
                  <a:cubicBezTo>
                    <a:pt x="6" y="2"/>
                    <a:pt x="0" y="8"/>
                    <a:pt x="1" y="13"/>
                  </a:cubicBezTo>
                  <a:cubicBezTo>
                    <a:pt x="1" y="19"/>
                    <a:pt x="9" y="23"/>
                    <a:pt x="17" y="22"/>
                  </a:cubicBezTo>
                  <a:cubicBezTo>
                    <a:pt x="26" y="21"/>
                    <a:pt x="32" y="16"/>
                    <a:pt x="31" y="1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9"/>
            <p:cNvSpPr/>
            <p:nvPr/>
          </p:nvSpPr>
          <p:spPr bwMode="auto">
            <a:xfrm>
              <a:off x="5983288" y="4887913"/>
              <a:ext cx="577850" cy="273050"/>
            </a:xfrm>
            <a:custGeom>
              <a:avLst/>
              <a:gdLst>
                <a:gd name="T0" fmla="*/ 364 w 364"/>
                <a:gd name="T1" fmla="*/ 47 h 172"/>
                <a:gd name="T2" fmla="*/ 15 w 364"/>
                <a:gd name="T3" fmla="*/ 0 h 172"/>
                <a:gd name="T4" fmla="*/ 0 w 364"/>
                <a:gd name="T5" fmla="*/ 121 h 172"/>
                <a:gd name="T6" fmla="*/ 348 w 364"/>
                <a:gd name="T7" fmla="*/ 172 h 172"/>
                <a:gd name="T8" fmla="*/ 364 w 364"/>
                <a:gd name="T9" fmla="*/ 4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172">
                  <a:moveTo>
                    <a:pt x="364" y="47"/>
                  </a:moveTo>
                  <a:lnTo>
                    <a:pt x="15" y="0"/>
                  </a:lnTo>
                  <a:lnTo>
                    <a:pt x="0" y="121"/>
                  </a:lnTo>
                  <a:lnTo>
                    <a:pt x="348" y="172"/>
                  </a:lnTo>
                  <a:lnTo>
                    <a:pt x="364" y="47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0"/>
            <p:cNvSpPr/>
            <p:nvPr/>
          </p:nvSpPr>
          <p:spPr bwMode="auto">
            <a:xfrm>
              <a:off x="6454775" y="4956175"/>
              <a:ext cx="211138" cy="211137"/>
            </a:xfrm>
            <a:custGeom>
              <a:avLst/>
              <a:gdLst>
                <a:gd name="T0" fmla="*/ 32 w 34"/>
                <a:gd name="T1" fmla="*/ 19 h 34"/>
                <a:gd name="T2" fmla="*/ 19 w 34"/>
                <a:gd name="T3" fmla="*/ 2 h 34"/>
                <a:gd name="T4" fmla="*/ 1 w 34"/>
                <a:gd name="T5" fmla="*/ 15 h 34"/>
                <a:gd name="T6" fmla="*/ 15 w 34"/>
                <a:gd name="T7" fmla="*/ 33 h 34"/>
                <a:gd name="T8" fmla="*/ 32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2" y="19"/>
                  </a:moveTo>
                  <a:cubicBezTo>
                    <a:pt x="34" y="11"/>
                    <a:pt x="28" y="3"/>
                    <a:pt x="19" y="2"/>
                  </a:cubicBezTo>
                  <a:cubicBezTo>
                    <a:pt x="10" y="0"/>
                    <a:pt x="2" y="7"/>
                    <a:pt x="1" y="15"/>
                  </a:cubicBezTo>
                  <a:cubicBezTo>
                    <a:pt x="0" y="24"/>
                    <a:pt x="6" y="32"/>
                    <a:pt x="15" y="33"/>
                  </a:cubicBezTo>
                  <a:cubicBezTo>
                    <a:pt x="23" y="34"/>
                    <a:pt x="31" y="28"/>
                    <a:pt x="32" y="1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1"/>
            <p:cNvSpPr/>
            <p:nvPr/>
          </p:nvSpPr>
          <p:spPr bwMode="auto">
            <a:xfrm>
              <a:off x="5908675" y="4881563"/>
              <a:ext cx="204788" cy="211137"/>
            </a:xfrm>
            <a:custGeom>
              <a:avLst/>
              <a:gdLst>
                <a:gd name="T0" fmla="*/ 32 w 33"/>
                <a:gd name="T1" fmla="*/ 19 h 34"/>
                <a:gd name="T2" fmla="*/ 18 w 33"/>
                <a:gd name="T3" fmla="*/ 2 h 34"/>
                <a:gd name="T4" fmla="*/ 1 w 33"/>
                <a:gd name="T5" fmla="*/ 15 h 34"/>
                <a:gd name="T6" fmla="*/ 14 w 33"/>
                <a:gd name="T7" fmla="*/ 33 h 34"/>
                <a:gd name="T8" fmla="*/ 32 w 33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32" y="19"/>
                  </a:moveTo>
                  <a:cubicBezTo>
                    <a:pt x="33" y="11"/>
                    <a:pt x="27" y="3"/>
                    <a:pt x="18" y="2"/>
                  </a:cubicBezTo>
                  <a:cubicBezTo>
                    <a:pt x="10" y="0"/>
                    <a:pt x="2" y="6"/>
                    <a:pt x="1" y="15"/>
                  </a:cubicBezTo>
                  <a:cubicBezTo>
                    <a:pt x="0" y="24"/>
                    <a:pt x="6" y="32"/>
                    <a:pt x="14" y="33"/>
                  </a:cubicBezTo>
                  <a:cubicBezTo>
                    <a:pt x="23" y="34"/>
                    <a:pt x="31" y="28"/>
                    <a:pt x="32" y="1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2"/>
            <p:cNvSpPr/>
            <p:nvPr/>
          </p:nvSpPr>
          <p:spPr bwMode="auto">
            <a:xfrm>
              <a:off x="4845050" y="4451350"/>
              <a:ext cx="349250" cy="622300"/>
            </a:xfrm>
            <a:custGeom>
              <a:avLst/>
              <a:gdLst>
                <a:gd name="T0" fmla="*/ 0 w 220"/>
                <a:gd name="T1" fmla="*/ 361 h 392"/>
                <a:gd name="T2" fmla="*/ 114 w 220"/>
                <a:gd name="T3" fmla="*/ 0 h 392"/>
                <a:gd name="T4" fmla="*/ 220 w 220"/>
                <a:gd name="T5" fmla="*/ 35 h 392"/>
                <a:gd name="T6" fmla="*/ 106 w 220"/>
                <a:gd name="T7" fmla="*/ 392 h 392"/>
                <a:gd name="T8" fmla="*/ 0 w 220"/>
                <a:gd name="T9" fmla="*/ 36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392">
                  <a:moveTo>
                    <a:pt x="0" y="361"/>
                  </a:moveTo>
                  <a:lnTo>
                    <a:pt x="114" y="0"/>
                  </a:lnTo>
                  <a:lnTo>
                    <a:pt x="220" y="35"/>
                  </a:lnTo>
                  <a:lnTo>
                    <a:pt x="106" y="392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3"/>
            <p:cNvSpPr/>
            <p:nvPr/>
          </p:nvSpPr>
          <p:spPr bwMode="auto">
            <a:xfrm>
              <a:off x="4821238" y="4956175"/>
              <a:ext cx="204788" cy="217487"/>
            </a:xfrm>
            <a:custGeom>
              <a:avLst/>
              <a:gdLst>
                <a:gd name="T0" fmla="*/ 12 w 33"/>
                <a:gd name="T1" fmla="*/ 32 h 35"/>
                <a:gd name="T2" fmla="*/ 3 w 33"/>
                <a:gd name="T3" fmla="*/ 13 h 35"/>
                <a:gd name="T4" fmla="*/ 21 w 33"/>
                <a:gd name="T5" fmla="*/ 2 h 35"/>
                <a:gd name="T6" fmla="*/ 30 w 33"/>
                <a:gd name="T7" fmla="*/ 21 h 35"/>
                <a:gd name="T8" fmla="*/ 12 w 33"/>
                <a:gd name="T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12" y="32"/>
                  </a:moveTo>
                  <a:cubicBezTo>
                    <a:pt x="4" y="30"/>
                    <a:pt x="0" y="21"/>
                    <a:pt x="3" y="13"/>
                  </a:cubicBezTo>
                  <a:cubicBezTo>
                    <a:pt x="6" y="5"/>
                    <a:pt x="14" y="0"/>
                    <a:pt x="21" y="2"/>
                  </a:cubicBezTo>
                  <a:cubicBezTo>
                    <a:pt x="29" y="5"/>
                    <a:pt x="33" y="13"/>
                    <a:pt x="30" y="21"/>
                  </a:cubicBezTo>
                  <a:cubicBezTo>
                    <a:pt x="28" y="30"/>
                    <a:pt x="19" y="35"/>
                    <a:pt x="12" y="3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4"/>
            <p:cNvSpPr/>
            <p:nvPr/>
          </p:nvSpPr>
          <p:spPr bwMode="auto">
            <a:xfrm>
              <a:off x="5000625" y="4208463"/>
              <a:ext cx="292100" cy="336550"/>
            </a:xfrm>
            <a:custGeom>
              <a:avLst/>
              <a:gdLst>
                <a:gd name="T0" fmla="*/ 38 w 47"/>
                <a:gd name="T1" fmla="*/ 44 h 54"/>
                <a:gd name="T2" fmla="*/ 25 w 47"/>
                <a:gd name="T3" fmla="*/ 52 h 54"/>
                <a:gd name="T4" fmla="*/ 9 w 47"/>
                <a:gd name="T5" fmla="*/ 49 h 54"/>
                <a:gd name="T6" fmla="*/ 1 w 47"/>
                <a:gd name="T7" fmla="*/ 35 h 54"/>
                <a:gd name="T8" fmla="*/ 8 w 47"/>
                <a:gd name="T9" fmla="*/ 10 h 54"/>
                <a:gd name="T10" fmla="*/ 22 w 47"/>
                <a:gd name="T11" fmla="*/ 2 h 54"/>
                <a:gd name="T12" fmla="*/ 37 w 47"/>
                <a:gd name="T13" fmla="*/ 6 h 54"/>
                <a:gd name="T14" fmla="*/ 45 w 47"/>
                <a:gd name="T15" fmla="*/ 19 h 54"/>
                <a:gd name="T16" fmla="*/ 38 w 47"/>
                <a:gd name="T17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54">
                  <a:moveTo>
                    <a:pt x="38" y="44"/>
                  </a:moveTo>
                  <a:cubicBezTo>
                    <a:pt x="37" y="50"/>
                    <a:pt x="31" y="54"/>
                    <a:pt x="25" y="52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3" y="47"/>
                    <a:pt x="0" y="41"/>
                    <a:pt x="1" y="35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4"/>
                    <a:pt x="16" y="0"/>
                    <a:pt x="22" y="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43" y="7"/>
                    <a:pt x="47" y="13"/>
                    <a:pt x="45" y="19"/>
                  </a:cubicBezTo>
                  <a:lnTo>
                    <a:pt x="38" y="4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5"/>
            <p:cNvSpPr/>
            <p:nvPr/>
          </p:nvSpPr>
          <p:spPr bwMode="auto">
            <a:xfrm>
              <a:off x="5038725" y="4121150"/>
              <a:ext cx="341313" cy="255587"/>
            </a:xfrm>
            <a:custGeom>
              <a:avLst/>
              <a:gdLst>
                <a:gd name="T0" fmla="*/ 26 w 55"/>
                <a:gd name="T1" fmla="*/ 40 h 41"/>
                <a:gd name="T2" fmla="*/ 11 w 55"/>
                <a:gd name="T3" fmla="*/ 36 h 41"/>
                <a:gd name="T4" fmla="*/ 3 w 55"/>
                <a:gd name="T5" fmla="*/ 22 h 41"/>
                <a:gd name="T6" fmla="*/ 30 w 55"/>
                <a:gd name="T7" fmla="*/ 2 h 41"/>
                <a:gd name="T8" fmla="*/ 46 w 55"/>
                <a:gd name="T9" fmla="*/ 5 h 41"/>
                <a:gd name="T10" fmla="*/ 54 w 55"/>
                <a:gd name="T11" fmla="*/ 19 h 41"/>
                <a:gd name="T12" fmla="*/ 26 w 55"/>
                <a:gd name="T13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1">
                  <a:moveTo>
                    <a:pt x="26" y="40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5" y="34"/>
                    <a:pt x="0" y="29"/>
                    <a:pt x="3" y="22"/>
                  </a:cubicBezTo>
                  <a:cubicBezTo>
                    <a:pt x="5" y="15"/>
                    <a:pt x="24" y="0"/>
                    <a:pt x="30" y="2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52" y="7"/>
                    <a:pt x="55" y="13"/>
                    <a:pt x="54" y="19"/>
                  </a:cubicBezTo>
                  <a:cubicBezTo>
                    <a:pt x="54" y="19"/>
                    <a:pt x="32" y="41"/>
                    <a:pt x="26" y="4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6"/>
            <p:cNvSpPr/>
            <p:nvPr/>
          </p:nvSpPr>
          <p:spPr bwMode="auto">
            <a:xfrm>
              <a:off x="5199063" y="4383088"/>
              <a:ext cx="200025" cy="149225"/>
            </a:xfrm>
            <a:custGeom>
              <a:avLst/>
              <a:gdLst>
                <a:gd name="T0" fmla="*/ 9 w 32"/>
                <a:gd name="T1" fmla="*/ 22 h 24"/>
                <a:gd name="T2" fmla="*/ 1 w 32"/>
                <a:gd name="T3" fmla="*/ 20 h 24"/>
                <a:gd name="T4" fmla="*/ 1 w 32"/>
                <a:gd name="T5" fmla="*/ 20 h 24"/>
                <a:gd name="T6" fmla="*/ 4 w 32"/>
                <a:gd name="T7" fmla="*/ 12 h 24"/>
                <a:gd name="T8" fmla="*/ 23 w 32"/>
                <a:gd name="T9" fmla="*/ 2 h 24"/>
                <a:gd name="T10" fmla="*/ 31 w 32"/>
                <a:gd name="T11" fmla="*/ 4 h 24"/>
                <a:gd name="T12" fmla="*/ 31 w 32"/>
                <a:gd name="T13" fmla="*/ 4 h 24"/>
                <a:gd name="T14" fmla="*/ 28 w 32"/>
                <a:gd name="T15" fmla="*/ 12 h 24"/>
                <a:gd name="T16" fmla="*/ 9 w 32"/>
                <a:gd name="T17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4">
                  <a:moveTo>
                    <a:pt x="9" y="22"/>
                  </a:moveTo>
                  <a:cubicBezTo>
                    <a:pt x="6" y="24"/>
                    <a:pt x="3" y="22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7"/>
                    <a:pt x="1" y="13"/>
                    <a:pt x="4" y="1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6" y="0"/>
                    <a:pt x="29" y="1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7"/>
                    <a:pt x="31" y="11"/>
                    <a:pt x="28" y="12"/>
                  </a:cubicBezTo>
                  <a:lnTo>
                    <a:pt x="9" y="2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7"/>
            <p:cNvSpPr/>
            <p:nvPr/>
          </p:nvSpPr>
          <p:spPr bwMode="auto">
            <a:xfrm>
              <a:off x="5100638" y="4395788"/>
              <a:ext cx="198438" cy="142875"/>
            </a:xfrm>
            <a:custGeom>
              <a:avLst/>
              <a:gdLst>
                <a:gd name="T0" fmla="*/ 1 w 32"/>
                <a:gd name="T1" fmla="*/ 9 h 23"/>
                <a:gd name="T2" fmla="*/ 17 w 32"/>
                <a:gd name="T3" fmla="*/ 1 h 23"/>
                <a:gd name="T4" fmla="*/ 31 w 32"/>
                <a:gd name="T5" fmla="*/ 13 h 23"/>
                <a:gd name="T6" fmla="*/ 15 w 32"/>
                <a:gd name="T7" fmla="*/ 22 h 23"/>
                <a:gd name="T8" fmla="*/ 1 w 32"/>
                <a:gd name="T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1" y="9"/>
                  </a:moveTo>
                  <a:cubicBezTo>
                    <a:pt x="1" y="4"/>
                    <a:pt x="9" y="0"/>
                    <a:pt x="17" y="1"/>
                  </a:cubicBezTo>
                  <a:cubicBezTo>
                    <a:pt x="25" y="2"/>
                    <a:pt x="32" y="7"/>
                    <a:pt x="31" y="13"/>
                  </a:cubicBezTo>
                  <a:cubicBezTo>
                    <a:pt x="30" y="19"/>
                    <a:pt x="23" y="23"/>
                    <a:pt x="15" y="22"/>
                  </a:cubicBezTo>
                  <a:cubicBezTo>
                    <a:pt x="6" y="21"/>
                    <a:pt x="0" y="15"/>
                    <a:pt x="1" y="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8"/>
            <p:cNvSpPr/>
            <p:nvPr/>
          </p:nvSpPr>
          <p:spPr bwMode="auto">
            <a:xfrm>
              <a:off x="4945063" y="4887913"/>
              <a:ext cx="577850" cy="273050"/>
            </a:xfrm>
            <a:custGeom>
              <a:avLst/>
              <a:gdLst>
                <a:gd name="T0" fmla="*/ 0 w 364"/>
                <a:gd name="T1" fmla="*/ 47 h 172"/>
                <a:gd name="T2" fmla="*/ 344 w 364"/>
                <a:gd name="T3" fmla="*/ 0 h 172"/>
                <a:gd name="T4" fmla="*/ 364 w 364"/>
                <a:gd name="T5" fmla="*/ 121 h 172"/>
                <a:gd name="T6" fmla="*/ 16 w 364"/>
                <a:gd name="T7" fmla="*/ 172 h 172"/>
                <a:gd name="T8" fmla="*/ 0 w 364"/>
                <a:gd name="T9" fmla="*/ 4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172">
                  <a:moveTo>
                    <a:pt x="0" y="47"/>
                  </a:moveTo>
                  <a:lnTo>
                    <a:pt x="344" y="0"/>
                  </a:lnTo>
                  <a:lnTo>
                    <a:pt x="364" y="121"/>
                  </a:lnTo>
                  <a:lnTo>
                    <a:pt x="16" y="172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99"/>
            <p:cNvSpPr/>
            <p:nvPr/>
          </p:nvSpPr>
          <p:spPr bwMode="auto">
            <a:xfrm>
              <a:off x="4838700" y="4956175"/>
              <a:ext cx="206375" cy="211137"/>
            </a:xfrm>
            <a:custGeom>
              <a:avLst/>
              <a:gdLst>
                <a:gd name="T0" fmla="*/ 1 w 33"/>
                <a:gd name="T1" fmla="*/ 19 h 34"/>
                <a:gd name="T2" fmla="*/ 15 w 33"/>
                <a:gd name="T3" fmla="*/ 2 h 34"/>
                <a:gd name="T4" fmla="*/ 32 w 33"/>
                <a:gd name="T5" fmla="*/ 15 h 34"/>
                <a:gd name="T6" fmla="*/ 19 w 33"/>
                <a:gd name="T7" fmla="*/ 33 h 34"/>
                <a:gd name="T8" fmla="*/ 1 w 33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1" y="19"/>
                  </a:moveTo>
                  <a:cubicBezTo>
                    <a:pt x="0" y="11"/>
                    <a:pt x="6" y="3"/>
                    <a:pt x="15" y="2"/>
                  </a:cubicBezTo>
                  <a:cubicBezTo>
                    <a:pt x="23" y="0"/>
                    <a:pt x="31" y="7"/>
                    <a:pt x="32" y="15"/>
                  </a:cubicBezTo>
                  <a:cubicBezTo>
                    <a:pt x="33" y="24"/>
                    <a:pt x="27" y="32"/>
                    <a:pt x="19" y="33"/>
                  </a:cubicBezTo>
                  <a:cubicBezTo>
                    <a:pt x="10" y="34"/>
                    <a:pt x="2" y="28"/>
                    <a:pt x="1" y="1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0"/>
            <p:cNvSpPr/>
            <p:nvPr/>
          </p:nvSpPr>
          <p:spPr bwMode="auto">
            <a:xfrm>
              <a:off x="5386388" y="4881563"/>
              <a:ext cx="211138" cy="211137"/>
            </a:xfrm>
            <a:custGeom>
              <a:avLst/>
              <a:gdLst>
                <a:gd name="T0" fmla="*/ 2 w 34"/>
                <a:gd name="T1" fmla="*/ 19 h 34"/>
                <a:gd name="T2" fmla="*/ 15 w 34"/>
                <a:gd name="T3" fmla="*/ 2 h 34"/>
                <a:gd name="T4" fmla="*/ 33 w 34"/>
                <a:gd name="T5" fmla="*/ 15 h 34"/>
                <a:gd name="T6" fmla="*/ 19 w 34"/>
                <a:gd name="T7" fmla="*/ 33 h 34"/>
                <a:gd name="T8" fmla="*/ 2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" y="19"/>
                  </a:moveTo>
                  <a:cubicBezTo>
                    <a:pt x="0" y="11"/>
                    <a:pt x="6" y="3"/>
                    <a:pt x="15" y="2"/>
                  </a:cubicBezTo>
                  <a:cubicBezTo>
                    <a:pt x="24" y="0"/>
                    <a:pt x="32" y="6"/>
                    <a:pt x="33" y="15"/>
                  </a:cubicBezTo>
                  <a:cubicBezTo>
                    <a:pt x="34" y="24"/>
                    <a:pt x="28" y="32"/>
                    <a:pt x="19" y="33"/>
                  </a:cubicBezTo>
                  <a:cubicBezTo>
                    <a:pt x="11" y="34"/>
                    <a:pt x="3" y="28"/>
                    <a:pt x="2" y="1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101"/>
            <p:cNvSpPr>
              <a:spLocks noChangeArrowheads="1"/>
            </p:cNvSpPr>
            <p:nvPr/>
          </p:nvSpPr>
          <p:spPr bwMode="auto">
            <a:xfrm>
              <a:off x="5299075" y="4257675"/>
              <a:ext cx="292100" cy="236537"/>
            </a:xfrm>
            <a:prstGeom prst="ellipse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102"/>
            <p:cNvSpPr>
              <a:spLocks noChangeArrowheads="1"/>
            </p:cNvSpPr>
            <p:nvPr/>
          </p:nvSpPr>
          <p:spPr bwMode="auto">
            <a:xfrm>
              <a:off x="5622925" y="4257675"/>
              <a:ext cx="285750" cy="236537"/>
            </a:xfrm>
            <a:prstGeom prst="ellipse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Rectangle 103"/>
            <p:cNvSpPr>
              <a:spLocks noChangeArrowheads="1"/>
            </p:cNvSpPr>
            <p:nvPr/>
          </p:nvSpPr>
          <p:spPr bwMode="auto">
            <a:xfrm>
              <a:off x="5249863" y="4314825"/>
              <a:ext cx="900113" cy="68262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00453" y="2802351"/>
            <a:ext cx="673241" cy="556878"/>
          </a:xfrm>
          <a:prstGeom prst="rect">
            <a:avLst/>
          </a:prstGeom>
        </p:spPr>
      </p:pic>
      <p:grpSp>
        <p:nvGrpSpPr>
          <p:cNvPr id="112" name="组合 111"/>
          <p:cNvGrpSpPr>
            <a:grpSpLocks noChangeAspect="1"/>
          </p:cNvGrpSpPr>
          <p:nvPr/>
        </p:nvGrpSpPr>
        <p:grpSpPr>
          <a:xfrm>
            <a:off x="6349" y="2389781"/>
            <a:ext cx="12185651" cy="4468218"/>
            <a:chOff x="6350" y="3865563"/>
            <a:chExt cx="8158061" cy="2991387"/>
          </a:xfrm>
        </p:grpSpPr>
        <p:sp>
          <p:nvSpPr>
            <p:cNvPr id="23" name="Freeform 15"/>
            <p:cNvSpPr/>
            <p:nvPr/>
          </p:nvSpPr>
          <p:spPr bwMode="auto">
            <a:xfrm>
              <a:off x="900113" y="4856163"/>
              <a:ext cx="496888" cy="274637"/>
            </a:xfrm>
            <a:custGeom>
              <a:avLst/>
              <a:gdLst>
                <a:gd name="T0" fmla="*/ 28 w 313"/>
                <a:gd name="T1" fmla="*/ 173 h 173"/>
                <a:gd name="T2" fmla="*/ 0 w 313"/>
                <a:gd name="T3" fmla="*/ 82 h 173"/>
                <a:gd name="T4" fmla="*/ 286 w 313"/>
                <a:gd name="T5" fmla="*/ 0 h 173"/>
                <a:gd name="T6" fmla="*/ 313 w 313"/>
                <a:gd name="T7" fmla="*/ 90 h 173"/>
                <a:gd name="T8" fmla="*/ 28 w 313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173">
                  <a:moveTo>
                    <a:pt x="28" y="173"/>
                  </a:moveTo>
                  <a:lnTo>
                    <a:pt x="0" y="82"/>
                  </a:lnTo>
                  <a:lnTo>
                    <a:pt x="286" y="0"/>
                  </a:lnTo>
                  <a:lnTo>
                    <a:pt x="313" y="90"/>
                  </a:lnTo>
                  <a:lnTo>
                    <a:pt x="28" y="17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1298575" y="4843463"/>
              <a:ext cx="161925" cy="168275"/>
            </a:xfrm>
            <a:custGeom>
              <a:avLst/>
              <a:gdLst>
                <a:gd name="T0" fmla="*/ 16 w 26"/>
                <a:gd name="T1" fmla="*/ 25 h 27"/>
                <a:gd name="T2" fmla="*/ 1 w 26"/>
                <a:gd name="T3" fmla="*/ 17 h 27"/>
                <a:gd name="T4" fmla="*/ 10 w 26"/>
                <a:gd name="T5" fmla="*/ 2 h 27"/>
                <a:gd name="T6" fmla="*/ 24 w 26"/>
                <a:gd name="T7" fmla="*/ 10 h 27"/>
                <a:gd name="T8" fmla="*/ 16 w 26"/>
                <a:gd name="T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7">
                  <a:moveTo>
                    <a:pt x="16" y="25"/>
                  </a:moveTo>
                  <a:cubicBezTo>
                    <a:pt x="10" y="27"/>
                    <a:pt x="3" y="23"/>
                    <a:pt x="1" y="17"/>
                  </a:cubicBezTo>
                  <a:cubicBezTo>
                    <a:pt x="0" y="11"/>
                    <a:pt x="3" y="4"/>
                    <a:pt x="10" y="2"/>
                  </a:cubicBezTo>
                  <a:cubicBezTo>
                    <a:pt x="16" y="0"/>
                    <a:pt x="23" y="4"/>
                    <a:pt x="24" y="10"/>
                  </a:cubicBezTo>
                  <a:cubicBezTo>
                    <a:pt x="26" y="17"/>
                    <a:pt x="23" y="23"/>
                    <a:pt x="16" y="2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838200" y="4979988"/>
              <a:ext cx="161925" cy="161925"/>
            </a:xfrm>
            <a:custGeom>
              <a:avLst/>
              <a:gdLst>
                <a:gd name="T0" fmla="*/ 16 w 26"/>
                <a:gd name="T1" fmla="*/ 24 h 26"/>
                <a:gd name="T2" fmla="*/ 2 w 26"/>
                <a:gd name="T3" fmla="*/ 16 h 26"/>
                <a:gd name="T4" fmla="*/ 10 w 26"/>
                <a:gd name="T5" fmla="*/ 2 h 26"/>
                <a:gd name="T6" fmla="*/ 25 w 26"/>
                <a:gd name="T7" fmla="*/ 10 h 26"/>
                <a:gd name="T8" fmla="*/ 16 w 26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16" y="24"/>
                  </a:moveTo>
                  <a:cubicBezTo>
                    <a:pt x="10" y="26"/>
                    <a:pt x="4" y="23"/>
                    <a:pt x="2" y="16"/>
                  </a:cubicBezTo>
                  <a:cubicBezTo>
                    <a:pt x="0" y="10"/>
                    <a:pt x="3" y="3"/>
                    <a:pt x="10" y="2"/>
                  </a:cubicBezTo>
                  <a:cubicBezTo>
                    <a:pt x="16" y="0"/>
                    <a:pt x="23" y="3"/>
                    <a:pt x="25" y="10"/>
                  </a:cubicBezTo>
                  <a:cubicBezTo>
                    <a:pt x="26" y="16"/>
                    <a:pt x="23" y="23"/>
                    <a:pt x="16" y="2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409575" y="4986338"/>
              <a:ext cx="503238" cy="149225"/>
            </a:xfrm>
            <a:custGeom>
              <a:avLst/>
              <a:gdLst>
                <a:gd name="T0" fmla="*/ 0 w 317"/>
                <a:gd name="T1" fmla="*/ 94 h 94"/>
                <a:gd name="T2" fmla="*/ 0 w 317"/>
                <a:gd name="T3" fmla="*/ 0 h 94"/>
                <a:gd name="T4" fmla="*/ 317 w 317"/>
                <a:gd name="T5" fmla="*/ 0 h 94"/>
                <a:gd name="T6" fmla="*/ 313 w 317"/>
                <a:gd name="T7" fmla="*/ 94 h 94"/>
                <a:gd name="T8" fmla="*/ 0 w 31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94">
                  <a:moveTo>
                    <a:pt x="0" y="94"/>
                  </a:moveTo>
                  <a:lnTo>
                    <a:pt x="0" y="0"/>
                  </a:lnTo>
                  <a:lnTo>
                    <a:pt x="317" y="0"/>
                  </a:lnTo>
                  <a:lnTo>
                    <a:pt x="313" y="9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838200" y="4979988"/>
              <a:ext cx="149225" cy="155575"/>
            </a:xfrm>
            <a:custGeom>
              <a:avLst/>
              <a:gdLst>
                <a:gd name="T0" fmla="*/ 11 w 24"/>
                <a:gd name="T1" fmla="*/ 25 h 25"/>
                <a:gd name="T2" fmla="*/ 0 w 24"/>
                <a:gd name="T3" fmla="*/ 12 h 25"/>
                <a:gd name="T4" fmla="*/ 12 w 24"/>
                <a:gd name="T5" fmla="*/ 1 h 25"/>
                <a:gd name="T6" fmla="*/ 24 w 24"/>
                <a:gd name="T7" fmla="*/ 13 h 25"/>
                <a:gd name="T8" fmla="*/ 11 w 24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11" y="25"/>
                  </a:moveTo>
                  <a:cubicBezTo>
                    <a:pt x="5" y="24"/>
                    <a:pt x="0" y="19"/>
                    <a:pt x="0" y="12"/>
                  </a:cubicBezTo>
                  <a:cubicBezTo>
                    <a:pt x="0" y="6"/>
                    <a:pt x="5" y="0"/>
                    <a:pt x="12" y="1"/>
                  </a:cubicBezTo>
                  <a:cubicBezTo>
                    <a:pt x="19" y="1"/>
                    <a:pt x="24" y="6"/>
                    <a:pt x="24" y="13"/>
                  </a:cubicBezTo>
                  <a:cubicBezTo>
                    <a:pt x="23" y="20"/>
                    <a:pt x="18" y="25"/>
                    <a:pt x="11" y="2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123825" y="4956175"/>
              <a:ext cx="330200" cy="198437"/>
            </a:xfrm>
            <a:custGeom>
              <a:avLst/>
              <a:gdLst>
                <a:gd name="T0" fmla="*/ 43 w 53"/>
                <a:gd name="T1" fmla="*/ 0 h 32"/>
                <a:gd name="T2" fmla="*/ 52 w 53"/>
                <a:gd name="T3" fmla="*/ 9 h 32"/>
                <a:gd name="T4" fmla="*/ 53 w 53"/>
                <a:gd name="T5" fmla="*/ 22 h 32"/>
                <a:gd name="T6" fmla="*/ 44 w 53"/>
                <a:gd name="T7" fmla="*/ 32 h 32"/>
                <a:gd name="T8" fmla="*/ 9 w 53"/>
                <a:gd name="T9" fmla="*/ 32 h 32"/>
                <a:gd name="T10" fmla="*/ 0 w 53"/>
                <a:gd name="T11" fmla="*/ 23 h 32"/>
                <a:gd name="T12" fmla="*/ 0 w 53"/>
                <a:gd name="T13" fmla="*/ 10 h 32"/>
                <a:gd name="T14" fmla="*/ 8 w 53"/>
                <a:gd name="T15" fmla="*/ 0 h 32"/>
                <a:gd name="T16" fmla="*/ 43 w 53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2">
                  <a:moveTo>
                    <a:pt x="43" y="0"/>
                  </a:moveTo>
                  <a:cubicBezTo>
                    <a:pt x="48" y="0"/>
                    <a:pt x="52" y="4"/>
                    <a:pt x="52" y="9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7"/>
                    <a:pt x="49" y="32"/>
                    <a:pt x="44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4" y="32"/>
                    <a:pt x="0" y="28"/>
                    <a:pt x="0" y="2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3" y="0"/>
                    <a:pt x="8" y="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98450" y="4905375"/>
              <a:ext cx="155575" cy="180975"/>
            </a:xfrm>
            <a:custGeom>
              <a:avLst/>
              <a:gdLst>
                <a:gd name="T0" fmla="*/ 19 w 25"/>
                <a:gd name="T1" fmla="*/ 26 h 29"/>
                <a:gd name="T2" fmla="*/ 4 w 25"/>
                <a:gd name="T3" fmla="*/ 19 h 29"/>
                <a:gd name="T4" fmla="*/ 6 w 25"/>
                <a:gd name="T5" fmla="*/ 3 h 29"/>
                <a:gd name="T6" fmla="*/ 21 w 25"/>
                <a:gd name="T7" fmla="*/ 9 h 29"/>
                <a:gd name="T8" fmla="*/ 19 w 25"/>
                <a:gd name="T9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19" y="26"/>
                  </a:moveTo>
                  <a:cubicBezTo>
                    <a:pt x="15" y="29"/>
                    <a:pt x="8" y="26"/>
                    <a:pt x="4" y="19"/>
                  </a:cubicBezTo>
                  <a:cubicBezTo>
                    <a:pt x="0" y="13"/>
                    <a:pt x="1" y="6"/>
                    <a:pt x="6" y="3"/>
                  </a:cubicBezTo>
                  <a:cubicBezTo>
                    <a:pt x="10" y="0"/>
                    <a:pt x="17" y="3"/>
                    <a:pt x="21" y="9"/>
                  </a:cubicBezTo>
                  <a:cubicBezTo>
                    <a:pt x="25" y="15"/>
                    <a:pt x="24" y="23"/>
                    <a:pt x="19" y="26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23838" y="4911725"/>
              <a:ext cx="160338" cy="68262"/>
            </a:xfrm>
            <a:custGeom>
              <a:avLst/>
              <a:gdLst>
                <a:gd name="T0" fmla="*/ 5 w 26"/>
                <a:gd name="T1" fmla="*/ 11 h 11"/>
                <a:gd name="T2" fmla="*/ 0 w 26"/>
                <a:gd name="T3" fmla="*/ 6 h 11"/>
                <a:gd name="T4" fmla="*/ 0 w 26"/>
                <a:gd name="T5" fmla="*/ 6 h 11"/>
                <a:gd name="T6" fmla="*/ 5 w 26"/>
                <a:gd name="T7" fmla="*/ 1 h 11"/>
                <a:gd name="T8" fmla="*/ 20 w 26"/>
                <a:gd name="T9" fmla="*/ 1 h 11"/>
                <a:gd name="T10" fmla="*/ 26 w 26"/>
                <a:gd name="T11" fmla="*/ 6 h 11"/>
                <a:gd name="T12" fmla="*/ 26 w 26"/>
                <a:gd name="T13" fmla="*/ 6 h 11"/>
                <a:gd name="T14" fmla="*/ 21 w 26"/>
                <a:gd name="T15" fmla="*/ 11 h 11"/>
                <a:gd name="T16" fmla="*/ 5 w 2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1">
                  <a:moveTo>
                    <a:pt x="5" y="11"/>
                  </a:move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0"/>
                    <a:pt x="26" y="3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8"/>
                    <a:pt x="24" y="11"/>
                    <a:pt x="21" y="11"/>
                  </a:cubicBezTo>
                  <a:lnTo>
                    <a:pt x="5" y="1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2100263" y="5086350"/>
              <a:ext cx="708025" cy="585787"/>
            </a:xfrm>
            <a:custGeom>
              <a:avLst/>
              <a:gdLst>
                <a:gd name="T0" fmla="*/ 109 w 446"/>
                <a:gd name="T1" fmla="*/ 0 h 369"/>
                <a:gd name="T2" fmla="*/ 446 w 446"/>
                <a:gd name="T3" fmla="*/ 263 h 369"/>
                <a:gd name="T4" fmla="*/ 371 w 446"/>
                <a:gd name="T5" fmla="*/ 369 h 369"/>
                <a:gd name="T6" fmla="*/ 0 w 446"/>
                <a:gd name="T7" fmla="*/ 141 h 369"/>
                <a:gd name="T8" fmla="*/ 109 w 446"/>
                <a:gd name="T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69">
                  <a:moveTo>
                    <a:pt x="109" y="0"/>
                  </a:moveTo>
                  <a:lnTo>
                    <a:pt x="446" y="263"/>
                  </a:lnTo>
                  <a:lnTo>
                    <a:pt x="371" y="369"/>
                  </a:lnTo>
                  <a:lnTo>
                    <a:pt x="0" y="141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2032000" y="5024438"/>
              <a:ext cx="328613" cy="347662"/>
            </a:xfrm>
            <a:custGeom>
              <a:avLst/>
              <a:gdLst>
                <a:gd name="T0" fmla="*/ 10 w 53"/>
                <a:gd name="T1" fmla="*/ 44 h 56"/>
                <a:gd name="T2" fmla="*/ 44 w 53"/>
                <a:gd name="T3" fmla="*/ 48 h 56"/>
                <a:gd name="T4" fmla="*/ 43 w 53"/>
                <a:gd name="T5" fmla="*/ 12 h 56"/>
                <a:gd name="T6" fmla="*/ 9 w 53"/>
                <a:gd name="T7" fmla="*/ 9 h 56"/>
                <a:gd name="T8" fmla="*/ 10 w 53"/>
                <a:gd name="T9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6">
                  <a:moveTo>
                    <a:pt x="10" y="44"/>
                  </a:moveTo>
                  <a:cubicBezTo>
                    <a:pt x="20" y="55"/>
                    <a:pt x="35" y="56"/>
                    <a:pt x="44" y="48"/>
                  </a:cubicBezTo>
                  <a:cubicBezTo>
                    <a:pt x="53" y="39"/>
                    <a:pt x="52" y="23"/>
                    <a:pt x="43" y="12"/>
                  </a:cubicBezTo>
                  <a:cubicBezTo>
                    <a:pt x="33" y="2"/>
                    <a:pt x="18" y="0"/>
                    <a:pt x="9" y="9"/>
                  </a:cubicBezTo>
                  <a:cubicBezTo>
                    <a:pt x="0" y="17"/>
                    <a:pt x="0" y="33"/>
                    <a:pt x="10" y="4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2627313" y="5472113"/>
              <a:ext cx="230188" cy="230187"/>
            </a:xfrm>
            <a:custGeom>
              <a:avLst/>
              <a:gdLst>
                <a:gd name="T0" fmla="*/ 12 w 37"/>
                <a:gd name="T1" fmla="*/ 3 h 37"/>
                <a:gd name="T2" fmla="*/ 34 w 37"/>
                <a:gd name="T3" fmla="*/ 11 h 37"/>
                <a:gd name="T4" fmla="*/ 26 w 37"/>
                <a:gd name="T5" fmla="*/ 33 h 37"/>
                <a:gd name="T6" fmla="*/ 4 w 37"/>
                <a:gd name="T7" fmla="*/ 25 h 37"/>
                <a:gd name="T8" fmla="*/ 12 w 37"/>
                <a:gd name="T9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12" y="3"/>
                  </a:moveTo>
                  <a:cubicBezTo>
                    <a:pt x="20" y="0"/>
                    <a:pt x="30" y="3"/>
                    <a:pt x="34" y="11"/>
                  </a:cubicBezTo>
                  <a:cubicBezTo>
                    <a:pt x="37" y="20"/>
                    <a:pt x="34" y="29"/>
                    <a:pt x="26" y="33"/>
                  </a:cubicBezTo>
                  <a:cubicBezTo>
                    <a:pt x="17" y="37"/>
                    <a:pt x="8" y="33"/>
                    <a:pt x="4" y="25"/>
                  </a:cubicBezTo>
                  <a:cubicBezTo>
                    <a:pt x="0" y="17"/>
                    <a:pt x="4" y="7"/>
                    <a:pt x="12" y="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720975" y="5484813"/>
              <a:ext cx="900113" cy="423862"/>
            </a:xfrm>
            <a:custGeom>
              <a:avLst/>
              <a:gdLst>
                <a:gd name="T0" fmla="*/ 35 w 567"/>
                <a:gd name="T1" fmla="*/ 0 h 267"/>
                <a:gd name="T2" fmla="*/ 567 w 567"/>
                <a:gd name="T3" fmla="*/ 177 h 267"/>
                <a:gd name="T4" fmla="*/ 544 w 567"/>
                <a:gd name="T5" fmla="*/ 267 h 267"/>
                <a:gd name="T6" fmla="*/ 0 w 567"/>
                <a:gd name="T7" fmla="*/ 126 h 267"/>
                <a:gd name="T8" fmla="*/ 35 w 567"/>
                <a:gd name="T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7" h="267">
                  <a:moveTo>
                    <a:pt x="35" y="0"/>
                  </a:moveTo>
                  <a:lnTo>
                    <a:pt x="567" y="177"/>
                  </a:lnTo>
                  <a:lnTo>
                    <a:pt x="544" y="267"/>
                  </a:lnTo>
                  <a:lnTo>
                    <a:pt x="0" y="12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640013" y="5465763"/>
              <a:ext cx="223838" cy="230187"/>
            </a:xfrm>
            <a:custGeom>
              <a:avLst/>
              <a:gdLst>
                <a:gd name="T0" fmla="*/ 23 w 36"/>
                <a:gd name="T1" fmla="*/ 3 h 37"/>
                <a:gd name="T2" fmla="*/ 34 w 36"/>
                <a:gd name="T3" fmla="*/ 24 h 37"/>
                <a:gd name="T4" fmla="*/ 13 w 36"/>
                <a:gd name="T5" fmla="*/ 35 h 37"/>
                <a:gd name="T6" fmla="*/ 2 w 36"/>
                <a:gd name="T7" fmla="*/ 14 h 37"/>
                <a:gd name="T8" fmla="*/ 23 w 36"/>
                <a:gd name="T9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7">
                  <a:moveTo>
                    <a:pt x="23" y="3"/>
                  </a:moveTo>
                  <a:cubicBezTo>
                    <a:pt x="31" y="6"/>
                    <a:pt x="36" y="15"/>
                    <a:pt x="34" y="24"/>
                  </a:cubicBezTo>
                  <a:cubicBezTo>
                    <a:pt x="31" y="32"/>
                    <a:pt x="22" y="37"/>
                    <a:pt x="13" y="35"/>
                  </a:cubicBezTo>
                  <a:cubicBezTo>
                    <a:pt x="5" y="32"/>
                    <a:pt x="0" y="23"/>
                    <a:pt x="2" y="14"/>
                  </a:cubicBezTo>
                  <a:cubicBezTo>
                    <a:pt x="5" y="5"/>
                    <a:pt x="14" y="0"/>
                    <a:pt x="23" y="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3535363" y="5740400"/>
              <a:ext cx="228600" cy="485775"/>
            </a:xfrm>
            <a:custGeom>
              <a:avLst/>
              <a:gdLst>
                <a:gd name="T0" fmla="*/ 5 w 37"/>
                <a:gd name="T1" fmla="*/ 3 h 78"/>
                <a:gd name="T2" fmla="*/ 0 w 37"/>
                <a:gd name="T3" fmla="*/ 21 h 78"/>
                <a:gd name="T4" fmla="*/ 12 w 37"/>
                <a:gd name="T5" fmla="*/ 74 h 78"/>
                <a:gd name="T6" fmla="*/ 15 w 37"/>
                <a:gd name="T7" fmla="*/ 78 h 78"/>
                <a:gd name="T8" fmla="*/ 19 w 37"/>
                <a:gd name="T9" fmla="*/ 74 h 78"/>
                <a:gd name="T10" fmla="*/ 37 w 37"/>
                <a:gd name="T11" fmla="*/ 14 h 78"/>
                <a:gd name="T12" fmla="*/ 34 w 37"/>
                <a:gd name="T13" fmla="*/ 8 h 78"/>
                <a:gd name="T14" fmla="*/ 5 w 37"/>
                <a:gd name="T15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78">
                  <a:moveTo>
                    <a:pt x="5" y="3"/>
                  </a:moveTo>
                  <a:cubicBezTo>
                    <a:pt x="5" y="3"/>
                    <a:pt x="0" y="20"/>
                    <a:pt x="0" y="21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77"/>
                    <a:pt x="13" y="78"/>
                    <a:pt x="15" y="78"/>
                  </a:cubicBezTo>
                  <a:cubicBezTo>
                    <a:pt x="17" y="78"/>
                    <a:pt x="19" y="76"/>
                    <a:pt x="19" y="7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1"/>
                    <a:pt x="36" y="8"/>
                    <a:pt x="34" y="8"/>
                  </a:cubicBezTo>
                  <a:cubicBezTo>
                    <a:pt x="34" y="8"/>
                    <a:pt x="5" y="0"/>
                    <a:pt x="5" y="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1825625" y="4781550"/>
              <a:ext cx="560388" cy="534987"/>
            </a:xfrm>
            <a:custGeom>
              <a:avLst/>
              <a:gdLst>
                <a:gd name="T0" fmla="*/ 337 w 353"/>
                <a:gd name="T1" fmla="*/ 23 h 337"/>
                <a:gd name="T2" fmla="*/ 353 w 353"/>
                <a:gd name="T3" fmla="*/ 208 h 337"/>
                <a:gd name="T4" fmla="*/ 333 w 353"/>
                <a:gd name="T5" fmla="*/ 255 h 337"/>
                <a:gd name="T6" fmla="*/ 180 w 353"/>
                <a:gd name="T7" fmla="*/ 337 h 337"/>
                <a:gd name="T8" fmla="*/ 0 w 353"/>
                <a:gd name="T9" fmla="*/ 192 h 337"/>
                <a:gd name="T10" fmla="*/ 90 w 353"/>
                <a:gd name="T11" fmla="*/ 0 h 337"/>
                <a:gd name="T12" fmla="*/ 337 w 353"/>
                <a:gd name="T13" fmla="*/ 23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337">
                  <a:moveTo>
                    <a:pt x="337" y="23"/>
                  </a:moveTo>
                  <a:lnTo>
                    <a:pt x="353" y="208"/>
                  </a:lnTo>
                  <a:lnTo>
                    <a:pt x="333" y="255"/>
                  </a:lnTo>
                  <a:lnTo>
                    <a:pt x="180" y="337"/>
                  </a:lnTo>
                  <a:lnTo>
                    <a:pt x="0" y="192"/>
                  </a:lnTo>
                  <a:lnTo>
                    <a:pt x="90" y="0"/>
                  </a:lnTo>
                  <a:lnTo>
                    <a:pt x="337" y="2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1341438" y="4413250"/>
              <a:ext cx="895350" cy="841375"/>
            </a:xfrm>
            <a:custGeom>
              <a:avLst/>
              <a:gdLst>
                <a:gd name="T0" fmla="*/ 47 w 144"/>
                <a:gd name="T1" fmla="*/ 3 h 135"/>
                <a:gd name="T2" fmla="*/ 31 w 144"/>
                <a:gd name="T3" fmla="*/ 9 h 135"/>
                <a:gd name="T4" fmla="*/ 2 w 144"/>
                <a:gd name="T5" fmla="*/ 74 h 135"/>
                <a:gd name="T6" fmla="*/ 8 w 144"/>
                <a:gd name="T7" fmla="*/ 89 h 135"/>
                <a:gd name="T8" fmla="*/ 37 w 144"/>
                <a:gd name="T9" fmla="*/ 109 h 135"/>
                <a:gd name="T10" fmla="*/ 74 w 144"/>
                <a:gd name="T11" fmla="*/ 108 h 135"/>
                <a:gd name="T12" fmla="*/ 112 w 144"/>
                <a:gd name="T13" fmla="*/ 135 h 135"/>
                <a:gd name="T14" fmla="*/ 144 w 144"/>
                <a:gd name="T15" fmla="*/ 63 h 135"/>
                <a:gd name="T16" fmla="*/ 102 w 144"/>
                <a:gd name="T17" fmla="*/ 56 h 135"/>
                <a:gd name="T18" fmla="*/ 47 w 144"/>
                <a:gd name="T19" fmla="*/ 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35">
                  <a:moveTo>
                    <a:pt x="47" y="3"/>
                  </a:moveTo>
                  <a:cubicBezTo>
                    <a:pt x="41" y="0"/>
                    <a:pt x="34" y="3"/>
                    <a:pt x="31" y="9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0" y="80"/>
                    <a:pt x="3" y="84"/>
                    <a:pt x="8" y="89"/>
                  </a:cubicBezTo>
                  <a:cubicBezTo>
                    <a:pt x="8" y="89"/>
                    <a:pt x="28" y="106"/>
                    <a:pt x="37" y="109"/>
                  </a:cubicBezTo>
                  <a:cubicBezTo>
                    <a:pt x="42" y="111"/>
                    <a:pt x="63" y="108"/>
                    <a:pt x="74" y="108"/>
                  </a:cubicBezTo>
                  <a:cubicBezTo>
                    <a:pt x="86" y="117"/>
                    <a:pt x="112" y="135"/>
                    <a:pt x="112" y="135"/>
                  </a:cubicBezTo>
                  <a:cubicBezTo>
                    <a:pt x="144" y="63"/>
                    <a:pt x="144" y="63"/>
                    <a:pt x="144" y="63"/>
                  </a:cubicBezTo>
                  <a:cubicBezTo>
                    <a:pt x="102" y="56"/>
                    <a:pt x="102" y="56"/>
                    <a:pt x="102" y="56"/>
                  </a:cubicBezTo>
                  <a:lnTo>
                    <a:pt x="47" y="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1217613" y="4500563"/>
              <a:ext cx="285750" cy="287337"/>
            </a:xfrm>
            <a:custGeom>
              <a:avLst/>
              <a:gdLst>
                <a:gd name="T0" fmla="*/ 43 w 46"/>
                <a:gd name="T1" fmla="*/ 13 h 46"/>
                <a:gd name="T2" fmla="*/ 46 w 46"/>
                <a:gd name="T3" fmla="*/ 18 h 46"/>
                <a:gd name="T4" fmla="*/ 34 w 46"/>
                <a:gd name="T5" fmla="*/ 43 h 46"/>
                <a:gd name="T6" fmla="*/ 29 w 46"/>
                <a:gd name="T7" fmla="*/ 45 h 46"/>
                <a:gd name="T8" fmla="*/ 3 w 46"/>
                <a:gd name="T9" fmla="*/ 34 h 46"/>
                <a:gd name="T10" fmla="*/ 1 w 46"/>
                <a:gd name="T11" fmla="*/ 28 h 46"/>
                <a:gd name="T12" fmla="*/ 12 w 46"/>
                <a:gd name="T13" fmla="*/ 3 h 46"/>
                <a:gd name="T14" fmla="*/ 17 w 46"/>
                <a:gd name="T15" fmla="*/ 1 h 46"/>
                <a:gd name="T16" fmla="*/ 43 w 46"/>
                <a:gd name="T17" fmla="*/ 1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43" y="13"/>
                  </a:moveTo>
                  <a:cubicBezTo>
                    <a:pt x="46" y="14"/>
                    <a:pt x="46" y="16"/>
                    <a:pt x="46" y="18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5"/>
                    <a:pt x="31" y="46"/>
                    <a:pt x="29" y="4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3"/>
                    <a:pt x="0" y="30"/>
                    <a:pt x="1" y="28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1"/>
                    <a:pt x="15" y="0"/>
                    <a:pt x="17" y="1"/>
                  </a:cubicBezTo>
                  <a:lnTo>
                    <a:pt x="43" y="1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1373188" y="4545013"/>
              <a:ext cx="211138" cy="411162"/>
            </a:xfrm>
            <a:custGeom>
              <a:avLst/>
              <a:gdLst>
                <a:gd name="T0" fmla="*/ 0 w 34"/>
                <a:gd name="T1" fmla="*/ 46 h 66"/>
                <a:gd name="T2" fmla="*/ 27 w 34"/>
                <a:gd name="T3" fmla="*/ 46 h 66"/>
                <a:gd name="T4" fmla="*/ 21 w 34"/>
                <a:gd name="T5" fmla="*/ 0 h 66"/>
                <a:gd name="T6" fmla="*/ 0 w 34"/>
                <a:gd name="T7" fmla="*/ 4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6">
                  <a:moveTo>
                    <a:pt x="0" y="46"/>
                  </a:moveTo>
                  <a:cubicBezTo>
                    <a:pt x="0" y="46"/>
                    <a:pt x="18" y="66"/>
                    <a:pt x="27" y="46"/>
                  </a:cubicBezTo>
                  <a:cubicBezTo>
                    <a:pt x="34" y="29"/>
                    <a:pt x="21" y="0"/>
                    <a:pt x="21" y="0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2322513" y="4837113"/>
              <a:ext cx="715963" cy="436562"/>
            </a:xfrm>
            <a:custGeom>
              <a:avLst/>
              <a:gdLst>
                <a:gd name="T0" fmla="*/ 59 w 451"/>
                <a:gd name="T1" fmla="*/ 0 h 275"/>
                <a:gd name="T2" fmla="*/ 451 w 451"/>
                <a:gd name="T3" fmla="*/ 153 h 275"/>
                <a:gd name="T4" fmla="*/ 415 w 451"/>
                <a:gd name="T5" fmla="*/ 275 h 275"/>
                <a:gd name="T6" fmla="*/ 0 w 451"/>
                <a:gd name="T7" fmla="*/ 169 h 275"/>
                <a:gd name="T8" fmla="*/ 59 w 451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1" h="275">
                  <a:moveTo>
                    <a:pt x="59" y="0"/>
                  </a:moveTo>
                  <a:lnTo>
                    <a:pt x="451" y="153"/>
                  </a:lnTo>
                  <a:lnTo>
                    <a:pt x="415" y="275"/>
                  </a:lnTo>
                  <a:lnTo>
                    <a:pt x="0" y="169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4"/>
            <p:cNvSpPr/>
            <p:nvPr/>
          </p:nvSpPr>
          <p:spPr bwMode="auto">
            <a:xfrm>
              <a:off x="2168525" y="4800600"/>
              <a:ext cx="384175" cy="334962"/>
            </a:xfrm>
            <a:custGeom>
              <a:avLst/>
              <a:gdLst>
                <a:gd name="T0" fmla="*/ 21 w 62"/>
                <a:gd name="T1" fmla="*/ 47 h 54"/>
                <a:gd name="T2" fmla="*/ 56 w 62"/>
                <a:gd name="T3" fmla="*/ 40 h 54"/>
                <a:gd name="T4" fmla="*/ 42 w 62"/>
                <a:gd name="T5" fmla="*/ 7 h 54"/>
                <a:gd name="T6" fmla="*/ 7 w 62"/>
                <a:gd name="T7" fmla="*/ 14 h 54"/>
                <a:gd name="T8" fmla="*/ 21 w 62"/>
                <a:gd name="T9" fmla="*/ 4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4">
                  <a:moveTo>
                    <a:pt x="21" y="47"/>
                  </a:moveTo>
                  <a:cubicBezTo>
                    <a:pt x="34" y="54"/>
                    <a:pt x="50" y="51"/>
                    <a:pt x="56" y="40"/>
                  </a:cubicBezTo>
                  <a:cubicBezTo>
                    <a:pt x="62" y="29"/>
                    <a:pt x="56" y="14"/>
                    <a:pt x="42" y="7"/>
                  </a:cubicBezTo>
                  <a:cubicBezTo>
                    <a:pt x="29" y="0"/>
                    <a:pt x="13" y="3"/>
                    <a:pt x="7" y="14"/>
                  </a:cubicBezTo>
                  <a:cubicBezTo>
                    <a:pt x="0" y="25"/>
                    <a:pt x="7" y="40"/>
                    <a:pt x="21" y="47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5"/>
            <p:cNvSpPr/>
            <p:nvPr/>
          </p:nvSpPr>
          <p:spPr bwMode="auto">
            <a:xfrm>
              <a:off x="2889250" y="5060950"/>
              <a:ext cx="223838" cy="225425"/>
            </a:xfrm>
            <a:custGeom>
              <a:avLst/>
              <a:gdLst>
                <a:gd name="T0" fmla="*/ 7 w 36"/>
                <a:gd name="T1" fmla="*/ 6 h 36"/>
                <a:gd name="T2" fmla="*/ 30 w 36"/>
                <a:gd name="T3" fmla="*/ 7 h 36"/>
                <a:gd name="T4" fmla="*/ 30 w 36"/>
                <a:gd name="T5" fmla="*/ 30 h 36"/>
                <a:gd name="T6" fmla="*/ 7 w 36"/>
                <a:gd name="T7" fmla="*/ 29 h 36"/>
                <a:gd name="T8" fmla="*/ 7 w 36"/>
                <a:gd name="T9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7" y="6"/>
                  </a:moveTo>
                  <a:cubicBezTo>
                    <a:pt x="14" y="0"/>
                    <a:pt x="24" y="1"/>
                    <a:pt x="30" y="7"/>
                  </a:cubicBezTo>
                  <a:cubicBezTo>
                    <a:pt x="36" y="14"/>
                    <a:pt x="36" y="24"/>
                    <a:pt x="30" y="30"/>
                  </a:cubicBez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1" y="13"/>
                    <a:pt x="7" y="6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6"/>
            <p:cNvSpPr/>
            <p:nvPr/>
          </p:nvSpPr>
          <p:spPr bwMode="auto">
            <a:xfrm>
              <a:off x="2974975" y="4849813"/>
              <a:ext cx="908050" cy="423862"/>
            </a:xfrm>
            <a:custGeom>
              <a:avLst/>
              <a:gdLst>
                <a:gd name="T0" fmla="*/ 0 w 572"/>
                <a:gd name="T1" fmla="*/ 141 h 267"/>
                <a:gd name="T2" fmla="*/ 540 w 572"/>
                <a:gd name="T3" fmla="*/ 0 h 267"/>
                <a:gd name="T4" fmla="*/ 572 w 572"/>
                <a:gd name="T5" fmla="*/ 90 h 267"/>
                <a:gd name="T6" fmla="*/ 36 w 572"/>
                <a:gd name="T7" fmla="*/ 267 h 267"/>
                <a:gd name="T8" fmla="*/ 0 w 572"/>
                <a:gd name="T9" fmla="*/ 141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67">
                  <a:moveTo>
                    <a:pt x="0" y="141"/>
                  </a:moveTo>
                  <a:lnTo>
                    <a:pt x="540" y="0"/>
                  </a:lnTo>
                  <a:lnTo>
                    <a:pt x="572" y="90"/>
                  </a:lnTo>
                  <a:lnTo>
                    <a:pt x="36" y="267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7"/>
            <p:cNvSpPr/>
            <p:nvPr/>
          </p:nvSpPr>
          <p:spPr bwMode="auto">
            <a:xfrm>
              <a:off x="2889250" y="5060950"/>
              <a:ext cx="228600" cy="225425"/>
            </a:xfrm>
            <a:custGeom>
              <a:avLst/>
              <a:gdLst>
                <a:gd name="T0" fmla="*/ 14 w 37"/>
                <a:gd name="T1" fmla="*/ 2 h 36"/>
                <a:gd name="T2" fmla="*/ 34 w 37"/>
                <a:gd name="T3" fmla="*/ 13 h 36"/>
                <a:gd name="T4" fmla="*/ 23 w 37"/>
                <a:gd name="T5" fmla="*/ 34 h 36"/>
                <a:gd name="T6" fmla="*/ 3 w 37"/>
                <a:gd name="T7" fmla="*/ 22 h 36"/>
                <a:gd name="T8" fmla="*/ 14 w 37"/>
                <a:gd name="T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6">
                  <a:moveTo>
                    <a:pt x="14" y="2"/>
                  </a:moveTo>
                  <a:cubicBezTo>
                    <a:pt x="22" y="0"/>
                    <a:pt x="32" y="5"/>
                    <a:pt x="34" y="13"/>
                  </a:cubicBezTo>
                  <a:cubicBezTo>
                    <a:pt x="37" y="22"/>
                    <a:pt x="32" y="31"/>
                    <a:pt x="23" y="34"/>
                  </a:cubicBezTo>
                  <a:cubicBezTo>
                    <a:pt x="15" y="36"/>
                    <a:pt x="6" y="31"/>
                    <a:pt x="3" y="22"/>
                  </a:cubicBezTo>
                  <a:cubicBezTo>
                    <a:pt x="0" y="14"/>
                    <a:pt x="5" y="4"/>
                    <a:pt x="14" y="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8"/>
            <p:cNvSpPr/>
            <p:nvPr/>
          </p:nvSpPr>
          <p:spPr bwMode="auto">
            <a:xfrm>
              <a:off x="3776663" y="4800600"/>
              <a:ext cx="323850" cy="447675"/>
            </a:xfrm>
            <a:custGeom>
              <a:avLst/>
              <a:gdLst>
                <a:gd name="T0" fmla="*/ 0 w 52"/>
                <a:gd name="T1" fmla="*/ 12 h 72"/>
                <a:gd name="T2" fmla="*/ 7 w 52"/>
                <a:gd name="T3" fmla="*/ 31 h 72"/>
                <a:gd name="T4" fmla="*/ 46 w 52"/>
                <a:gd name="T5" fmla="*/ 69 h 72"/>
                <a:gd name="T6" fmla="*/ 50 w 52"/>
                <a:gd name="T7" fmla="*/ 71 h 72"/>
                <a:gd name="T8" fmla="*/ 52 w 52"/>
                <a:gd name="T9" fmla="*/ 65 h 72"/>
                <a:gd name="T10" fmla="*/ 33 w 52"/>
                <a:gd name="T11" fmla="*/ 4 h 72"/>
                <a:gd name="T12" fmla="*/ 28 w 52"/>
                <a:gd name="T13" fmla="*/ 0 h 72"/>
                <a:gd name="T14" fmla="*/ 0 w 52"/>
                <a:gd name="T15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72">
                  <a:moveTo>
                    <a:pt x="0" y="12"/>
                  </a:moveTo>
                  <a:cubicBezTo>
                    <a:pt x="0" y="12"/>
                    <a:pt x="6" y="30"/>
                    <a:pt x="7" y="31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7" y="71"/>
                    <a:pt x="49" y="72"/>
                    <a:pt x="50" y="71"/>
                  </a:cubicBezTo>
                  <a:cubicBezTo>
                    <a:pt x="52" y="70"/>
                    <a:pt x="52" y="67"/>
                    <a:pt x="52" y="6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1"/>
                    <a:pt x="30" y="0"/>
                    <a:pt x="28" y="0"/>
                  </a:cubicBezTo>
                  <a:cubicBezTo>
                    <a:pt x="28" y="0"/>
                    <a:pt x="0" y="10"/>
                    <a:pt x="0" y="1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9"/>
            <p:cNvSpPr/>
            <p:nvPr/>
          </p:nvSpPr>
          <p:spPr bwMode="auto">
            <a:xfrm>
              <a:off x="2043113" y="4811713"/>
              <a:ext cx="342900" cy="474662"/>
            </a:xfrm>
            <a:custGeom>
              <a:avLst/>
              <a:gdLst>
                <a:gd name="T0" fmla="*/ 0 w 216"/>
                <a:gd name="T1" fmla="*/ 287 h 299"/>
                <a:gd name="T2" fmla="*/ 20 w 216"/>
                <a:gd name="T3" fmla="*/ 299 h 299"/>
                <a:gd name="T4" fmla="*/ 204 w 216"/>
                <a:gd name="T5" fmla="*/ 220 h 299"/>
                <a:gd name="T6" fmla="*/ 216 w 216"/>
                <a:gd name="T7" fmla="*/ 193 h 299"/>
                <a:gd name="T8" fmla="*/ 161 w 216"/>
                <a:gd name="T9" fmla="*/ 0 h 299"/>
                <a:gd name="T10" fmla="*/ 141 w 216"/>
                <a:gd name="T11" fmla="*/ 0 h 299"/>
                <a:gd name="T12" fmla="*/ 0 w 216"/>
                <a:gd name="T13" fmla="*/ 287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9">
                  <a:moveTo>
                    <a:pt x="0" y="287"/>
                  </a:moveTo>
                  <a:lnTo>
                    <a:pt x="20" y="299"/>
                  </a:lnTo>
                  <a:lnTo>
                    <a:pt x="204" y="220"/>
                  </a:lnTo>
                  <a:lnTo>
                    <a:pt x="216" y="193"/>
                  </a:lnTo>
                  <a:lnTo>
                    <a:pt x="161" y="0"/>
                  </a:lnTo>
                  <a:lnTo>
                    <a:pt x="141" y="0"/>
                  </a:lnTo>
                  <a:lnTo>
                    <a:pt x="0" y="287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0"/>
            <p:cNvSpPr/>
            <p:nvPr/>
          </p:nvSpPr>
          <p:spPr bwMode="auto">
            <a:xfrm>
              <a:off x="1614488" y="4338638"/>
              <a:ext cx="492125" cy="212725"/>
            </a:xfrm>
            <a:custGeom>
              <a:avLst/>
              <a:gdLst>
                <a:gd name="T0" fmla="*/ 310 w 310"/>
                <a:gd name="T1" fmla="*/ 91 h 134"/>
                <a:gd name="T2" fmla="*/ 294 w 310"/>
                <a:gd name="T3" fmla="*/ 0 h 134"/>
                <a:gd name="T4" fmla="*/ 0 w 310"/>
                <a:gd name="T5" fmla="*/ 40 h 134"/>
                <a:gd name="T6" fmla="*/ 12 w 310"/>
                <a:gd name="T7" fmla="*/ 134 h 134"/>
                <a:gd name="T8" fmla="*/ 310 w 310"/>
                <a:gd name="T9" fmla="*/ 9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134">
                  <a:moveTo>
                    <a:pt x="310" y="91"/>
                  </a:moveTo>
                  <a:lnTo>
                    <a:pt x="294" y="0"/>
                  </a:lnTo>
                  <a:lnTo>
                    <a:pt x="0" y="40"/>
                  </a:lnTo>
                  <a:lnTo>
                    <a:pt x="12" y="134"/>
                  </a:lnTo>
                  <a:lnTo>
                    <a:pt x="310" y="9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1"/>
            <p:cNvSpPr/>
            <p:nvPr/>
          </p:nvSpPr>
          <p:spPr bwMode="auto">
            <a:xfrm>
              <a:off x="1546225" y="4402138"/>
              <a:ext cx="155575" cy="155575"/>
            </a:xfrm>
            <a:custGeom>
              <a:avLst/>
              <a:gdLst>
                <a:gd name="T0" fmla="*/ 14 w 25"/>
                <a:gd name="T1" fmla="*/ 24 h 25"/>
                <a:gd name="T2" fmla="*/ 24 w 25"/>
                <a:gd name="T3" fmla="*/ 11 h 25"/>
                <a:gd name="T4" fmla="*/ 11 w 25"/>
                <a:gd name="T5" fmla="*/ 1 h 25"/>
                <a:gd name="T6" fmla="*/ 0 w 25"/>
                <a:gd name="T7" fmla="*/ 14 h 25"/>
                <a:gd name="T8" fmla="*/ 14 w 25"/>
                <a:gd name="T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21" y="23"/>
                    <a:pt x="25" y="17"/>
                    <a:pt x="24" y="11"/>
                  </a:cubicBezTo>
                  <a:cubicBezTo>
                    <a:pt x="23" y="4"/>
                    <a:pt x="17" y="0"/>
                    <a:pt x="11" y="1"/>
                  </a:cubicBezTo>
                  <a:cubicBezTo>
                    <a:pt x="4" y="1"/>
                    <a:pt x="0" y="8"/>
                    <a:pt x="0" y="14"/>
                  </a:cubicBezTo>
                  <a:cubicBezTo>
                    <a:pt x="1" y="21"/>
                    <a:pt x="7" y="25"/>
                    <a:pt x="14" y="2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2"/>
            <p:cNvSpPr/>
            <p:nvPr/>
          </p:nvSpPr>
          <p:spPr bwMode="auto">
            <a:xfrm>
              <a:off x="2019300" y="4332288"/>
              <a:ext cx="155575" cy="157162"/>
            </a:xfrm>
            <a:custGeom>
              <a:avLst/>
              <a:gdLst>
                <a:gd name="T0" fmla="*/ 14 w 25"/>
                <a:gd name="T1" fmla="*/ 24 h 25"/>
                <a:gd name="T2" fmla="*/ 24 w 25"/>
                <a:gd name="T3" fmla="*/ 11 h 25"/>
                <a:gd name="T4" fmla="*/ 11 w 25"/>
                <a:gd name="T5" fmla="*/ 1 h 25"/>
                <a:gd name="T6" fmla="*/ 0 w 25"/>
                <a:gd name="T7" fmla="*/ 14 h 25"/>
                <a:gd name="T8" fmla="*/ 14 w 25"/>
                <a:gd name="T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21" y="23"/>
                    <a:pt x="25" y="17"/>
                    <a:pt x="24" y="11"/>
                  </a:cubicBezTo>
                  <a:cubicBezTo>
                    <a:pt x="23" y="4"/>
                    <a:pt x="17" y="0"/>
                    <a:pt x="11" y="1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1" y="21"/>
                    <a:pt x="7" y="25"/>
                    <a:pt x="14" y="2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2074863" y="4351338"/>
              <a:ext cx="515938" cy="361950"/>
            </a:xfrm>
            <a:custGeom>
              <a:avLst/>
              <a:gdLst>
                <a:gd name="T0" fmla="*/ 325 w 325"/>
                <a:gd name="T1" fmla="*/ 145 h 228"/>
                <a:gd name="T2" fmla="*/ 278 w 325"/>
                <a:gd name="T3" fmla="*/ 228 h 228"/>
                <a:gd name="T4" fmla="*/ 0 w 325"/>
                <a:gd name="T5" fmla="*/ 79 h 228"/>
                <a:gd name="T6" fmla="*/ 43 w 325"/>
                <a:gd name="T7" fmla="*/ 0 h 228"/>
                <a:gd name="T8" fmla="*/ 325 w 325"/>
                <a:gd name="T9" fmla="*/ 14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228">
                  <a:moveTo>
                    <a:pt x="325" y="145"/>
                  </a:moveTo>
                  <a:lnTo>
                    <a:pt x="278" y="228"/>
                  </a:lnTo>
                  <a:lnTo>
                    <a:pt x="0" y="79"/>
                  </a:lnTo>
                  <a:lnTo>
                    <a:pt x="43" y="0"/>
                  </a:lnTo>
                  <a:lnTo>
                    <a:pt x="325" y="14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2019300" y="4327525"/>
              <a:ext cx="173038" cy="166687"/>
            </a:xfrm>
            <a:custGeom>
              <a:avLst/>
              <a:gdLst>
                <a:gd name="T0" fmla="*/ 20 w 28"/>
                <a:gd name="T1" fmla="*/ 3 h 27"/>
                <a:gd name="T2" fmla="*/ 25 w 28"/>
                <a:gd name="T3" fmla="*/ 20 h 27"/>
                <a:gd name="T4" fmla="*/ 8 w 28"/>
                <a:gd name="T5" fmla="*/ 24 h 27"/>
                <a:gd name="T6" fmla="*/ 4 w 28"/>
                <a:gd name="T7" fmla="*/ 8 h 27"/>
                <a:gd name="T8" fmla="*/ 20 w 28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7">
                  <a:moveTo>
                    <a:pt x="20" y="3"/>
                  </a:moveTo>
                  <a:cubicBezTo>
                    <a:pt x="26" y="7"/>
                    <a:pt x="28" y="14"/>
                    <a:pt x="25" y="20"/>
                  </a:cubicBezTo>
                  <a:cubicBezTo>
                    <a:pt x="21" y="25"/>
                    <a:pt x="14" y="27"/>
                    <a:pt x="8" y="24"/>
                  </a:cubicBezTo>
                  <a:cubicBezTo>
                    <a:pt x="2" y="21"/>
                    <a:pt x="0" y="14"/>
                    <a:pt x="4" y="8"/>
                  </a:cubicBezTo>
                  <a:cubicBezTo>
                    <a:pt x="7" y="2"/>
                    <a:pt x="14" y="0"/>
                    <a:pt x="20" y="3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478088" y="4557713"/>
              <a:ext cx="354013" cy="298450"/>
            </a:xfrm>
            <a:custGeom>
              <a:avLst/>
              <a:gdLst>
                <a:gd name="T0" fmla="*/ 6 w 57"/>
                <a:gd name="T1" fmla="*/ 30 h 48"/>
                <a:gd name="T2" fmla="*/ 2 w 57"/>
                <a:gd name="T3" fmla="*/ 18 h 48"/>
                <a:gd name="T4" fmla="*/ 8 w 57"/>
                <a:gd name="T5" fmla="*/ 6 h 48"/>
                <a:gd name="T6" fmla="*/ 20 w 57"/>
                <a:gd name="T7" fmla="*/ 2 h 48"/>
                <a:gd name="T8" fmla="*/ 51 w 57"/>
                <a:gd name="T9" fmla="*/ 18 h 48"/>
                <a:gd name="T10" fmla="*/ 55 w 57"/>
                <a:gd name="T11" fmla="*/ 30 h 48"/>
                <a:gd name="T12" fmla="*/ 49 w 57"/>
                <a:gd name="T13" fmla="*/ 42 h 48"/>
                <a:gd name="T14" fmla="*/ 37 w 57"/>
                <a:gd name="T15" fmla="*/ 46 h 48"/>
                <a:gd name="T16" fmla="*/ 6 w 57"/>
                <a:gd name="T1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8">
                  <a:moveTo>
                    <a:pt x="6" y="30"/>
                  </a:moveTo>
                  <a:cubicBezTo>
                    <a:pt x="2" y="28"/>
                    <a:pt x="0" y="23"/>
                    <a:pt x="2" y="18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2"/>
                    <a:pt x="16" y="0"/>
                    <a:pt x="20" y="2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6" y="20"/>
                    <a:pt x="57" y="26"/>
                    <a:pt x="55" y="30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7" y="47"/>
                    <a:pt x="42" y="48"/>
                    <a:pt x="37" y="46"/>
                  </a:cubicBezTo>
                  <a:lnTo>
                    <a:pt x="6" y="3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2484438" y="4632325"/>
              <a:ext cx="130175" cy="174625"/>
            </a:xfrm>
            <a:custGeom>
              <a:avLst/>
              <a:gdLst>
                <a:gd name="T0" fmla="*/ 10 w 21"/>
                <a:gd name="T1" fmla="*/ 1 h 28"/>
                <a:gd name="T2" fmla="*/ 20 w 21"/>
                <a:gd name="T3" fmla="*/ 13 h 28"/>
                <a:gd name="T4" fmla="*/ 11 w 21"/>
                <a:gd name="T5" fmla="*/ 27 h 28"/>
                <a:gd name="T6" fmla="*/ 1 w 21"/>
                <a:gd name="T7" fmla="*/ 15 h 28"/>
                <a:gd name="T8" fmla="*/ 10 w 21"/>
                <a:gd name="T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8">
                  <a:moveTo>
                    <a:pt x="10" y="1"/>
                  </a:moveTo>
                  <a:cubicBezTo>
                    <a:pt x="15" y="0"/>
                    <a:pt x="20" y="6"/>
                    <a:pt x="20" y="13"/>
                  </a:cubicBezTo>
                  <a:cubicBezTo>
                    <a:pt x="21" y="21"/>
                    <a:pt x="17" y="27"/>
                    <a:pt x="11" y="27"/>
                  </a:cubicBezTo>
                  <a:cubicBezTo>
                    <a:pt x="6" y="28"/>
                    <a:pt x="1" y="22"/>
                    <a:pt x="1" y="15"/>
                  </a:cubicBezTo>
                  <a:cubicBezTo>
                    <a:pt x="0" y="7"/>
                    <a:pt x="4" y="1"/>
                    <a:pt x="10" y="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2516188" y="4737100"/>
              <a:ext cx="155575" cy="112712"/>
            </a:xfrm>
            <a:custGeom>
              <a:avLst/>
              <a:gdLst>
                <a:gd name="T0" fmla="*/ 22 w 25"/>
                <a:gd name="T1" fmla="*/ 8 h 18"/>
                <a:gd name="T2" fmla="*/ 24 w 25"/>
                <a:gd name="T3" fmla="*/ 15 h 18"/>
                <a:gd name="T4" fmla="*/ 24 w 25"/>
                <a:gd name="T5" fmla="*/ 15 h 18"/>
                <a:gd name="T6" fmla="*/ 17 w 25"/>
                <a:gd name="T7" fmla="*/ 17 h 18"/>
                <a:gd name="T8" fmla="*/ 3 w 25"/>
                <a:gd name="T9" fmla="*/ 10 h 18"/>
                <a:gd name="T10" fmla="*/ 1 w 25"/>
                <a:gd name="T11" fmla="*/ 3 h 18"/>
                <a:gd name="T12" fmla="*/ 1 w 25"/>
                <a:gd name="T13" fmla="*/ 3 h 18"/>
                <a:gd name="T14" fmla="*/ 8 w 25"/>
                <a:gd name="T15" fmla="*/ 1 h 18"/>
                <a:gd name="T16" fmla="*/ 22 w 25"/>
                <a:gd name="T17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8">
                  <a:moveTo>
                    <a:pt x="22" y="8"/>
                  </a:moveTo>
                  <a:cubicBezTo>
                    <a:pt x="24" y="9"/>
                    <a:pt x="25" y="12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3" y="17"/>
                    <a:pt x="20" y="18"/>
                    <a:pt x="17" y="1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lnTo>
                    <a:pt x="22" y="8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1328738" y="4470400"/>
              <a:ext cx="603250" cy="647700"/>
            </a:xfrm>
            <a:custGeom>
              <a:avLst/>
              <a:gdLst>
                <a:gd name="T0" fmla="*/ 97 w 97"/>
                <a:gd name="T1" fmla="*/ 41 h 104"/>
                <a:gd name="T2" fmla="*/ 80 w 97"/>
                <a:gd name="T3" fmla="*/ 23 h 104"/>
                <a:gd name="T4" fmla="*/ 33 w 97"/>
                <a:gd name="T5" fmla="*/ 0 h 104"/>
                <a:gd name="T6" fmla="*/ 25 w 97"/>
                <a:gd name="T7" fmla="*/ 12 h 104"/>
                <a:gd name="T8" fmla="*/ 26 w 97"/>
                <a:gd name="T9" fmla="*/ 13 h 104"/>
                <a:gd name="T10" fmla="*/ 32 w 97"/>
                <a:gd name="T11" fmla="*/ 57 h 104"/>
                <a:gd name="T12" fmla="*/ 23 w 97"/>
                <a:gd name="T13" fmla="*/ 65 h 104"/>
                <a:gd name="T14" fmla="*/ 8 w 97"/>
                <a:gd name="T15" fmla="*/ 56 h 104"/>
                <a:gd name="T16" fmla="*/ 3 w 97"/>
                <a:gd name="T17" fmla="*/ 64 h 104"/>
                <a:gd name="T18" fmla="*/ 9 w 97"/>
                <a:gd name="T19" fmla="*/ 81 h 104"/>
                <a:gd name="T20" fmla="*/ 35 w 97"/>
                <a:gd name="T21" fmla="*/ 102 h 104"/>
                <a:gd name="T22" fmla="*/ 68 w 97"/>
                <a:gd name="T23" fmla="*/ 99 h 104"/>
                <a:gd name="T24" fmla="*/ 97 w 97"/>
                <a:gd name="T25" fmla="*/ 4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04">
                  <a:moveTo>
                    <a:pt x="97" y="41"/>
                  </a:moveTo>
                  <a:cubicBezTo>
                    <a:pt x="80" y="23"/>
                    <a:pt x="80" y="23"/>
                    <a:pt x="80" y="23"/>
                  </a:cubicBezTo>
                  <a:cubicBezTo>
                    <a:pt x="58" y="33"/>
                    <a:pt x="33" y="0"/>
                    <a:pt x="33" y="0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6"/>
                    <a:pt x="39" y="42"/>
                    <a:pt x="32" y="57"/>
                  </a:cubicBezTo>
                  <a:cubicBezTo>
                    <a:pt x="29" y="63"/>
                    <a:pt x="26" y="65"/>
                    <a:pt x="23" y="65"/>
                  </a:cubicBezTo>
                  <a:cubicBezTo>
                    <a:pt x="16" y="65"/>
                    <a:pt x="8" y="56"/>
                    <a:pt x="8" y="56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0" y="71"/>
                    <a:pt x="5" y="76"/>
                    <a:pt x="9" y="81"/>
                  </a:cubicBezTo>
                  <a:cubicBezTo>
                    <a:pt x="10" y="82"/>
                    <a:pt x="26" y="99"/>
                    <a:pt x="35" y="102"/>
                  </a:cubicBezTo>
                  <a:cubicBezTo>
                    <a:pt x="41" y="104"/>
                    <a:pt x="62" y="100"/>
                    <a:pt x="68" y="99"/>
                  </a:cubicBezTo>
                  <a:cubicBezTo>
                    <a:pt x="97" y="41"/>
                    <a:pt x="97" y="41"/>
                    <a:pt x="97" y="41"/>
                  </a:cubicBezTo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1397000" y="3946525"/>
              <a:ext cx="603250" cy="566737"/>
            </a:xfrm>
            <a:custGeom>
              <a:avLst/>
              <a:gdLst>
                <a:gd name="T0" fmla="*/ 0 w 97"/>
                <a:gd name="T1" fmla="*/ 12 h 91"/>
                <a:gd name="T2" fmla="*/ 38 w 97"/>
                <a:gd name="T3" fmla="*/ 2 h 91"/>
                <a:gd name="T4" fmla="*/ 68 w 97"/>
                <a:gd name="T5" fmla="*/ 23 h 91"/>
                <a:gd name="T6" fmla="*/ 78 w 97"/>
                <a:gd name="T7" fmla="*/ 61 h 91"/>
                <a:gd name="T8" fmla="*/ 83 w 97"/>
                <a:gd name="T9" fmla="*/ 67 h 91"/>
                <a:gd name="T10" fmla="*/ 97 w 97"/>
                <a:gd name="T11" fmla="*/ 78 h 91"/>
                <a:gd name="T12" fmla="*/ 76 w 97"/>
                <a:gd name="T13" fmla="*/ 84 h 91"/>
                <a:gd name="T14" fmla="*/ 34 w 97"/>
                <a:gd name="T15" fmla="*/ 32 h 91"/>
                <a:gd name="T16" fmla="*/ 26 w 97"/>
                <a:gd name="T17" fmla="*/ 24 h 91"/>
                <a:gd name="T18" fmla="*/ 5 w 97"/>
                <a:gd name="T19" fmla="*/ 29 h 91"/>
                <a:gd name="T20" fmla="*/ 0 w 97"/>
                <a:gd name="T2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1">
                  <a:moveTo>
                    <a:pt x="0" y="12"/>
                  </a:moveTo>
                  <a:cubicBezTo>
                    <a:pt x="0" y="12"/>
                    <a:pt x="30" y="4"/>
                    <a:pt x="38" y="2"/>
                  </a:cubicBezTo>
                  <a:cubicBezTo>
                    <a:pt x="45" y="0"/>
                    <a:pt x="62" y="2"/>
                    <a:pt x="68" y="23"/>
                  </a:cubicBezTo>
                  <a:cubicBezTo>
                    <a:pt x="71" y="37"/>
                    <a:pt x="76" y="53"/>
                    <a:pt x="78" y="61"/>
                  </a:cubicBezTo>
                  <a:cubicBezTo>
                    <a:pt x="79" y="65"/>
                    <a:pt x="83" y="67"/>
                    <a:pt x="83" y="67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7" y="78"/>
                    <a:pt x="87" y="81"/>
                    <a:pt x="76" y="84"/>
                  </a:cubicBezTo>
                  <a:cubicBezTo>
                    <a:pt x="46" y="91"/>
                    <a:pt x="41" y="60"/>
                    <a:pt x="34" y="32"/>
                  </a:cubicBezTo>
                  <a:cubicBezTo>
                    <a:pt x="32" y="24"/>
                    <a:pt x="26" y="24"/>
                    <a:pt x="26" y="24"/>
                  </a:cubicBezTo>
                  <a:cubicBezTo>
                    <a:pt x="5" y="29"/>
                    <a:pt x="5" y="29"/>
                    <a:pt x="5" y="29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F9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844550" y="3922713"/>
              <a:ext cx="695325" cy="696912"/>
            </a:xfrm>
            <a:custGeom>
              <a:avLst/>
              <a:gdLst>
                <a:gd name="T0" fmla="*/ 107 w 112"/>
                <a:gd name="T1" fmla="*/ 48 h 112"/>
                <a:gd name="T2" fmla="*/ 64 w 112"/>
                <a:gd name="T3" fmla="*/ 107 h 112"/>
                <a:gd name="T4" fmla="*/ 5 w 112"/>
                <a:gd name="T5" fmla="*/ 64 h 112"/>
                <a:gd name="T6" fmla="*/ 48 w 112"/>
                <a:gd name="T7" fmla="*/ 5 h 112"/>
                <a:gd name="T8" fmla="*/ 107 w 112"/>
                <a:gd name="T9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07" y="48"/>
                  </a:moveTo>
                  <a:cubicBezTo>
                    <a:pt x="112" y="76"/>
                    <a:pt x="93" y="103"/>
                    <a:pt x="64" y="107"/>
                  </a:cubicBezTo>
                  <a:cubicBezTo>
                    <a:pt x="36" y="112"/>
                    <a:pt x="9" y="93"/>
                    <a:pt x="5" y="64"/>
                  </a:cubicBezTo>
                  <a:cubicBezTo>
                    <a:pt x="0" y="36"/>
                    <a:pt x="19" y="9"/>
                    <a:pt x="48" y="5"/>
                  </a:cubicBezTo>
                  <a:cubicBezTo>
                    <a:pt x="76" y="0"/>
                    <a:pt x="103" y="19"/>
                    <a:pt x="107" y="48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850900" y="4046538"/>
              <a:ext cx="539750" cy="735012"/>
            </a:xfrm>
            <a:custGeom>
              <a:avLst/>
              <a:gdLst>
                <a:gd name="T0" fmla="*/ 84 w 87"/>
                <a:gd name="T1" fmla="*/ 65 h 118"/>
                <a:gd name="T2" fmla="*/ 59 w 87"/>
                <a:gd name="T3" fmla="*/ 113 h 118"/>
                <a:gd name="T4" fmla="*/ 49 w 87"/>
                <a:gd name="T5" fmla="*/ 115 h 118"/>
                <a:gd name="T6" fmla="*/ 10 w 87"/>
                <a:gd name="T7" fmla="*/ 79 h 118"/>
                <a:gd name="T8" fmla="*/ 3 w 87"/>
                <a:gd name="T9" fmla="*/ 42 h 118"/>
                <a:gd name="T10" fmla="*/ 30 w 87"/>
                <a:gd name="T11" fmla="*/ 5 h 118"/>
                <a:gd name="T12" fmla="*/ 40 w 87"/>
                <a:gd name="T13" fmla="*/ 3 h 118"/>
                <a:gd name="T14" fmla="*/ 77 w 87"/>
                <a:gd name="T15" fmla="*/ 29 h 118"/>
                <a:gd name="T16" fmla="*/ 84 w 87"/>
                <a:gd name="T17" fmla="*/ 6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118">
                  <a:moveTo>
                    <a:pt x="84" y="65"/>
                  </a:moveTo>
                  <a:cubicBezTo>
                    <a:pt x="87" y="83"/>
                    <a:pt x="77" y="110"/>
                    <a:pt x="59" y="113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32" y="118"/>
                    <a:pt x="13" y="96"/>
                    <a:pt x="10" y="7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0" y="25"/>
                    <a:pt x="12" y="8"/>
                    <a:pt x="30" y="5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57" y="0"/>
                    <a:pt x="74" y="11"/>
                    <a:pt x="77" y="29"/>
                  </a:cubicBezTo>
                  <a:lnTo>
                    <a:pt x="84" y="65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1042988" y="4321175"/>
              <a:ext cx="509588" cy="460375"/>
            </a:xfrm>
            <a:custGeom>
              <a:avLst/>
              <a:gdLst>
                <a:gd name="T0" fmla="*/ 82 w 82"/>
                <a:gd name="T1" fmla="*/ 0 h 74"/>
                <a:gd name="T2" fmla="*/ 31 w 82"/>
                <a:gd name="T3" fmla="*/ 68 h 74"/>
                <a:gd name="T4" fmla="*/ 26 w 82"/>
                <a:gd name="T5" fmla="*/ 8 h 74"/>
                <a:gd name="T6" fmla="*/ 82 w 82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74">
                  <a:moveTo>
                    <a:pt x="82" y="0"/>
                  </a:moveTo>
                  <a:cubicBezTo>
                    <a:pt x="82" y="0"/>
                    <a:pt x="62" y="63"/>
                    <a:pt x="31" y="68"/>
                  </a:cubicBezTo>
                  <a:cubicBezTo>
                    <a:pt x="0" y="74"/>
                    <a:pt x="26" y="8"/>
                    <a:pt x="26" y="8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1292225" y="4257675"/>
              <a:ext cx="142875" cy="155575"/>
            </a:xfrm>
            <a:custGeom>
              <a:avLst/>
              <a:gdLst>
                <a:gd name="T0" fmla="*/ 22 w 23"/>
                <a:gd name="T1" fmla="*/ 11 h 25"/>
                <a:gd name="T2" fmla="*/ 14 w 23"/>
                <a:gd name="T3" fmla="*/ 24 h 25"/>
                <a:gd name="T4" fmla="*/ 1 w 23"/>
                <a:gd name="T5" fmla="*/ 14 h 25"/>
                <a:gd name="T6" fmla="*/ 10 w 23"/>
                <a:gd name="T7" fmla="*/ 1 h 25"/>
                <a:gd name="T8" fmla="*/ 22 w 23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22" y="11"/>
                  </a:moveTo>
                  <a:cubicBezTo>
                    <a:pt x="23" y="17"/>
                    <a:pt x="20" y="23"/>
                    <a:pt x="14" y="24"/>
                  </a:cubicBezTo>
                  <a:cubicBezTo>
                    <a:pt x="8" y="25"/>
                    <a:pt x="3" y="21"/>
                    <a:pt x="1" y="14"/>
                  </a:cubicBezTo>
                  <a:cubicBezTo>
                    <a:pt x="0" y="8"/>
                    <a:pt x="4" y="2"/>
                    <a:pt x="10" y="1"/>
                  </a:cubicBezTo>
                  <a:cubicBezTo>
                    <a:pt x="16" y="0"/>
                    <a:pt x="21" y="4"/>
                    <a:pt x="22" y="1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4"/>
            <p:cNvSpPr/>
            <p:nvPr/>
          </p:nvSpPr>
          <p:spPr bwMode="auto">
            <a:xfrm>
              <a:off x="831850" y="3865563"/>
              <a:ext cx="820738" cy="635000"/>
            </a:xfrm>
            <a:custGeom>
              <a:avLst/>
              <a:gdLst>
                <a:gd name="T0" fmla="*/ 100 w 132"/>
                <a:gd name="T1" fmla="*/ 17 h 102"/>
                <a:gd name="T2" fmla="*/ 46 w 132"/>
                <a:gd name="T3" fmla="*/ 7 h 102"/>
                <a:gd name="T4" fmla="*/ 0 w 132"/>
                <a:gd name="T5" fmla="*/ 54 h 102"/>
                <a:gd name="T6" fmla="*/ 78 w 132"/>
                <a:gd name="T7" fmla="*/ 32 h 102"/>
                <a:gd name="T8" fmla="*/ 103 w 132"/>
                <a:gd name="T9" fmla="*/ 102 h 102"/>
                <a:gd name="T10" fmla="*/ 100 w 132"/>
                <a:gd name="T11" fmla="*/ 1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02">
                  <a:moveTo>
                    <a:pt x="100" y="17"/>
                  </a:moveTo>
                  <a:cubicBezTo>
                    <a:pt x="84" y="0"/>
                    <a:pt x="62" y="3"/>
                    <a:pt x="46" y="7"/>
                  </a:cubicBezTo>
                  <a:cubicBezTo>
                    <a:pt x="10" y="16"/>
                    <a:pt x="0" y="54"/>
                    <a:pt x="0" y="54"/>
                  </a:cubicBezTo>
                  <a:cubicBezTo>
                    <a:pt x="36" y="61"/>
                    <a:pt x="78" y="32"/>
                    <a:pt x="78" y="32"/>
                  </a:cubicBezTo>
                  <a:cubicBezTo>
                    <a:pt x="78" y="32"/>
                    <a:pt x="75" y="57"/>
                    <a:pt x="103" y="102"/>
                  </a:cubicBezTo>
                  <a:cubicBezTo>
                    <a:pt x="132" y="71"/>
                    <a:pt x="118" y="35"/>
                    <a:pt x="100" y="17"/>
                  </a:cubicBezTo>
                  <a:close/>
                </a:path>
              </a:pathLst>
            </a:custGeom>
            <a:solidFill>
              <a:srgbClr val="FF9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/>
            <p:nvPr/>
          </p:nvSpPr>
          <p:spPr bwMode="auto">
            <a:xfrm>
              <a:off x="1335088" y="4264025"/>
              <a:ext cx="142875" cy="155575"/>
            </a:xfrm>
            <a:custGeom>
              <a:avLst/>
              <a:gdLst>
                <a:gd name="T0" fmla="*/ 22 w 23"/>
                <a:gd name="T1" fmla="*/ 11 h 25"/>
                <a:gd name="T2" fmla="*/ 14 w 23"/>
                <a:gd name="T3" fmla="*/ 24 h 25"/>
                <a:gd name="T4" fmla="*/ 1 w 23"/>
                <a:gd name="T5" fmla="*/ 14 h 25"/>
                <a:gd name="T6" fmla="*/ 9 w 23"/>
                <a:gd name="T7" fmla="*/ 1 h 25"/>
                <a:gd name="T8" fmla="*/ 22 w 23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22" y="11"/>
                  </a:moveTo>
                  <a:cubicBezTo>
                    <a:pt x="23" y="17"/>
                    <a:pt x="20" y="23"/>
                    <a:pt x="14" y="24"/>
                  </a:cubicBezTo>
                  <a:cubicBezTo>
                    <a:pt x="8" y="25"/>
                    <a:pt x="2" y="21"/>
                    <a:pt x="1" y="14"/>
                  </a:cubicBezTo>
                  <a:cubicBezTo>
                    <a:pt x="0" y="8"/>
                    <a:pt x="3" y="2"/>
                    <a:pt x="9" y="1"/>
                  </a:cubicBezTo>
                  <a:cubicBezTo>
                    <a:pt x="15" y="0"/>
                    <a:pt x="21" y="4"/>
                    <a:pt x="22" y="11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900113" y="4338638"/>
              <a:ext cx="112713" cy="119062"/>
            </a:xfrm>
            <a:custGeom>
              <a:avLst/>
              <a:gdLst>
                <a:gd name="T0" fmla="*/ 1 w 18"/>
                <a:gd name="T1" fmla="*/ 12 h 19"/>
                <a:gd name="T2" fmla="*/ 11 w 18"/>
                <a:gd name="T3" fmla="*/ 18 h 19"/>
                <a:gd name="T4" fmla="*/ 17 w 18"/>
                <a:gd name="T5" fmla="*/ 7 h 19"/>
                <a:gd name="T6" fmla="*/ 7 w 18"/>
                <a:gd name="T7" fmla="*/ 1 h 19"/>
                <a:gd name="T8" fmla="*/ 1 w 18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" y="12"/>
                  </a:moveTo>
                  <a:cubicBezTo>
                    <a:pt x="2" y="16"/>
                    <a:pt x="7" y="19"/>
                    <a:pt x="11" y="18"/>
                  </a:cubicBezTo>
                  <a:cubicBezTo>
                    <a:pt x="16" y="17"/>
                    <a:pt x="18" y="12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7"/>
                    <a:pt x="1" y="12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1168400" y="4302125"/>
              <a:ext cx="111125" cy="106362"/>
            </a:xfrm>
            <a:custGeom>
              <a:avLst/>
              <a:gdLst>
                <a:gd name="T0" fmla="*/ 10 w 18"/>
                <a:gd name="T1" fmla="*/ 0 h 17"/>
                <a:gd name="T2" fmla="*/ 1 w 18"/>
                <a:gd name="T3" fmla="*/ 7 h 17"/>
                <a:gd name="T4" fmla="*/ 8 w 18"/>
                <a:gd name="T5" fmla="*/ 17 h 17"/>
                <a:gd name="T6" fmla="*/ 18 w 18"/>
                <a:gd name="T7" fmla="*/ 10 h 17"/>
                <a:gd name="T8" fmla="*/ 10 w 1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0" y="0"/>
                  </a:moveTo>
                  <a:cubicBezTo>
                    <a:pt x="6" y="0"/>
                    <a:pt x="1" y="3"/>
                    <a:pt x="1" y="7"/>
                  </a:cubicBezTo>
                  <a:cubicBezTo>
                    <a:pt x="0" y="12"/>
                    <a:pt x="3" y="16"/>
                    <a:pt x="8" y="17"/>
                  </a:cubicBezTo>
                  <a:cubicBezTo>
                    <a:pt x="12" y="17"/>
                    <a:pt x="17" y="14"/>
                    <a:pt x="18" y="10"/>
                  </a:cubicBezTo>
                  <a:cubicBezTo>
                    <a:pt x="18" y="5"/>
                    <a:pt x="15" y="1"/>
                    <a:pt x="10" y="0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6350" y="4251325"/>
              <a:ext cx="8158061" cy="2605625"/>
            </a:xfrm>
            <a:custGeom>
              <a:avLst/>
              <a:gdLst>
                <a:gd name="T0" fmla="*/ 689 w 689"/>
                <a:gd name="T1" fmla="*/ 6 h 229"/>
                <a:gd name="T2" fmla="*/ 673 w 689"/>
                <a:gd name="T3" fmla="*/ 12 h 229"/>
                <a:gd name="T4" fmla="*/ 651 w 689"/>
                <a:gd name="T5" fmla="*/ 0 h 229"/>
                <a:gd name="T6" fmla="*/ 629 w 689"/>
                <a:gd name="T7" fmla="*/ 12 h 229"/>
                <a:gd name="T8" fmla="*/ 607 w 689"/>
                <a:gd name="T9" fmla="*/ 0 h 229"/>
                <a:gd name="T10" fmla="*/ 585 w 689"/>
                <a:gd name="T11" fmla="*/ 12 h 229"/>
                <a:gd name="T12" fmla="*/ 563 w 689"/>
                <a:gd name="T13" fmla="*/ 0 h 229"/>
                <a:gd name="T14" fmla="*/ 541 w 689"/>
                <a:gd name="T15" fmla="*/ 12 h 229"/>
                <a:gd name="T16" fmla="*/ 520 w 689"/>
                <a:gd name="T17" fmla="*/ 0 h 229"/>
                <a:gd name="T18" fmla="*/ 498 w 689"/>
                <a:gd name="T19" fmla="*/ 12 h 229"/>
                <a:gd name="T20" fmla="*/ 476 w 689"/>
                <a:gd name="T21" fmla="*/ 0 h 229"/>
                <a:gd name="T22" fmla="*/ 454 w 689"/>
                <a:gd name="T23" fmla="*/ 12 h 229"/>
                <a:gd name="T24" fmla="*/ 432 w 689"/>
                <a:gd name="T25" fmla="*/ 0 h 229"/>
                <a:gd name="T26" fmla="*/ 410 w 689"/>
                <a:gd name="T27" fmla="*/ 12 h 229"/>
                <a:gd name="T28" fmla="*/ 388 w 689"/>
                <a:gd name="T29" fmla="*/ 0 h 229"/>
                <a:gd name="T30" fmla="*/ 366 w 689"/>
                <a:gd name="T31" fmla="*/ 12 h 229"/>
                <a:gd name="T32" fmla="*/ 344 w 689"/>
                <a:gd name="T33" fmla="*/ 0 h 229"/>
                <a:gd name="T34" fmla="*/ 322 w 689"/>
                <a:gd name="T35" fmla="*/ 12 h 229"/>
                <a:gd name="T36" fmla="*/ 301 w 689"/>
                <a:gd name="T37" fmla="*/ 0 h 229"/>
                <a:gd name="T38" fmla="*/ 279 w 689"/>
                <a:gd name="T39" fmla="*/ 12 h 229"/>
                <a:gd name="T40" fmla="*/ 257 w 689"/>
                <a:gd name="T41" fmla="*/ 0 h 229"/>
                <a:gd name="T42" fmla="*/ 235 w 689"/>
                <a:gd name="T43" fmla="*/ 12 h 229"/>
                <a:gd name="T44" fmla="*/ 213 w 689"/>
                <a:gd name="T45" fmla="*/ 0 h 229"/>
                <a:gd name="T46" fmla="*/ 191 w 689"/>
                <a:gd name="T47" fmla="*/ 12 h 229"/>
                <a:gd name="T48" fmla="*/ 169 w 689"/>
                <a:gd name="T49" fmla="*/ 0 h 229"/>
                <a:gd name="T50" fmla="*/ 147 w 689"/>
                <a:gd name="T51" fmla="*/ 12 h 229"/>
                <a:gd name="T52" fmla="*/ 125 w 689"/>
                <a:gd name="T53" fmla="*/ 0 h 229"/>
                <a:gd name="T54" fmla="*/ 104 w 689"/>
                <a:gd name="T55" fmla="*/ 12 h 229"/>
                <a:gd name="T56" fmla="*/ 82 w 689"/>
                <a:gd name="T57" fmla="*/ 0 h 229"/>
                <a:gd name="T58" fmla="*/ 60 w 689"/>
                <a:gd name="T59" fmla="*/ 12 h 229"/>
                <a:gd name="T60" fmla="*/ 38 w 689"/>
                <a:gd name="T61" fmla="*/ 0 h 229"/>
                <a:gd name="T62" fmla="*/ 16 w 689"/>
                <a:gd name="T63" fmla="*/ 12 h 229"/>
                <a:gd name="T64" fmla="*/ 0 w 689"/>
                <a:gd name="T65" fmla="*/ 6 h 229"/>
                <a:gd name="T66" fmla="*/ 0 w 689"/>
                <a:gd name="T67" fmla="*/ 216 h 229"/>
                <a:gd name="T68" fmla="*/ 13 w 689"/>
                <a:gd name="T69" fmla="*/ 229 h 229"/>
                <a:gd name="T70" fmla="*/ 676 w 689"/>
                <a:gd name="T71" fmla="*/ 229 h 229"/>
                <a:gd name="T72" fmla="*/ 689 w 689"/>
                <a:gd name="T73" fmla="*/ 216 h 229"/>
                <a:gd name="T74" fmla="*/ 689 w 689"/>
                <a:gd name="T75" fmla="*/ 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9" h="229">
                  <a:moveTo>
                    <a:pt x="689" y="6"/>
                  </a:moveTo>
                  <a:cubicBezTo>
                    <a:pt x="684" y="10"/>
                    <a:pt x="679" y="12"/>
                    <a:pt x="673" y="12"/>
                  </a:cubicBezTo>
                  <a:cubicBezTo>
                    <a:pt x="664" y="12"/>
                    <a:pt x="656" y="7"/>
                    <a:pt x="651" y="0"/>
                  </a:cubicBezTo>
                  <a:cubicBezTo>
                    <a:pt x="646" y="7"/>
                    <a:pt x="638" y="12"/>
                    <a:pt x="629" y="12"/>
                  </a:cubicBezTo>
                  <a:cubicBezTo>
                    <a:pt x="620" y="12"/>
                    <a:pt x="612" y="7"/>
                    <a:pt x="607" y="0"/>
                  </a:cubicBezTo>
                  <a:cubicBezTo>
                    <a:pt x="602" y="7"/>
                    <a:pt x="594" y="12"/>
                    <a:pt x="585" y="12"/>
                  </a:cubicBezTo>
                  <a:cubicBezTo>
                    <a:pt x="576" y="12"/>
                    <a:pt x="568" y="7"/>
                    <a:pt x="563" y="0"/>
                  </a:cubicBezTo>
                  <a:cubicBezTo>
                    <a:pt x="559" y="7"/>
                    <a:pt x="551" y="12"/>
                    <a:pt x="541" y="12"/>
                  </a:cubicBezTo>
                  <a:cubicBezTo>
                    <a:pt x="532" y="12"/>
                    <a:pt x="524" y="7"/>
                    <a:pt x="520" y="0"/>
                  </a:cubicBezTo>
                  <a:cubicBezTo>
                    <a:pt x="515" y="7"/>
                    <a:pt x="507" y="12"/>
                    <a:pt x="498" y="12"/>
                  </a:cubicBezTo>
                  <a:cubicBezTo>
                    <a:pt x="489" y="12"/>
                    <a:pt x="480" y="7"/>
                    <a:pt x="476" y="0"/>
                  </a:cubicBezTo>
                  <a:cubicBezTo>
                    <a:pt x="471" y="7"/>
                    <a:pt x="463" y="12"/>
                    <a:pt x="454" y="12"/>
                  </a:cubicBezTo>
                  <a:cubicBezTo>
                    <a:pt x="445" y="12"/>
                    <a:pt x="437" y="7"/>
                    <a:pt x="432" y="0"/>
                  </a:cubicBezTo>
                  <a:cubicBezTo>
                    <a:pt x="427" y="7"/>
                    <a:pt x="419" y="12"/>
                    <a:pt x="410" y="12"/>
                  </a:cubicBezTo>
                  <a:cubicBezTo>
                    <a:pt x="401" y="12"/>
                    <a:pt x="393" y="7"/>
                    <a:pt x="388" y="0"/>
                  </a:cubicBezTo>
                  <a:cubicBezTo>
                    <a:pt x="383" y="7"/>
                    <a:pt x="375" y="12"/>
                    <a:pt x="366" y="12"/>
                  </a:cubicBezTo>
                  <a:cubicBezTo>
                    <a:pt x="357" y="12"/>
                    <a:pt x="349" y="7"/>
                    <a:pt x="344" y="0"/>
                  </a:cubicBezTo>
                  <a:cubicBezTo>
                    <a:pt x="340" y="7"/>
                    <a:pt x="332" y="12"/>
                    <a:pt x="322" y="12"/>
                  </a:cubicBezTo>
                  <a:cubicBezTo>
                    <a:pt x="313" y="12"/>
                    <a:pt x="305" y="7"/>
                    <a:pt x="301" y="0"/>
                  </a:cubicBezTo>
                  <a:cubicBezTo>
                    <a:pt x="296" y="7"/>
                    <a:pt x="288" y="12"/>
                    <a:pt x="279" y="12"/>
                  </a:cubicBezTo>
                  <a:cubicBezTo>
                    <a:pt x="270" y="12"/>
                    <a:pt x="262" y="7"/>
                    <a:pt x="257" y="0"/>
                  </a:cubicBezTo>
                  <a:cubicBezTo>
                    <a:pt x="252" y="7"/>
                    <a:pt x="244" y="12"/>
                    <a:pt x="235" y="12"/>
                  </a:cubicBezTo>
                  <a:cubicBezTo>
                    <a:pt x="226" y="12"/>
                    <a:pt x="218" y="7"/>
                    <a:pt x="213" y="0"/>
                  </a:cubicBezTo>
                  <a:cubicBezTo>
                    <a:pt x="208" y="7"/>
                    <a:pt x="200" y="12"/>
                    <a:pt x="191" y="12"/>
                  </a:cubicBezTo>
                  <a:cubicBezTo>
                    <a:pt x="182" y="12"/>
                    <a:pt x="174" y="7"/>
                    <a:pt x="169" y="0"/>
                  </a:cubicBezTo>
                  <a:cubicBezTo>
                    <a:pt x="164" y="7"/>
                    <a:pt x="156" y="12"/>
                    <a:pt x="147" y="12"/>
                  </a:cubicBezTo>
                  <a:cubicBezTo>
                    <a:pt x="138" y="12"/>
                    <a:pt x="130" y="7"/>
                    <a:pt x="125" y="0"/>
                  </a:cubicBezTo>
                  <a:cubicBezTo>
                    <a:pt x="121" y="7"/>
                    <a:pt x="113" y="12"/>
                    <a:pt x="104" y="12"/>
                  </a:cubicBezTo>
                  <a:cubicBezTo>
                    <a:pt x="94" y="12"/>
                    <a:pt x="86" y="7"/>
                    <a:pt x="82" y="0"/>
                  </a:cubicBezTo>
                  <a:cubicBezTo>
                    <a:pt x="77" y="7"/>
                    <a:pt x="69" y="12"/>
                    <a:pt x="60" y="12"/>
                  </a:cubicBezTo>
                  <a:cubicBezTo>
                    <a:pt x="51" y="12"/>
                    <a:pt x="43" y="7"/>
                    <a:pt x="38" y="0"/>
                  </a:cubicBezTo>
                  <a:cubicBezTo>
                    <a:pt x="33" y="7"/>
                    <a:pt x="25" y="12"/>
                    <a:pt x="16" y="12"/>
                  </a:cubicBezTo>
                  <a:cubicBezTo>
                    <a:pt x="10" y="12"/>
                    <a:pt x="4" y="10"/>
                    <a:pt x="0" y="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3"/>
                    <a:pt x="6" y="229"/>
                    <a:pt x="13" y="229"/>
                  </a:cubicBezTo>
                  <a:cubicBezTo>
                    <a:pt x="676" y="229"/>
                    <a:pt x="676" y="229"/>
                    <a:pt x="676" y="229"/>
                  </a:cubicBezTo>
                  <a:cubicBezTo>
                    <a:pt x="683" y="229"/>
                    <a:pt x="689" y="223"/>
                    <a:pt x="689" y="216"/>
                  </a:cubicBezTo>
                  <a:lnTo>
                    <a:pt x="689" y="6"/>
                  </a:lnTo>
                  <a:close/>
                </a:path>
              </a:pathLst>
            </a:custGeom>
            <a:solidFill>
              <a:srgbClr val="8DD9D0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754316" y="23961"/>
            <a:ext cx="22461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遇见</a:t>
            </a:r>
            <a:endParaRPr lang="zh-CN" altLang="en-US" sz="8000" b="1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2770143" y="1036434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的每一个人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85788" y="1781175"/>
            <a:ext cx="8878888" cy="5076825"/>
            <a:chOff x="369" y="1122"/>
            <a:chExt cx="5593" cy="3198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4" y="1122"/>
              <a:ext cx="5578" cy="3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7" name="Group 205"/>
            <p:cNvGrpSpPr/>
            <p:nvPr/>
          </p:nvGrpSpPr>
          <p:grpSpPr bwMode="auto">
            <a:xfrm>
              <a:off x="1131" y="1122"/>
              <a:ext cx="2801" cy="2543"/>
              <a:chOff x="1131" y="1122"/>
              <a:chExt cx="2801" cy="2543"/>
            </a:xfrm>
          </p:grpSpPr>
          <p:sp>
            <p:nvSpPr>
              <p:cNvPr id="226" name="Freeform 5"/>
              <p:cNvSpPr/>
              <p:nvPr/>
            </p:nvSpPr>
            <p:spPr bwMode="auto">
              <a:xfrm>
                <a:off x="3268" y="2046"/>
                <a:ext cx="444" cy="484"/>
              </a:xfrm>
              <a:custGeom>
                <a:avLst/>
                <a:gdLst>
                  <a:gd name="T0" fmla="*/ 72 w 91"/>
                  <a:gd name="T1" fmla="*/ 3 h 99"/>
                  <a:gd name="T2" fmla="*/ 79 w 91"/>
                  <a:gd name="T3" fmla="*/ 69 h 99"/>
                  <a:gd name="T4" fmla="*/ 18 w 91"/>
                  <a:gd name="T5" fmla="*/ 96 h 99"/>
                  <a:gd name="T6" fmla="*/ 12 w 91"/>
                  <a:gd name="T7" fmla="*/ 30 h 99"/>
                  <a:gd name="T8" fmla="*/ 72 w 91"/>
                  <a:gd name="T9" fmla="*/ 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9">
                    <a:moveTo>
                      <a:pt x="72" y="3"/>
                    </a:moveTo>
                    <a:cubicBezTo>
                      <a:pt x="87" y="22"/>
                      <a:pt x="91" y="48"/>
                      <a:pt x="79" y="69"/>
                    </a:cubicBezTo>
                    <a:cubicBezTo>
                      <a:pt x="67" y="89"/>
                      <a:pt x="43" y="99"/>
                      <a:pt x="18" y="96"/>
                    </a:cubicBezTo>
                    <a:cubicBezTo>
                      <a:pt x="3" y="76"/>
                      <a:pt x="0" y="50"/>
                      <a:pt x="12" y="30"/>
                    </a:cubicBezTo>
                    <a:cubicBezTo>
                      <a:pt x="24" y="9"/>
                      <a:pt x="48" y="0"/>
                      <a:pt x="72" y="3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3268" y="2046"/>
                <a:ext cx="352" cy="470"/>
              </a:xfrm>
              <a:custGeom>
                <a:avLst/>
                <a:gdLst>
                  <a:gd name="T0" fmla="*/ 18 w 72"/>
                  <a:gd name="T1" fmla="*/ 96 h 96"/>
                  <a:gd name="T2" fmla="*/ 12 w 72"/>
                  <a:gd name="T3" fmla="*/ 30 h 96"/>
                  <a:gd name="T4" fmla="*/ 72 w 72"/>
                  <a:gd name="T5" fmla="*/ 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96">
                    <a:moveTo>
                      <a:pt x="18" y="96"/>
                    </a:moveTo>
                    <a:cubicBezTo>
                      <a:pt x="3" y="76"/>
                      <a:pt x="0" y="50"/>
                      <a:pt x="12" y="30"/>
                    </a:cubicBezTo>
                    <a:cubicBezTo>
                      <a:pt x="24" y="9"/>
                      <a:pt x="48" y="0"/>
                      <a:pt x="72" y="3"/>
                    </a:cubicBezTo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3493" y="2100"/>
                <a:ext cx="39" cy="147"/>
              </a:xfrm>
              <a:custGeom>
                <a:avLst/>
                <a:gdLst>
                  <a:gd name="T0" fmla="*/ 0 w 39"/>
                  <a:gd name="T1" fmla="*/ 0 h 147"/>
                  <a:gd name="T2" fmla="*/ 14 w 39"/>
                  <a:gd name="T3" fmla="*/ 108 h 147"/>
                  <a:gd name="T4" fmla="*/ 19 w 39"/>
                  <a:gd name="T5" fmla="*/ 147 h 147"/>
                  <a:gd name="T6" fmla="*/ 39 w 39"/>
                  <a:gd name="T7" fmla="*/ 112 h 147"/>
                  <a:gd name="T8" fmla="*/ 39 w 39"/>
                  <a:gd name="T9" fmla="*/ 103 h 147"/>
                  <a:gd name="T10" fmla="*/ 0 w 39"/>
                  <a:gd name="T1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147">
                    <a:moveTo>
                      <a:pt x="0" y="0"/>
                    </a:moveTo>
                    <a:lnTo>
                      <a:pt x="14" y="108"/>
                    </a:lnTo>
                    <a:lnTo>
                      <a:pt x="19" y="147"/>
                    </a:lnTo>
                    <a:lnTo>
                      <a:pt x="39" y="112"/>
                    </a:lnTo>
                    <a:lnTo>
                      <a:pt x="39" y="1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3410" y="2168"/>
                <a:ext cx="58" cy="201"/>
              </a:xfrm>
              <a:custGeom>
                <a:avLst/>
                <a:gdLst>
                  <a:gd name="T0" fmla="*/ 0 w 58"/>
                  <a:gd name="T1" fmla="*/ 0 h 201"/>
                  <a:gd name="T2" fmla="*/ 14 w 58"/>
                  <a:gd name="T3" fmla="*/ 108 h 201"/>
                  <a:gd name="T4" fmla="*/ 34 w 58"/>
                  <a:gd name="T5" fmla="*/ 201 h 201"/>
                  <a:gd name="T6" fmla="*/ 58 w 58"/>
                  <a:gd name="T7" fmla="*/ 157 h 201"/>
                  <a:gd name="T8" fmla="*/ 39 w 58"/>
                  <a:gd name="T9" fmla="*/ 103 h 201"/>
                  <a:gd name="T10" fmla="*/ 0 w 58"/>
                  <a:gd name="T11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01">
                    <a:moveTo>
                      <a:pt x="0" y="0"/>
                    </a:moveTo>
                    <a:lnTo>
                      <a:pt x="14" y="108"/>
                    </a:lnTo>
                    <a:lnTo>
                      <a:pt x="34" y="201"/>
                    </a:lnTo>
                    <a:lnTo>
                      <a:pt x="58" y="157"/>
                    </a:lnTo>
                    <a:lnTo>
                      <a:pt x="39" y="1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3351" y="2310"/>
                <a:ext cx="49" cy="171"/>
              </a:xfrm>
              <a:custGeom>
                <a:avLst/>
                <a:gdLst>
                  <a:gd name="T0" fmla="*/ 25 w 49"/>
                  <a:gd name="T1" fmla="*/ 171 h 171"/>
                  <a:gd name="T2" fmla="*/ 49 w 49"/>
                  <a:gd name="T3" fmla="*/ 132 h 171"/>
                  <a:gd name="T4" fmla="*/ 39 w 49"/>
                  <a:gd name="T5" fmla="*/ 103 h 171"/>
                  <a:gd name="T6" fmla="*/ 0 w 49"/>
                  <a:gd name="T7" fmla="*/ 0 h 171"/>
                  <a:gd name="T8" fmla="*/ 15 w 49"/>
                  <a:gd name="T9" fmla="*/ 108 h 171"/>
                  <a:gd name="T10" fmla="*/ 25 w 49"/>
                  <a:gd name="T11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71">
                    <a:moveTo>
                      <a:pt x="25" y="171"/>
                    </a:moveTo>
                    <a:lnTo>
                      <a:pt x="49" y="132"/>
                    </a:lnTo>
                    <a:lnTo>
                      <a:pt x="39" y="103"/>
                    </a:lnTo>
                    <a:lnTo>
                      <a:pt x="0" y="0"/>
                    </a:lnTo>
                    <a:lnTo>
                      <a:pt x="15" y="108"/>
                    </a:lnTo>
                    <a:lnTo>
                      <a:pt x="25" y="171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10"/>
              <p:cNvSpPr/>
              <p:nvPr/>
            </p:nvSpPr>
            <p:spPr bwMode="auto">
              <a:xfrm>
                <a:off x="3507" y="2247"/>
                <a:ext cx="137" cy="49"/>
              </a:xfrm>
              <a:custGeom>
                <a:avLst/>
                <a:gdLst>
                  <a:gd name="T0" fmla="*/ 137 w 137"/>
                  <a:gd name="T1" fmla="*/ 0 h 49"/>
                  <a:gd name="T2" fmla="*/ 35 w 137"/>
                  <a:gd name="T3" fmla="*/ 39 h 49"/>
                  <a:gd name="T4" fmla="*/ 0 w 137"/>
                  <a:gd name="T5" fmla="*/ 49 h 49"/>
                  <a:gd name="T6" fmla="*/ 20 w 137"/>
                  <a:gd name="T7" fmla="*/ 19 h 49"/>
                  <a:gd name="T8" fmla="*/ 30 w 137"/>
                  <a:gd name="T9" fmla="*/ 14 h 49"/>
                  <a:gd name="T10" fmla="*/ 137 w 137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" h="49">
                    <a:moveTo>
                      <a:pt x="137" y="0"/>
                    </a:moveTo>
                    <a:lnTo>
                      <a:pt x="35" y="39"/>
                    </a:lnTo>
                    <a:lnTo>
                      <a:pt x="0" y="49"/>
                    </a:lnTo>
                    <a:lnTo>
                      <a:pt x="20" y="19"/>
                    </a:lnTo>
                    <a:lnTo>
                      <a:pt x="30" y="14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11"/>
              <p:cNvSpPr/>
              <p:nvPr/>
            </p:nvSpPr>
            <p:spPr bwMode="auto">
              <a:xfrm>
                <a:off x="3434" y="2349"/>
                <a:ext cx="190" cy="74"/>
              </a:xfrm>
              <a:custGeom>
                <a:avLst/>
                <a:gdLst>
                  <a:gd name="T0" fmla="*/ 190 w 190"/>
                  <a:gd name="T1" fmla="*/ 0 h 74"/>
                  <a:gd name="T2" fmla="*/ 88 w 190"/>
                  <a:gd name="T3" fmla="*/ 40 h 74"/>
                  <a:gd name="T4" fmla="*/ 0 w 190"/>
                  <a:gd name="T5" fmla="*/ 74 h 74"/>
                  <a:gd name="T6" fmla="*/ 25 w 190"/>
                  <a:gd name="T7" fmla="*/ 30 h 74"/>
                  <a:gd name="T8" fmla="*/ 83 w 190"/>
                  <a:gd name="T9" fmla="*/ 20 h 74"/>
                  <a:gd name="T10" fmla="*/ 190 w 190"/>
                  <a:gd name="T1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0" h="74">
                    <a:moveTo>
                      <a:pt x="190" y="0"/>
                    </a:moveTo>
                    <a:lnTo>
                      <a:pt x="88" y="40"/>
                    </a:lnTo>
                    <a:lnTo>
                      <a:pt x="0" y="74"/>
                    </a:lnTo>
                    <a:lnTo>
                      <a:pt x="25" y="30"/>
                    </a:lnTo>
                    <a:lnTo>
                      <a:pt x="83" y="20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12"/>
              <p:cNvSpPr/>
              <p:nvPr/>
            </p:nvSpPr>
            <p:spPr bwMode="auto">
              <a:xfrm>
                <a:off x="3317" y="2061"/>
                <a:ext cx="303" cy="513"/>
              </a:xfrm>
              <a:custGeom>
                <a:avLst/>
                <a:gdLst>
                  <a:gd name="T0" fmla="*/ 303 w 303"/>
                  <a:gd name="T1" fmla="*/ 0 h 513"/>
                  <a:gd name="T2" fmla="*/ 166 w 303"/>
                  <a:gd name="T3" fmla="*/ 254 h 513"/>
                  <a:gd name="T4" fmla="*/ 24 w 303"/>
                  <a:gd name="T5" fmla="*/ 513 h 513"/>
                  <a:gd name="T6" fmla="*/ 10 w 303"/>
                  <a:gd name="T7" fmla="*/ 508 h 513"/>
                  <a:gd name="T8" fmla="*/ 0 w 303"/>
                  <a:gd name="T9" fmla="*/ 499 h 513"/>
                  <a:gd name="T10" fmla="*/ 151 w 303"/>
                  <a:gd name="T11" fmla="*/ 249 h 513"/>
                  <a:gd name="T12" fmla="*/ 303 w 303"/>
                  <a:gd name="T13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3" h="513">
                    <a:moveTo>
                      <a:pt x="303" y="0"/>
                    </a:moveTo>
                    <a:lnTo>
                      <a:pt x="166" y="254"/>
                    </a:lnTo>
                    <a:lnTo>
                      <a:pt x="24" y="513"/>
                    </a:lnTo>
                    <a:lnTo>
                      <a:pt x="10" y="508"/>
                    </a:lnTo>
                    <a:lnTo>
                      <a:pt x="0" y="499"/>
                    </a:lnTo>
                    <a:lnTo>
                      <a:pt x="151" y="249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13"/>
              <p:cNvSpPr/>
              <p:nvPr/>
            </p:nvSpPr>
            <p:spPr bwMode="auto">
              <a:xfrm>
                <a:off x="3493" y="2335"/>
                <a:ext cx="439" cy="484"/>
              </a:xfrm>
              <a:custGeom>
                <a:avLst/>
                <a:gdLst>
                  <a:gd name="T0" fmla="*/ 72 w 90"/>
                  <a:gd name="T1" fmla="*/ 3 h 99"/>
                  <a:gd name="T2" fmla="*/ 78 w 90"/>
                  <a:gd name="T3" fmla="*/ 69 h 99"/>
                  <a:gd name="T4" fmla="*/ 18 w 90"/>
                  <a:gd name="T5" fmla="*/ 96 h 99"/>
                  <a:gd name="T6" fmla="*/ 11 w 90"/>
                  <a:gd name="T7" fmla="*/ 30 h 99"/>
                  <a:gd name="T8" fmla="*/ 72 w 90"/>
                  <a:gd name="T9" fmla="*/ 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9">
                    <a:moveTo>
                      <a:pt x="72" y="3"/>
                    </a:moveTo>
                    <a:cubicBezTo>
                      <a:pt x="87" y="23"/>
                      <a:pt x="90" y="48"/>
                      <a:pt x="78" y="69"/>
                    </a:cubicBezTo>
                    <a:cubicBezTo>
                      <a:pt x="66" y="89"/>
                      <a:pt x="42" y="99"/>
                      <a:pt x="18" y="96"/>
                    </a:cubicBezTo>
                    <a:cubicBezTo>
                      <a:pt x="3" y="76"/>
                      <a:pt x="0" y="51"/>
                      <a:pt x="11" y="30"/>
                    </a:cubicBezTo>
                    <a:cubicBezTo>
                      <a:pt x="23" y="9"/>
                      <a:pt x="47" y="0"/>
                      <a:pt x="72" y="3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14"/>
              <p:cNvSpPr/>
              <p:nvPr/>
            </p:nvSpPr>
            <p:spPr bwMode="auto">
              <a:xfrm>
                <a:off x="3493" y="2335"/>
                <a:ext cx="351" cy="469"/>
              </a:xfrm>
              <a:custGeom>
                <a:avLst/>
                <a:gdLst>
                  <a:gd name="T0" fmla="*/ 18 w 72"/>
                  <a:gd name="T1" fmla="*/ 96 h 96"/>
                  <a:gd name="T2" fmla="*/ 11 w 72"/>
                  <a:gd name="T3" fmla="*/ 30 h 96"/>
                  <a:gd name="T4" fmla="*/ 72 w 72"/>
                  <a:gd name="T5" fmla="*/ 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96">
                    <a:moveTo>
                      <a:pt x="18" y="96"/>
                    </a:moveTo>
                    <a:cubicBezTo>
                      <a:pt x="3" y="76"/>
                      <a:pt x="0" y="51"/>
                      <a:pt x="11" y="30"/>
                    </a:cubicBezTo>
                    <a:cubicBezTo>
                      <a:pt x="23" y="9"/>
                      <a:pt x="47" y="0"/>
                      <a:pt x="72" y="3"/>
                    </a:cubicBezTo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15"/>
              <p:cNvSpPr/>
              <p:nvPr/>
            </p:nvSpPr>
            <p:spPr bwMode="auto">
              <a:xfrm>
                <a:off x="3712" y="2389"/>
                <a:ext cx="44" cy="146"/>
              </a:xfrm>
              <a:custGeom>
                <a:avLst/>
                <a:gdLst>
                  <a:gd name="T0" fmla="*/ 0 w 44"/>
                  <a:gd name="T1" fmla="*/ 0 h 146"/>
                  <a:gd name="T2" fmla="*/ 20 w 44"/>
                  <a:gd name="T3" fmla="*/ 107 h 146"/>
                  <a:gd name="T4" fmla="*/ 25 w 44"/>
                  <a:gd name="T5" fmla="*/ 146 h 146"/>
                  <a:gd name="T6" fmla="*/ 44 w 44"/>
                  <a:gd name="T7" fmla="*/ 112 h 146"/>
                  <a:gd name="T8" fmla="*/ 39 w 44"/>
                  <a:gd name="T9" fmla="*/ 102 h 146"/>
                  <a:gd name="T10" fmla="*/ 0 w 44"/>
                  <a:gd name="T11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46">
                    <a:moveTo>
                      <a:pt x="0" y="0"/>
                    </a:moveTo>
                    <a:lnTo>
                      <a:pt x="20" y="107"/>
                    </a:lnTo>
                    <a:lnTo>
                      <a:pt x="25" y="146"/>
                    </a:lnTo>
                    <a:lnTo>
                      <a:pt x="44" y="112"/>
                    </a:lnTo>
                    <a:lnTo>
                      <a:pt x="39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16"/>
              <p:cNvSpPr/>
              <p:nvPr/>
            </p:nvSpPr>
            <p:spPr bwMode="auto">
              <a:xfrm>
                <a:off x="3629" y="2457"/>
                <a:ext cx="59" cy="205"/>
              </a:xfrm>
              <a:custGeom>
                <a:avLst/>
                <a:gdLst>
                  <a:gd name="T0" fmla="*/ 0 w 59"/>
                  <a:gd name="T1" fmla="*/ 0 h 205"/>
                  <a:gd name="T2" fmla="*/ 20 w 59"/>
                  <a:gd name="T3" fmla="*/ 108 h 205"/>
                  <a:gd name="T4" fmla="*/ 35 w 59"/>
                  <a:gd name="T5" fmla="*/ 205 h 205"/>
                  <a:gd name="T6" fmla="*/ 59 w 59"/>
                  <a:gd name="T7" fmla="*/ 156 h 205"/>
                  <a:gd name="T8" fmla="*/ 39 w 59"/>
                  <a:gd name="T9" fmla="*/ 103 h 205"/>
                  <a:gd name="T10" fmla="*/ 0 w 59"/>
                  <a:gd name="T11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205">
                    <a:moveTo>
                      <a:pt x="0" y="0"/>
                    </a:moveTo>
                    <a:lnTo>
                      <a:pt x="20" y="108"/>
                    </a:lnTo>
                    <a:lnTo>
                      <a:pt x="35" y="205"/>
                    </a:lnTo>
                    <a:lnTo>
                      <a:pt x="59" y="156"/>
                    </a:lnTo>
                    <a:lnTo>
                      <a:pt x="39" y="1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17"/>
              <p:cNvSpPr/>
              <p:nvPr/>
            </p:nvSpPr>
            <p:spPr bwMode="auto">
              <a:xfrm>
                <a:off x="3571" y="2599"/>
                <a:ext cx="53" cy="171"/>
              </a:xfrm>
              <a:custGeom>
                <a:avLst/>
                <a:gdLst>
                  <a:gd name="T0" fmla="*/ 29 w 53"/>
                  <a:gd name="T1" fmla="*/ 171 h 171"/>
                  <a:gd name="T2" fmla="*/ 53 w 53"/>
                  <a:gd name="T3" fmla="*/ 132 h 171"/>
                  <a:gd name="T4" fmla="*/ 39 w 53"/>
                  <a:gd name="T5" fmla="*/ 103 h 171"/>
                  <a:gd name="T6" fmla="*/ 0 w 53"/>
                  <a:gd name="T7" fmla="*/ 0 h 171"/>
                  <a:gd name="T8" fmla="*/ 19 w 53"/>
                  <a:gd name="T9" fmla="*/ 107 h 171"/>
                  <a:gd name="T10" fmla="*/ 29 w 53"/>
                  <a:gd name="T11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171">
                    <a:moveTo>
                      <a:pt x="29" y="171"/>
                    </a:moveTo>
                    <a:lnTo>
                      <a:pt x="53" y="132"/>
                    </a:lnTo>
                    <a:lnTo>
                      <a:pt x="39" y="103"/>
                    </a:lnTo>
                    <a:lnTo>
                      <a:pt x="0" y="0"/>
                    </a:lnTo>
                    <a:lnTo>
                      <a:pt x="19" y="107"/>
                    </a:lnTo>
                    <a:lnTo>
                      <a:pt x="29" y="171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18"/>
              <p:cNvSpPr/>
              <p:nvPr/>
            </p:nvSpPr>
            <p:spPr bwMode="auto">
              <a:xfrm>
                <a:off x="3727" y="2535"/>
                <a:ext cx="137" cy="54"/>
              </a:xfrm>
              <a:custGeom>
                <a:avLst/>
                <a:gdLst>
                  <a:gd name="T0" fmla="*/ 137 w 137"/>
                  <a:gd name="T1" fmla="*/ 0 h 54"/>
                  <a:gd name="T2" fmla="*/ 34 w 137"/>
                  <a:gd name="T3" fmla="*/ 39 h 54"/>
                  <a:gd name="T4" fmla="*/ 0 w 137"/>
                  <a:gd name="T5" fmla="*/ 54 h 54"/>
                  <a:gd name="T6" fmla="*/ 19 w 137"/>
                  <a:gd name="T7" fmla="*/ 20 h 54"/>
                  <a:gd name="T8" fmla="*/ 29 w 137"/>
                  <a:gd name="T9" fmla="*/ 20 h 54"/>
                  <a:gd name="T10" fmla="*/ 137 w 137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" h="54">
                    <a:moveTo>
                      <a:pt x="137" y="0"/>
                    </a:moveTo>
                    <a:lnTo>
                      <a:pt x="34" y="39"/>
                    </a:lnTo>
                    <a:lnTo>
                      <a:pt x="0" y="54"/>
                    </a:lnTo>
                    <a:lnTo>
                      <a:pt x="19" y="20"/>
                    </a:lnTo>
                    <a:lnTo>
                      <a:pt x="29" y="20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19"/>
              <p:cNvSpPr/>
              <p:nvPr/>
            </p:nvSpPr>
            <p:spPr bwMode="auto">
              <a:xfrm>
                <a:off x="3654" y="2643"/>
                <a:ext cx="190" cy="68"/>
              </a:xfrm>
              <a:custGeom>
                <a:avLst/>
                <a:gdLst>
                  <a:gd name="T0" fmla="*/ 190 w 190"/>
                  <a:gd name="T1" fmla="*/ 0 h 68"/>
                  <a:gd name="T2" fmla="*/ 88 w 190"/>
                  <a:gd name="T3" fmla="*/ 34 h 68"/>
                  <a:gd name="T4" fmla="*/ 0 w 190"/>
                  <a:gd name="T5" fmla="*/ 68 h 68"/>
                  <a:gd name="T6" fmla="*/ 29 w 190"/>
                  <a:gd name="T7" fmla="*/ 24 h 68"/>
                  <a:gd name="T8" fmla="*/ 83 w 190"/>
                  <a:gd name="T9" fmla="*/ 15 h 68"/>
                  <a:gd name="T10" fmla="*/ 190 w 190"/>
                  <a:gd name="T1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0" h="68">
                    <a:moveTo>
                      <a:pt x="190" y="0"/>
                    </a:moveTo>
                    <a:lnTo>
                      <a:pt x="88" y="34"/>
                    </a:lnTo>
                    <a:lnTo>
                      <a:pt x="0" y="68"/>
                    </a:lnTo>
                    <a:lnTo>
                      <a:pt x="29" y="24"/>
                    </a:lnTo>
                    <a:lnTo>
                      <a:pt x="83" y="15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20"/>
              <p:cNvSpPr/>
              <p:nvPr/>
            </p:nvSpPr>
            <p:spPr bwMode="auto">
              <a:xfrm>
                <a:off x="3537" y="2349"/>
                <a:ext cx="307" cy="514"/>
              </a:xfrm>
              <a:custGeom>
                <a:avLst/>
                <a:gdLst>
                  <a:gd name="T0" fmla="*/ 307 w 307"/>
                  <a:gd name="T1" fmla="*/ 0 h 514"/>
                  <a:gd name="T2" fmla="*/ 166 w 307"/>
                  <a:gd name="T3" fmla="*/ 260 h 514"/>
                  <a:gd name="T4" fmla="*/ 24 w 307"/>
                  <a:gd name="T5" fmla="*/ 514 h 514"/>
                  <a:gd name="T6" fmla="*/ 14 w 307"/>
                  <a:gd name="T7" fmla="*/ 509 h 514"/>
                  <a:gd name="T8" fmla="*/ 0 w 307"/>
                  <a:gd name="T9" fmla="*/ 499 h 514"/>
                  <a:gd name="T10" fmla="*/ 151 w 307"/>
                  <a:gd name="T11" fmla="*/ 250 h 514"/>
                  <a:gd name="T12" fmla="*/ 307 w 307"/>
                  <a:gd name="T13" fmla="*/ 0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514">
                    <a:moveTo>
                      <a:pt x="307" y="0"/>
                    </a:moveTo>
                    <a:lnTo>
                      <a:pt x="166" y="260"/>
                    </a:lnTo>
                    <a:lnTo>
                      <a:pt x="24" y="514"/>
                    </a:lnTo>
                    <a:lnTo>
                      <a:pt x="14" y="509"/>
                    </a:lnTo>
                    <a:lnTo>
                      <a:pt x="0" y="499"/>
                    </a:lnTo>
                    <a:lnTo>
                      <a:pt x="151" y="250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21"/>
              <p:cNvSpPr/>
              <p:nvPr/>
            </p:nvSpPr>
            <p:spPr bwMode="auto">
              <a:xfrm>
                <a:off x="1687" y="1767"/>
                <a:ext cx="400" cy="519"/>
              </a:xfrm>
              <a:custGeom>
                <a:avLst/>
                <a:gdLst>
                  <a:gd name="T0" fmla="*/ 34 w 82"/>
                  <a:gd name="T1" fmla="*/ 0 h 106"/>
                  <a:gd name="T2" fmla="*/ 79 w 82"/>
                  <a:gd name="T3" fmla="*/ 48 h 106"/>
                  <a:gd name="T4" fmla="*/ 48 w 82"/>
                  <a:gd name="T5" fmla="*/ 106 h 106"/>
                  <a:gd name="T6" fmla="*/ 3 w 82"/>
                  <a:gd name="T7" fmla="*/ 58 h 106"/>
                  <a:gd name="T8" fmla="*/ 34 w 82"/>
                  <a:gd name="T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6">
                    <a:moveTo>
                      <a:pt x="34" y="0"/>
                    </a:moveTo>
                    <a:cubicBezTo>
                      <a:pt x="58" y="6"/>
                      <a:pt x="76" y="25"/>
                      <a:pt x="79" y="48"/>
                    </a:cubicBezTo>
                    <a:cubicBezTo>
                      <a:pt x="82" y="72"/>
                      <a:pt x="69" y="94"/>
                      <a:pt x="48" y="106"/>
                    </a:cubicBezTo>
                    <a:cubicBezTo>
                      <a:pt x="24" y="100"/>
                      <a:pt x="6" y="81"/>
                      <a:pt x="3" y="58"/>
                    </a:cubicBezTo>
                    <a:cubicBezTo>
                      <a:pt x="0" y="34"/>
                      <a:pt x="13" y="12"/>
                      <a:pt x="34" y="0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22"/>
              <p:cNvSpPr/>
              <p:nvPr/>
            </p:nvSpPr>
            <p:spPr bwMode="auto">
              <a:xfrm>
                <a:off x="1687" y="1767"/>
                <a:ext cx="234" cy="519"/>
              </a:xfrm>
              <a:custGeom>
                <a:avLst/>
                <a:gdLst>
                  <a:gd name="T0" fmla="*/ 48 w 48"/>
                  <a:gd name="T1" fmla="*/ 106 h 106"/>
                  <a:gd name="T2" fmla="*/ 3 w 48"/>
                  <a:gd name="T3" fmla="*/ 58 h 106"/>
                  <a:gd name="T4" fmla="*/ 34 w 48"/>
                  <a:gd name="T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06">
                    <a:moveTo>
                      <a:pt x="48" y="106"/>
                    </a:moveTo>
                    <a:cubicBezTo>
                      <a:pt x="24" y="100"/>
                      <a:pt x="6" y="81"/>
                      <a:pt x="3" y="58"/>
                    </a:cubicBezTo>
                    <a:cubicBezTo>
                      <a:pt x="0" y="34"/>
                      <a:pt x="13" y="12"/>
                      <a:pt x="34" y="0"/>
                    </a:cubicBezTo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23"/>
              <p:cNvSpPr/>
              <p:nvPr/>
            </p:nvSpPr>
            <p:spPr bwMode="auto">
              <a:xfrm>
                <a:off x="1775" y="1875"/>
                <a:ext cx="107" cy="103"/>
              </a:xfrm>
              <a:custGeom>
                <a:avLst/>
                <a:gdLst>
                  <a:gd name="T0" fmla="*/ 0 w 107"/>
                  <a:gd name="T1" fmla="*/ 0 h 103"/>
                  <a:gd name="T2" fmla="*/ 78 w 107"/>
                  <a:gd name="T3" fmla="*/ 78 h 103"/>
                  <a:gd name="T4" fmla="*/ 107 w 107"/>
                  <a:gd name="T5" fmla="*/ 103 h 103"/>
                  <a:gd name="T6" fmla="*/ 102 w 107"/>
                  <a:gd name="T7" fmla="*/ 64 h 103"/>
                  <a:gd name="T8" fmla="*/ 93 w 107"/>
                  <a:gd name="T9" fmla="*/ 59 h 103"/>
                  <a:gd name="T10" fmla="*/ 0 w 107"/>
                  <a:gd name="T1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103">
                    <a:moveTo>
                      <a:pt x="0" y="0"/>
                    </a:moveTo>
                    <a:lnTo>
                      <a:pt x="78" y="78"/>
                    </a:lnTo>
                    <a:lnTo>
                      <a:pt x="107" y="103"/>
                    </a:lnTo>
                    <a:lnTo>
                      <a:pt x="102" y="64"/>
                    </a:lnTo>
                    <a:lnTo>
                      <a:pt x="93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24"/>
              <p:cNvSpPr/>
              <p:nvPr/>
            </p:nvSpPr>
            <p:spPr bwMode="auto">
              <a:xfrm>
                <a:off x="1750" y="1983"/>
                <a:ext cx="152" cy="141"/>
              </a:xfrm>
              <a:custGeom>
                <a:avLst/>
                <a:gdLst>
                  <a:gd name="T0" fmla="*/ 0 w 152"/>
                  <a:gd name="T1" fmla="*/ 0 h 141"/>
                  <a:gd name="T2" fmla="*/ 83 w 152"/>
                  <a:gd name="T3" fmla="*/ 73 h 141"/>
                  <a:gd name="T4" fmla="*/ 152 w 152"/>
                  <a:gd name="T5" fmla="*/ 141 h 141"/>
                  <a:gd name="T6" fmla="*/ 142 w 152"/>
                  <a:gd name="T7" fmla="*/ 88 h 141"/>
                  <a:gd name="T8" fmla="*/ 93 w 152"/>
                  <a:gd name="T9" fmla="*/ 58 h 141"/>
                  <a:gd name="T10" fmla="*/ 0 w 152"/>
                  <a:gd name="T11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2" h="141">
                    <a:moveTo>
                      <a:pt x="0" y="0"/>
                    </a:moveTo>
                    <a:lnTo>
                      <a:pt x="83" y="73"/>
                    </a:lnTo>
                    <a:lnTo>
                      <a:pt x="152" y="141"/>
                    </a:lnTo>
                    <a:lnTo>
                      <a:pt x="142" y="88"/>
                    </a:lnTo>
                    <a:lnTo>
                      <a:pt x="93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25"/>
              <p:cNvSpPr/>
              <p:nvPr/>
            </p:nvSpPr>
            <p:spPr bwMode="auto">
              <a:xfrm>
                <a:off x="1790" y="2129"/>
                <a:ext cx="126" cy="123"/>
              </a:xfrm>
              <a:custGeom>
                <a:avLst/>
                <a:gdLst>
                  <a:gd name="T0" fmla="*/ 126 w 126"/>
                  <a:gd name="T1" fmla="*/ 123 h 123"/>
                  <a:gd name="T2" fmla="*/ 122 w 126"/>
                  <a:gd name="T3" fmla="*/ 74 h 123"/>
                  <a:gd name="T4" fmla="*/ 92 w 126"/>
                  <a:gd name="T5" fmla="*/ 59 h 123"/>
                  <a:gd name="T6" fmla="*/ 0 w 126"/>
                  <a:gd name="T7" fmla="*/ 0 h 123"/>
                  <a:gd name="T8" fmla="*/ 78 w 126"/>
                  <a:gd name="T9" fmla="*/ 74 h 123"/>
                  <a:gd name="T10" fmla="*/ 126 w 126"/>
                  <a:gd name="T11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123">
                    <a:moveTo>
                      <a:pt x="126" y="123"/>
                    </a:moveTo>
                    <a:lnTo>
                      <a:pt x="122" y="74"/>
                    </a:lnTo>
                    <a:lnTo>
                      <a:pt x="92" y="59"/>
                    </a:lnTo>
                    <a:lnTo>
                      <a:pt x="0" y="0"/>
                    </a:lnTo>
                    <a:lnTo>
                      <a:pt x="78" y="74"/>
                    </a:lnTo>
                    <a:lnTo>
                      <a:pt x="126" y="123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26"/>
              <p:cNvSpPr/>
              <p:nvPr/>
            </p:nvSpPr>
            <p:spPr bwMode="auto">
              <a:xfrm>
                <a:off x="1902" y="1900"/>
                <a:ext cx="83" cy="127"/>
              </a:xfrm>
              <a:custGeom>
                <a:avLst/>
                <a:gdLst>
                  <a:gd name="T0" fmla="*/ 83 w 83"/>
                  <a:gd name="T1" fmla="*/ 0 h 127"/>
                  <a:gd name="T2" fmla="*/ 24 w 83"/>
                  <a:gd name="T3" fmla="*/ 92 h 127"/>
                  <a:gd name="T4" fmla="*/ 5 w 83"/>
                  <a:gd name="T5" fmla="*/ 127 h 127"/>
                  <a:gd name="T6" fmla="*/ 0 w 83"/>
                  <a:gd name="T7" fmla="*/ 88 h 127"/>
                  <a:gd name="T8" fmla="*/ 10 w 83"/>
                  <a:gd name="T9" fmla="*/ 83 h 127"/>
                  <a:gd name="T10" fmla="*/ 83 w 83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27">
                    <a:moveTo>
                      <a:pt x="83" y="0"/>
                    </a:moveTo>
                    <a:lnTo>
                      <a:pt x="24" y="92"/>
                    </a:lnTo>
                    <a:lnTo>
                      <a:pt x="5" y="127"/>
                    </a:lnTo>
                    <a:lnTo>
                      <a:pt x="0" y="88"/>
                    </a:lnTo>
                    <a:lnTo>
                      <a:pt x="10" y="8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27"/>
              <p:cNvSpPr/>
              <p:nvPr/>
            </p:nvSpPr>
            <p:spPr bwMode="auto">
              <a:xfrm>
                <a:off x="1916" y="1997"/>
                <a:ext cx="118" cy="171"/>
              </a:xfrm>
              <a:custGeom>
                <a:avLst/>
                <a:gdLst>
                  <a:gd name="T0" fmla="*/ 118 w 118"/>
                  <a:gd name="T1" fmla="*/ 0 h 171"/>
                  <a:gd name="T2" fmla="*/ 59 w 118"/>
                  <a:gd name="T3" fmla="*/ 93 h 171"/>
                  <a:gd name="T4" fmla="*/ 10 w 118"/>
                  <a:gd name="T5" fmla="*/ 171 h 171"/>
                  <a:gd name="T6" fmla="*/ 0 w 118"/>
                  <a:gd name="T7" fmla="*/ 123 h 171"/>
                  <a:gd name="T8" fmla="*/ 44 w 118"/>
                  <a:gd name="T9" fmla="*/ 79 h 171"/>
                  <a:gd name="T10" fmla="*/ 118 w 118"/>
                  <a:gd name="T1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" h="171">
                    <a:moveTo>
                      <a:pt x="118" y="0"/>
                    </a:moveTo>
                    <a:lnTo>
                      <a:pt x="59" y="93"/>
                    </a:lnTo>
                    <a:lnTo>
                      <a:pt x="10" y="171"/>
                    </a:lnTo>
                    <a:lnTo>
                      <a:pt x="0" y="123"/>
                    </a:lnTo>
                    <a:lnTo>
                      <a:pt x="44" y="79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28"/>
              <p:cNvSpPr/>
              <p:nvPr/>
            </p:nvSpPr>
            <p:spPr bwMode="auto">
              <a:xfrm>
                <a:off x="1853" y="1767"/>
                <a:ext cx="88" cy="582"/>
              </a:xfrm>
              <a:custGeom>
                <a:avLst/>
                <a:gdLst>
                  <a:gd name="T0" fmla="*/ 0 w 88"/>
                  <a:gd name="T1" fmla="*/ 0 h 582"/>
                  <a:gd name="T2" fmla="*/ 44 w 88"/>
                  <a:gd name="T3" fmla="*/ 289 h 582"/>
                  <a:gd name="T4" fmla="*/ 88 w 88"/>
                  <a:gd name="T5" fmla="*/ 578 h 582"/>
                  <a:gd name="T6" fmla="*/ 73 w 88"/>
                  <a:gd name="T7" fmla="*/ 582 h 582"/>
                  <a:gd name="T8" fmla="*/ 59 w 88"/>
                  <a:gd name="T9" fmla="*/ 582 h 582"/>
                  <a:gd name="T10" fmla="*/ 29 w 88"/>
                  <a:gd name="T11" fmla="*/ 289 h 582"/>
                  <a:gd name="T12" fmla="*/ 0 w 88"/>
                  <a:gd name="T13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82">
                    <a:moveTo>
                      <a:pt x="0" y="0"/>
                    </a:moveTo>
                    <a:lnTo>
                      <a:pt x="44" y="289"/>
                    </a:lnTo>
                    <a:lnTo>
                      <a:pt x="88" y="578"/>
                    </a:lnTo>
                    <a:lnTo>
                      <a:pt x="73" y="582"/>
                    </a:lnTo>
                    <a:lnTo>
                      <a:pt x="59" y="582"/>
                    </a:lnTo>
                    <a:lnTo>
                      <a:pt x="29" y="2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29"/>
              <p:cNvSpPr/>
              <p:nvPr/>
            </p:nvSpPr>
            <p:spPr bwMode="auto">
              <a:xfrm>
                <a:off x="1316" y="2706"/>
                <a:ext cx="449" cy="475"/>
              </a:xfrm>
              <a:custGeom>
                <a:avLst/>
                <a:gdLst>
                  <a:gd name="T0" fmla="*/ 11 w 92"/>
                  <a:gd name="T1" fmla="*/ 7 h 97"/>
                  <a:gd name="T2" fmla="*/ 75 w 92"/>
                  <a:gd name="T3" fmla="*/ 23 h 97"/>
                  <a:gd name="T4" fmla="*/ 81 w 92"/>
                  <a:gd name="T5" fmla="*/ 89 h 97"/>
                  <a:gd name="T6" fmla="*/ 16 w 92"/>
                  <a:gd name="T7" fmla="*/ 73 h 97"/>
                  <a:gd name="T8" fmla="*/ 11 w 92"/>
                  <a:gd name="T9" fmla="*/ 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7">
                    <a:moveTo>
                      <a:pt x="11" y="7"/>
                    </a:moveTo>
                    <a:cubicBezTo>
                      <a:pt x="35" y="0"/>
                      <a:pt x="60" y="5"/>
                      <a:pt x="75" y="23"/>
                    </a:cubicBezTo>
                    <a:cubicBezTo>
                      <a:pt x="91" y="42"/>
                      <a:pt x="92" y="67"/>
                      <a:pt x="81" y="89"/>
                    </a:cubicBezTo>
                    <a:cubicBezTo>
                      <a:pt x="57" y="97"/>
                      <a:pt x="32" y="91"/>
                      <a:pt x="16" y="73"/>
                    </a:cubicBezTo>
                    <a:cubicBezTo>
                      <a:pt x="1" y="55"/>
                      <a:pt x="0" y="29"/>
                      <a:pt x="11" y="7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30"/>
              <p:cNvSpPr/>
              <p:nvPr/>
            </p:nvSpPr>
            <p:spPr bwMode="auto">
              <a:xfrm>
                <a:off x="1316" y="2741"/>
                <a:ext cx="395" cy="440"/>
              </a:xfrm>
              <a:custGeom>
                <a:avLst/>
                <a:gdLst>
                  <a:gd name="T0" fmla="*/ 81 w 81"/>
                  <a:gd name="T1" fmla="*/ 82 h 90"/>
                  <a:gd name="T2" fmla="*/ 16 w 81"/>
                  <a:gd name="T3" fmla="*/ 66 h 90"/>
                  <a:gd name="T4" fmla="*/ 11 w 81"/>
                  <a:gd name="T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90">
                    <a:moveTo>
                      <a:pt x="81" y="82"/>
                    </a:moveTo>
                    <a:cubicBezTo>
                      <a:pt x="57" y="90"/>
                      <a:pt x="32" y="84"/>
                      <a:pt x="16" y="66"/>
                    </a:cubicBezTo>
                    <a:cubicBezTo>
                      <a:pt x="1" y="48"/>
                      <a:pt x="0" y="22"/>
                      <a:pt x="11" y="0"/>
                    </a:cubicBezTo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31"/>
              <p:cNvSpPr/>
              <p:nvPr/>
            </p:nvSpPr>
            <p:spPr bwMode="auto">
              <a:xfrm>
                <a:off x="1365" y="2878"/>
                <a:ext cx="141" cy="29"/>
              </a:xfrm>
              <a:custGeom>
                <a:avLst/>
                <a:gdLst>
                  <a:gd name="T0" fmla="*/ 0 w 141"/>
                  <a:gd name="T1" fmla="*/ 0 h 29"/>
                  <a:gd name="T2" fmla="*/ 107 w 141"/>
                  <a:gd name="T3" fmla="*/ 19 h 29"/>
                  <a:gd name="T4" fmla="*/ 141 w 141"/>
                  <a:gd name="T5" fmla="*/ 29 h 29"/>
                  <a:gd name="T6" fmla="*/ 117 w 141"/>
                  <a:gd name="T7" fmla="*/ 0 h 29"/>
                  <a:gd name="T8" fmla="*/ 107 w 141"/>
                  <a:gd name="T9" fmla="*/ 0 h 29"/>
                  <a:gd name="T10" fmla="*/ 0 w 141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29">
                    <a:moveTo>
                      <a:pt x="0" y="0"/>
                    </a:moveTo>
                    <a:lnTo>
                      <a:pt x="107" y="19"/>
                    </a:lnTo>
                    <a:lnTo>
                      <a:pt x="141" y="29"/>
                    </a:lnTo>
                    <a:lnTo>
                      <a:pt x="117" y="0"/>
                    </a:lnTo>
                    <a:lnTo>
                      <a:pt x="10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32"/>
              <p:cNvSpPr/>
              <p:nvPr/>
            </p:nvSpPr>
            <p:spPr bwMode="auto">
              <a:xfrm>
                <a:off x="1404" y="2975"/>
                <a:ext cx="200" cy="39"/>
              </a:xfrm>
              <a:custGeom>
                <a:avLst/>
                <a:gdLst>
                  <a:gd name="T0" fmla="*/ 0 w 200"/>
                  <a:gd name="T1" fmla="*/ 5 h 39"/>
                  <a:gd name="T2" fmla="*/ 102 w 200"/>
                  <a:gd name="T3" fmla="*/ 25 h 39"/>
                  <a:gd name="T4" fmla="*/ 200 w 200"/>
                  <a:gd name="T5" fmla="*/ 39 h 39"/>
                  <a:gd name="T6" fmla="*/ 166 w 200"/>
                  <a:gd name="T7" fmla="*/ 0 h 39"/>
                  <a:gd name="T8" fmla="*/ 107 w 200"/>
                  <a:gd name="T9" fmla="*/ 0 h 39"/>
                  <a:gd name="T10" fmla="*/ 0 w 200"/>
                  <a:gd name="T11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0" h="39">
                    <a:moveTo>
                      <a:pt x="0" y="5"/>
                    </a:moveTo>
                    <a:lnTo>
                      <a:pt x="102" y="25"/>
                    </a:lnTo>
                    <a:lnTo>
                      <a:pt x="200" y="39"/>
                    </a:lnTo>
                    <a:lnTo>
                      <a:pt x="166" y="0"/>
                    </a:lnTo>
                    <a:lnTo>
                      <a:pt x="107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33"/>
              <p:cNvSpPr/>
              <p:nvPr/>
            </p:nvSpPr>
            <p:spPr bwMode="auto">
              <a:xfrm>
                <a:off x="1511" y="3078"/>
                <a:ext cx="176" cy="39"/>
              </a:xfrm>
              <a:custGeom>
                <a:avLst/>
                <a:gdLst>
                  <a:gd name="T0" fmla="*/ 176 w 176"/>
                  <a:gd name="T1" fmla="*/ 39 h 39"/>
                  <a:gd name="T2" fmla="*/ 147 w 176"/>
                  <a:gd name="T3" fmla="*/ 0 h 39"/>
                  <a:gd name="T4" fmla="*/ 113 w 176"/>
                  <a:gd name="T5" fmla="*/ 5 h 39"/>
                  <a:gd name="T6" fmla="*/ 0 w 176"/>
                  <a:gd name="T7" fmla="*/ 5 h 39"/>
                  <a:gd name="T8" fmla="*/ 108 w 176"/>
                  <a:gd name="T9" fmla="*/ 25 h 39"/>
                  <a:gd name="T10" fmla="*/ 176 w 176"/>
                  <a:gd name="T11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39">
                    <a:moveTo>
                      <a:pt x="176" y="39"/>
                    </a:moveTo>
                    <a:lnTo>
                      <a:pt x="147" y="0"/>
                    </a:lnTo>
                    <a:lnTo>
                      <a:pt x="113" y="5"/>
                    </a:lnTo>
                    <a:lnTo>
                      <a:pt x="0" y="5"/>
                    </a:lnTo>
                    <a:lnTo>
                      <a:pt x="108" y="25"/>
                    </a:lnTo>
                    <a:lnTo>
                      <a:pt x="176" y="39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34"/>
              <p:cNvSpPr/>
              <p:nvPr/>
            </p:nvSpPr>
            <p:spPr bwMode="auto">
              <a:xfrm>
                <a:off x="1531" y="2785"/>
                <a:ext cx="24" cy="146"/>
              </a:xfrm>
              <a:custGeom>
                <a:avLst/>
                <a:gdLst>
                  <a:gd name="T0" fmla="*/ 19 w 24"/>
                  <a:gd name="T1" fmla="*/ 0 h 146"/>
                  <a:gd name="T2" fmla="*/ 24 w 24"/>
                  <a:gd name="T3" fmla="*/ 107 h 146"/>
                  <a:gd name="T4" fmla="*/ 24 w 24"/>
                  <a:gd name="T5" fmla="*/ 146 h 146"/>
                  <a:gd name="T6" fmla="*/ 0 w 24"/>
                  <a:gd name="T7" fmla="*/ 117 h 146"/>
                  <a:gd name="T8" fmla="*/ 0 w 24"/>
                  <a:gd name="T9" fmla="*/ 107 h 146"/>
                  <a:gd name="T10" fmla="*/ 19 w 24"/>
                  <a:gd name="T11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46">
                    <a:moveTo>
                      <a:pt x="19" y="0"/>
                    </a:moveTo>
                    <a:lnTo>
                      <a:pt x="24" y="107"/>
                    </a:lnTo>
                    <a:lnTo>
                      <a:pt x="24" y="146"/>
                    </a:lnTo>
                    <a:lnTo>
                      <a:pt x="0" y="117"/>
                    </a:lnTo>
                    <a:lnTo>
                      <a:pt x="0" y="107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35"/>
              <p:cNvSpPr/>
              <p:nvPr/>
            </p:nvSpPr>
            <p:spPr bwMode="auto">
              <a:xfrm>
                <a:off x="1614" y="2838"/>
                <a:ext cx="34" cy="206"/>
              </a:xfrm>
              <a:custGeom>
                <a:avLst/>
                <a:gdLst>
                  <a:gd name="T0" fmla="*/ 29 w 34"/>
                  <a:gd name="T1" fmla="*/ 0 h 206"/>
                  <a:gd name="T2" fmla="*/ 34 w 34"/>
                  <a:gd name="T3" fmla="*/ 108 h 206"/>
                  <a:gd name="T4" fmla="*/ 34 w 34"/>
                  <a:gd name="T5" fmla="*/ 206 h 206"/>
                  <a:gd name="T6" fmla="*/ 0 w 34"/>
                  <a:gd name="T7" fmla="*/ 167 h 206"/>
                  <a:gd name="T8" fmla="*/ 10 w 34"/>
                  <a:gd name="T9" fmla="*/ 108 h 206"/>
                  <a:gd name="T10" fmla="*/ 29 w 34"/>
                  <a:gd name="T11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206">
                    <a:moveTo>
                      <a:pt x="29" y="0"/>
                    </a:moveTo>
                    <a:lnTo>
                      <a:pt x="34" y="108"/>
                    </a:lnTo>
                    <a:lnTo>
                      <a:pt x="34" y="206"/>
                    </a:lnTo>
                    <a:lnTo>
                      <a:pt x="0" y="167"/>
                    </a:lnTo>
                    <a:lnTo>
                      <a:pt x="10" y="10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36"/>
              <p:cNvSpPr/>
              <p:nvPr/>
            </p:nvSpPr>
            <p:spPr bwMode="auto">
              <a:xfrm>
                <a:off x="1370" y="2741"/>
                <a:ext cx="390" cy="459"/>
              </a:xfrm>
              <a:custGeom>
                <a:avLst/>
                <a:gdLst>
                  <a:gd name="T0" fmla="*/ 0 w 390"/>
                  <a:gd name="T1" fmla="*/ 0 h 459"/>
                  <a:gd name="T2" fmla="*/ 195 w 390"/>
                  <a:gd name="T3" fmla="*/ 220 h 459"/>
                  <a:gd name="T4" fmla="*/ 390 w 390"/>
                  <a:gd name="T5" fmla="*/ 440 h 459"/>
                  <a:gd name="T6" fmla="*/ 380 w 390"/>
                  <a:gd name="T7" fmla="*/ 450 h 459"/>
                  <a:gd name="T8" fmla="*/ 366 w 390"/>
                  <a:gd name="T9" fmla="*/ 459 h 459"/>
                  <a:gd name="T10" fmla="*/ 185 w 390"/>
                  <a:gd name="T11" fmla="*/ 229 h 459"/>
                  <a:gd name="T12" fmla="*/ 0 w 390"/>
                  <a:gd name="T13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0" h="459">
                    <a:moveTo>
                      <a:pt x="0" y="0"/>
                    </a:moveTo>
                    <a:lnTo>
                      <a:pt x="195" y="220"/>
                    </a:lnTo>
                    <a:lnTo>
                      <a:pt x="390" y="440"/>
                    </a:lnTo>
                    <a:lnTo>
                      <a:pt x="380" y="450"/>
                    </a:lnTo>
                    <a:lnTo>
                      <a:pt x="366" y="459"/>
                    </a:lnTo>
                    <a:lnTo>
                      <a:pt x="185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37"/>
              <p:cNvSpPr/>
              <p:nvPr/>
            </p:nvSpPr>
            <p:spPr bwMode="auto">
              <a:xfrm>
                <a:off x="2390" y="1978"/>
                <a:ext cx="146" cy="156"/>
              </a:xfrm>
              <a:custGeom>
                <a:avLst/>
                <a:gdLst>
                  <a:gd name="T0" fmla="*/ 146 w 146"/>
                  <a:gd name="T1" fmla="*/ 58 h 156"/>
                  <a:gd name="T2" fmla="*/ 112 w 146"/>
                  <a:gd name="T3" fmla="*/ 78 h 156"/>
                  <a:gd name="T4" fmla="*/ 146 w 146"/>
                  <a:gd name="T5" fmla="*/ 93 h 156"/>
                  <a:gd name="T6" fmla="*/ 107 w 146"/>
                  <a:gd name="T7" fmla="*/ 98 h 156"/>
                  <a:gd name="T8" fmla="*/ 132 w 146"/>
                  <a:gd name="T9" fmla="*/ 127 h 156"/>
                  <a:gd name="T10" fmla="*/ 97 w 146"/>
                  <a:gd name="T11" fmla="*/ 107 h 156"/>
                  <a:gd name="T12" fmla="*/ 107 w 146"/>
                  <a:gd name="T13" fmla="*/ 146 h 156"/>
                  <a:gd name="T14" fmla="*/ 83 w 146"/>
                  <a:gd name="T15" fmla="*/ 117 h 156"/>
                  <a:gd name="T16" fmla="*/ 73 w 146"/>
                  <a:gd name="T17" fmla="*/ 156 h 156"/>
                  <a:gd name="T18" fmla="*/ 63 w 146"/>
                  <a:gd name="T19" fmla="*/ 117 h 156"/>
                  <a:gd name="T20" fmla="*/ 39 w 146"/>
                  <a:gd name="T21" fmla="*/ 146 h 156"/>
                  <a:gd name="T22" fmla="*/ 49 w 146"/>
                  <a:gd name="T23" fmla="*/ 112 h 156"/>
                  <a:gd name="T24" fmla="*/ 14 w 146"/>
                  <a:gd name="T25" fmla="*/ 127 h 156"/>
                  <a:gd name="T26" fmla="*/ 39 w 146"/>
                  <a:gd name="T27" fmla="*/ 98 h 156"/>
                  <a:gd name="T28" fmla="*/ 0 w 146"/>
                  <a:gd name="T29" fmla="*/ 98 h 156"/>
                  <a:gd name="T30" fmla="*/ 34 w 146"/>
                  <a:gd name="T31" fmla="*/ 78 h 156"/>
                  <a:gd name="T32" fmla="*/ 0 w 146"/>
                  <a:gd name="T33" fmla="*/ 63 h 156"/>
                  <a:gd name="T34" fmla="*/ 34 w 146"/>
                  <a:gd name="T35" fmla="*/ 63 h 156"/>
                  <a:gd name="T36" fmla="*/ 14 w 146"/>
                  <a:gd name="T37" fmla="*/ 34 h 156"/>
                  <a:gd name="T38" fmla="*/ 49 w 146"/>
                  <a:gd name="T39" fmla="*/ 49 h 156"/>
                  <a:gd name="T40" fmla="*/ 39 w 146"/>
                  <a:gd name="T41" fmla="*/ 10 h 156"/>
                  <a:gd name="T42" fmla="*/ 63 w 146"/>
                  <a:gd name="T43" fmla="*/ 39 h 156"/>
                  <a:gd name="T44" fmla="*/ 73 w 146"/>
                  <a:gd name="T45" fmla="*/ 0 h 156"/>
                  <a:gd name="T46" fmla="*/ 83 w 146"/>
                  <a:gd name="T47" fmla="*/ 39 h 156"/>
                  <a:gd name="T48" fmla="*/ 107 w 146"/>
                  <a:gd name="T49" fmla="*/ 10 h 156"/>
                  <a:gd name="T50" fmla="*/ 97 w 146"/>
                  <a:gd name="T51" fmla="*/ 49 h 156"/>
                  <a:gd name="T52" fmla="*/ 132 w 146"/>
                  <a:gd name="T53" fmla="*/ 29 h 156"/>
                  <a:gd name="T54" fmla="*/ 107 w 146"/>
                  <a:gd name="T55" fmla="*/ 58 h 156"/>
                  <a:gd name="T56" fmla="*/ 146 w 146"/>
                  <a:gd name="T57" fmla="*/ 58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6" h="156">
                    <a:moveTo>
                      <a:pt x="146" y="58"/>
                    </a:moveTo>
                    <a:lnTo>
                      <a:pt x="112" y="78"/>
                    </a:lnTo>
                    <a:lnTo>
                      <a:pt x="146" y="93"/>
                    </a:lnTo>
                    <a:lnTo>
                      <a:pt x="107" y="98"/>
                    </a:lnTo>
                    <a:lnTo>
                      <a:pt x="132" y="127"/>
                    </a:lnTo>
                    <a:lnTo>
                      <a:pt x="97" y="107"/>
                    </a:lnTo>
                    <a:lnTo>
                      <a:pt x="107" y="146"/>
                    </a:lnTo>
                    <a:lnTo>
                      <a:pt x="83" y="117"/>
                    </a:lnTo>
                    <a:lnTo>
                      <a:pt x="73" y="156"/>
                    </a:lnTo>
                    <a:lnTo>
                      <a:pt x="63" y="117"/>
                    </a:lnTo>
                    <a:lnTo>
                      <a:pt x="39" y="146"/>
                    </a:lnTo>
                    <a:lnTo>
                      <a:pt x="49" y="112"/>
                    </a:lnTo>
                    <a:lnTo>
                      <a:pt x="14" y="127"/>
                    </a:lnTo>
                    <a:lnTo>
                      <a:pt x="39" y="98"/>
                    </a:lnTo>
                    <a:lnTo>
                      <a:pt x="0" y="98"/>
                    </a:lnTo>
                    <a:lnTo>
                      <a:pt x="34" y="78"/>
                    </a:lnTo>
                    <a:lnTo>
                      <a:pt x="0" y="63"/>
                    </a:lnTo>
                    <a:lnTo>
                      <a:pt x="34" y="63"/>
                    </a:lnTo>
                    <a:lnTo>
                      <a:pt x="14" y="34"/>
                    </a:lnTo>
                    <a:lnTo>
                      <a:pt x="49" y="49"/>
                    </a:lnTo>
                    <a:lnTo>
                      <a:pt x="39" y="10"/>
                    </a:lnTo>
                    <a:lnTo>
                      <a:pt x="63" y="39"/>
                    </a:lnTo>
                    <a:lnTo>
                      <a:pt x="73" y="0"/>
                    </a:lnTo>
                    <a:lnTo>
                      <a:pt x="83" y="39"/>
                    </a:lnTo>
                    <a:lnTo>
                      <a:pt x="107" y="10"/>
                    </a:lnTo>
                    <a:lnTo>
                      <a:pt x="97" y="49"/>
                    </a:lnTo>
                    <a:lnTo>
                      <a:pt x="132" y="29"/>
                    </a:lnTo>
                    <a:lnTo>
                      <a:pt x="107" y="58"/>
                    </a:lnTo>
                    <a:lnTo>
                      <a:pt x="146" y="58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38"/>
              <p:cNvSpPr/>
              <p:nvPr/>
            </p:nvSpPr>
            <p:spPr bwMode="auto">
              <a:xfrm>
                <a:off x="2224" y="1122"/>
                <a:ext cx="205" cy="768"/>
              </a:xfrm>
              <a:custGeom>
                <a:avLst/>
                <a:gdLst>
                  <a:gd name="T0" fmla="*/ 24 w 42"/>
                  <a:gd name="T1" fmla="*/ 78 h 157"/>
                  <a:gd name="T2" fmla="*/ 40 w 42"/>
                  <a:gd name="T3" fmla="*/ 157 h 157"/>
                  <a:gd name="T4" fmla="*/ 18 w 42"/>
                  <a:gd name="T5" fmla="*/ 79 h 157"/>
                  <a:gd name="T6" fmla="*/ 1 w 42"/>
                  <a:gd name="T7" fmla="*/ 0 h 157"/>
                  <a:gd name="T8" fmla="*/ 24 w 42"/>
                  <a:gd name="T9" fmla="*/ 7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57">
                    <a:moveTo>
                      <a:pt x="24" y="78"/>
                    </a:moveTo>
                    <a:cubicBezTo>
                      <a:pt x="35" y="121"/>
                      <a:pt x="42" y="157"/>
                      <a:pt x="40" y="157"/>
                    </a:cubicBezTo>
                    <a:cubicBezTo>
                      <a:pt x="38" y="157"/>
                      <a:pt x="28" y="123"/>
                      <a:pt x="18" y="79"/>
                    </a:cubicBezTo>
                    <a:cubicBezTo>
                      <a:pt x="7" y="36"/>
                      <a:pt x="0" y="0"/>
                      <a:pt x="1" y="0"/>
                    </a:cubicBezTo>
                    <a:cubicBezTo>
                      <a:pt x="3" y="0"/>
                      <a:pt x="13" y="34"/>
                      <a:pt x="24" y="78"/>
                    </a:cubicBezTo>
                    <a:close/>
                  </a:path>
                </a:pathLst>
              </a:custGeom>
              <a:solidFill>
                <a:srgbClr val="3A52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39"/>
              <p:cNvSpPr/>
              <p:nvPr/>
            </p:nvSpPr>
            <p:spPr bwMode="auto">
              <a:xfrm>
                <a:off x="2204" y="1181"/>
                <a:ext cx="220" cy="723"/>
              </a:xfrm>
              <a:custGeom>
                <a:avLst/>
                <a:gdLst>
                  <a:gd name="T0" fmla="*/ 26 w 45"/>
                  <a:gd name="T1" fmla="*/ 73 h 148"/>
                  <a:gd name="T2" fmla="*/ 44 w 45"/>
                  <a:gd name="T3" fmla="*/ 147 h 148"/>
                  <a:gd name="T4" fmla="*/ 20 w 45"/>
                  <a:gd name="T5" fmla="*/ 75 h 148"/>
                  <a:gd name="T6" fmla="*/ 2 w 45"/>
                  <a:gd name="T7" fmla="*/ 1 h 148"/>
                  <a:gd name="T8" fmla="*/ 26 w 45"/>
                  <a:gd name="T9" fmla="*/ 73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48">
                    <a:moveTo>
                      <a:pt x="26" y="73"/>
                    </a:moveTo>
                    <a:cubicBezTo>
                      <a:pt x="37" y="113"/>
                      <a:pt x="45" y="147"/>
                      <a:pt x="44" y="147"/>
                    </a:cubicBezTo>
                    <a:cubicBezTo>
                      <a:pt x="42" y="148"/>
                      <a:pt x="31" y="115"/>
                      <a:pt x="20" y="75"/>
                    </a:cubicBezTo>
                    <a:cubicBezTo>
                      <a:pt x="8" y="35"/>
                      <a:pt x="0" y="2"/>
                      <a:pt x="2" y="1"/>
                    </a:cubicBezTo>
                    <a:cubicBezTo>
                      <a:pt x="3" y="0"/>
                      <a:pt x="14" y="33"/>
                      <a:pt x="26" y="73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0"/>
              <p:cNvSpPr/>
              <p:nvPr/>
            </p:nvSpPr>
            <p:spPr bwMode="auto">
              <a:xfrm>
                <a:off x="2258" y="1156"/>
                <a:ext cx="166" cy="729"/>
              </a:xfrm>
              <a:custGeom>
                <a:avLst/>
                <a:gdLst>
                  <a:gd name="T0" fmla="*/ 20 w 34"/>
                  <a:gd name="T1" fmla="*/ 74 h 149"/>
                  <a:gd name="T2" fmla="*/ 33 w 34"/>
                  <a:gd name="T3" fmla="*/ 149 h 149"/>
                  <a:gd name="T4" fmla="*/ 14 w 34"/>
                  <a:gd name="T5" fmla="*/ 75 h 149"/>
                  <a:gd name="T6" fmla="*/ 1 w 34"/>
                  <a:gd name="T7" fmla="*/ 0 h 149"/>
                  <a:gd name="T8" fmla="*/ 20 w 34"/>
                  <a:gd name="T9" fmla="*/ 7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49">
                    <a:moveTo>
                      <a:pt x="20" y="74"/>
                    </a:moveTo>
                    <a:cubicBezTo>
                      <a:pt x="29" y="116"/>
                      <a:pt x="34" y="149"/>
                      <a:pt x="33" y="149"/>
                    </a:cubicBezTo>
                    <a:cubicBezTo>
                      <a:pt x="31" y="149"/>
                      <a:pt x="23" y="116"/>
                      <a:pt x="14" y="75"/>
                    </a:cubicBezTo>
                    <a:cubicBezTo>
                      <a:pt x="5" y="34"/>
                      <a:pt x="0" y="1"/>
                      <a:pt x="1" y="0"/>
                    </a:cubicBezTo>
                    <a:cubicBezTo>
                      <a:pt x="3" y="0"/>
                      <a:pt x="12" y="33"/>
                      <a:pt x="20" y="7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1"/>
              <p:cNvSpPr/>
              <p:nvPr/>
            </p:nvSpPr>
            <p:spPr bwMode="auto">
              <a:xfrm>
                <a:off x="2209" y="1552"/>
                <a:ext cx="425" cy="553"/>
              </a:xfrm>
              <a:custGeom>
                <a:avLst/>
                <a:gdLst>
                  <a:gd name="T0" fmla="*/ 57 w 87"/>
                  <a:gd name="T1" fmla="*/ 31 h 113"/>
                  <a:gd name="T2" fmla="*/ 34 w 87"/>
                  <a:gd name="T3" fmla="*/ 4 h 113"/>
                  <a:gd name="T4" fmla="*/ 31 w 87"/>
                  <a:gd name="T5" fmla="*/ 14 h 113"/>
                  <a:gd name="T6" fmla="*/ 18 w 87"/>
                  <a:gd name="T7" fmla="*/ 0 h 113"/>
                  <a:gd name="T8" fmla="*/ 20 w 87"/>
                  <a:gd name="T9" fmla="*/ 7 h 113"/>
                  <a:gd name="T10" fmla="*/ 12 w 87"/>
                  <a:gd name="T11" fmla="*/ 42 h 113"/>
                  <a:gd name="T12" fmla="*/ 3 w 87"/>
                  <a:gd name="T13" fmla="*/ 78 h 113"/>
                  <a:gd name="T14" fmla="*/ 52 w 87"/>
                  <a:gd name="T15" fmla="*/ 108 h 113"/>
                  <a:gd name="T16" fmla="*/ 82 w 87"/>
                  <a:gd name="T17" fmla="*/ 59 h 113"/>
                  <a:gd name="T18" fmla="*/ 57 w 87"/>
                  <a:gd name="T19" fmla="*/ 3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13">
                    <a:moveTo>
                      <a:pt x="57" y="31"/>
                    </a:moveTo>
                    <a:cubicBezTo>
                      <a:pt x="46" y="26"/>
                      <a:pt x="37" y="16"/>
                      <a:pt x="34" y="4"/>
                    </a:cubicBezTo>
                    <a:cubicBezTo>
                      <a:pt x="32" y="7"/>
                      <a:pt x="32" y="11"/>
                      <a:pt x="31" y="14"/>
                    </a:cubicBezTo>
                    <a:cubicBezTo>
                      <a:pt x="27" y="9"/>
                      <a:pt x="23" y="4"/>
                      <a:pt x="18" y="0"/>
                    </a:cubicBezTo>
                    <a:cubicBezTo>
                      <a:pt x="19" y="2"/>
                      <a:pt x="20" y="4"/>
                      <a:pt x="20" y="7"/>
                    </a:cubicBezTo>
                    <a:cubicBezTo>
                      <a:pt x="23" y="19"/>
                      <a:pt x="20" y="32"/>
                      <a:pt x="12" y="42"/>
                    </a:cubicBezTo>
                    <a:cubicBezTo>
                      <a:pt x="4" y="51"/>
                      <a:pt x="0" y="65"/>
                      <a:pt x="3" y="78"/>
                    </a:cubicBezTo>
                    <a:cubicBezTo>
                      <a:pt x="9" y="100"/>
                      <a:pt x="30" y="113"/>
                      <a:pt x="52" y="108"/>
                    </a:cubicBezTo>
                    <a:cubicBezTo>
                      <a:pt x="74" y="102"/>
                      <a:pt x="87" y="80"/>
                      <a:pt x="82" y="59"/>
                    </a:cubicBezTo>
                    <a:cubicBezTo>
                      <a:pt x="78" y="45"/>
                      <a:pt x="69" y="35"/>
                      <a:pt x="57" y="31"/>
                    </a:cubicBezTo>
                    <a:close/>
                  </a:path>
                </a:pathLst>
              </a:custGeom>
              <a:solidFill>
                <a:srgbClr val="F2E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2"/>
              <p:cNvSpPr/>
              <p:nvPr/>
            </p:nvSpPr>
            <p:spPr bwMode="auto">
              <a:xfrm>
                <a:off x="2356" y="1572"/>
                <a:ext cx="278" cy="508"/>
              </a:xfrm>
              <a:custGeom>
                <a:avLst/>
                <a:gdLst>
                  <a:gd name="T0" fmla="*/ 27 w 57"/>
                  <a:gd name="T1" fmla="*/ 27 h 104"/>
                  <a:gd name="T2" fmla="*/ 4 w 57"/>
                  <a:gd name="T3" fmla="*/ 0 h 104"/>
                  <a:gd name="T4" fmla="*/ 1 w 57"/>
                  <a:gd name="T5" fmla="*/ 10 h 104"/>
                  <a:gd name="T6" fmla="*/ 0 w 57"/>
                  <a:gd name="T7" fmla="*/ 8 h 104"/>
                  <a:gd name="T8" fmla="*/ 20 w 57"/>
                  <a:gd name="T9" fmla="*/ 28 h 104"/>
                  <a:gd name="T10" fmla="*/ 45 w 57"/>
                  <a:gd name="T11" fmla="*/ 56 h 104"/>
                  <a:gd name="T12" fmla="*/ 19 w 57"/>
                  <a:gd name="T13" fmla="*/ 104 h 104"/>
                  <a:gd name="T14" fmla="*/ 22 w 57"/>
                  <a:gd name="T15" fmla="*/ 104 h 104"/>
                  <a:gd name="T16" fmla="*/ 52 w 57"/>
                  <a:gd name="T17" fmla="*/ 55 h 104"/>
                  <a:gd name="T18" fmla="*/ 27 w 57"/>
                  <a:gd name="T19" fmla="*/ 2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104">
                    <a:moveTo>
                      <a:pt x="27" y="27"/>
                    </a:moveTo>
                    <a:cubicBezTo>
                      <a:pt x="16" y="22"/>
                      <a:pt x="7" y="12"/>
                      <a:pt x="4" y="0"/>
                    </a:cubicBezTo>
                    <a:cubicBezTo>
                      <a:pt x="2" y="3"/>
                      <a:pt x="2" y="7"/>
                      <a:pt x="1" y="10"/>
                    </a:cubicBezTo>
                    <a:cubicBezTo>
                      <a:pt x="1" y="10"/>
                      <a:pt x="0" y="9"/>
                      <a:pt x="0" y="8"/>
                    </a:cubicBezTo>
                    <a:cubicBezTo>
                      <a:pt x="4" y="17"/>
                      <a:pt x="11" y="24"/>
                      <a:pt x="20" y="28"/>
                    </a:cubicBezTo>
                    <a:cubicBezTo>
                      <a:pt x="32" y="33"/>
                      <a:pt x="42" y="43"/>
                      <a:pt x="45" y="56"/>
                    </a:cubicBezTo>
                    <a:cubicBezTo>
                      <a:pt x="50" y="77"/>
                      <a:pt x="39" y="98"/>
                      <a:pt x="19" y="104"/>
                    </a:cubicBezTo>
                    <a:cubicBezTo>
                      <a:pt x="20" y="104"/>
                      <a:pt x="21" y="104"/>
                      <a:pt x="22" y="104"/>
                    </a:cubicBezTo>
                    <a:cubicBezTo>
                      <a:pt x="44" y="98"/>
                      <a:pt x="57" y="76"/>
                      <a:pt x="52" y="55"/>
                    </a:cubicBezTo>
                    <a:cubicBezTo>
                      <a:pt x="48" y="41"/>
                      <a:pt x="39" y="31"/>
                      <a:pt x="27" y="27"/>
                    </a:cubicBezTo>
                    <a:close/>
                  </a:path>
                </a:pathLst>
              </a:custGeom>
              <a:solidFill>
                <a:srgbClr val="F2E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3"/>
              <p:cNvSpPr/>
              <p:nvPr/>
            </p:nvSpPr>
            <p:spPr bwMode="auto">
              <a:xfrm>
                <a:off x="2048" y="2227"/>
                <a:ext cx="151" cy="152"/>
              </a:xfrm>
              <a:custGeom>
                <a:avLst/>
                <a:gdLst>
                  <a:gd name="T0" fmla="*/ 151 w 151"/>
                  <a:gd name="T1" fmla="*/ 83 h 152"/>
                  <a:gd name="T2" fmla="*/ 112 w 151"/>
                  <a:gd name="T3" fmla="*/ 88 h 152"/>
                  <a:gd name="T4" fmla="*/ 142 w 151"/>
                  <a:gd name="T5" fmla="*/ 118 h 152"/>
                  <a:gd name="T6" fmla="*/ 103 w 151"/>
                  <a:gd name="T7" fmla="*/ 108 h 152"/>
                  <a:gd name="T8" fmla="*/ 117 w 151"/>
                  <a:gd name="T9" fmla="*/ 142 h 152"/>
                  <a:gd name="T10" fmla="*/ 88 w 151"/>
                  <a:gd name="T11" fmla="*/ 118 h 152"/>
                  <a:gd name="T12" fmla="*/ 83 w 151"/>
                  <a:gd name="T13" fmla="*/ 152 h 152"/>
                  <a:gd name="T14" fmla="*/ 68 w 151"/>
                  <a:gd name="T15" fmla="*/ 118 h 152"/>
                  <a:gd name="T16" fmla="*/ 49 w 151"/>
                  <a:gd name="T17" fmla="*/ 152 h 152"/>
                  <a:gd name="T18" fmla="*/ 54 w 151"/>
                  <a:gd name="T19" fmla="*/ 113 h 152"/>
                  <a:gd name="T20" fmla="*/ 20 w 151"/>
                  <a:gd name="T21" fmla="*/ 132 h 152"/>
                  <a:gd name="T22" fmla="*/ 39 w 151"/>
                  <a:gd name="T23" fmla="*/ 98 h 152"/>
                  <a:gd name="T24" fmla="*/ 5 w 151"/>
                  <a:gd name="T25" fmla="*/ 103 h 152"/>
                  <a:gd name="T26" fmla="*/ 34 w 151"/>
                  <a:gd name="T27" fmla="*/ 83 h 152"/>
                  <a:gd name="T28" fmla="*/ 0 w 151"/>
                  <a:gd name="T29" fmla="*/ 69 h 152"/>
                  <a:gd name="T30" fmla="*/ 34 w 151"/>
                  <a:gd name="T31" fmla="*/ 64 h 152"/>
                  <a:gd name="T32" fmla="*/ 10 w 151"/>
                  <a:gd name="T33" fmla="*/ 39 h 152"/>
                  <a:gd name="T34" fmla="*/ 44 w 151"/>
                  <a:gd name="T35" fmla="*/ 49 h 152"/>
                  <a:gd name="T36" fmla="*/ 34 w 151"/>
                  <a:gd name="T37" fmla="*/ 15 h 152"/>
                  <a:gd name="T38" fmla="*/ 59 w 151"/>
                  <a:gd name="T39" fmla="*/ 39 h 152"/>
                  <a:gd name="T40" fmla="*/ 64 w 151"/>
                  <a:gd name="T41" fmla="*/ 0 h 152"/>
                  <a:gd name="T42" fmla="*/ 78 w 151"/>
                  <a:gd name="T43" fmla="*/ 39 h 152"/>
                  <a:gd name="T44" fmla="*/ 98 w 151"/>
                  <a:gd name="T45" fmla="*/ 5 h 152"/>
                  <a:gd name="T46" fmla="*/ 98 w 151"/>
                  <a:gd name="T47" fmla="*/ 44 h 152"/>
                  <a:gd name="T48" fmla="*/ 127 w 151"/>
                  <a:gd name="T49" fmla="*/ 25 h 152"/>
                  <a:gd name="T50" fmla="*/ 108 w 151"/>
                  <a:gd name="T51" fmla="*/ 54 h 152"/>
                  <a:gd name="T52" fmla="*/ 147 w 151"/>
                  <a:gd name="T53" fmla="*/ 49 h 152"/>
                  <a:gd name="T54" fmla="*/ 112 w 151"/>
                  <a:gd name="T55" fmla="*/ 74 h 152"/>
                  <a:gd name="T56" fmla="*/ 151 w 151"/>
                  <a:gd name="T57" fmla="*/ 8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1" h="152">
                    <a:moveTo>
                      <a:pt x="151" y="83"/>
                    </a:moveTo>
                    <a:lnTo>
                      <a:pt x="112" y="88"/>
                    </a:lnTo>
                    <a:lnTo>
                      <a:pt x="142" y="118"/>
                    </a:lnTo>
                    <a:lnTo>
                      <a:pt x="103" y="108"/>
                    </a:lnTo>
                    <a:lnTo>
                      <a:pt x="117" y="142"/>
                    </a:lnTo>
                    <a:lnTo>
                      <a:pt x="88" y="118"/>
                    </a:lnTo>
                    <a:lnTo>
                      <a:pt x="83" y="152"/>
                    </a:lnTo>
                    <a:lnTo>
                      <a:pt x="68" y="118"/>
                    </a:lnTo>
                    <a:lnTo>
                      <a:pt x="49" y="152"/>
                    </a:lnTo>
                    <a:lnTo>
                      <a:pt x="54" y="113"/>
                    </a:lnTo>
                    <a:lnTo>
                      <a:pt x="20" y="132"/>
                    </a:lnTo>
                    <a:lnTo>
                      <a:pt x="39" y="98"/>
                    </a:lnTo>
                    <a:lnTo>
                      <a:pt x="5" y="103"/>
                    </a:lnTo>
                    <a:lnTo>
                      <a:pt x="34" y="83"/>
                    </a:lnTo>
                    <a:lnTo>
                      <a:pt x="0" y="69"/>
                    </a:lnTo>
                    <a:lnTo>
                      <a:pt x="34" y="64"/>
                    </a:lnTo>
                    <a:lnTo>
                      <a:pt x="10" y="39"/>
                    </a:lnTo>
                    <a:lnTo>
                      <a:pt x="44" y="49"/>
                    </a:lnTo>
                    <a:lnTo>
                      <a:pt x="34" y="15"/>
                    </a:lnTo>
                    <a:lnTo>
                      <a:pt x="59" y="39"/>
                    </a:lnTo>
                    <a:lnTo>
                      <a:pt x="64" y="0"/>
                    </a:lnTo>
                    <a:lnTo>
                      <a:pt x="78" y="39"/>
                    </a:lnTo>
                    <a:lnTo>
                      <a:pt x="98" y="5"/>
                    </a:lnTo>
                    <a:lnTo>
                      <a:pt x="98" y="44"/>
                    </a:lnTo>
                    <a:lnTo>
                      <a:pt x="127" y="25"/>
                    </a:lnTo>
                    <a:lnTo>
                      <a:pt x="108" y="54"/>
                    </a:lnTo>
                    <a:lnTo>
                      <a:pt x="147" y="49"/>
                    </a:lnTo>
                    <a:lnTo>
                      <a:pt x="112" y="74"/>
                    </a:lnTo>
                    <a:lnTo>
                      <a:pt x="151" y="8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4"/>
              <p:cNvSpPr/>
              <p:nvPr/>
            </p:nvSpPr>
            <p:spPr bwMode="auto">
              <a:xfrm>
                <a:off x="2131" y="1347"/>
                <a:ext cx="93" cy="787"/>
              </a:xfrm>
              <a:custGeom>
                <a:avLst/>
                <a:gdLst>
                  <a:gd name="T0" fmla="*/ 13 w 19"/>
                  <a:gd name="T1" fmla="*/ 81 h 161"/>
                  <a:gd name="T2" fmla="*/ 1 w 19"/>
                  <a:gd name="T3" fmla="*/ 161 h 161"/>
                  <a:gd name="T4" fmla="*/ 6 w 19"/>
                  <a:gd name="T5" fmla="*/ 80 h 161"/>
                  <a:gd name="T6" fmla="*/ 17 w 19"/>
                  <a:gd name="T7" fmla="*/ 0 h 161"/>
                  <a:gd name="T8" fmla="*/ 13 w 19"/>
                  <a:gd name="T9" fmla="*/ 8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61">
                    <a:moveTo>
                      <a:pt x="13" y="81"/>
                    </a:moveTo>
                    <a:cubicBezTo>
                      <a:pt x="8" y="125"/>
                      <a:pt x="3" y="161"/>
                      <a:pt x="1" y="161"/>
                    </a:cubicBezTo>
                    <a:cubicBezTo>
                      <a:pt x="0" y="161"/>
                      <a:pt x="2" y="124"/>
                      <a:pt x="6" y="80"/>
                    </a:cubicBezTo>
                    <a:cubicBezTo>
                      <a:pt x="11" y="36"/>
                      <a:pt x="16" y="0"/>
                      <a:pt x="17" y="0"/>
                    </a:cubicBezTo>
                    <a:cubicBezTo>
                      <a:pt x="19" y="0"/>
                      <a:pt x="17" y="36"/>
                      <a:pt x="13" y="81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5"/>
              <p:cNvSpPr/>
              <p:nvPr/>
            </p:nvSpPr>
            <p:spPr bwMode="auto">
              <a:xfrm>
                <a:off x="2121" y="1401"/>
                <a:ext cx="64" cy="743"/>
              </a:xfrm>
              <a:custGeom>
                <a:avLst/>
                <a:gdLst>
                  <a:gd name="T0" fmla="*/ 10 w 13"/>
                  <a:gd name="T1" fmla="*/ 76 h 152"/>
                  <a:gd name="T2" fmla="*/ 2 w 13"/>
                  <a:gd name="T3" fmla="*/ 152 h 152"/>
                  <a:gd name="T4" fmla="*/ 4 w 13"/>
                  <a:gd name="T5" fmla="*/ 76 h 152"/>
                  <a:gd name="T6" fmla="*/ 12 w 13"/>
                  <a:gd name="T7" fmla="*/ 0 h 152"/>
                  <a:gd name="T8" fmla="*/ 10 w 13"/>
                  <a:gd name="T9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52">
                    <a:moveTo>
                      <a:pt x="10" y="76"/>
                    </a:moveTo>
                    <a:cubicBezTo>
                      <a:pt x="7" y="118"/>
                      <a:pt x="4" y="152"/>
                      <a:pt x="2" y="152"/>
                    </a:cubicBezTo>
                    <a:cubicBezTo>
                      <a:pt x="0" y="152"/>
                      <a:pt x="1" y="118"/>
                      <a:pt x="4" y="76"/>
                    </a:cubicBezTo>
                    <a:cubicBezTo>
                      <a:pt x="6" y="34"/>
                      <a:pt x="10" y="0"/>
                      <a:pt x="12" y="0"/>
                    </a:cubicBezTo>
                    <a:cubicBezTo>
                      <a:pt x="13" y="0"/>
                      <a:pt x="13" y="34"/>
                      <a:pt x="10" y="76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"/>
              <p:cNvSpPr/>
              <p:nvPr/>
            </p:nvSpPr>
            <p:spPr bwMode="auto">
              <a:xfrm>
                <a:off x="2126" y="1391"/>
                <a:ext cx="117" cy="738"/>
              </a:xfrm>
              <a:custGeom>
                <a:avLst/>
                <a:gdLst>
                  <a:gd name="T0" fmla="*/ 15 w 24"/>
                  <a:gd name="T1" fmla="*/ 76 h 151"/>
                  <a:gd name="T2" fmla="*/ 2 w 24"/>
                  <a:gd name="T3" fmla="*/ 151 h 151"/>
                  <a:gd name="T4" fmla="*/ 9 w 24"/>
                  <a:gd name="T5" fmla="*/ 75 h 151"/>
                  <a:gd name="T6" fmla="*/ 22 w 24"/>
                  <a:gd name="T7" fmla="*/ 0 h 151"/>
                  <a:gd name="T8" fmla="*/ 15 w 24"/>
                  <a:gd name="T9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51">
                    <a:moveTo>
                      <a:pt x="15" y="76"/>
                    </a:moveTo>
                    <a:cubicBezTo>
                      <a:pt x="10" y="118"/>
                      <a:pt x="4" y="151"/>
                      <a:pt x="2" y="151"/>
                    </a:cubicBezTo>
                    <a:cubicBezTo>
                      <a:pt x="0" y="151"/>
                      <a:pt x="4" y="117"/>
                      <a:pt x="9" y="75"/>
                    </a:cubicBezTo>
                    <a:cubicBezTo>
                      <a:pt x="15" y="33"/>
                      <a:pt x="21" y="0"/>
                      <a:pt x="22" y="0"/>
                    </a:cubicBezTo>
                    <a:cubicBezTo>
                      <a:pt x="24" y="1"/>
                      <a:pt x="21" y="35"/>
                      <a:pt x="15" y="76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7"/>
              <p:cNvSpPr/>
              <p:nvPr/>
            </p:nvSpPr>
            <p:spPr bwMode="auto">
              <a:xfrm>
                <a:off x="1926" y="1772"/>
                <a:ext cx="410" cy="563"/>
              </a:xfrm>
              <a:custGeom>
                <a:avLst/>
                <a:gdLst>
                  <a:gd name="T0" fmla="*/ 69 w 84"/>
                  <a:gd name="T1" fmla="*/ 42 h 115"/>
                  <a:gd name="T2" fmla="*/ 56 w 84"/>
                  <a:gd name="T3" fmla="*/ 9 h 115"/>
                  <a:gd name="T4" fmla="*/ 50 w 84"/>
                  <a:gd name="T5" fmla="*/ 18 h 115"/>
                  <a:gd name="T6" fmla="*/ 43 w 84"/>
                  <a:gd name="T7" fmla="*/ 0 h 115"/>
                  <a:gd name="T8" fmla="*/ 43 w 84"/>
                  <a:gd name="T9" fmla="*/ 7 h 115"/>
                  <a:gd name="T10" fmla="*/ 23 w 84"/>
                  <a:gd name="T11" fmla="*/ 38 h 115"/>
                  <a:gd name="T12" fmla="*/ 3 w 84"/>
                  <a:gd name="T13" fmla="*/ 69 h 115"/>
                  <a:gd name="T14" fmla="*/ 39 w 84"/>
                  <a:gd name="T15" fmla="*/ 113 h 115"/>
                  <a:gd name="T16" fmla="*/ 83 w 84"/>
                  <a:gd name="T17" fmla="*/ 77 h 115"/>
                  <a:gd name="T18" fmla="*/ 69 w 84"/>
                  <a:gd name="T19" fmla="*/ 42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115">
                    <a:moveTo>
                      <a:pt x="69" y="42"/>
                    </a:moveTo>
                    <a:cubicBezTo>
                      <a:pt x="60" y="34"/>
                      <a:pt x="55" y="22"/>
                      <a:pt x="56" y="9"/>
                    </a:cubicBezTo>
                    <a:cubicBezTo>
                      <a:pt x="54" y="12"/>
                      <a:pt x="52" y="15"/>
                      <a:pt x="50" y="18"/>
                    </a:cubicBezTo>
                    <a:cubicBezTo>
                      <a:pt x="49" y="12"/>
                      <a:pt x="46" y="5"/>
                      <a:pt x="43" y="0"/>
                    </a:cubicBezTo>
                    <a:cubicBezTo>
                      <a:pt x="43" y="2"/>
                      <a:pt x="43" y="5"/>
                      <a:pt x="43" y="7"/>
                    </a:cubicBezTo>
                    <a:cubicBezTo>
                      <a:pt x="41" y="20"/>
                      <a:pt x="34" y="31"/>
                      <a:pt x="23" y="38"/>
                    </a:cubicBezTo>
                    <a:cubicBezTo>
                      <a:pt x="12" y="44"/>
                      <a:pt x="4" y="55"/>
                      <a:pt x="3" y="69"/>
                    </a:cubicBezTo>
                    <a:cubicBezTo>
                      <a:pt x="0" y="91"/>
                      <a:pt x="17" y="111"/>
                      <a:pt x="39" y="113"/>
                    </a:cubicBezTo>
                    <a:cubicBezTo>
                      <a:pt x="61" y="115"/>
                      <a:pt x="81" y="99"/>
                      <a:pt x="83" y="77"/>
                    </a:cubicBezTo>
                    <a:cubicBezTo>
                      <a:pt x="84" y="63"/>
                      <a:pt x="79" y="50"/>
                      <a:pt x="69" y="42"/>
                    </a:cubicBezTo>
                    <a:close/>
                  </a:path>
                </a:pathLst>
              </a:custGeom>
              <a:solidFill>
                <a:srgbClr val="F2E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8"/>
              <p:cNvSpPr/>
              <p:nvPr/>
            </p:nvSpPr>
            <p:spPr bwMode="auto">
              <a:xfrm>
                <a:off x="2102" y="1816"/>
                <a:ext cx="234" cy="519"/>
              </a:xfrm>
              <a:custGeom>
                <a:avLst/>
                <a:gdLst>
                  <a:gd name="T0" fmla="*/ 33 w 48"/>
                  <a:gd name="T1" fmla="*/ 33 h 106"/>
                  <a:gd name="T2" fmla="*/ 20 w 48"/>
                  <a:gd name="T3" fmla="*/ 0 h 106"/>
                  <a:gd name="T4" fmla="*/ 14 w 48"/>
                  <a:gd name="T5" fmla="*/ 9 h 106"/>
                  <a:gd name="T6" fmla="*/ 14 w 48"/>
                  <a:gd name="T7" fmla="*/ 7 h 106"/>
                  <a:gd name="T8" fmla="*/ 26 w 48"/>
                  <a:gd name="T9" fmla="*/ 32 h 106"/>
                  <a:gd name="T10" fmla="*/ 41 w 48"/>
                  <a:gd name="T11" fmla="*/ 67 h 106"/>
                  <a:gd name="T12" fmla="*/ 0 w 48"/>
                  <a:gd name="T13" fmla="*/ 104 h 106"/>
                  <a:gd name="T14" fmla="*/ 3 w 48"/>
                  <a:gd name="T15" fmla="*/ 104 h 106"/>
                  <a:gd name="T16" fmla="*/ 47 w 48"/>
                  <a:gd name="T17" fmla="*/ 68 h 106"/>
                  <a:gd name="T18" fmla="*/ 33 w 48"/>
                  <a:gd name="T19" fmla="*/ 3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106">
                    <a:moveTo>
                      <a:pt x="33" y="33"/>
                    </a:moveTo>
                    <a:cubicBezTo>
                      <a:pt x="24" y="25"/>
                      <a:pt x="19" y="13"/>
                      <a:pt x="20" y="0"/>
                    </a:cubicBezTo>
                    <a:cubicBezTo>
                      <a:pt x="18" y="3"/>
                      <a:pt x="16" y="6"/>
                      <a:pt x="14" y="9"/>
                    </a:cubicBezTo>
                    <a:cubicBezTo>
                      <a:pt x="14" y="8"/>
                      <a:pt x="14" y="8"/>
                      <a:pt x="14" y="7"/>
                    </a:cubicBezTo>
                    <a:cubicBezTo>
                      <a:pt x="15" y="17"/>
                      <a:pt x="19" y="26"/>
                      <a:pt x="26" y="32"/>
                    </a:cubicBezTo>
                    <a:cubicBezTo>
                      <a:pt x="36" y="41"/>
                      <a:pt x="42" y="54"/>
                      <a:pt x="41" y="67"/>
                    </a:cubicBezTo>
                    <a:cubicBezTo>
                      <a:pt x="38" y="88"/>
                      <a:pt x="20" y="104"/>
                      <a:pt x="0" y="104"/>
                    </a:cubicBezTo>
                    <a:cubicBezTo>
                      <a:pt x="1" y="104"/>
                      <a:pt x="2" y="104"/>
                      <a:pt x="3" y="104"/>
                    </a:cubicBezTo>
                    <a:cubicBezTo>
                      <a:pt x="25" y="106"/>
                      <a:pt x="45" y="90"/>
                      <a:pt x="47" y="68"/>
                    </a:cubicBezTo>
                    <a:cubicBezTo>
                      <a:pt x="48" y="54"/>
                      <a:pt x="43" y="41"/>
                      <a:pt x="33" y="33"/>
                    </a:cubicBezTo>
                    <a:close/>
                  </a:path>
                </a:pathLst>
              </a:custGeom>
              <a:solidFill>
                <a:srgbClr val="F2E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9"/>
              <p:cNvSpPr/>
              <p:nvPr/>
            </p:nvSpPr>
            <p:spPr bwMode="auto">
              <a:xfrm>
                <a:off x="1736" y="2120"/>
                <a:ext cx="254" cy="254"/>
              </a:xfrm>
              <a:custGeom>
                <a:avLst/>
                <a:gdLst>
                  <a:gd name="T0" fmla="*/ 44 w 52"/>
                  <a:gd name="T1" fmla="*/ 40 h 52"/>
                  <a:gd name="T2" fmla="*/ 12 w 52"/>
                  <a:gd name="T3" fmla="*/ 43 h 52"/>
                  <a:gd name="T4" fmla="*/ 9 w 52"/>
                  <a:gd name="T5" fmla="*/ 11 h 52"/>
                  <a:gd name="T6" fmla="*/ 41 w 52"/>
                  <a:gd name="T7" fmla="*/ 8 h 52"/>
                  <a:gd name="T8" fmla="*/ 44 w 52"/>
                  <a:gd name="T9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44" y="40"/>
                    </a:moveTo>
                    <a:cubicBezTo>
                      <a:pt x="36" y="50"/>
                      <a:pt x="21" y="52"/>
                      <a:pt x="12" y="43"/>
                    </a:cubicBezTo>
                    <a:cubicBezTo>
                      <a:pt x="2" y="35"/>
                      <a:pt x="0" y="21"/>
                      <a:pt x="9" y="11"/>
                    </a:cubicBezTo>
                    <a:cubicBezTo>
                      <a:pt x="17" y="1"/>
                      <a:pt x="31" y="0"/>
                      <a:pt x="41" y="8"/>
                    </a:cubicBezTo>
                    <a:cubicBezTo>
                      <a:pt x="51" y="16"/>
                      <a:pt x="52" y="31"/>
                      <a:pt x="44" y="40"/>
                    </a:cubicBez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50"/>
              <p:cNvSpPr/>
              <p:nvPr/>
            </p:nvSpPr>
            <p:spPr bwMode="auto">
              <a:xfrm>
                <a:off x="1794" y="2159"/>
                <a:ext cx="196" cy="215"/>
              </a:xfrm>
              <a:custGeom>
                <a:avLst/>
                <a:gdLst>
                  <a:gd name="T0" fmla="*/ 32 w 40"/>
                  <a:gd name="T1" fmla="*/ 32 h 44"/>
                  <a:gd name="T2" fmla="*/ 0 w 40"/>
                  <a:gd name="T3" fmla="*/ 35 h 44"/>
                  <a:gd name="T4" fmla="*/ 29 w 40"/>
                  <a:gd name="T5" fmla="*/ 0 h 44"/>
                  <a:gd name="T6" fmla="*/ 32 w 40"/>
                  <a:gd name="T7" fmla="*/ 3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4">
                    <a:moveTo>
                      <a:pt x="32" y="32"/>
                    </a:moveTo>
                    <a:cubicBezTo>
                      <a:pt x="24" y="42"/>
                      <a:pt x="9" y="44"/>
                      <a:pt x="0" y="35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9" y="8"/>
                      <a:pt x="40" y="23"/>
                      <a:pt x="32" y="32"/>
                    </a:cubicBez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51"/>
              <p:cNvSpPr/>
              <p:nvPr/>
            </p:nvSpPr>
            <p:spPr bwMode="auto">
              <a:xfrm>
                <a:off x="1902" y="1870"/>
                <a:ext cx="127" cy="318"/>
              </a:xfrm>
              <a:custGeom>
                <a:avLst/>
                <a:gdLst>
                  <a:gd name="T0" fmla="*/ 2 w 26"/>
                  <a:gd name="T1" fmla="*/ 65 h 65"/>
                  <a:gd name="T2" fmla="*/ 0 w 26"/>
                  <a:gd name="T3" fmla="*/ 64 h 65"/>
                  <a:gd name="T4" fmla="*/ 1 w 26"/>
                  <a:gd name="T5" fmla="*/ 62 h 65"/>
                  <a:gd name="T6" fmla="*/ 20 w 26"/>
                  <a:gd name="T7" fmla="*/ 2 h 65"/>
                  <a:gd name="T8" fmla="*/ 22 w 26"/>
                  <a:gd name="T9" fmla="*/ 0 h 65"/>
                  <a:gd name="T10" fmla="*/ 23 w 26"/>
                  <a:gd name="T11" fmla="*/ 2 h 65"/>
                  <a:gd name="T12" fmla="*/ 3 w 26"/>
                  <a:gd name="T13" fmla="*/ 65 h 65"/>
                  <a:gd name="T14" fmla="*/ 2 w 26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65">
                    <a:moveTo>
                      <a:pt x="2" y="65"/>
                    </a:moveTo>
                    <a:cubicBezTo>
                      <a:pt x="1" y="65"/>
                      <a:pt x="1" y="65"/>
                      <a:pt x="0" y="64"/>
                    </a:cubicBezTo>
                    <a:cubicBezTo>
                      <a:pt x="0" y="63"/>
                      <a:pt x="0" y="62"/>
                      <a:pt x="1" y="62"/>
                    </a:cubicBezTo>
                    <a:cubicBezTo>
                      <a:pt x="15" y="53"/>
                      <a:pt x="23" y="29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22" y="0"/>
                      <a:pt x="23" y="1"/>
                      <a:pt x="23" y="2"/>
                    </a:cubicBezTo>
                    <a:cubicBezTo>
                      <a:pt x="26" y="30"/>
                      <a:pt x="18" y="55"/>
                      <a:pt x="3" y="65"/>
                    </a:cubicBezTo>
                    <a:cubicBezTo>
                      <a:pt x="2" y="65"/>
                      <a:pt x="2" y="65"/>
                      <a:pt x="2" y="65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52"/>
              <p:cNvSpPr/>
              <p:nvPr/>
            </p:nvSpPr>
            <p:spPr bwMode="auto">
              <a:xfrm>
                <a:off x="1999" y="1758"/>
                <a:ext cx="137" cy="396"/>
              </a:xfrm>
              <a:custGeom>
                <a:avLst/>
                <a:gdLst>
                  <a:gd name="T0" fmla="*/ 26 w 28"/>
                  <a:gd name="T1" fmla="*/ 81 h 81"/>
                  <a:gd name="T2" fmla="*/ 24 w 28"/>
                  <a:gd name="T3" fmla="*/ 80 h 81"/>
                  <a:gd name="T4" fmla="*/ 8 w 28"/>
                  <a:gd name="T5" fmla="*/ 1 h 81"/>
                  <a:gd name="T6" fmla="*/ 10 w 28"/>
                  <a:gd name="T7" fmla="*/ 1 h 81"/>
                  <a:gd name="T8" fmla="*/ 11 w 28"/>
                  <a:gd name="T9" fmla="*/ 3 h 81"/>
                  <a:gd name="T10" fmla="*/ 27 w 28"/>
                  <a:gd name="T11" fmla="*/ 79 h 81"/>
                  <a:gd name="T12" fmla="*/ 27 w 28"/>
                  <a:gd name="T13" fmla="*/ 81 h 81"/>
                  <a:gd name="T14" fmla="*/ 26 w 28"/>
                  <a:gd name="T1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81">
                    <a:moveTo>
                      <a:pt x="26" y="81"/>
                    </a:moveTo>
                    <a:cubicBezTo>
                      <a:pt x="25" y="81"/>
                      <a:pt x="25" y="81"/>
                      <a:pt x="24" y="80"/>
                    </a:cubicBezTo>
                    <a:cubicBezTo>
                      <a:pt x="6" y="50"/>
                      <a:pt x="0" y="18"/>
                      <a:pt x="8" y="1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2" y="2"/>
                      <a:pt x="11" y="3"/>
                    </a:cubicBezTo>
                    <a:cubicBezTo>
                      <a:pt x="3" y="18"/>
                      <a:pt x="10" y="49"/>
                      <a:pt x="27" y="79"/>
                    </a:cubicBezTo>
                    <a:cubicBezTo>
                      <a:pt x="28" y="79"/>
                      <a:pt x="28" y="80"/>
                      <a:pt x="27" y="81"/>
                    </a:cubicBezTo>
                    <a:cubicBezTo>
                      <a:pt x="26" y="81"/>
                      <a:pt x="26" y="81"/>
                      <a:pt x="26" y="81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53"/>
              <p:cNvSpPr/>
              <p:nvPr/>
            </p:nvSpPr>
            <p:spPr bwMode="auto">
              <a:xfrm>
                <a:off x="1804" y="1699"/>
                <a:ext cx="215" cy="220"/>
              </a:xfrm>
              <a:custGeom>
                <a:avLst/>
                <a:gdLst>
                  <a:gd name="T0" fmla="*/ 4 w 44"/>
                  <a:gd name="T1" fmla="*/ 3 h 45"/>
                  <a:gd name="T2" fmla="*/ 0 w 44"/>
                  <a:gd name="T3" fmla="*/ 4 h 45"/>
                  <a:gd name="T4" fmla="*/ 1 w 44"/>
                  <a:gd name="T5" fmla="*/ 11 h 45"/>
                  <a:gd name="T6" fmla="*/ 39 w 44"/>
                  <a:gd name="T7" fmla="*/ 42 h 45"/>
                  <a:gd name="T8" fmla="*/ 44 w 44"/>
                  <a:gd name="T9" fmla="*/ 41 h 45"/>
                  <a:gd name="T10" fmla="*/ 43 w 44"/>
                  <a:gd name="T11" fmla="*/ 34 h 45"/>
                  <a:gd name="T12" fmla="*/ 4 w 44"/>
                  <a:gd name="T13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5">
                    <a:moveTo>
                      <a:pt x="4" y="3"/>
                    </a:moveTo>
                    <a:cubicBezTo>
                      <a:pt x="3" y="3"/>
                      <a:pt x="1" y="4"/>
                      <a:pt x="0" y="4"/>
                    </a:cubicBezTo>
                    <a:cubicBezTo>
                      <a:pt x="0" y="7"/>
                      <a:pt x="0" y="9"/>
                      <a:pt x="1" y="11"/>
                    </a:cubicBezTo>
                    <a:cubicBezTo>
                      <a:pt x="5" y="31"/>
                      <a:pt x="22" y="45"/>
                      <a:pt x="39" y="42"/>
                    </a:cubicBezTo>
                    <a:cubicBezTo>
                      <a:pt x="41" y="42"/>
                      <a:pt x="42" y="41"/>
                      <a:pt x="44" y="41"/>
                    </a:cubicBezTo>
                    <a:cubicBezTo>
                      <a:pt x="44" y="38"/>
                      <a:pt x="43" y="36"/>
                      <a:pt x="43" y="34"/>
                    </a:cubicBezTo>
                    <a:cubicBezTo>
                      <a:pt x="39" y="14"/>
                      <a:pt x="22" y="0"/>
                      <a:pt x="4" y="3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54"/>
              <p:cNvSpPr/>
              <p:nvPr/>
            </p:nvSpPr>
            <p:spPr bwMode="auto">
              <a:xfrm>
                <a:off x="1804" y="1719"/>
                <a:ext cx="215" cy="200"/>
              </a:xfrm>
              <a:custGeom>
                <a:avLst/>
                <a:gdLst>
                  <a:gd name="T0" fmla="*/ 39 w 44"/>
                  <a:gd name="T1" fmla="*/ 38 h 41"/>
                  <a:gd name="T2" fmla="*/ 44 w 44"/>
                  <a:gd name="T3" fmla="*/ 37 h 41"/>
                  <a:gd name="T4" fmla="*/ 0 w 44"/>
                  <a:gd name="T5" fmla="*/ 0 h 41"/>
                  <a:gd name="T6" fmla="*/ 0 w 44"/>
                  <a:gd name="T7" fmla="*/ 0 h 41"/>
                  <a:gd name="T8" fmla="*/ 1 w 44"/>
                  <a:gd name="T9" fmla="*/ 7 h 41"/>
                  <a:gd name="T10" fmla="*/ 39 w 44"/>
                  <a:gd name="T11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41">
                    <a:moveTo>
                      <a:pt x="39" y="38"/>
                    </a:moveTo>
                    <a:cubicBezTo>
                      <a:pt x="41" y="38"/>
                      <a:pt x="42" y="37"/>
                      <a:pt x="44" y="37"/>
                    </a:cubicBezTo>
                    <a:cubicBezTo>
                      <a:pt x="31" y="22"/>
                      <a:pt x="13" y="7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5" y="27"/>
                      <a:pt x="22" y="41"/>
                      <a:pt x="39" y="38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55"/>
              <p:cNvSpPr/>
              <p:nvPr/>
            </p:nvSpPr>
            <p:spPr bwMode="auto">
              <a:xfrm>
                <a:off x="2034" y="1758"/>
                <a:ext cx="151" cy="127"/>
              </a:xfrm>
              <a:custGeom>
                <a:avLst/>
                <a:gdLst>
                  <a:gd name="T0" fmla="*/ 0 w 31"/>
                  <a:gd name="T1" fmla="*/ 21 h 26"/>
                  <a:gd name="T2" fmla="*/ 0 w 31"/>
                  <a:gd name="T3" fmla="*/ 24 h 26"/>
                  <a:gd name="T4" fmla="*/ 4 w 31"/>
                  <a:gd name="T5" fmla="*/ 25 h 26"/>
                  <a:gd name="T6" fmla="*/ 31 w 31"/>
                  <a:gd name="T7" fmla="*/ 5 h 26"/>
                  <a:gd name="T8" fmla="*/ 31 w 31"/>
                  <a:gd name="T9" fmla="*/ 2 h 26"/>
                  <a:gd name="T10" fmla="*/ 27 w 31"/>
                  <a:gd name="T11" fmla="*/ 1 h 26"/>
                  <a:gd name="T12" fmla="*/ 0 w 31"/>
                  <a:gd name="T13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6">
                    <a:moveTo>
                      <a:pt x="0" y="21"/>
                    </a:moveTo>
                    <a:cubicBezTo>
                      <a:pt x="0" y="22"/>
                      <a:pt x="0" y="23"/>
                      <a:pt x="0" y="24"/>
                    </a:cubicBezTo>
                    <a:cubicBezTo>
                      <a:pt x="1" y="25"/>
                      <a:pt x="3" y="25"/>
                      <a:pt x="4" y="25"/>
                    </a:cubicBezTo>
                    <a:cubicBezTo>
                      <a:pt x="19" y="26"/>
                      <a:pt x="31" y="17"/>
                      <a:pt x="31" y="5"/>
                    </a:cubicBezTo>
                    <a:cubicBezTo>
                      <a:pt x="31" y="4"/>
                      <a:pt x="31" y="3"/>
                      <a:pt x="31" y="2"/>
                    </a:cubicBezTo>
                    <a:cubicBezTo>
                      <a:pt x="30" y="1"/>
                      <a:pt x="28" y="1"/>
                      <a:pt x="27" y="1"/>
                    </a:cubicBezTo>
                    <a:cubicBezTo>
                      <a:pt x="13" y="0"/>
                      <a:pt x="1" y="9"/>
                      <a:pt x="0" y="21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56"/>
              <p:cNvSpPr/>
              <p:nvPr/>
            </p:nvSpPr>
            <p:spPr bwMode="auto">
              <a:xfrm>
                <a:off x="2034" y="1767"/>
                <a:ext cx="151" cy="118"/>
              </a:xfrm>
              <a:custGeom>
                <a:avLst/>
                <a:gdLst>
                  <a:gd name="T0" fmla="*/ 31 w 31"/>
                  <a:gd name="T1" fmla="*/ 3 h 24"/>
                  <a:gd name="T2" fmla="*/ 31 w 31"/>
                  <a:gd name="T3" fmla="*/ 0 h 24"/>
                  <a:gd name="T4" fmla="*/ 0 w 31"/>
                  <a:gd name="T5" fmla="*/ 22 h 24"/>
                  <a:gd name="T6" fmla="*/ 0 w 31"/>
                  <a:gd name="T7" fmla="*/ 22 h 24"/>
                  <a:gd name="T8" fmla="*/ 4 w 31"/>
                  <a:gd name="T9" fmla="*/ 23 h 24"/>
                  <a:gd name="T10" fmla="*/ 31 w 31"/>
                  <a:gd name="T11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4">
                    <a:moveTo>
                      <a:pt x="31" y="3"/>
                    </a:moveTo>
                    <a:cubicBezTo>
                      <a:pt x="31" y="2"/>
                      <a:pt x="31" y="1"/>
                      <a:pt x="31" y="0"/>
                    </a:cubicBezTo>
                    <a:cubicBezTo>
                      <a:pt x="19" y="6"/>
                      <a:pt x="6" y="15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23"/>
                      <a:pt x="3" y="23"/>
                      <a:pt x="4" y="23"/>
                    </a:cubicBezTo>
                    <a:cubicBezTo>
                      <a:pt x="19" y="24"/>
                      <a:pt x="31" y="15"/>
                      <a:pt x="31" y="3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57"/>
              <p:cNvSpPr/>
              <p:nvPr/>
            </p:nvSpPr>
            <p:spPr bwMode="auto">
              <a:xfrm>
                <a:off x="2019" y="2120"/>
                <a:ext cx="234" cy="234"/>
              </a:xfrm>
              <a:custGeom>
                <a:avLst/>
                <a:gdLst>
                  <a:gd name="T0" fmla="*/ 47 w 48"/>
                  <a:gd name="T1" fmla="*/ 22 h 48"/>
                  <a:gd name="T2" fmla="*/ 26 w 48"/>
                  <a:gd name="T3" fmla="*/ 47 h 48"/>
                  <a:gd name="T4" fmla="*/ 1 w 48"/>
                  <a:gd name="T5" fmla="*/ 26 h 48"/>
                  <a:gd name="T6" fmla="*/ 22 w 48"/>
                  <a:gd name="T7" fmla="*/ 1 h 48"/>
                  <a:gd name="T8" fmla="*/ 47 w 48"/>
                  <a:gd name="T9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8">
                    <a:moveTo>
                      <a:pt x="47" y="22"/>
                    </a:moveTo>
                    <a:cubicBezTo>
                      <a:pt x="48" y="34"/>
                      <a:pt x="39" y="46"/>
                      <a:pt x="26" y="47"/>
                    </a:cubicBezTo>
                    <a:cubicBezTo>
                      <a:pt x="13" y="48"/>
                      <a:pt x="2" y="39"/>
                      <a:pt x="1" y="26"/>
                    </a:cubicBezTo>
                    <a:cubicBezTo>
                      <a:pt x="0" y="14"/>
                      <a:pt x="9" y="2"/>
                      <a:pt x="22" y="1"/>
                    </a:cubicBezTo>
                    <a:cubicBezTo>
                      <a:pt x="34" y="0"/>
                      <a:pt x="45" y="9"/>
                      <a:pt x="47" y="22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58"/>
              <p:cNvSpPr/>
              <p:nvPr/>
            </p:nvSpPr>
            <p:spPr bwMode="auto">
              <a:xfrm>
                <a:off x="2126" y="2120"/>
                <a:ext cx="127" cy="229"/>
              </a:xfrm>
              <a:custGeom>
                <a:avLst/>
                <a:gdLst>
                  <a:gd name="T0" fmla="*/ 25 w 26"/>
                  <a:gd name="T1" fmla="*/ 22 h 47"/>
                  <a:gd name="T2" fmla="*/ 4 w 26"/>
                  <a:gd name="T3" fmla="*/ 47 h 47"/>
                  <a:gd name="T4" fmla="*/ 0 w 26"/>
                  <a:gd name="T5" fmla="*/ 1 h 47"/>
                  <a:gd name="T6" fmla="*/ 25 w 26"/>
                  <a:gd name="T7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47">
                    <a:moveTo>
                      <a:pt x="25" y="22"/>
                    </a:moveTo>
                    <a:cubicBezTo>
                      <a:pt x="26" y="34"/>
                      <a:pt x="17" y="46"/>
                      <a:pt x="4" y="4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2" y="0"/>
                      <a:pt x="23" y="9"/>
                      <a:pt x="25" y="22"/>
                    </a:cubicBez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59"/>
              <p:cNvSpPr/>
              <p:nvPr/>
            </p:nvSpPr>
            <p:spPr bwMode="auto">
              <a:xfrm>
                <a:off x="1131" y="2907"/>
                <a:ext cx="253" cy="259"/>
              </a:xfrm>
              <a:custGeom>
                <a:avLst/>
                <a:gdLst>
                  <a:gd name="T0" fmla="*/ 35 w 52"/>
                  <a:gd name="T1" fmla="*/ 47 h 53"/>
                  <a:gd name="T2" fmla="*/ 5 w 52"/>
                  <a:gd name="T3" fmla="*/ 36 h 53"/>
                  <a:gd name="T4" fmla="*/ 16 w 52"/>
                  <a:gd name="T5" fmla="*/ 6 h 53"/>
                  <a:gd name="T6" fmla="*/ 47 w 52"/>
                  <a:gd name="T7" fmla="*/ 17 h 53"/>
                  <a:gd name="T8" fmla="*/ 35 w 52"/>
                  <a:gd name="T9" fmla="*/ 4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3">
                    <a:moveTo>
                      <a:pt x="35" y="47"/>
                    </a:moveTo>
                    <a:cubicBezTo>
                      <a:pt x="24" y="53"/>
                      <a:pt x="10" y="47"/>
                      <a:pt x="5" y="36"/>
                    </a:cubicBezTo>
                    <a:cubicBezTo>
                      <a:pt x="0" y="24"/>
                      <a:pt x="5" y="11"/>
                      <a:pt x="16" y="6"/>
                    </a:cubicBezTo>
                    <a:cubicBezTo>
                      <a:pt x="28" y="0"/>
                      <a:pt x="42" y="5"/>
                      <a:pt x="47" y="17"/>
                    </a:cubicBezTo>
                    <a:cubicBezTo>
                      <a:pt x="52" y="29"/>
                      <a:pt x="47" y="42"/>
                      <a:pt x="35" y="47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60"/>
              <p:cNvSpPr/>
              <p:nvPr/>
            </p:nvSpPr>
            <p:spPr bwMode="auto">
              <a:xfrm>
                <a:off x="1155" y="2990"/>
                <a:ext cx="229" cy="176"/>
              </a:xfrm>
              <a:custGeom>
                <a:avLst/>
                <a:gdLst>
                  <a:gd name="T0" fmla="*/ 30 w 47"/>
                  <a:gd name="T1" fmla="*/ 30 h 36"/>
                  <a:gd name="T2" fmla="*/ 0 w 47"/>
                  <a:gd name="T3" fmla="*/ 19 h 36"/>
                  <a:gd name="T4" fmla="*/ 42 w 47"/>
                  <a:gd name="T5" fmla="*/ 0 h 36"/>
                  <a:gd name="T6" fmla="*/ 30 w 47"/>
                  <a:gd name="T7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36">
                    <a:moveTo>
                      <a:pt x="30" y="30"/>
                    </a:moveTo>
                    <a:cubicBezTo>
                      <a:pt x="19" y="36"/>
                      <a:pt x="5" y="30"/>
                      <a:pt x="0" y="19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7" y="12"/>
                      <a:pt x="42" y="25"/>
                      <a:pt x="30" y="30"/>
                    </a:cubicBez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61"/>
              <p:cNvSpPr/>
              <p:nvPr/>
            </p:nvSpPr>
            <p:spPr bwMode="auto">
              <a:xfrm>
                <a:off x="1321" y="2765"/>
                <a:ext cx="239" cy="240"/>
              </a:xfrm>
              <a:custGeom>
                <a:avLst/>
                <a:gdLst>
                  <a:gd name="T0" fmla="*/ 1 w 49"/>
                  <a:gd name="T1" fmla="*/ 49 h 49"/>
                  <a:gd name="T2" fmla="*/ 0 w 49"/>
                  <a:gd name="T3" fmla="*/ 48 h 49"/>
                  <a:gd name="T4" fmla="*/ 1 w 49"/>
                  <a:gd name="T5" fmla="*/ 46 h 49"/>
                  <a:gd name="T6" fmla="*/ 45 w 49"/>
                  <a:gd name="T7" fmla="*/ 1 h 49"/>
                  <a:gd name="T8" fmla="*/ 47 w 49"/>
                  <a:gd name="T9" fmla="*/ 0 h 49"/>
                  <a:gd name="T10" fmla="*/ 48 w 49"/>
                  <a:gd name="T11" fmla="*/ 2 h 49"/>
                  <a:gd name="T12" fmla="*/ 2 w 49"/>
                  <a:gd name="T13" fmla="*/ 49 h 49"/>
                  <a:gd name="T14" fmla="*/ 1 w 4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49">
                    <a:moveTo>
                      <a:pt x="1" y="49"/>
                    </a:moveTo>
                    <a:cubicBezTo>
                      <a:pt x="0" y="49"/>
                      <a:pt x="0" y="48"/>
                      <a:pt x="0" y="48"/>
                    </a:cubicBezTo>
                    <a:cubicBezTo>
                      <a:pt x="0" y="47"/>
                      <a:pt x="0" y="46"/>
                      <a:pt x="1" y="46"/>
                    </a:cubicBezTo>
                    <a:cubicBezTo>
                      <a:pt x="18" y="44"/>
                      <a:pt x="36" y="26"/>
                      <a:pt x="45" y="1"/>
                    </a:cubicBezTo>
                    <a:cubicBezTo>
                      <a:pt x="45" y="0"/>
                      <a:pt x="46" y="0"/>
                      <a:pt x="47" y="0"/>
                    </a:cubicBezTo>
                    <a:cubicBezTo>
                      <a:pt x="48" y="0"/>
                      <a:pt x="49" y="1"/>
                      <a:pt x="48" y="2"/>
                    </a:cubicBezTo>
                    <a:cubicBezTo>
                      <a:pt x="38" y="28"/>
                      <a:pt x="19" y="48"/>
                      <a:pt x="2" y="49"/>
                    </a:cubicBezTo>
                    <a:cubicBezTo>
                      <a:pt x="1" y="49"/>
                      <a:pt x="1" y="49"/>
                      <a:pt x="1" y="49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62"/>
              <p:cNvSpPr/>
              <p:nvPr/>
            </p:nvSpPr>
            <p:spPr bwMode="auto">
              <a:xfrm>
                <a:off x="1511" y="2682"/>
                <a:ext cx="132" cy="391"/>
              </a:xfrm>
              <a:custGeom>
                <a:avLst/>
                <a:gdLst>
                  <a:gd name="T0" fmla="*/ 4 w 27"/>
                  <a:gd name="T1" fmla="*/ 80 h 80"/>
                  <a:gd name="T2" fmla="*/ 3 w 27"/>
                  <a:gd name="T3" fmla="*/ 78 h 80"/>
                  <a:gd name="T4" fmla="*/ 24 w 27"/>
                  <a:gd name="T5" fmla="*/ 0 h 80"/>
                  <a:gd name="T6" fmla="*/ 26 w 27"/>
                  <a:gd name="T7" fmla="*/ 1 h 80"/>
                  <a:gd name="T8" fmla="*/ 26 w 27"/>
                  <a:gd name="T9" fmla="*/ 3 h 80"/>
                  <a:gd name="T10" fmla="*/ 7 w 27"/>
                  <a:gd name="T11" fmla="*/ 78 h 80"/>
                  <a:gd name="T12" fmla="*/ 5 w 27"/>
                  <a:gd name="T13" fmla="*/ 80 h 80"/>
                  <a:gd name="T14" fmla="*/ 4 w 27"/>
                  <a:gd name="T1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80">
                    <a:moveTo>
                      <a:pt x="4" y="80"/>
                    </a:moveTo>
                    <a:cubicBezTo>
                      <a:pt x="4" y="79"/>
                      <a:pt x="3" y="79"/>
                      <a:pt x="3" y="78"/>
                    </a:cubicBezTo>
                    <a:cubicBezTo>
                      <a:pt x="0" y="43"/>
                      <a:pt x="9" y="11"/>
                      <a:pt x="24" y="0"/>
                    </a:cubicBezTo>
                    <a:cubicBezTo>
                      <a:pt x="25" y="0"/>
                      <a:pt x="26" y="0"/>
                      <a:pt x="26" y="1"/>
                    </a:cubicBezTo>
                    <a:cubicBezTo>
                      <a:pt x="27" y="1"/>
                      <a:pt x="27" y="2"/>
                      <a:pt x="26" y="3"/>
                    </a:cubicBezTo>
                    <a:cubicBezTo>
                      <a:pt x="12" y="13"/>
                      <a:pt x="4" y="44"/>
                      <a:pt x="7" y="78"/>
                    </a:cubicBezTo>
                    <a:cubicBezTo>
                      <a:pt x="7" y="79"/>
                      <a:pt x="6" y="80"/>
                      <a:pt x="5" y="80"/>
                    </a:cubicBezTo>
                    <a:cubicBezTo>
                      <a:pt x="5" y="80"/>
                      <a:pt x="4" y="80"/>
                      <a:pt x="4" y="80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63"/>
              <p:cNvSpPr/>
              <p:nvPr/>
            </p:nvSpPr>
            <p:spPr bwMode="auto">
              <a:xfrm>
                <a:off x="1399" y="2540"/>
                <a:ext cx="190" cy="254"/>
              </a:xfrm>
              <a:custGeom>
                <a:avLst/>
                <a:gdLst>
                  <a:gd name="T0" fmla="*/ 12 w 39"/>
                  <a:gd name="T1" fmla="*/ 1 h 52"/>
                  <a:gd name="T2" fmla="*/ 8 w 39"/>
                  <a:gd name="T3" fmla="*/ 0 h 52"/>
                  <a:gd name="T4" fmla="*/ 5 w 39"/>
                  <a:gd name="T5" fmla="*/ 6 h 52"/>
                  <a:gd name="T6" fmla="*/ 26 w 39"/>
                  <a:gd name="T7" fmla="*/ 51 h 52"/>
                  <a:gd name="T8" fmla="*/ 31 w 39"/>
                  <a:gd name="T9" fmla="*/ 52 h 52"/>
                  <a:gd name="T10" fmla="*/ 33 w 39"/>
                  <a:gd name="T11" fmla="*/ 46 h 52"/>
                  <a:gd name="T12" fmla="*/ 12 w 39"/>
                  <a:gd name="T13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52">
                    <a:moveTo>
                      <a:pt x="12" y="1"/>
                    </a:moveTo>
                    <a:cubicBezTo>
                      <a:pt x="11" y="0"/>
                      <a:pt x="9" y="0"/>
                      <a:pt x="8" y="0"/>
                    </a:cubicBezTo>
                    <a:cubicBezTo>
                      <a:pt x="7" y="2"/>
                      <a:pt x="6" y="4"/>
                      <a:pt x="5" y="6"/>
                    </a:cubicBezTo>
                    <a:cubicBezTo>
                      <a:pt x="0" y="26"/>
                      <a:pt x="9" y="46"/>
                      <a:pt x="26" y="51"/>
                    </a:cubicBezTo>
                    <a:cubicBezTo>
                      <a:pt x="28" y="51"/>
                      <a:pt x="29" y="52"/>
                      <a:pt x="31" y="52"/>
                    </a:cubicBezTo>
                    <a:cubicBezTo>
                      <a:pt x="32" y="50"/>
                      <a:pt x="32" y="48"/>
                      <a:pt x="33" y="46"/>
                    </a:cubicBezTo>
                    <a:cubicBezTo>
                      <a:pt x="39" y="26"/>
                      <a:pt x="29" y="5"/>
                      <a:pt x="12" y="1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64"/>
              <p:cNvSpPr/>
              <p:nvPr/>
            </p:nvSpPr>
            <p:spPr bwMode="auto">
              <a:xfrm>
                <a:off x="1399" y="2540"/>
                <a:ext cx="151" cy="254"/>
              </a:xfrm>
              <a:custGeom>
                <a:avLst/>
                <a:gdLst>
                  <a:gd name="T0" fmla="*/ 26 w 31"/>
                  <a:gd name="T1" fmla="*/ 51 h 52"/>
                  <a:gd name="T2" fmla="*/ 31 w 31"/>
                  <a:gd name="T3" fmla="*/ 52 h 52"/>
                  <a:gd name="T4" fmla="*/ 8 w 31"/>
                  <a:gd name="T5" fmla="*/ 0 h 52"/>
                  <a:gd name="T6" fmla="*/ 8 w 31"/>
                  <a:gd name="T7" fmla="*/ 0 h 52"/>
                  <a:gd name="T8" fmla="*/ 5 w 31"/>
                  <a:gd name="T9" fmla="*/ 6 h 52"/>
                  <a:gd name="T10" fmla="*/ 26 w 31"/>
                  <a:gd name="T11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52">
                    <a:moveTo>
                      <a:pt x="26" y="51"/>
                    </a:moveTo>
                    <a:cubicBezTo>
                      <a:pt x="28" y="51"/>
                      <a:pt x="29" y="52"/>
                      <a:pt x="31" y="52"/>
                    </a:cubicBezTo>
                    <a:cubicBezTo>
                      <a:pt x="25" y="33"/>
                      <a:pt x="16" y="12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2"/>
                      <a:pt x="6" y="4"/>
                      <a:pt x="5" y="6"/>
                    </a:cubicBezTo>
                    <a:cubicBezTo>
                      <a:pt x="0" y="26"/>
                      <a:pt x="9" y="46"/>
                      <a:pt x="26" y="51"/>
                    </a:cubicBezTo>
                    <a:close/>
                  </a:path>
                </a:pathLst>
              </a:custGeom>
              <a:solidFill>
                <a:srgbClr val="2E42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65"/>
              <p:cNvSpPr/>
              <p:nvPr/>
            </p:nvSpPr>
            <p:spPr bwMode="auto">
              <a:xfrm>
                <a:off x="1570" y="2706"/>
                <a:ext cx="190" cy="123"/>
              </a:xfrm>
              <a:custGeom>
                <a:avLst/>
                <a:gdLst>
                  <a:gd name="T0" fmla="*/ 2 w 39"/>
                  <a:gd name="T1" fmla="*/ 13 h 25"/>
                  <a:gd name="T2" fmla="*/ 0 w 39"/>
                  <a:gd name="T3" fmla="*/ 16 h 25"/>
                  <a:gd name="T4" fmla="*/ 4 w 39"/>
                  <a:gd name="T5" fmla="*/ 18 h 25"/>
                  <a:gd name="T6" fmla="*/ 37 w 39"/>
                  <a:gd name="T7" fmla="*/ 12 h 25"/>
                  <a:gd name="T8" fmla="*/ 39 w 39"/>
                  <a:gd name="T9" fmla="*/ 9 h 25"/>
                  <a:gd name="T10" fmla="*/ 35 w 39"/>
                  <a:gd name="T11" fmla="*/ 7 h 25"/>
                  <a:gd name="T12" fmla="*/ 2 w 39"/>
                  <a:gd name="T1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25">
                    <a:moveTo>
                      <a:pt x="2" y="13"/>
                    </a:moveTo>
                    <a:cubicBezTo>
                      <a:pt x="1" y="14"/>
                      <a:pt x="1" y="15"/>
                      <a:pt x="0" y="16"/>
                    </a:cubicBezTo>
                    <a:cubicBezTo>
                      <a:pt x="2" y="16"/>
                      <a:pt x="3" y="17"/>
                      <a:pt x="4" y="18"/>
                    </a:cubicBezTo>
                    <a:cubicBezTo>
                      <a:pt x="16" y="25"/>
                      <a:pt x="31" y="23"/>
                      <a:pt x="37" y="12"/>
                    </a:cubicBezTo>
                    <a:cubicBezTo>
                      <a:pt x="38" y="11"/>
                      <a:pt x="38" y="10"/>
                      <a:pt x="39" y="9"/>
                    </a:cubicBezTo>
                    <a:cubicBezTo>
                      <a:pt x="38" y="8"/>
                      <a:pt x="36" y="7"/>
                      <a:pt x="35" y="7"/>
                    </a:cubicBezTo>
                    <a:cubicBezTo>
                      <a:pt x="23" y="0"/>
                      <a:pt x="8" y="2"/>
                      <a:pt x="2" y="13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66"/>
              <p:cNvSpPr/>
              <p:nvPr/>
            </p:nvSpPr>
            <p:spPr bwMode="auto">
              <a:xfrm>
                <a:off x="1570" y="2750"/>
                <a:ext cx="190" cy="79"/>
              </a:xfrm>
              <a:custGeom>
                <a:avLst/>
                <a:gdLst>
                  <a:gd name="T0" fmla="*/ 37 w 39"/>
                  <a:gd name="T1" fmla="*/ 3 h 16"/>
                  <a:gd name="T2" fmla="*/ 39 w 39"/>
                  <a:gd name="T3" fmla="*/ 0 h 16"/>
                  <a:gd name="T4" fmla="*/ 0 w 39"/>
                  <a:gd name="T5" fmla="*/ 6 h 16"/>
                  <a:gd name="T6" fmla="*/ 0 w 39"/>
                  <a:gd name="T7" fmla="*/ 7 h 16"/>
                  <a:gd name="T8" fmla="*/ 4 w 39"/>
                  <a:gd name="T9" fmla="*/ 9 h 16"/>
                  <a:gd name="T10" fmla="*/ 37 w 39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16">
                    <a:moveTo>
                      <a:pt x="37" y="3"/>
                    </a:moveTo>
                    <a:cubicBezTo>
                      <a:pt x="38" y="2"/>
                      <a:pt x="38" y="1"/>
                      <a:pt x="39" y="0"/>
                    </a:cubicBezTo>
                    <a:cubicBezTo>
                      <a:pt x="25" y="0"/>
                      <a:pt x="10" y="3"/>
                      <a:pt x="0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2" y="7"/>
                      <a:pt x="3" y="8"/>
                      <a:pt x="4" y="9"/>
                    </a:cubicBezTo>
                    <a:cubicBezTo>
                      <a:pt x="16" y="16"/>
                      <a:pt x="31" y="14"/>
                      <a:pt x="37" y="3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67"/>
              <p:cNvSpPr/>
              <p:nvPr/>
            </p:nvSpPr>
            <p:spPr bwMode="auto">
              <a:xfrm>
                <a:off x="1375" y="3024"/>
                <a:ext cx="253" cy="255"/>
              </a:xfrm>
              <a:custGeom>
                <a:avLst/>
                <a:gdLst>
                  <a:gd name="T0" fmla="*/ 48 w 52"/>
                  <a:gd name="T1" fmla="*/ 34 h 52"/>
                  <a:gd name="T2" fmla="*/ 18 w 52"/>
                  <a:gd name="T3" fmla="*/ 47 h 52"/>
                  <a:gd name="T4" fmla="*/ 5 w 52"/>
                  <a:gd name="T5" fmla="*/ 17 h 52"/>
                  <a:gd name="T6" fmla="*/ 34 w 52"/>
                  <a:gd name="T7" fmla="*/ 4 h 52"/>
                  <a:gd name="T8" fmla="*/ 48 w 52"/>
                  <a:gd name="T9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48" y="34"/>
                    </a:moveTo>
                    <a:cubicBezTo>
                      <a:pt x="43" y="46"/>
                      <a:pt x="30" y="52"/>
                      <a:pt x="18" y="47"/>
                    </a:cubicBezTo>
                    <a:cubicBezTo>
                      <a:pt x="6" y="43"/>
                      <a:pt x="0" y="29"/>
                      <a:pt x="5" y="17"/>
                    </a:cubicBezTo>
                    <a:cubicBezTo>
                      <a:pt x="9" y="6"/>
                      <a:pt x="23" y="0"/>
                      <a:pt x="34" y="4"/>
                    </a:cubicBezTo>
                    <a:cubicBezTo>
                      <a:pt x="46" y="9"/>
                      <a:pt x="52" y="22"/>
                      <a:pt x="48" y="34"/>
                    </a:cubicBez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68"/>
              <p:cNvSpPr/>
              <p:nvPr/>
            </p:nvSpPr>
            <p:spPr bwMode="auto">
              <a:xfrm>
                <a:off x="1463" y="3044"/>
                <a:ext cx="165" cy="235"/>
              </a:xfrm>
              <a:custGeom>
                <a:avLst/>
                <a:gdLst>
                  <a:gd name="T0" fmla="*/ 30 w 34"/>
                  <a:gd name="T1" fmla="*/ 30 h 48"/>
                  <a:gd name="T2" fmla="*/ 0 w 34"/>
                  <a:gd name="T3" fmla="*/ 43 h 48"/>
                  <a:gd name="T4" fmla="*/ 16 w 34"/>
                  <a:gd name="T5" fmla="*/ 0 h 48"/>
                  <a:gd name="T6" fmla="*/ 30 w 34"/>
                  <a:gd name="T7" fmla="*/ 3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48">
                    <a:moveTo>
                      <a:pt x="30" y="30"/>
                    </a:moveTo>
                    <a:cubicBezTo>
                      <a:pt x="25" y="42"/>
                      <a:pt x="12" y="48"/>
                      <a:pt x="0" y="4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8" y="5"/>
                      <a:pt x="34" y="18"/>
                      <a:pt x="30" y="30"/>
                    </a:cubicBez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69"/>
              <p:cNvSpPr/>
              <p:nvPr/>
            </p:nvSpPr>
            <p:spPr bwMode="auto">
              <a:xfrm>
                <a:off x="2507" y="1503"/>
                <a:ext cx="439" cy="460"/>
              </a:xfrm>
              <a:custGeom>
                <a:avLst/>
                <a:gdLst>
                  <a:gd name="T0" fmla="*/ 13 w 90"/>
                  <a:gd name="T1" fmla="*/ 86 h 94"/>
                  <a:gd name="T2" fmla="*/ 7 w 90"/>
                  <a:gd name="T3" fmla="*/ 81 h 94"/>
                  <a:gd name="T4" fmla="*/ 64 w 90"/>
                  <a:gd name="T5" fmla="*/ 11 h 94"/>
                  <a:gd name="T6" fmla="*/ 86 w 90"/>
                  <a:gd name="T7" fmla="*/ 3 h 94"/>
                  <a:gd name="T8" fmla="*/ 86 w 90"/>
                  <a:gd name="T9" fmla="*/ 4 h 94"/>
                  <a:gd name="T10" fmla="*/ 80 w 90"/>
                  <a:gd name="T11" fmla="*/ 25 h 94"/>
                  <a:gd name="T12" fmla="*/ 13 w 90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94">
                    <a:moveTo>
                      <a:pt x="13" y="86"/>
                    </a:moveTo>
                    <a:cubicBezTo>
                      <a:pt x="3" y="94"/>
                      <a:pt x="0" y="91"/>
                      <a:pt x="7" y="81"/>
                    </a:cubicBezTo>
                    <a:cubicBezTo>
                      <a:pt x="25" y="57"/>
                      <a:pt x="44" y="33"/>
                      <a:pt x="64" y="11"/>
                    </a:cubicBezTo>
                    <a:cubicBezTo>
                      <a:pt x="73" y="2"/>
                      <a:pt x="82" y="0"/>
                      <a:pt x="86" y="3"/>
                    </a:cubicBezTo>
                    <a:cubicBezTo>
                      <a:pt x="86" y="3"/>
                      <a:pt x="86" y="4"/>
                      <a:pt x="86" y="4"/>
                    </a:cubicBezTo>
                    <a:cubicBezTo>
                      <a:pt x="90" y="7"/>
                      <a:pt x="88" y="16"/>
                      <a:pt x="80" y="25"/>
                    </a:cubicBezTo>
                    <a:cubicBezTo>
                      <a:pt x="59" y="47"/>
                      <a:pt x="36" y="67"/>
                      <a:pt x="13" y="86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70"/>
              <p:cNvSpPr/>
              <p:nvPr/>
            </p:nvSpPr>
            <p:spPr bwMode="auto">
              <a:xfrm>
                <a:off x="2712" y="1332"/>
                <a:ext cx="141" cy="142"/>
              </a:xfrm>
              <a:custGeom>
                <a:avLst/>
                <a:gdLst>
                  <a:gd name="T0" fmla="*/ 24 w 29"/>
                  <a:gd name="T1" fmla="*/ 23 h 29"/>
                  <a:gd name="T2" fmla="*/ 5 w 29"/>
                  <a:gd name="T3" fmla="*/ 24 h 29"/>
                  <a:gd name="T4" fmla="*/ 5 w 29"/>
                  <a:gd name="T5" fmla="*/ 5 h 29"/>
                  <a:gd name="T6" fmla="*/ 23 w 29"/>
                  <a:gd name="T7" fmla="*/ 5 h 29"/>
                  <a:gd name="T8" fmla="*/ 24 w 29"/>
                  <a:gd name="T9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4" y="23"/>
                    </a:moveTo>
                    <a:cubicBezTo>
                      <a:pt x="19" y="29"/>
                      <a:pt x="10" y="29"/>
                      <a:pt x="5" y="24"/>
                    </a:cubicBezTo>
                    <a:cubicBezTo>
                      <a:pt x="0" y="19"/>
                      <a:pt x="0" y="10"/>
                      <a:pt x="5" y="5"/>
                    </a:cubicBezTo>
                    <a:cubicBezTo>
                      <a:pt x="10" y="0"/>
                      <a:pt x="18" y="0"/>
                      <a:pt x="23" y="5"/>
                    </a:cubicBezTo>
                    <a:cubicBezTo>
                      <a:pt x="28" y="10"/>
                      <a:pt x="29" y="18"/>
                      <a:pt x="24" y="23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71"/>
              <p:cNvSpPr/>
              <p:nvPr/>
            </p:nvSpPr>
            <p:spPr bwMode="auto">
              <a:xfrm>
                <a:off x="2892" y="1274"/>
                <a:ext cx="142" cy="141"/>
              </a:xfrm>
              <a:custGeom>
                <a:avLst/>
                <a:gdLst>
                  <a:gd name="T0" fmla="*/ 24 w 29"/>
                  <a:gd name="T1" fmla="*/ 24 h 29"/>
                  <a:gd name="T2" fmla="*/ 5 w 29"/>
                  <a:gd name="T3" fmla="*/ 24 h 29"/>
                  <a:gd name="T4" fmla="*/ 5 w 29"/>
                  <a:gd name="T5" fmla="*/ 6 h 29"/>
                  <a:gd name="T6" fmla="*/ 23 w 29"/>
                  <a:gd name="T7" fmla="*/ 5 h 29"/>
                  <a:gd name="T8" fmla="*/ 24 w 29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4" y="24"/>
                    </a:moveTo>
                    <a:cubicBezTo>
                      <a:pt x="19" y="29"/>
                      <a:pt x="10" y="29"/>
                      <a:pt x="5" y="24"/>
                    </a:cubicBezTo>
                    <a:cubicBezTo>
                      <a:pt x="0" y="19"/>
                      <a:pt x="0" y="11"/>
                      <a:pt x="5" y="6"/>
                    </a:cubicBezTo>
                    <a:cubicBezTo>
                      <a:pt x="9" y="0"/>
                      <a:pt x="18" y="0"/>
                      <a:pt x="23" y="5"/>
                    </a:cubicBezTo>
                    <a:cubicBezTo>
                      <a:pt x="28" y="10"/>
                      <a:pt x="29" y="18"/>
                      <a:pt x="24" y="24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72"/>
              <p:cNvSpPr/>
              <p:nvPr/>
            </p:nvSpPr>
            <p:spPr bwMode="auto">
              <a:xfrm>
                <a:off x="2990" y="1435"/>
                <a:ext cx="142" cy="142"/>
              </a:xfrm>
              <a:custGeom>
                <a:avLst/>
                <a:gdLst>
                  <a:gd name="T0" fmla="*/ 24 w 29"/>
                  <a:gd name="T1" fmla="*/ 23 h 29"/>
                  <a:gd name="T2" fmla="*/ 6 w 29"/>
                  <a:gd name="T3" fmla="*/ 24 h 29"/>
                  <a:gd name="T4" fmla="*/ 5 w 29"/>
                  <a:gd name="T5" fmla="*/ 5 h 29"/>
                  <a:gd name="T6" fmla="*/ 24 w 29"/>
                  <a:gd name="T7" fmla="*/ 5 h 29"/>
                  <a:gd name="T8" fmla="*/ 24 w 29"/>
                  <a:gd name="T9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4" y="23"/>
                    </a:moveTo>
                    <a:cubicBezTo>
                      <a:pt x="19" y="29"/>
                      <a:pt x="11" y="29"/>
                      <a:pt x="6" y="24"/>
                    </a:cubicBezTo>
                    <a:cubicBezTo>
                      <a:pt x="0" y="19"/>
                      <a:pt x="0" y="11"/>
                      <a:pt x="5" y="5"/>
                    </a:cubicBezTo>
                    <a:cubicBezTo>
                      <a:pt x="10" y="0"/>
                      <a:pt x="19" y="0"/>
                      <a:pt x="24" y="5"/>
                    </a:cubicBezTo>
                    <a:cubicBezTo>
                      <a:pt x="29" y="10"/>
                      <a:pt x="29" y="18"/>
                      <a:pt x="24" y="23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73"/>
              <p:cNvSpPr/>
              <p:nvPr/>
            </p:nvSpPr>
            <p:spPr bwMode="auto">
              <a:xfrm>
                <a:off x="2892" y="1381"/>
                <a:ext cx="196" cy="196"/>
              </a:xfrm>
              <a:custGeom>
                <a:avLst/>
                <a:gdLst>
                  <a:gd name="T0" fmla="*/ 33 w 40"/>
                  <a:gd name="T1" fmla="*/ 32 h 40"/>
                  <a:gd name="T2" fmla="*/ 7 w 40"/>
                  <a:gd name="T3" fmla="*/ 33 h 40"/>
                  <a:gd name="T4" fmla="*/ 7 w 40"/>
                  <a:gd name="T5" fmla="*/ 7 h 40"/>
                  <a:gd name="T6" fmla="*/ 33 w 40"/>
                  <a:gd name="T7" fmla="*/ 6 h 40"/>
                  <a:gd name="T8" fmla="*/ 33 w 40"/>
                  <a:gd name="T9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33" y="32"/>
                    </a:moveTo>
                    <a:cubicBezTo>
                      <a:pt x="26" y="40"/>
                      <a:pt x="15" y="40"/>
                      <a:pt x="7" y="33"/>
                    </a:cubicBezTo>
                    <a:cubicBezTo>
                      <a:pt x="0" y="26"/>
                      <a:pt x="0" y="14"/>
                      <a:pt x="7" y="7"/>
                    </a:cubicBezTo>
                    <a:cubicBezTo>
                      <a:pt x="14" y="0"/>
                      <a:pt x="25" y="0"/>
                      <a:pt x="33" y="6"/>
                    </a:cubicBezTo>
                    <a:cubicBezTo>
                      <a:pt x="40" y="13"/>
                      <a:pt x="40" y="25"/>
                      <a:pt x="33" y="32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74"/>
              <p:cNvSpPr/>
              <p:nvPr/>
            </p:nvSpPr>
            <p:spPr bwMode="auto">
              <a:xfrm>
                <a:off x="2683" y="1386"/>
                <a:ext cx="234" cy="240"/>
              </a:xfrm>
              <a:custGeom>
                <a:avLst/>
                <a:gdLst>
                  <a:gd name="T0" fmla="*/ 40 w 48"/>
                  <a:gd name="T1" fmla="*/ 40 h 49"/>
                  <a:gd name="T2" fmla="*/ 9 w 48"/>
                  <a:gd name="T3" fmla="*/ 40 h 49"/>
                  <a:gd name="T4" fmla="*/ 8 w 48"/>
                  <a:gd name="T5" fmla="*/ 9 h 49"/>
                  <a:gd name="T6" fmla="*/ 39 w 48"/>
                  <a:gd name="T7" fmla="*/ 8 h 49"/>
                  <a:gd name="T8" fmla="*/ 40 w 48"/>
                  <a:gd name="T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9">
                    <a:moveTo>
                      <a:pt x="40" y="40"/>
                    </a:moveTo>
                    <a:cubicBezTo>
                      <a:pt x="32" y="48"/>
                      <a:pt x="18" y="49"/>
                      <a:pt x="9" y="40"/>
                    </a:cubicBezTo>
                    <a:cubicBezTo>
                      <a:pt x="0" y="32"/>
                      <a:pt x="0" y="18"/>
                      <a:pt x="8" y="9"/>
                    </a:cubicBezTo>
                    <a:cubicBezTo>
                      <a:pt x="16" y="0"/>
                      <a:pt x="30" y="0"/>
                      <a:pt x="39" y="8"/>
                    </a:cubicBezTo>
                    <a:cubicBezTo>
                      <a:pt x="48" y="17"/>
                      <a:pt x="48" y="31"/>
                      <a:pt x="40" y="40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75"/>
              <p:cNvSpPr/>
              <p:nvPr/>
            </p:nvSpPr>
            <p:spPr bwMode="auto">
              <a:xfrm>
                <a:off x="2780" y="1308"/>
                <a:ext cx="239" cy="239"/>
              </a:xfrm>
              <a:custGeom>
                <a:avLst/>
                <a:gdLst>
                  <a:gd name="T0" fmla="*/ 41 w 49"/>
                  <a:gd name="T1" fmla="*/ 40 h 49"/>
                  <a:gd name="T2" fmla="*/ 10 w 49"/>
                  <a:gd name="T3" fmla="*/ 41 h 49"/>
                  <a:gd name="T4" fmla="*/ 9 w 49"/>
                  <a:gd name="T5" fmla="*/ 9 h 49"/>
                  <a:gd name="T6" fmla="*/ 40 w 49"/>
                  <a:gd name="T7" fmla="*/ 9 h 49"/>
                  <a:gd name="T8" fmla="*/ 41 w 49"/>
                  <a:gd name="T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1" y="40"/>
                    </a:moveTo>
                    <a:cubicBezTo>
                      <a:pt x="32" y="49"/>
                      <a:pt x="18" y="49"/>
                      <a:pt x="10" y="41"/>
                    </a:cubicBezTo>
                    <a:cubicBezTo>
                      <a:pt x="1" y="32"/>
                      <a:pt x="0" y="18"/>
                      <a:pt x="9" y="9"/>
                    </a:cubicBezTo>
                    <a:cubicBezTo>
                      <a:pt x="17" y="1"/>
                      <a:pt x="31" y="0"/>
                      <a:pt x="40" y="9"/>
                    </a:cubicBezTo>
                    <a:cubicBezTo>
                      <a:pt x="49" y="17"/>
                      <a:pt x="49" y="31"/>
                      <a:pt x="41" y="40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76"/>
              <p:cNvSpPr/>
              <p:nvPr/>
            </p:nvSpPr>
            <p:spPr bwMode="auto">
              <a:xfrm>
                <a:off x="2814" y="1464"/>
                <a:ext cx="235" cy="240"/>
              </a:xfrm>
              <a:custGeom>
                <a:avLst/>
                <a:gdLst>
                  <a:gd name="T0" fmla="*/ 40 w 48"/>
                  <a:gd name="T1" fmla="*/ 39 h 49"/>
                  <a:gd name="T2" fmla="*/ 9 w 48"/>
                  <a:gd name="T3" fmla="*/ 40 h 49"/>
                  <a:gd name="T4" fmla="*/ 8 w 48"/>
                  <a:gd name="T5" fmla="*/ 9 h 49"/>
                  <a:gd name="T6" fmla="*/ 39 w 48"/>
                  <a:gd name="T7" fmla="*/ 8 h 49"/>
                  <a:gd name="T8" fmla="*/ 40 w 48"/>
                  <a:gd name="T9" fmla="*/ 3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9">
                    <a:moveTo>
                      <a:pt x="40" y="39"/>
                    </a:moveTo>
                    <a:cubicBezTo>
                      <a:pt x="32" y="48"/>
                      <a:pt x="18" y="49"/>
                      <a:pt x="9" y="40"/>
                    </a:cubicBezTo>
                    <a:cubicBezTo>
                      <a:pt x="0" y="32"/>
                      <a:pt x="0" y="18"/>
                      <a:pt x="8" y="9"/>
                    </a:cubicBezTo>
                    <a:cubicBezTo>
                      <a:pt x="16" y="0"/>
                      <a:pt x="30" y="0"/>
                      <a:pt x="39" y="8"/>
                    </a:cubicBezTo>
                    <a:cubicBezTo>
                      <a:pt x="48" y="17"/>
                      <a:pt x="48" y="31"/>
                      <a:pt x="40" y="39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77"/>
              <p:cNvSpPr/>
              <p:nvPr/>
            </p:nvSpPr>
            <p:spPr bwMode="auto">
              <a:xfrm>
                <a:off x="2351" y="1484"/>
                <a:ext cx="346" cy="533"/>
              </a:xfrm>
              <a:custGeom>
                <a:avLst/>
                <a:gdLst>
                  <a:gd name="T0" fmla="*/ 11 w 71"/>
                  <a:gd name="T1" fmla="*/ 99 h 109"/>
                  <a:gd name="T2" fmla="*/ 5 w 71"/>
                  <a:gd name="T3" fmla="*/ 95 h 109"/>
                  <a:gd name="T4" fmla="*/ 46 w 71"/>
                  <a:gd name="T5" fmla="*/ 15 h 109"/>
                  <a:gd name="T6" fmla="*/ 66 w 71"/>
                  <a:gd name="T7" fmla="*/ 3 h 109"/>
                  <a:gd name="T8" fmla="*/ 66 w 71"/>
                  <a:gd name="T9" fmla="*/ 3 h 109"/>
                  <a:gd name="T10" fmla="*/ 64 w 71"/>
                  <a:gd name="T11" fmla="*/ 26 h 109"/>
                  <a:gd name="T12" fmla="*/ 11 w 71"/>
                  <a:gd name="T13" fmla="*/ 9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09">
                    <a:moveTo>
                      <a:pt x="11" y="99"/>
                    </a:moveTo>
                    <a:cubicBezTo>
                      <a:pt x="3" y="109"/>
                      <a:pt x="0" y="107"/>
                      <a:pt x="5" y="95"/>
                    </a:cubicBezTo>
                    <a:cubicBezTo>
                      <a:pt x="17" y="67"/>
                      <a:pt x="31" y="40"/>
                      <a:pt x="46" y="15"/>
                    </a:cubicBezTo>
                    <a:cubicBezTo>
                      <a:pt x="53" y="4"/>
                      <a:pt x="61" y="0"/>
                      <a:pt x="66" y="3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71" y="6"/>
                      <a:pt x="71" y="15"/>
                      <a:pt x="64" y="26"/>
                    </a:cubicBezTo>
                    <a:cubicBezTo>
                      <a:pt x="48" y="51"/>
                      <a:pt x="30" y="76"/>
                      <a:pt x="11" y="99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78"/>
              <p:cNvSpPr/>
              <p:nvPr/>
            </p:nvSpPr>
            <p:spPr bwMode="auto">
              <a:xfrm>
                <a:off x="2448" y="1322"/>
                <a:ext cx="147" cy="147"/>
              </a:xfrm>
              <a:custGeom>
                <a:avLst/>
                <a:gdLst>
                  <a:gd name="T0" fmla="*/ 26 w 30"/>
                  <a:gd name="T1" fmla="*/ 22 h 30"/>
                  <a:gd name="T2" fmla="*/ 8 w 30"/>
                  <a:gd name="T3" fmla="*/ 26 h 30"/>
                  <a:gd name="T4" fmla="*/ 4 w 30"/>
                  <a:gd name="T5" fmla="*/ 8 h 30"/>
                  <a:gd name="T6" fmla="*/ 22 w 30"/>
                  <a:gd name="T7" fmla="*/ 4 h 30"/>
                  <a:gd name="T8" fmla="*/ 26 w 30"/>
                  <a:gd name="T9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6" y="22"/>
                    </a:moveTo>
                    <a:cubicBezTo>
                      <a:pt x="22" y="28"/>
                      <a:pt x="14" y="30"/>
                      <a:pt x="8" y="26"/>
                    </a:cubicBezTo>
                    <a:cubicBezTo>
                      <a:pt x="2" y="22"/>
                      <a:pt x="0" y="14"/>
                      <a:pt x="4" y="8"/>
                    </a:cubicBezTo>
                    <a:cubicBezTo>
                      <a:pt x="7" y="2"/>
                      <a:pt x="16" y="0"/>
                      <a:pt x="22" y="4"/>
                    </a:cubicBezTo>
                    <a:cubicBezTo>
                      <a:pt x="28" y="8"/>
                      <a:pt x="30" y="16"/>
                      <a:pt x="26" y="22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79"/>
              <p:cNvSpPr/>
              <p:nvPr/>
            </p:nvSpPr>
            <p:spPr bwMode="auto">
              <a:xfrm>
                <a:off x="2644" y="1278"/>
                <a:ext cx="146" cy="147"/>
              </a:xfrm>
              <a:custGeom>
                <a:avLst/>
                <a:gdLst>
                  <a:gd name="T0" fmla="*/ 26 w 30"/>
                  <a:gd name="T1" fmla="*/ 22 h 30"/>
                  <a:gd name="T2" fmla="*/ 8 w 30"/>
                  <a:gd name="T3" fmla="*/ 26 h 30"/>
                  <a:gd name="T4" fmla="*/ 4 w 30"/>
                  <a:gd name="T5" fmla="*/ 8 h 30"/>
                  <a:gd name="T6" fmla="*/ 22 w 30"/>
                  <a:gd name="T7" fmla="*/ 4 h 30"/>
                  <a:gd name="T8" fmla="*/ 26 w 30"/>
                  <a:gd name="T9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6" y="22"/>
                    </a:moveTo>
                    <a:cubicBezTo>
                      <a:pt x="22" y="28"/>
                      <a:pt x="14" y="30"/>
                      <a:pt x="8" y="26"/>
                    </a:cubicBezTo>
                    <a:cubicBezTo>
                      <a:pt x="2" y="22"/>
                      <a:pt x="0" y="14"/>
                      <a:pt x="4" y="8"/>
                    </a:cubicBezTo>
                    <a:cubicBezTo>
                      <a:pt x="7" y="2"/>
                      <a:pt x="15" y="0"/>
                      <a:pt x="22" y="4"/>
                    </a:cubicBezTo>
                    <a:cubicBezTo>
                      <a:pt x="28" y="7"/>
                      <a:pt x="30" y="15"/>
                      <a:pt x="26" y="22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80"/>
              <p:cNvSpPr/>
              <p:nvPr/>
            </p:nvSpPr>
            <p:spPr bwMode="auto">
              <a:xfrm>
                <a:off x="2727" y="1381"/>
                <a:ext cx="146" cy="147"/>
              </a:xfrm>
              <a:custGeom>
                <a:avLst/>
                <a:gdLst>
                  <a:gd name="T0" fmla="*/ 27 w 30"/>
                  <a:gd name="T1" fmla="*/ 22 h 30"/>
                  <a:gd name="T2" fmla="*/ 9 w 30"/>
                  <a:gd name="T3" fmla="*/ 26 h 30"/>
                  <a:gd name="T4" fmla="*/ 4 w 30"/>
                  <a:gd name="T5" fmla="*/ 8 h 30"/>
                  <a:gd name="T6" fmla="*/ 22 w 30"/>
                  <a:gd name="T7" fmla="*/ 4 h 30"/>
                  <a:gd name="T8" fmla="*/ 27 w 30"/>
                  <a:gd name="T9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7" y="22"/>
                    </a:moveTo>
                    <a:cubicBezTo>
                      <a:pt x="23" y="28"/>
                      <a:pt x="15" y="30"/>
                      <a:pt x="9" y="26"/>
                    </a:cubicBezTo>
                    <a:cubicBezTo>
                      <a:pt x="2" y="22"/>
                      <a:pt x="0" y="14"/>
                      <a:pt x="4" y="8"/>
                    </a:cubicBezTo>
                    <a:cubicBezTo>
                      <a:pt x="8" y="2"/>
                      <a:pt x="16" y="0"/>
                      <a:pt x="22" y="4"/>
                    </a:cubicBezTo>
                    <a:cubicBezTo>
                      <a:pt x="28" y="8"/>
                      <a:pt x="30" y="16"/>
                      <a:pt x="27" y="22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81"/>
              <p:cNvSpPr/>
              <p:nvPr/>
            </p:nvSpPr>
            <p:spPr bwMode="auto">
              <a:xfrm>
                <a:off x="2624" y="1342"/>
                <a:ext cx="205" cy="201"/>
              </a:xfrm>
              <a:custGeom>
                <a:avLst/>
                <a:gdLst>
                  <a:gd name="T0" fmla="*/ 36 w 42"/>
                  <a:gd name="T1" fmla="*/ 30 h 41"/>
                  <a:gd name="T2" fmla="*/ 11 w 42"/>
                  <a:gd name="T3" fmla="*/ 36 h 41"/>
                  <a:gd name="T4" fmla="*/ 5 w 42"/>
                  <a:gd name="T5" fmla="*/ 11 h 41"/>
                  <a:gd name="T6" fmla="*/ 30 w 42"/>
                  <a:gd name="T7" fmla="*/ 5 h 41"/>
                  <a:gd name="T8" fmla="*/ 36 w 42"/>
                  <a:gd name="T9" fmla="*/ 3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1">
                    <a:moveTo>
                      <a:pt x="36" y="30"/>
                    </a:moveTo>
                    <a:cubicBezTo>
                      <a:pt x="31" y="39"/>
                      <a:pt x="20" y="41"/>
                      <a:pt x="11" y="36"/>
                    </a:cubicBezTo>
                    <a:cubicBezTo>
                      <a:pt x="3" y="31"/>
                      <a:pt x="0" y="20"/>
                      <a:pt x="5" y="11"/>
                    </a:cubicBezTo>
                    <a:cubicBezTo>
                      <a:pt x="10" y="2"/>
                      <a:pt x="22" y="0"/>
                      <a:pt x="30" y="5"/>
                    </a:cubicBezTo>
                    <a:cubicBezTo>
                      <a:pt x="39" y="10"/>
                      <a:pt x="42" y="21"/>
                      <a:pt x="36" y="30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82"/>
              <p:cNvSpPr/>
              <p:nvPr/>
            </p:nvSpPr>
            <p:spPr bwMode="auto">
              <a:xfrm>
                <a:off x="2424" y="1386"/>
                <a:ext cx="244" cy="245"/>
              </a:xfrm>
              <a:custGeom>
                <a:avLst/>
                <a:gdLst>
                  <a:gd name="T0" fmla="*/ 44 w 50"/>
                  <a:gd name="T1" fmla="*/ 37 h 50"/>
                  <a:gd name="T2" fmla="*/ 13 w 50"/>
                  <a:gd name="T3" fmla="*/ 44 h 50"/>
                  <a:gd name="T4" fmla="*/ 6 w 50"/>
                  <a:gd name="T5" fmla="*/ 14 h 50"/>
                  <a:gd name="T6" fmla="*/ 36 w 50"/>
                  <a:gd name="T7" fmla="*/ 6 h 50"/>
                  <a:gd name="T8" fmla="*/ 44 w 50"/>
                  <a:gd name="T9" fmla="*/ 3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44" y="37"/>
                    </a:moveTo>
                    <a:cubicBezTo>
                      <a:pt x="37" y="47"/>
                      <a:pt x="24" y="50"/>
                      <a:pt x="13" y="44"/>
                    </a:cubicBezTo>
                    <a:cubicBezTo>
                      <a:pt x="3" y="38"/>
                      <a:pt x="0" y="24"/>
                      <a:pt x="6" y="14"/>
                    </a:cubicBezTo>
                    <a:cubicBezTo>
                      <a:pt x="12" y="3"/>
                      <a:pt x="26" y="0"/>
                      <a:pt x="36" y="6"/>
                    </a:cubicBezTo>
                    <a:cubicBezTo>
                      <a:pt x="47" y="13"/>
                      <a:pt x="50" y="26"/>
                      <a:pt x="44" y="3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83"/>
              <p:cNvSpPr/>
              <p:nvPr/>
            </p:nvSpPr>
            <p:spPr bwMode="auto">
              <a:xfrm>
                <a:off x="2507" y="1288"/>
                <a:ext cx="244" cy="250"/>
              </a:xfrm>
              <a:custGeom>
                <a:avLst/>
                <a:gdLst>
                  <a:gd name="T0" fmla="*/ 44 w 50"/>
                  <a:gd name="T1" fmla="*/ 37 h 51"/>
                  <a:gd name="T2" fmla="*/ 13 w 50"/>
                  <a:gd name="T3" fmla="*/ 44 h 51"/>
                  <a:gd name="T4" fmla="*/ 6 w 50"/>
                  <a:gd name="T5" fmla="*/ 14 h 51"/>
                  <a:gd name="T6" fmla="*/ 36 w 50"/>
                  <a:gd name="T7" fmla="*/ 7 h 51"/>
                  <a:gd name="T8" fmla="*/ 44 w 50"/>
                  <a:gd name="T9" fmla="*/ 3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1">
                    <a:moveTo>
                      <a:pt x="44" y="37"/>
                    </a:moveTo>
                    <a:cubicBezTo>
                      <a:pt x="37" y="47"/>
                      <a:pt x="24" y="51"/>
                      <a:pt x="13" y="44"/>
                    </a:cubicBezTo>
                    <a:cubicBezTo>
                      <a:pt x="3" y="38"/>
                      <a:pt x="0" y="24"/>
                      <a:pt x="6" y="14"/>
                    </a:cubicBezTo>
                    <a:cubicBezTo>
                      <a:pt x="12" y="4"/>
                      <a:pt x="26" y="0"/>
                      <a:pt x="36" y="7"/>
                    </a:cubicBezTo>
                    <a:cubicBezTo>
                      <a:pt x="47" y="13"/>
                      <a:pt x="50" y="27"/>
                      <a:pt x="44" y="3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84"/>
              <p:cNvSpPr/>
              <p:nvPr/>
            </p:nvSpPr>
            <p:spPr bwMode="auto">
              <a:xfrm>
                <a:off x="2565" y="1435"/>
                <a:ext cx="249" cy="244"/>
              </a:xfrm>
              <a:custGeom>
                <a:avLst/>
                <a:gdLst>
                  <a:gd name="T0" fmla="*/ 44 w 51"/>
                  <a:gd name="T1" fmla="*/ 37 h 50"/>
                  <a:gd name="T2" fmla="*/ 14 w 51"/>
                  <a:gd name="T3" fmla="*/ 44 h 50"/>
                  <a:gd name="T4" fmla="*/ 7 w 51"/>
                  <a:gd name="T5" fmla="*/ 14 h 50"/>
                  <a:gd name="T6" fmla="*/ 37 w 51"/>
                  <a:gd name="T7" fmla="*/ 6 h 50"/>
                  <a:gd name="T8" fmla="*/ 44 w 51"/>
                  <a:gd name="T9" fmla="*/ 3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0">
                    <a:moveTo>
                      <a:pt x="44" y="37"/>
                    </a:moveTo>
                    <a:cubicBezTo>
                      <a:pt x="38" y="47"/>
                      <a:pt x="24" y="50"/>
                      <a:pt x="14" y="44"/>
                    </a:cubicBezTo>
                    <a:cubicBezTo>
                      <a:pt x="4" y="38"/>
                      <a:pt x="0" y="24"/>
                      <a:pt x="7" y="14"/>
                    </a:cubicBezTo>
                    <a:cubicBezTo>
                      <a:pt x="13" y="3"/>
                      <a:pt x="27" y="0"/>
                      <a:pt x="37" y="6"/>
                    </a:cubicBezTo>
                    <a:cubicBezTo>
                      <a:pt x="47" y="13"/>
                      <a:pt x="51" y="26"/>
                      <a:pt x="44" y="3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85"/>
              <p:cNvSpPr/>
              <p:nvPr/>
            </p:nvSpPr>
            <p:spPr bwMode="auto">
              <a:xfrm>
                <a:off x="2419" y="1758"/>
                <a:ext cx="517" cy="371"/>
              </a:xfrm>
              <a:custGeom>
                <a:avLst/>
                <a:gdLst>
                  <a:gd name="T0" fmla="*/ 9 w 106"/>
                  <a:gd name="T1" fmla="*/ 65 h 76"/>
                  <a:gd name="T2" fmla="*/ 13 w 106"/>
                  <a:gd name="T3" fmla="*/ 71 h 76"/>
                  <a:gd name="T4" fmla="*/ 92 w 106"/>
                  <a:gd name="T5" fmla="*/ 25 h 76"/>
                  <a:gd name="T6" fmla="*/ 103 w 106"/>
                  <a:gd name="T7" fmla="*/ 5 h 76"/>
                  <a:gd name="T8" fmla="*/ 102 w 106"/>
                  <a:gd name="T9" fmla="*/ 5 h 76"/>
                  <a:gd name="T10" fmla="*/ 80 w 106"/>
                  <a:gd name="T11" fmla="*/ 8 h 76"/>
                  <a:gd name="T12" fmla="*/ 9 w 106"/>
                  <a:gd name="T13" fmla="*/ 65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6">
                    <a:moveTo>
                      <a:pt x="9" y="65"/>
                    </a:moveTo>
                    <a:cubicBezTo>
                      <a:pt x="0" y="73"/>
                      <a:pt x="2" y="76"/>
                      <a:pt x="13" y="71"/>
                    </a:cubicBezTo>
                    <a:cubicBezTo>
                      <a:pt x="40" y="57"/>
                      <a:pt x="67" y="42"/>
                      <a:pt x="92" y="25"/>
                    </a:cubicBezTo>
                    <a:cubicBezTo>
                      <a:pt x="102" y="18"/>
                      <a:pt x="106" y="10"/>
                      <a:pt x="103" y="5"/>
                    </a:cubicBezTo>
                    <a:cubicBezTo>
                      <a:pt x="103" y="5"/>
                      <a:pt x="102" y="5"/>
                      <a:pt x="102" y="5"/>
                    </a:cubicBezTo>
                    <a:cubicBezTo>
                      <a:pt x="99" y="0"/>
                      <a:pt x="90" y="1"/>
                      <a:pt x="80" y="8"/>
                    </a:cubicBezTo>
                    <a:cubicBezTo>
                      <a:pt x="55" y="25"/>
                      <a:pt x="31" y="44"/>
                      <a:pt x="9" y="65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86"/>
              <p:cNvSpPr/>
              <p:nvPr/>
            </p:nvSpPr>
            <p:spPr bwMode="auto">
              <a:xfrm>
                <a:off x="2956" y="1855"/>
                <a:ext cx="146" cy="147"/>
              </a:xfrm>
              <a:custGeom>
                <a:avLst/>
                <a:gdLst>
                  <a:gd name="T0" fmla="*/ 7 w 30"/>
                  <a:gd name="T1" fmla="*/ 4 h 30"/>
                  <a:gd name="T2" fmla="*/ 4 w 30"/>
                  <a:gd name="T3" fmla="*/ 23 h 30"/>
                  <a:gd name="T4" fmla="*/ 22 w 30"/>
                  <a:gd name="T5" fmla="*/ 26 h 30"/>
                  <a:gd name="T6" fmla="*/ 26 w 30"/>
                  <a:gd name="T7" fmla="*/ 8 h 30"/>
                  <a:gd name="T8" fmla="*/ 7 w 30"/>
                  <a:gd name="T9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7" y="4"/>
                    </a:moveTo>
                    <a:cubicBezTo>
                      <a:pt x="1" y="8"/>
                      <a:pt x="0" y="17"/>
                      <a:pt x="4" y="23"/>
                    </a:cubicBezTo>
                    <a:cubicBezTo>
                      <a:pt x="8" y="29"/>
                      <a:pt x="16" y="30"/>
                      <a:pt x="22" y="26"/>
                    </a:cubicBezTo>
                    <a:cubicBezTo>
                      <a:pt x="28" y="22"/>
                      <a:pt x="30" y="14"/>
                      <a:pt x="26" y="8"/>
                    </a:cubicBezTo>
                    <a:cubicBezTo>
                      <a:pt x="22" y="2"/>
                      <a:pt x="13" y="0"/>
                      <a:pt x="7" y="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87"/>
              <p:cNvSpPr/>
              <p:nvPr/>
            </p:nvSpPr>
            <p:spPr bwMode="auto">
              <a:xfrm>
                <a:off x="2990" y="1660"/>
                <a:ext cx="146" cy="147"/>
              </a:xfrm>
              <a:custGeom>
                <a:avLst/>
                <a:gdLst>
                  <a:gd name="T0" fmla="*/ 8 w 30"/>
                  <a:gd name="T1" fmla="*/ 4 h 30"/>
                  <a:gd name="T2" fmla="*/ 4 w 30"/>
                  <a:gd name="T3" fmla="*/ 22 h 30"/>
                  <a:gd name="T4" fmla="*/ 22 w 30"/>
                  <a:gd name="T5" fmla="*/ 26 h 30"/>
                  <a:gd name="T6" fmla="*/ 26 w 30"/>
                  <a:gd name="T7" fmla="*/ 7 h 30"/>
                  <a:gd name="T8" fmla="*/ 8 w 30"/>
                  <a:gd name="T9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8" y="4"/>
                    </a:moveTo>
                    <a:cubicBezTo>
                      <a:pt x="2" y="8"/>
                      <a:pt x="0" y="16"/>
                      <a:pt x="4" y="22"/>
                    </a:cubicBezTo>
                    <a:cubicBezTo>
                      <a:pt x="8" y="28"/>
                      <a:pt x="16" y="30"/>
                      <a:pt x="22" y="26"/>
                    </a:cubicBezTo>
                    <a:cubicBezTo>
                      <a:pt x="28" y="22"/>
                      <a:pt x="30" y="13"/>
                      <a:pt x="26" y="7"/>
                    </a:cubicBezTo>
                    <a:cubicBezTo>
                      <a:pt x="22" y="2"/>
                      <a:pt x="14" y="0"/>
                      <a:pt x="8" y="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88"/>
              <p:cNvSpPr/>
              <p:nvPr/>
            </p:nvSpPr>
            <p:spPr bwMode="auto">
              <a:xfrm>
                <a:off x="2883" y="1577"/>
                <a:ext cx="146" cy="146"/>
              </a:xfrm>
              <a:custGeom>
                <a:avLst/>
                <a:gdLst>
                  <a:gd name="T0" fmla="*/ 8 w 30"/>
                  <a:gd name="T1" fmla="*/ 5 h 30"/>
                  <a:gd name="T2" fmla="*/ 4 w 30"/>
                  <a:gd name="T3" fmla="*/ 23 h 30"/>
                  <a:gd name="T4" fmla="*/ 22 w 30"/>
                  <a:gd name="T5" fmla="*/ 26 h 30"/>
                  <a:gd name="T6" fmla="*/ 26 w 30"/>
                  <a:gd name="T7" fmla="*/ 8 h 30"/>
                  <a:gd name="T8" fmla="*/ 8 w 30"/>
                  <a:gd name="T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8" y="5"/>
                    </a:moveTo>
                    <a:cubicBezTo>
                      <a:pt x="2" y="9"/>
                      <a:pt x="0" y="17"/>
                      <a:pt x="4" y="23"/>
                    </a:cubicBezTo>
                    <a:cubicBezTo>
                      <a:pt x="8" y="29"/>
                      <a:pt x="16" y="30"/>
                      <a:pt x="22" y="26"/>
                    </a:cubicBezTo>
                    <a:cubicBezTo>
                      <a:pt x="28" y="22"/>
                      <a:pt x="30" y="14"/>
                      <a:pt x="26" y="8"/>
                    </a:cubicBezTo>
                    <a:cubicBezTo>
                      <a:pt x="22" y="2"/>
                      <a:pt x="14" y="0"/>
                      <a:pt x="8" y="5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89"/>
              <p:cNvSpPr/>
              <p:nvPr/>
            </p:nvSpPr>
            <p:spPr bwMode="auto">
              <a:xfrm>
                <a:off x="2868" y="1626"/>
                <a:ext cx="205" cy="205"/>
              </a:xfrm>
              <a:custGeom>
                <a:avLst/>
                <a:gdLst>
                  <a:gd name="T0" fmla="*/ 11 w 42"/>
                  <a:gd name="T1" fmla="*/ 6 h 42"/>
                  <a:gd name="T2" fmla="*/ 6 w 42"/>
                  <a:gd name="T3" fmla="*/ 31 h 42"/>
                  <a:gd name="T4" fmla="*/ 31 w 42"/>
                  <a:gd name="T5" fmla="*/ 36 h 42"/>
                  <a:gd name="T6" fmla="*/ 36 w 42"/>
                  <a:gd name="T7" fmla="*/ 10 h 42"/>
                  <a:gd name="T8" fmla="*/ 11 w 42"/>
                  <a:gd name="T9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11" y="6"/>
                    </a:moveTo>
                    <a:cubicBezTo>
                      <a:pt x="3" y="11"/>
                      <a:pt x="0" y="23"/>
                      <a:pt x="6" y="31"/>
                    </a:cubicBezTo>
                    <a:cubicBezTo>
                      <a:pt x="12" y="39"/>
                      <a:pt x="23" y="42"/>
                      <a:pt x="31" y="36"/>
                    </a:cubicBezTo>
                    <a:cubicBezTo>
                      <a:pt x="40" y="30"/>
                      <a:pt x="42" y="19"/>
                      <a:pt x="36" y="10"/>
                    </a:cubicBezTo>
                    <a:cubicBezTo>
                      <a:pt x="31" y="2"/>
                      <a:pt x="19" y="0"/>
                      <a:pt x="11" y="6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90"/>
              <p:cNvSpPr/>
              <p:nvPr/>
            </p:nvSpPr>
            <p:spPr bwMode="auto">
              <a:xfrm>
                <a:off x="2790" y="1787"/>
                <a:ext cx="244" cy="245"/>
              </a:xfrm>
              <a:custGeom>
                <a:avLst/>
                <a:gdLst>
                  <a:gd name="T0" fmla="*/ 13 w 50"/>
                  <a:gd name="T1" fmla="*/ 7 h 50"/>
                  <a:gd name="T2" fmla="*/ 7 w 50"/>
                  <a:gd name="T3" fmla="*/ 38 h 50"/>
                  <a:gd name="T4" fmla="*/ 38 w 50"/>
                  <a:gd name="T5" fmla="*/ 44 h 50"/>
                  <a:gd name="T6" fmla="*/ 44 w 50"/>
                  <a:gd name="T7" fmla="*/ 13 h 50"/>
                  <a:gd name="T8" fmla="*/ 13 w 50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13" y="7"/>
                    </a:moveTo>
                    <a:cubicBezTo>
                      <a:pt x="3" y="14"/>
                      <a:pt x="0" y="28"/>
                      <a:pt x="7" y="38"/>
                    </a:cubicBezTo>
                    <a:cubicBezTo>
                      <a:pt x="14" y="48"/>
                      <a:pt x="28" y="50"/>
                      <a:pt x="38" y="44"/>
                    </a:cubicBezTo>
                    <a:cubicBezTo>
                      <a:pt x="48" y="37"/>
                      <a:pt x="50" y="23"/>
                      <a:pt x="44" y="13"/>
                    </a:cubicBezTo>
                    <a:cubicBezTo>
                      <a:pt x="37" y="3"/>
                      <a:pt x="23" y="0"/>
                      <a:pt x="13" y="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91"/>
              <p:cNvSpPr/>
              <p:nvPr/>
            </p:nvSpPr>
            <p:spPr bwMode="auto">
              <a:xfrm>
                <a:off x="2883" y="1699"/>
                <a:ext cx="244" cy="245"/>
              </a:xfrm>
              <a:custGeom>
                <a:avLst/>
                <a:gdLst>
                  <a:gd name="T0" fmla="*/ 13 w 50"/>
                  <a:gd name="T1" fmla="*/ 7 h 50"/>
                  <a:gd name="T2" fmla="*/ 7 w 50"/>
                  <a:gd name="T3" fmla="*/ 38 h 50"/>
                  <a:gd name="T4" fmla="*/ 38 w 50"/>
                  <a:gd name="T5" fmla="*/ 44 h 50"/>
                  <a:gd name="T6" fmla="*/ 43 w 50"/>
                  <a:gd name="T7" fmla="*/ 13 h 50"/>
                  <a:gd name="T8" fmla="*/ 13 w 50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13" y="7"/>
                    </a:moveTo>
                    <a:cubicBezTo>
                      <a:pt x="3" y="14"/>
                      <a:pt x="0" y="28"/>
                      <a:pt x="7" y="38"/>
                    </a:cubicBezTo>
                    <a:cubicBezTo>
                      <a:pt x="14" y="48"/>
                      <a:pt x="28" y="50"/>
                      <a:pt x="38" y="44"/>
                    </a:cubicBezTo>
                    <a:cubicBezTo>
                      <a:pt x="48" y="37"/>
                      <a:pt x="50" y="23"/>
                      <a:pt x="43" y="13"/>
                    </a:cubicBezTo>
                    <a:cubicBezTo>
                      <a:pt x="37" y="3"/>
                      <a:pt x="23" y="0"/>
                      <a:pt x="13" y="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92"/>
              <p:cNvSpPr/>
              <p:nvPr/>
            </p:nvSpPr>
            <p:spPr bwMode="auto">
              <a:xfrm>
                <a:off x="2736" y="1645"/>
                <a:ext cx="244" cy="245"/>
              </a:xfrm>
              <a:custGeom>
                <a:avLst/>
                <a:gdLst>
                  <a:gd name="T0" fmla="*/ 13 w 50"/>
                  <a:gd name="T1" fmla="*/ 7 h 50"/>
                  <a:gd name="T2" fmla="*/ 7 w 50"/>
                  <a:gd name="T3" fmla="*/ 38 h 50"/>
                  <a:gd name="T4" fmla="*/ 37 w 50"/>
                  <a:gd name="T5" fmla="*/ 43 h 50"/>
                  <a:gd name="T6" fmla="*/ 43 w 50"/>
                  <a:gd name="T7" fmla="*/ 13 h 50"/>
                  <a:gd name="T8" fmla="*/ 13 w 50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13" y="7"/>
                    </a:moveTo>
                    <a:cubicBezTo>
                      <a:pt x="2" y="14"/>
                      <a:pt x="0" y="28"/>
                      <a:pt x="7" y="38"/>
                    </a:cubicBezTo>
                    <a:cubicBezTo>
                      <a:pt x="14" y="48"/>
                      <a:pt x="27" y="50"/>
                      <a:pt x="37" y="43"/>
                    </a:cubicBezTo>
                    <a:cubicBezTo>
                      <a:pt x="47" y="37"/>
                      <a:pt x="50" y="23"/>
                      <a:pt x="43" y="13"/>
                    </a:cubicBezTo>
                    <a:cubicBezTo>
                      <a:pt x="36" y="3"/>
                      <a:pt x="23" y="0"/>
                      <a:pt x="13" y="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93"/>
              <p:cNvSpPr/>
              <p:nvPr/>
            </p:nvSpPr>
            <p:spPr bwMode="auto">
              <a:xfrm>
                <a:off x="1560" y="1758"/>
                <a:ext cx="1147" cy="1198"/>
              </a:xfrm>
              <a:custGeom>
                <a:avLst/>
                <a:gdLst>
                  <a:gd name="T0" fmla="*/ 31 w 235"/>
                  <a:gd name="T1" fmla="*/ 226 h 245"/>
                  <a:gd name="T2" fmla="*/ 17 w 235"/>
                  <a:gd name="T3" fmla="*/ 213 h 245"/>
                  <a:gd name="T4" fmla="*/ 138 w 235"/>
                  <a:gd name="T5" fmla="*/ 29 h 245"/>
                  <a:gd name="T6" fmla="*/ 210 w 235"/>
                  <a:gd name="T7" fmla="*/ 21 h 245"/>
                  <a:gd name="T8" fmla="*/ 213 w 235"/>
                  <a:gd name="T9" fmla="*/ 23 h 245"/>
                  <a:gd name="T10" fmla="*/ 208 w 235"/>
                  <a:gd name="T11" fmla="*/ 95 h 245"/>
                  <a:gd name="T12" fmla="*/ 31 w 235"/>
                  <a:gd name="T13" fmla="*/ 226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245">
                    <a:moveTo>
                      <a:pt x="31" y="226"/>
                    </a:moveTo>
                    <a:cubicBezTo>
                      <a:pt x="6" y="245"/>
                      <a:pt x="0" y="238"/>
                      <a:pt x="17" y="213"/>
                    </a:cubicBezTo>
                    <a:cubicBezTo>
                      <a:pt x="138" y="29"/>
                      <a:pt x="138" y="29"/>
                      <a:pt x="138" y="29"/>
                    </a:cubicBezTo>
                    <a:cubicBezTo>
                      <a:pt x="156" y="3"/>
                      <a:pt x="188" y="0"/>
                      <a:pt x="210" y="21"/>
                    </a:cubicBezTo>
                    <a:cubicBezTo>
                      <a:pt x="213" y="23"/>
                      <a:pt x="213" y="23"/>
                      <a:pt x="213" y="23"/>
                    </a:cubicBezTo>
                    <a:cubicBezTo>
                      <a:pt x="235" y="45"/>
                      <a:pt x="233" y="77"/>
                      <a:pt x="208" y="95"/>
                    </a:cubicBezTo>
                    <a:lnTo>
                      <a:pt x="31" y="226"/>
                    </a:ln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95"/>
              <p:cNvSpPr/>
              <p:nvPr/>
            </p:nvSpPr>
            <p:spPr bwMode="auto">
              <a:xfrm>
                <a:off x="2439" y="2095"/>
                <a:ext cx="1107" cy="1056"/>
              </a:xfrm>
              <a:custGeom>
                <a:avLst/>
                <a:gdLst>
                  <a:gd name="T0" fmla="*/ 21 w 227"/>
                  <a:gd name="T1" fmla="*/ 24 h 216"/>
                  <a:gd name="T2" fmla="*/ 25 w 227"/>
                  <a:gd name="T3" fmla="*/ 20 h 216"/>
                  <a:gd name="T4" fmla="*/ 190 w 227"/>
                  <a:gd name="T5" fmla="*/ 161 h 216"/>
                  <a:gd name="T6" fmla="*/ 221 w 227"/>
                  <a:gd name="T7" fmla="*/ 209 h 216"/>
                  <a:gd name="T8" fmla="*/ 220 w 227"/>
                  <a:gd name="T9" fmla="*/ 210 h 216"/>
                  <a:gd name="T10" fmla="*/ 171 w 227"/>
                  <a:gd name="T11" fmla="*/ 182 h 216"/>
                  <a:gd name="T12" fmla="*/ 21 w 227"/>
                  <a:gd name="T13" fmla="*/ 2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16">
                    <a:moveTo>
                      <a:pt x="21" y="24"/>
                    </a:moveTo>
                    <a:cubicBezTo>
                      <a:pt x="0" y="2"/>
                      <a:pt x="2" y="0"/>
                      <a:pt x="25" y="20"/>
                    </a:cubicBezTo>
                    <a:cubicBezTo>
                      <a:pt x="190" y="161"/>
                      <a:pt x="190" y="161"/>
                      <a:pt x="190" y="161"/>
                    </a:cubicBezTo>
                    <a:cubicBezTo>
                      <a:pt x="213" y="181"/>
                      <a:pt x="227" y="203"/>
                      <a:pt x="221" y="209"/>
                    </a:cubicBezTo>
                    <a:cubicBezTo>
                      <a:pt x="220" y="210"/>
                      <a:pt x="220" y="210"/>
                      <a:pt x="220" y="210"/>
                    </a:cubicBezTo>
                    <a:cubicBezTo>
                      <a:pt x="214" y="216"/>
                      <a:pt x="191" y="204"/>
                      <a:pt x="171" y="182"/>
                    </a:cubicBezTo>
                    <a:lnTo>
                      <a:pt x="21" y="24"/>
                    </a:ln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96"/>
              <p:cNvSpPr/>
              <p:nvPr/>
            </p:nvSpPr>
            <p:spPr bwMode="auto">
              <a:xfrm>
                <a:off x="2087" y="2398"/>
                <a:ext cx="1108" cy="1062"/>
              </a:xfrm>
              <a:custGeom>
                <a:avLst/>
                <a:gdLst>
                  <a:gd name="T0" fmla="*/ 21 w 227"/>
                  <a:gd name="T1" fmla="*/ 24 h 217"/>
                  <a:gd name="T2" fmla="*/ 25 w 227"/>
                  <a:gd name="T3" fmla="*/ 20 h 217"/>
                  <a:gd name="T4" fmla="*/ 190 w 227"/>
                  <a:gd name="T5" fmla="*/ 161 h 217"/>
                  <a:gd name="T6" fmla="*/ 221 w 227"/>
                  <a:gd name="T7" fmla="*/ 209 h 217"/>
                  <a:gd name="T8" fmla="*/ 220 w 227"/>
                  <a:gd name="T9" fmla="*/ 210 h 217"/>
                  <a:gd name="T10" fmla="*/ 170 w 227"/>
                  <a:gd name="T11" fmla="*/ 182 h 217"/>
                  <a:gd name="T12" fmla="*/ 21 w 227"/>
                  <a:gd name="T13" fmla="*/ 2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17">
                    <a:moveTo>
                      <a:pt x="21" y="24"/>
                    </a:moveTo>
                    <a:cubicBezTo>
                      <a:pt x="0" y="2"/>
                      <a:pt x="2" y="0"/>
                      <a:pt x="25" y="20"/>
                    </a:cubicBezTo>
                    <a:cubicBezTo>
                      <a:pt x="190" y="161"/>
                      <a:pt x="190" y="161"/>
                      <a:pt x="190" y="161"/>
                    </a:cubicBezTo>
                    <a:cubicBezTo>
                      <a:pt x="213" y="181"/>
                      <a:pt x="227" y="203"/>
                      <a:pt x="221" y="209"/>
                    </a:cubicBezTo>
                    <a:cubicBezTo>
                      <a:pt x="220" y="210"/>
                      <a:pt x="220" y="210"/>
                      <a:pt x="220" y="210"/>
                    </a:cubicBezTo>
                    <a:cubicBezTo>
                      <a:pt x="214" y="217"/>
                      <a:pt x="191" y="204"/>
                      <a:pt x="170" y="182"/>
                    </a:cubicBezTo>
                    <a:lnTo>
                      <a:pt x="21" y="24"/>
                    </a:ln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97"/>
              <p:cNvSpPr/>
              <p:nvPr/>
            </p:nvSpPr>
            <p:spPr bwMode="auto">
              <a:xfrm>
                <a:off x="1902" y="2569"/>
                <a:ext cx="1108" cy="1057"/>
              </a:xfrm>
              <a:custGeom>
                <a:avLst/>
                <a:gdLst>
                  <a:gd name="T0" fmla="*/ 21 w 227"/>
                  <a:gd name="T1" fmla="*/ 24 h 216"/>
                  <a:gd name="T2" fmla="*/ 25 w 227"/>
                  <a:gd name="T3" fmla="*/ 20 h 216"/>
                  <a:gd name="T4" fmla="*/ 190 w 227"/>
                  <a:gd name="T5" fmla="*/ 161 h 216"/>
                  <a:gd name="T6" fmla="*/ 220 w 227"/>
                  <a:gd name="T7" fmla="*/ 209 h 216"/>
                  <a:gd name="T8" fmla="*/ 220 w 227"/>
                  <a:gd name="T9" fmla="*/ 210 h 216"/>
                  <a:gd name="T10" fmla="*/ 170 w 227"/>
                  <a:gd name="T11" fmla="*/ 182 h 216"/>
                  <a:gd name="T12" fmla="*/ 21 w 227"/>
                  <a:gd name="T13" fmla="*/ 2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16">
                    <a:moveTo>
                      <a:pt x="21" y="24"/>
                    </a:moveTo>
                    <a:cubicBezTo>
                      <a:pt x="0" y="2"/>
                      <a:pt x="1" y="0"/>
                      <a:pt x="25" y="20"/>
                    </a:cubicBezTo>
                    <a:cubicBezTo>
                      <a:pt x="190" y="161"/>
                      <a:pt x="190" y="161"/>
                      <a:pt x="190" y="161"/>
                    </a:cubicBezTo>
                    <a:cubicBezTo>
                      <a:pt x="213" y="181"/>
                      <a:pt x="227" y="203"/>
                      <a:pt x="220" y="209"/>
                    </a:cubicBezTo>
                    <a:cubicBezTo>
                      <a:pt x="220" y="210"/>
                      <a:pt x="220" y="210"/>
                      <a:pt x="220" y="210"/>
                    </a:cubicBezTo>
                    <a:cubicBezTo>
                      <a:pt x="213" y="216"/>
                      <a:pt x="191" y="204"/>
                      <a:pt x="170" y="182"/>
                    </a:cubicBezTo>
                    <a:lnTo>
                      <a:pt x="21" y="24"/>
                    </a:ln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103"/>
              <p:cNvSpPr/>
              <p:nvPr/>
            </p:nvSpPr>
            <p:spPr bwMode="auto">
              <a:xfrm>
                <a:off x="2234" y="2305"/>
                <a:ext cx="112" cy="108"/>
              </a:xfrm>
              <a:custGeom>
                <a:avLst/>
                <a:gdLst>
                  <a:gd name="T0" fmla="*/ 20 w 23"/>
                  <a:gd name="T1" fmla="*/ 20 h 22"/>
                  <a:gd name="T2" fmla="*/ 21 w 23"/>
                  <a:gd name="T3" fmla="*/ 20 h 22"/>
                  <a:gd name="T4" fmla="*/ 8 w 23"/>
                  <a:gd name="T5" fmla="*/ 3 h 22"/>
                  <a:gd name="T6" fmla="*/ 2 w 23"/>
                  <a:gd name="T7" fmla="*/ 2 h 22"/>
                  <a:gd name="T8" fmla="*/ 2 w 23"/>
                  <a:gd name="T9" fmla="*/ 2 h 22"/>
                  <a:gd name="T10" fmla="*/ 4 w 23"/>
                  <a:gd name="T11" fmla="*/ 8 h 22"/>
                  <a:gd name="T12" fmla="*/ 20 w 23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20" y="20"/>
                    </a:moveTo>
                    <a:cubicBezTo>
                      <a:pt x="23" y="22"/>
                      <a:pt x="23" y="22"/>
                      <a:pt x="21" y="2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6" y="1"/>
                      <a:pt x="4" y="0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4"/>
                      <a:pt x="1" y="6"/>
                      <a:pt x="4" y="8"/>
                    </a:cubicBez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104"/>
              <p:cNvSpPr/>
              <p:nvPr/>
            </p:nvSpPr>
            <p:spPr bwMode="auto">
              <a:xfrm>
                <a:off x="2170" y="2242"/>
                <a:ext cx="108" cy="107"/>
              </a:xfrm>
              <a:custGeom>
                <a:avLst/>
                <a:gdLst>
                  <a:gd name="T0" fmla="*/ 2 w 22"/>
                  <a:gd name="T1" fmla="*/ 3 h 22"/>
                  <a:gd name="T2" fmla="*/ 2 w 22"/>
                  <a:gd name="T3" fmla="*/ 2 h 22"/>
                  <a:gd name="T4" fmla="*/ 19 w 22"/>
                  <a:gd name="T5" fmla="*/ 15 h 22"/>
                  <a:gd name="T6" fmla="*/ 21 w 22"/>
                  <a:gd name="T7" fmla="*/ 21 h 22"/>
                  <a:gd name="T8" fmla="*/ 21 w 22"/>
                  <a:gd name="T9" fmla="*/ 21 h 22"/>
                  <a:gd name="T10" fmla="*/ 15 w 22"/>
                  <a:gd name="T11" fmla="*/ 19 h 22"/>
                  <a:gd name="T12" fmla="*/ 2 w 22"/>
                  <a:gd name="T13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2">
                    <a:moveTo>
                      <a:pt x="2" y="3"/>
                    </a:moveTo>
                    <a:cubicBezTo>
                      <a:pt x="0" y="1"/>
                      <a:pt x="0" y="0"/>
                      <a:pt x="2" y="2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2" y="16"/>
                      <a:pt x="22" y="19"/>
                      <a:pt x="21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19" y="22"/>
                      <a:pt x="17" y="22"/>
                      <a:pt x="15" y="19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105"/>
              <p:cNvSpPr/>
              <p:nvPr/>
            </p:nvSpPr>
            <p:spPr bwMode="auto">
              <a:xfrm>
                <a:off x="2248" y="2320"/>
                <a:ext cx="98" cy="93"/>
              </a:xfrm>
              <a:custGeom>
                <a:avLst/>
                <a:gdLst>
                  <a:gd name="T0" fmla="*/ 18 w 20"/>
                  <a:gd name="T1" fmla="*/ 18 h 19"/>
                  <a:gd name="T2" fmla="*/ 19 w 20"/>
                  <a:gd name="T3" fmla="*/ 17 h 19"/>
                  <a:gd name="T4" fmla="*/ 7 w 20"/>
                  <a:gd name="T5" fmla="*/ 2 h 19"/>
                  <a:gd name="T6" fmla="*/ 2 w 20"/>
                  <a:gd name="T7" fmla="*/ 1 h 19"/>
                  <a:gd name="T8" fmla="*/ 1 w 20"/>
                  <a:gd name="T9" fmla="*/ 1 h 19"/>
                  <a:gd name="T10" fmla="*/ 3 w 20"/>
                  <a:gd name="T11" fmla="*/ 7 h 19"/>
                  <a:gd name="T12" fmla="*/ 18 w 20"/>
                  <a:gd name="T1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9">
                    <a:moveTo>
                      <a:pt x="18" y="18"/>
                    </a:moveTo>
                    <a:cubicBezTo>
                      <a:pt x="20" y="19"/>
                      <a:pt x="20" y="19"/>
                      <a:pt x="19" y="1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0"/>
                      <a:pt x="3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3"/>
                      <a:pt x="1" y="6"/>
                      <a:pt x="3" y="7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106"/>
              <p:cNvSpPr/>
              <p:nvPr/>
            </p:nvSpPr>
            <p:spPr bwMode="auto">
              <a:xfrm>
                <a:off x="2190" y="2266"/>
                <a:ext cx="97" cy="93"/>
              </a:xfrm>
              <a:custGeom>
                <a:avLst/>
                <a:gdLst>
                  <a:gd name="T0" fmla="*/ 2 w 20"/>
                  <a:gd name="T1" fmla="*/ 2 h 19"/>
                  <a:gd name="T2" fmla="*/ 3 w 20"/>
                  <a:gd name="T3" fmla="*/ 1 h 19"/>
                  <a:gd name="T4" fmla="*/ 18 w 20"/>
                  <a:gd name="T5" fmla="*/ 12 h 19"/>
                  <a:gd name="T6" fmla="*/ 19 w 20"/>
                  <a:gd name="T7" fmla="*/ 17 h 19"/>
                  <a:gd name="T8" fmla="*/ 19 w 20"/>
                  <a:gd name="T9" fmla="*/ 17 h 19"/>
                  <a:gd name="T10" fmla="*/ 13 w 20"/>
                  <a:gd name="T11" fmla="*/ 16 h 19"/>
                  <a:gd name="T12" fmla="*/ 2 w 20"/>
                  <a:gd name="T13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9">
                    <a:moveTo>
                      <a:pt x="2" y="2"/>
                    </a:moveTo>
                    <a:cubicBezTo>
                      <a:pt x="0" y="0"/>
                      <a:pt x="0" y="0"/>
                      <a:pt x="3" y="1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3"/>
                      <a:pt x="20" y="16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7" y="19"/>
                      <a:pt x="15" y="19"/>
                      <a:pt x="13" y="16"/>
                    </a:cubicBez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107"/>
              <p:cNvSpPr/>
              <p:nvPr/>
            </p:nvSpPr>
            <p:spPr bwMode="auto">
              <a:xfrm>
                <a:off x="1877" y="2418"/>
                <a:ext cx="113" cy="107"/>
              </a:xfrm>
              <a:custGeom>
                <a:avLst/>
                <a:gdLst>
                  <a:gd name="T0" fmla="*/ 20 w 23"/>
                  <a:gd name="T1" fmla="*/ 20 h 22"/>
                  <a:gd name="T2" fmla="*/ 21 w 23"/>
                  <a:gd name="T3" fmla="*/ 19 h 22"/>
                  <a:gd name="T4" fmla="*/ 8 w 23"/>
                  <a:gd name="T5" fmla="*/ 3 h 22"/>
                  <a:gd name="T6" fmla="*/ 2 w 23"/>
                  <a:gd name="T7" fmla="*/ 1 h 22"/>
                  <a:gd name="T8" fmla="*/ 2 w 23"/>
                  <a:gd name="T9" fmla="*/ 2 h 22"/>
                  <a:gd name="T10" fmla="*/ 4 w 23"/>
                  <a:gd name="T11" fmla="*/ 7 h 22"/>
                  <a:gd name="T12" fmla="*/ 20 w 23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20" y="20"/>
                    </a:moveTo>
                    <a:cubicBezTo>
                      <a:pt x="23" y="22"/>
                      <a:pt x="23" y="21"/>
                      <a:pt x="21" y="19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6" y="0"/>
                      <a:pt x="4" y="0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3"/>
                      <a:pt x="1" y="6"/>
                      <a:pt x="4" y="7"/>
                    </a:cubicBez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108"/>
              <p:cNvSpPr/>
              <p:nvPr/>
            </p:nvSpPr>
            <p:spPr bwMode="auto">
              <a:xfrm>
                <a:off x="1814" y="2354"/>
                <a:ext cx="107" cy="108"/>
              </a:xfrm>
              <a:custGeom>
                <a:avLst/>
                <a:gdLst>
                  <a:gd name="T0" fmla="*/ 1 w 22"/>
                  <a:gd name="T1" fmla="*/ 3 h 22"/>
                  <a:gd name="T2" fmla="*/ 2 w 22"/>
                  <a:gd name="T3" fmla="*/ 2 h 22"/>
                  <a:gd name="T4" fmla="*/ 19 w 22"/>
                  <a:gd name="T5" fmla="*/ 14 h 22"/>
                  <a:gd name="T6" fmla="*/ 21 w 22"/>
                  <a:gd name="T7" fmla="*/ 20 h 22"/>
                  <a:gd name="T8" fmla="*/ 21 w 22"/>
                  <a:gd name="T9" fmla="*/ 20 h 22"/>
                  <a:gd name="T10" fmla="*/ 15 w 22"/>
                  <a:gd name="T11" fmla="*/ 19 h 22"/>
                  <a:gd name="T12" fmla="*/ 1 w 22"/>
                  <a:gd name="T13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2">
                    <a:moveTo>
                      <a:pt x="1" y="3"/>
                    </a:moveTo>
                    <a:cubicBezTo>
                      <a:pt x="0" y="0"/>
                      <a:pt x="0" y="0"/>
                      <a:pt x="2" y="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2" y="16"/>
                      <a:pt x="22" y="18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9" y="22"/>
                      <a:pt x="17" y="21"/>
                      <a:pt x="15" y="19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109"/>
              <p:cNvSpPr/>
              <p:nvPr/>
            </p:nvSpPr>
            <p:spPr bwMode="auto">
              <a:xfrm>
                <a:off x="1790" y="2584"/>
                <a:ext cx="112" cy="108"/>
              </a:xfrm>
              <a:custGeom>
                <a:avLst/>
                <a:gdLst>
                  <a:gd name="T0" fmla="*/ 20 w 23"/>
                  <a:gd name="T1" fmla="*/ 20 h 22"/>
                  <a:gd name="T2" fmla="*/ 21 w 23"/>
                  <a:gd name="T3" fmla="*/ 19 h 22"/>
                  <a:gd name="T4" fmla="*/ 8 w 23"/>
                  <a:gd name="T5" fmla="*/ 3 h 22"/>
                  <a:gd name="T6" fmla="*/ 1 w 23"/>
                  <a:gd name="T7" fmla="*/ 1 h 22"/>
                  <a:gd name="T8" fmla="*/ 1 w 23"/>
                  <a:gd name="T9" fmla="*/ 2 h 22"/>
                  <a:gd name="T10" fmla="*/ 3 w 23"/>
                  <a:gd name="T11" fmla="*/ 8 h 22"/>
                  <a:gd name="T12" fmla="*/ 20 w 23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20" y="20"/>
                    </a:moveTo>
                    <a:cubicBezTo>
                      <a:pt x="22" y="22"/>
                      <a:pt x="23" y="21"/>
                      <a:pt x="21" y="19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6" y="1"/>
                      <a:pt x="3" y="0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6"/>
                      <a:pt x="3" y="8"/>
                    </a:cubicBez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110"/>
              <p:cNvSpPr/>
              <p:nvPr/>
            </p:nvSpPr>
            <p:spPr bwMode="auto">
              <a:xfrm>
                <a:off x="1721" y="2521"/>
                <a:ext cx="112" cy="107"/>
              </a:xfrm>
              <a:custGeom>
                <a:avLst/>
                <a:gdLst>
                  <a:gd name="T0" fmla="*/ 2 w 23"/>
                  <a:gd name="T1" fmla="*/ 3 h 22"/>
                  <a:gd name="T2" fmla="*/ 3 w 23"/>
                  <a:gd name="T3" fmla="*/ 2 h 22"/>
                  <a:gd name="T4" fmla="*/ 20 w 23"/>
                  <a:gd name="T5" fmla="*/ 14 h 22"/>
                  <a:gd name="T6" fmla="*/ 21 w 23"/>
                  <a:gd name="T7" fmla="*/ 20 h 22"/>
                  <a:gd name="T8" fmla="*/ 21 w 23"/>
                  <a:gd name="T9" fmla="*/ 20 h 22"/>
                  <a:gd name="T10" fmla="*/ 15 w 23"/>
                  <a:gd name="T11" fmla="*/ 19 h 22"/>
                  <a:gd name="T12" fmla="*/ 2 w 23"/>
                  <a:gd name="T13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2" y="3"/>
                    </a:moveTo>
                    <a:cubicBezTo>
                      <a:pt x="0" y="0"/>
                      <a:pt x="0" y="0"/>
                      <a:pt x="3" y="2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2" y="16"/>
                      <a:pt x="23" y="19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2"/>
                      <a:pt x="17" y="21"/>
                      <a:pt x="15" y="19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111"/>
              <p:cNvSpPr/>
              <p:nvPr/>
            </p:nvSpPr>
            <p:spPr bwMode="auto">
              <a:xfrm>
                <a:off x="2346" y="2105"/>
                <a:ext cx="68" cy="68"/>
              </a:xfrm>
              <a:custGeom>
                <a:avLst/>
                <a:gdLst>
                  <a:gd name="T0" fmla="*/ 12 w 14"/>
                  <a:gd name="T1" fmla="*/ 11 h 14"/>
                  <a:gd name="T2" fmla="*/ 3 w 14"/>
                  <a:gd name="T3" fmla="*/ 0 h 14"/>
                  <a:gd name="T4" fmla="*/ 0 w 14"/>
                  <a:gd name="T5" fmla="*/ 4 h 14"/>
                  <a:gd name="T6" fmla="*/ 11 w 14"/>
                  <a:gd name="T7" fmla="*/ 12 h 14"/>
                  <a:gd name="T8" fmla="*/ 12 w 14"/>
                  <a:gd name="T9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2" y="1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3" y="14"/>
                      <a:pt x="14" y="13"/>
                      <a:pt x="12" y="11"/>
                    </a:cubicBez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112"/>
              <p:cNvSpPr/>
              <p:nvPr/>
            </p:nvSpPr>
            <p:spPr bwMode="auto">
              <a:xfrm>
                <a:off x="2639" y="2212"/>
                <a:ext cx="444" cy="465"/>
              </a:xfrm>
              <a:custGeom>
                <a:avLst/>
                <a:gdLst>
                  <a:gd name="T0" fmla="*/ 13 w 91"/>
                  <a:gd name="T1" fmla="*/ 87 h 95"/>
                  <a:gd name="T2" fmla="*/ 8 w 91"/>
                  <a:gd name="T3" fmla="*/ 82 h 95"/>
                  <a:gd name="T4" fmla="*/ 65 w 91"/>
                  <a:gd name="T5" fmla="*/ 12 h 95"/>
                  <a:gd name="T6" fmla="*/ 86 w 91"/>
                  <a:gd name="T7" fmla="*/ 4 h 95"/>
                  <a:gd name="T8" fmla="*/ 87 w 91"/>
                  <a:gd name="T9" fmla="*/ 4 h 95"/>
                  <a:gd name="T10" fmla="*/ 80 w 91"/>
                  <a:gd name="T11" fmla="*/ 26 h 95"/>
                  <a:gd name="T12" fmla="*/ 13 w 91"/>
                  <a:gd name="T13" fmla="*/ 8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95">
                    <a:moveTo>
                      <a:pt x="13" y="87"/>
                    </a:moveTo>
                    <a:cubicBezTo>
                      <a:pt x="3" y="95"/>
                      <a:pt x="0" y="92"/>
                      <a:pt x="8" y="82"/>
                    </a:cubicBezTo>
                    <a:cubicBezTo>
                      <a:pt x="25" y="57"/>
                      <a:pt x="44" y="34"/>
                      <a:pt x="65" y="12"/>
                    </a:cubicBezTo>
                    <a:cubicBezTo>
                      <a:pt x="73" y="2"/>
                      <a:pt x="82" y="0"/>
                      <a:pt x="86" y="4"/>
                    </a:cubicBezTo>
                    <a:cubicBezTo>
                      <a:pt x="86" y="4"/>
                      <a:pt x="86" y="4"/>
                      <a:pt x="87" y="4"/>
                    </a:cubicBezTo>
                    <a:cubicBezTo>
                      <a:pt x="91" y="8"/>
                      <a:pt x="89" y="17"/>
                      <a:pt x="80" y="26"/>
                    </a:cubicBezTo>
                    <a:cubicBezTo>
                      <a:pt x="59" y="48"/>
                      <a:pt x="36" y="68"/>
                      <a:pt x="13" y="87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113"/>
              <p:cNvSpPr/>
              <p:nvPr/>
            </p:nvSpPr>
            <p:spPr bwMode="auto">
              <a:xfrm>
                <a:off x="2844" y="2041"/>
                <a:ext cx="141" cy="142"/>
              </a:xfrm>
              <a:custGeom>
                <a:avLst/>
                <a:gdLst>
                  <a:gd name="T0" fmla="*/ 24 w 29"/>
                  <a:gd name="T1" fmla="*/ 24 h 29"/>
                  <a:gd name="T2" fmla="*/ 5 w 29"/>
                  <a:gd name="T3" fmla="*/ 24 h 29"/>
                  <a:gd name="T4" fmla="*/ 5 w 29"/>
                  <a:gd name="T5" fmla="*/ 6 h 29"/>
                  <a:gd name="T6" fmla="*/ 24 w 29"/>
                  <a:gd name="T7" fmla="*/ 5 h 29"/>
                  <a:gd name="T8" fmla="*/ 24 w 29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4" y="24"/>
                    </a:moveTo>
                    <a:cubicBezTo>
                      <a:pt x="19" y="29"/>
                      <a:pt x="11" y="29"/>
                      <a:pt x="5" y="24"/>
                    </a:cubicBezTo>
                    <a:cubicBezTo>
                      <a:pt x="0" y="19"/>
                      <a:pt x="0" y="11"/>
                      <a:pt x="5" y="6"/>
                    </a:cubicBezTo>
                    <a:cubicBezTo>
                      <a:pt x="10" y="1"/>
                      <a:pt x="18" y="0"/>
                      <a:pt x="24" y="5"/>
                    </a:cubicBezTo>
                    <a:cubicBezTo>
                      <a:pt x="29" y="10"/>
                      <a:pt x="29" y="19"/>
                      <a:pt x="24" y="24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114"/>
              <p:cNvSpPr/>
              <p:nvPr/>
            </p:nvSpPr>
            <p:spPr bwMode="auto">
              <a:xfrm>
                <a:off x="3024" y="1988"/>
                <a:ext cx="142" cy="141"/>
              </a:xfrm>
              <a:custGeom>
                <a:avLst/>
                <a:gdLst>
                  <a:gd name="T0" fmla="*/ 24 w 29"/>
                  <a:gd name="T1" fmla="*/ 23 h 29"/>
                  <a:gd name="T2" fmla="*/ 5 w 29"/>
                  <a:gd name="T3" fmla="*/ 24 h 29"/>
                  <a:gd name="T4" fmla="*/ 5 w 29"/>
                  <a:gd name="T5" fmla="*/ 5 h 29"/>
                  <a:gd name="T6" fmla="*/ 23 w 29"/>
                  <a:gd name="T7" fmla="*/ 5 h 29"/>
                  <a:gd name="T8" fmla="*/ 24 w 29"/>
                  <a:gd name="T9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4" y="23"/>
                    </a:moveTo>
                    <a:cubicBezTo>
                      <a:pt x="19" y="29"/>
                      <a:pt x="11" y="29"/>
                      <a:pt x="5" y="24"/>
                    </a:cubicBezTo>
                    <a:cubicBezTo>
                      <a:pt x="0" y="19"/>
                      <a:pt x="0" y="10"/>
                      <a:pt x="5" y="5"/>
                    </a:cubicBezTo>
                    <a:cubicBezTo>
                      <a:pt x="10" y="0"/>
                      <a:pt x="18" y="0"/>
                      <a:pt x="23" y="5"/>
                    </a:cubicBezTo>
                    <a:cubicBezTo>
                      <a:pt x="29" y="10"/>
                      <a:pt x="29" y="18"/>
                      <a:pt x="24" y="23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115"/>
              <p:cNvSpPr/>
              <p:nvPr/>
            </p:nvSpPr>
            <p:spPr bwMode="auto">
              <a:xfrm>
                <a:off x="3127" y="2144"/>
                <a:ext cx="141" cy="142"/>
              </a:xfrm>
              <a:custGeom>
                <a:avLst/>
                <a:gdLst>
                  <a:gd name="T0" fmla="*/ 24 w 29"/>
                  <a:gd name="T1" fmla="*/ 24 h 29"/>
                  <a:gd name="T2" fmla="*/ 5 w 29"/>
                  <a:gd name="T3" fmla="*/ 24 h 29"/>
                  <a:gd name="T4" fmla="*/ 5 w 29"/>
                  <a:gd name="T5" fmla="*/ 6 h 29"/>
                  <a:gd name="T6" fmla="*/ 23 w 29"/>
                  <a:gd name="T7" fmla="*/ 5 h 29"/>
                  <a:gd name="T8" fmla="*/ 24 w 29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24" y="24"/>
                    </a:moveTo>
                    <a:cubicBezTo>
                      <a:pt x="19" y="29"/>
                      <a:pt x="10" y="29"/>
                      <a:pt x="5" y="24"/>
                    </a:cubicBezTo>
                    <a:cubicBezTo>
                      <a:pt x="0" y="19"/>
                      <a:pt x="0" y="11"/>
                      <a:pt x="5" y="6"/>
                    </a:cubicBezTo>
                    <a:cubicBezTo>
                      <a:pt x="10" y="1"/>
                      <a:pt x="18" y="0"/>
                      <a:pt x="23" y="5"/>
                    </a:cubicBezTo>
                    <a:cubicBezTo>
                      <a:pt x="28" y="10"/>
                      <a:pt x="29" y="19"/>
                      <a:pt x="24" y="24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116"/>
              <p:cNvSpPr/>
              <p:nvPr/>
            </p:nvSpPr>
            <p:spPr bwMode="auto">
              <a:xfrm>
                <a:off x="3024" y="2090"/>
                <a:ext cx="200" cy="201"/>
              </a:xfrm>
              <a:custGeom>
                <a:avLst/>
                <a:gdLst>
                  <a:gd name="T0" fmla="*/ 34 w 41"/>
                  <a:gd name="T1" fmla="*/ 33 h 41"/>
                  <a:gd name="T2" fmla="*/ 8 w 41"/>
                  <a:gd name="T3" fmla="*/ 34 h 41"/>
                  <a:gd name="T4" fmla="*/ 7 w 41"/>
                  <a:gd name="T5" fmla="*/ 8 h 41"/>
                  <a:gd name="T6" fmla="*/ 33 w 41"/>
                  <a:gd name="T7" fmla="*/ 7 h 41"/>
                  <a:gd name="T8" fmla="*/ 34 w 41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34" y="33"/>
                    </a:moveTo>
                    <a:cubicBezTo>
                      <a:pt x="27" y="40"/>
                      <a:pt x="15" y="41"/>
                      <a:pt x="8" y="34"/>
                    </a:cubicBezTo>
                    <a:cubicBezTo>
                      <a:pt x="0" y="27"/>
                      <a:pt x="0" y="15"/>
                      <a:pt x="7" y="8"/>
                    </a:cubicBezTo>
                    <a:cubicBezTo>
                      <a:pt x="14" y="0"/>
                      <a:pt x="26" y="0"/>
                      <a:pt x="33" y="7"/>
                    </a:cubicBezTo>
                    <a:cubicBezTo>
                      <a:pt x="40" y="14"/>
                      <a:pt x="41" y="26"/>
                      <a:pt x="34" y="33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117"/>
              <p:cNvSpPr/>
              <p:nvPr/>
            </p:nvSpPr>
            <p:spPr bwMode="auto">
              <a:xfrm>
                <a:off x="2814" y="2100"/>
                <a:ext cx="239" cy="235"/>
              </a:xfrm>
              <a:custGeom>
                <a:avLst/>
                <a:gdLst>
                  <a:gd name="T0" fmla="*/ 40 w 49"/>
                  <a:gd name="T1" fmla="*/ 39 h 48"/>
                  <a:gd name="T2" fmla="*/ 9 w 49"/>
                  <a:gd name="T3" fmla="*/ 40 h 48"/>
                  <a:gd name="T4" fmla="*/ 8 w 49"/>
                  <a:gd name="T5" fmla="*/ 9 h 48"/>
                  <a:gd name="T6" fmla="*/ 39 w 49"/>
                  <a:gd name="T7" fmla="*/ 8 h 48"/>
                  <a:gd name="T8" fmla="*/ 40 w 49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40" y="39"/>
                    </a:moveTo>
                    <a:cubicBezTo>
                      <a:pt x="32" y="48"/>
                      <a:pt x="18" y="48"/>
                      <a:pt x="9" y="40"/>
                    </a:cubicBezTo>
                    <a:cubicBezTo>
                      <a:pt x="0" y="32"/>
                      <a:pt x="0" y="18"/>
                      <a:pt x="8" y="9"/>
                    </a:cubicBezTo>
                    <a:cubicBezTo>
                      <a:pt x="17" y="0"/>
                      <a:pt x="31" y="0"/>
                      <a:pt x="39" y="8"/>
                    </a:cubicBezTo>
                    <a:cubicBezTo>
                      <a:pt x="48" y="16"/>
                      <a:pt x="49" y="30"/>
                      <a:pt x="40" y="39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118"/>
              <p:cNvSpPr/>
              <p:nvPr/>
            </p:nvSpPr>
            <p:spPr bwMode="auto">
              <a:xfrm>
                <a:off x="2917" y="2022"/>
                <a:ext cx="234" cy="239"/>
              </a:xfrm>
              <a:custGeom>
                <a:avLst/>
                <a:gdLst>
                  <a:gd name="T0" fmla="*/ 40 w 48"/>
                  <a:gd name="T1" fmla="*/ 39 h 49"/>
                  <a:gd name="T2" fmla="*/ 9 w 48"/>
                  <a:gd name="T3" fmla="*/ 40 h 49"/>
                  <a:gd name="T4" fmla="*/ 8 w 48"/>
                  <a:gd name="T5" fmla="*/ 9 h 49"/>
                  <a:gd name="T6" fmla="*/ 39 w 48"/>
                  <a:gd name="T7" fmla="*/ 8 h 49"/>
                  <a:gd name="T8" fmla="*/ 40 w 48"/>
                  <a:gd name="T9" fmla="*/ 3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9">
                    <a:moveTo>
                      <a:pt x="40" y="39"/>
                    </a:moveTo>
                    <a:cubicBezTo>
                      <a:pt x="32" y="48"/>
                      <a:pt x="18" y="49"/>
                      <a:pt x="9" y="40"/>
                    </a:cubicBezTo>
                    <a:cubicBezTo>
                      <a:pt x="0" y="32"/>
                      <a:pt x="0" y="18"/>
                      <a:pt x="8" y="9"/>
                    </a:cubicBezTo>
                    <a:cubicBezTo>
                      <a:pt x="17" y="0"/>
                      <a:pt x="31" y="0"/>
                      <a:pt x="39" y="8"/>
                    </a:cubicBezTo>
                    <a:cubicBezTo>
                      <a:pt x="48" y="17"/>
                      <a:pt x="48" y="31"/>
                      <a:pt x="40" y="39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119"/>
              <p:cNvSpPr/>
              <p:nvPr/>
            </p:nvSpPr>
            <p:spPr bwMode="auto">
              <a:xfrm>
                <a:off x="2946" y="2178"/>
                <a:ext cx="239" cy="235"/>
              </a:xfrm>
              <a:custGeom>
                <a:avLst/>
                <a:gdLst>
                  <a:gd name="T0" fmla="*/ 40 w 49"/>
                  <a:gd name="T1" fmla="*/ 39 h 48"/>
                  <a:gd name="T2" fmla="*/ 9 w 49"/>
                  <a:gd name="T3" fmla="*/ 40 h 48"/>
                  <a:gd name="T4" fmla="*/ 8 w 49"/>
                  <a:gd name="T5" fmla="*/ 9 h 48"/>
                  <a:gd name="T6" fmla="*/ 39 w 49"/>
                  <a:gd name="T7" fmla="*/ 8 h 48"/>
                  <a:gd name="T8" fmla="*/ 40 w 49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40" y="39"/>
                    </a:moveTo>
                    <a:cubicBezTo>
                      <a:pt x="32" y="48"/>
                      <a:pt x="18" y="48"/>
                      <a:pt x="9" y="40"/>
                    </a:cubicBezTo>
                    <a:cubicBezTo>
                      <a:pt x="0" y="31"/>
                      <a:pt x="0" y="18"/>
                      <a:pt x="8" y="9"/>
                    </a:cubicBezTo>
                    <a:cubicBezTo>
                      <a:pt x="17" y="0"/>
                      <a:pt x="31" y="0"/>
                      <a:pt x="39" y="8"/>
                    </a:cubicBezTo>
                    <a:cubicBezTo>
                      <a:pt x="48" y="16"/>
                      <a:pt x="49" y="30"/>
                      <a:pt x="40" y="39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120"/>
              <p:cNvSpPr/>
              <p:nvPr/>
            </p:nvSpPr>
            <p:spPr bwMode="auto">
              <a:xfrm>
                <a:off x="2483" y="2193"/>
                <a:ext cx="346" cy="533"/>
              </a:xfrm>
              <a:custGeom>
                <a:avLst/>
                <a:gdLst>
                  <a:gd name="T0" fmla="*/ 12 w 71"/>
                  <a:gd name="T1" fmla="*/ 99 h 109"/>
                  <a:gd name="T2" fmla="*/ 5 w 71"/>
                  <a:gd name="T3" fmla="*/ 96 h 109"/>
                  <a:gd name="T4" fmla="*/ 47 w 71"/>
                  <a:gd name="T5" fmla="*/ 15 h 109"/>
                  <a:gd name="T6" fmla="*/ 66 w 71"/>
                  <a:gd name="T7" fmla="*/ 3 h 109"/>
                  <a:gd name="T8" fmla="*/ 66 w 71"/>
                  <a:gd name="T9" fmla="*/ 4 h 109"/>
                  <a:gd name="T10" fmla="*/ 65 w 71"/>
                  <a:gd name="T11" fmla="*/ 26 h 109"/>
                  <a:gd name="T12" fmla="*/ 12 w 71"/>
                  <a:gd name="T13" fmla="*/ 9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09">
                    <a:moveTo>
                      <a:pt x="12" y="99"/>
                    </a:moveTo>
                    <a:cubicBezTo>
                      <a:pt x="3" y="109"/>
                      <a:pt x="0" y="107"/>
                      <a:pt x="5" y="96"/>
                    </a:cubicBezTo>
                    <a:cubicBezTo>
                      <a:pt x="17" y="68"/>
                      <a:pt x="31" y="41"/>
                      <a:pt x="47" y="15"/>
                    </a:cubicBezTo>
                    <a:cubicBezTo>
                      <a:pt x="53" y="4"/>
                      <a:pt x="61" y="0"/>
                      <a:pt x="66" y="3"/>
                    </a:cubicBezTo>
                    <a:cubicBezTo>
                      <a:pt x="66" y="3"/>
                      <a:pt x="66" y="3"/>
                      <a:pt x="66" y="4"/>
                    </a:cubicBezTo>
                    <a:cubicBezTo>
                      <a:pt x="71" y="6"/>
                      <a:pt x="71" y="15"/>
                      <a:pt x="65" y="26"/>
                    </a:cubicBezTo>
                    <a:cubicBezTo>
                      <a:pt x="49" y="52"/>
                      <a:pt x="31" y="76"/>
                      <a:pt x="12" y="99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121"/>
              <p:cNvSpPr/>
              <p:nvPr/>
            </p:nvSpPr>
            <p:spPr bwMode="auto">
              <a:xfrm>
                <a:off x="2580" y="2036"/>
                <a:ext cx="147" cy="142"/>
              </a:xfrm>
              <a:custGeom>
                <a:avLst/>
                <a:gdLst>
                  <a:gd name="T0" fmla="*/ 26 w 30"/>
                  <a:gd name="T1" fmla="*/ 21 h 29"/>
                  <a:gd name="T2" fmla="*/ 8 w 30"/>
                  <a:gd name="T3" fmla="*/ 26 h 29"/>
                  <a:gd name="T4" fmla="*/ 4 w 30"/>
                  <a:gd name="T5" fmla="*/ 8 h 29"/>
                  <a:gd name="T6" fmla="*/ 22 w 30"/>
                  <a:gd name="T7" fmla="*/ 3 h 29"/>
                  <a:gd name="T8" fmla="*/ 26 w 30"/>
                  <a:gd name="T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6" y="21"/>
                    </a:moveTo>
                    <a:cubicBezTo>
                      <a:pt x="23" y="28"/>
                      <a:pt x="15" y="29"/>
                      <a:pt x="8" y="26"/>
                    </a:cubicBezTo>
                    <a:cubicBezTo>
                      <a:pt x="2" y="22"/>
                      <a:pt x="0" y="14"/>
                      <a:pt x="4" y="8"/>
                    </a:cubicBezTo>
                    <a:cubicBezTo>
                      <a:pt x="8" y="1"/>
                      <a:pt x="16" y="0"/>
                      <a:pt x="22" y="3"/>
                    </a:cubicBezTo>
                    <a:cubicBezTo>
                      <a:pt x="28" y="7"/>
                      <a:pt x="30" y="15"/>
                      <a:pt x="26" y="21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122"/>
              <p:cNvSpPr/>
              <p:nvPr/>
            </p:nvSpPr>
            <p:spPr bwMode="auto">
              <a:xfrm>
                <a:off x="2775" y="1988"/>
                <a:ext cx="147" cy="146"/>
              </a:xfrm>
              <a:custGeom>
                <a:avLst/>
                <a:gdLst>
                  <a:gd name="T0" fmla="*/ 26 w 30"/>
                  <a:gd name="T1" fmla="*/ 22 h 30"/>
                  <a:gd name="T2" fmla="*/ 8 w 30"/>
                  <a:gd name="T3" fmla="*/ 27 h 30"/>
                  <a:gd name="T4" fmla="*/ 4 w 30"/>
                  <a:gd name="T5" fmla="*/ 8 h 30"/>
                  <a:gd name="T6" fmla="*/ 22 w 30"/>
                  <a:gd name="T7" fmla="*/ 4 h 30"/>
                  <a:gd name="T8" fmla="*/ 26 w 30"/>
                  <a:gd name="T9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6" y="22"/>
                    </a:moveTo>
                    <a:cubicBezTo>
                      <a:pt x="22" y="28"/>
                      <a:pt x="14" y="30"/>
                      <a:pt x="8" y="27"/>
                    </a:cubicBezTo>
                    <a:cubicBezTo>
                      <a:pt x="2" y="23"/>
                      <a:pt x="0" y="15"/>
                      <a:pt x="4" y="8"/>
                    </a:cubicBezTo>
                    <a:cubicBezTo>
                      <a:pt x="8" y="2"/>
                      <a:pt x="16" y="0"/>
                      <a:pt x="22" y="4"/>
                    </a:cubicBezTo>
                    <a:cubicBezTo>
                      <a:pt x="28" y="8"/>
                      <a:pt x="30" y="16"/>
                      <a:pt x="26" y="22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123"/>
              <p:cNvSpPr/>
              <p:nvPr/>
            </p:nvSpPr>
            <p:spPr bwMode="auto">
              <a:xfrm>
                <a:off x="2863" y="2095"/>
                <a:ext cx="147" cy="147"/>
              </a:xfrm>
              <a:custGeom>
                <a:avLst/>
                <a:gdLst>
                  <a:gd name="T0" fmla="*/ 26 w 30"/>
                  <a:gd name="T1" fmla="*/ 21 h 30"/>
                  <a:gd name="T2" fmla="*/ 8 w 30"/>
                  <a:gd name="T3" fmla="*/ 26 h 30"/>
                  <a:gd name="T4" fmla="*/ 3 w 30"/>
                  <a:gd name="T5" fmla="*/ 8 h 30"/>
                  <a:gd name="T6" fmla="*/ 22 w 30"/>
                  <a:gd name="T7" fmla="*/ 3 h 30"/>
                  <a:gd name="T8" fmla="*/ 26 w 30"/>
                  <a:gd name="T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6" y="21"/>
                    </a:moveTo>
                    <a:cubicBezTo>
                      <a:pt x="22" y="28"/>
                      <a:pt x="14" y="30"/>
                      <a:pt x="8" y="26"/>
                    </a:cubicBezTo>
                    <a:cubicBezTo>
                      <a:pt x="2" y="22"/>
                      <a:pt x="0" y="14"/>
                      <a:pt x="3" y="8"/>
                    </a:cubicBezTo>
                    <a:cubicBezTo>
                      <a:pt x="7" y="1"/>
                      <a:pt x="15" y="0"/>
                      <a:pt x="22" y="3"/>
                    </a:cubicBezTo>
                    <a:cubicBezTo>
                      <a:pt x="28" y="7"/>
                      <a:pt x="30" y="15"/>
                      <a:pt x="26" y="21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124"/>
              <p:cNvSpPr/>
              <p:nvPr/>
            </p:nvSpPr>
            <p:spPr bwMode="auto">
              <a:xfrm>
                <a:off x="2756" y="2051"/>
                <a:ext cx="205" cy="206"/>
              </a:xfrm>
              <a:custGeom>
                <a:avLst/>
                <a:gdLst>
                  <a:gd name="T0" fmla="*/ 37 w 42"/>
                  <a:gd name="T1" fmla="*/ 31 h 42"/>
                  <a:gd name="T2" fmla="*/ 12 w 42"/>
                  <a:gd name="T3" fmla="*/ 37 h 42"/>
                  <a:gd name="T4" fmla="*/ 6 w 42"/>
                  <a:gd name="T5" fmla="*/ 12 h 42"/>
                  <a:gd name="T6" fmla="*/ 31 w 42"/>
                  <a:gd name="T7" fmla="*/ 6 h 42"/>
                  <a:gd name="T8" fmla="*/ 37 w 42"/>
                  <a:gd name="T9" fmla="*/ 3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37" y="31"/>
                    </a:moveTo>
                    <a:cubicBezTo>
                      <a:pt x="31" y="39"/>
                      <a:pt x="20" y="42"/>
                      <a:pt x="12" y="37"/>
                    </a:cubicBezTo>
                    <a:cubicBezTo>
                      <a:pt x="3" y="31"/>
                      <a:pt x="0" y="20"/>
                      <a:pt x="6" y="12"/>
                    </a:cubicBezTo>
                    <a:cubicBezTo>
                      <a:pt x="11" y="3"/>
                      <a:pt x="22" y="0"/>
                      <a:pt x="31" y="6"/>
                    </a:cubicBezTo>
                    <a:cubicBezTo>
                      <a:pt x="39" y="11"/>
                      <a:pt x="42" y="22"/>
                      <a:pt x="37" y="31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125"/>
              <p:cNvSpPr/>
              <p:nvPr/>
            </p:nvSpPr>
            <p:spPr bwMode="auto">
              <a:xfrm>
                <a:off x="2556" y="2100"/>
                <a:ext cx="244" cy="245"/>
              </a:xfrm>
              <a:custGeom>
                <a:avLst/>
                <a:gdLst>
                  <a:gd name="T0" fmla="*/ 44 w 50"/>
                  <a:gd name="T1" fmla="*/ 36 h 50"/>
                  <a:gd name="T2" fmla="*/ 14 w 50"/>
                  <a:gd name="T3" fmla="*/ 44 h 50"/>
                  <a:gd name="T4" fmla="*/ 6 w 50"/>
                  <a:gd name="T5" fmla="*/ 13 h 50"/>
                  <a:gd name="T6" fmla="*/ 37 w 50"/>
                  <a:gd name="T7" fmla="*/ 6 h 50"/>
                  <a:gd name="T8" fmla="*/ 44 w 50"/>
                  <a:gd name="T9" fmla="*/ 3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44" y="36"/>
                    </a:moveTo>
                    <a:cubicBezTo>
                      <a:pt x="38" y="47"/>
                      <a:pt x="24" y="50"/>
                      <a:pt x="14" y="44"/>
                    </a:cubicBezTo>
                    <a:cubicBezTo>
                      <a:pt x="3" y="37"/>
                      <a:pt x="0" y="24"/>
                      <a:pt x="6" y="13"/>
                    </a:cubicBezTo>
                    <a:cubicBezTo>
                      <a:pt x="13" y="3"/>
                      <a:pt x="26" y="0"/>
                      <a:pt x="37" y="6"/>
                    </a:cubicBezTo>
                    <a:cubicBezTo>
                      <a:pt x="47" y="12"/>
                      <a:pt x="50" y="26"/>
                      <a:pt x="44" y="36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126"/>
              <p:cNvSpPr/>
              <p:nvPr/>
            </p:nvSpPr>
            <p:spPr bwMode="auto">
              <a:xfrm>
                <a:off x="2639" y="2002"/>
                <a:ext cx="244" cy="245"/>
              </a:xfrm>
              <a:custGeom>
                <a:avLst/>
                <a:gdLst>
                  <a:gd name="T0" fmla="*/ 44 w 50"/>
                  <a:gd name="T1" fmla="*/ 37 h 50"/>
                  <a:gd name="T2" fmla="*/ 14 w 50"/>
                  <a:gd name="T3" fmla="*/ 44 h 50"/>
                  <a:gd name="T4" fmla="*/ 6 w 50"/>
                  <a:gd name="T5" fmla="*/ 13 h 50"/>
                  <a:gd name="T6" fmla="*/ 37 w 50"/>
                  <a:gd name="T7" fmla="*/ 6 h 50"/>
                  <a:gd name="T8" fmla="*/ 44 w 50"/>
                  <a:gd name="T9" fmla="*/ 3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44" y="37"/>
                    </a:moveTo>
                    <a:cubicBezTo>
                      <a:pt x="38" y="47"/>
                      <a:pt x="24" y="50"/>
                      <a:pt x="14" y="44"/>
                    </a:cubicBezTo>
                    <a:cubicBezTo>
                      <a:pt x="3" y="37"/>
                      <a:pt x="0" y="24"/>
                      <a:pt x="6" y="13"/>
                    </a:cubicBezTo>
                    <a:cubicBezTo>
                      <a:pt x="13" y="3"/>
                      <a:pt x="26" y="0"/>
                      <a:pt x="37" y="6"/>
                    </a:cubicBezTo>
                    <a:cubicBezTo>
                      <a:pt x="47" y="13"/>
                      <a:pt x="50" y="26"/>
                      <a:pt x="44" y="3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127"/>
              <p:cNvSpPr/>
              <p:nvPr/>
            </p:nvSpPr>
            <p:spPr bwMode="auto">
              <a:xfrm>
                <a:off x="2702" y="2149"/>
                <a:ext cx="244" cy="244"/>
              </a:xfrm>
              <a:custGeom>
                <a:avLst/>
                <a:gdLst>
                  <a:gd name="T0" fmla="*/ 44 w 50"/>
                  <a:gd name="T1" fmla="*/ 36 h 50"/>
                  <a:gd name="T2" fmla="*/ 13 w 50"/>
                  <a:gd name="T3" fmla="*/ 43 h 50"/>
                  <a:gd name="T4" fmla="*/ 6 w 50"/>
                  <a:gd name="T5" fmla="*/ 13 h 50"/>
                  <a:gd name="T6" fmla="*/ 36 w 50"/>
                  <a:gd name="T7" fmla="*/ 6 h 50"/>
                  <a:gd name="T8" fmla="*/ 44 w 50"/>
                  <a:gd name="T9" fmla="*/ 3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44" y="36"/>
                    </a:moveTo>
                    <a:cubicBezTo>
                      <a:pt x="37" y="47"/>
                      <a:pt x="24" y="50"/>
                      <a:pt x="13" y="43"/>
                    </a:cubicBezTo>
                    <a:cubicBezTo>
                      <a:pt x="3" y="37"/>
                      <a:pt x="0" y="24"/>
                      <a:pt x="6" y="13"/>
                    </a:cubicBezTo>
                    <a:cubicBezTo>
                      <a:pt x="12" y="3"/>
                      <a:pt x="26" y="0"/>
                      <a:pt x="36" y="6"/>
                    </a:cubicBezTo>
                    <a:cubicBezTo>
                      <a:pt x="47" y="12"/>
                      <a:pt x="50" y="26"/>
                      <a:pt x="44" y="36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128"/>
              <p:cNvSpPr/>
              <p:nvPr/>
            </p:nvSpPr>
            <p:spPr bwMode="auto">
              <a:xfrm>
                <a:off x="2551" y="2472"/>
                <a:ext cx="517" cy="371"/>
              </a:xfrm>
              <a:custGeom>
                <a:avLst/>
                <a:gdLst>
                  <a:gd name="T0" fmla="*/ 10 w 106"/>
                  <a:gd name="T1" fmla="*/ 64 h 76"/>
                  <a:gd name="T2" fmla="*/ 14 w 106"/>
                  <a:gd name="T3" fmla="*/ 70 h 76"/>
                  <a:gd name="T4" fmla="*/ 92 w 106"/>
                  <a:gd name="T5" fmla="*/ 25 h 76"/>
                  <a:gd name="T6" fmla="*/ 103 w 106"/>
                  <a:gd name="T7" fmla="*/ 5 h 76"/>
                  <a:gd name="T8" fmla="*/ 103 w 106"/>
                  <a:gd name="T9" fmla="*/ 5 h 76"/>
                  <a:gd name="T10" fmla="*/ 80 w 106"/>
                  <a:gd name="T11" fmla="*/ 8 h 76"/>
                  <a:gd name="T12" fmla="*/ 10 w 106"/>
                  <a:gd name="T13" fmla="*/ 6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6">
                    <a:moveTo>
                      <a:pt x="10" y="64"/>
                    </a:moveTo>
                    <a:cubicBezTo>
                      <a:pt x="0" y="73"/>
                      <a:pt x="2" y="76"/>
                      <a:pt x="14" y="70"/>
                    </a:cubicBezTo>
                    <a:cubicBezTo>
                      <a:pt x="41" y="57"/>
                      <a:pt x="67" y="42"/>
                      <a:pt x="92" y="25"/>
                    </a:cubicBezTo>
                    <a:cubicBezTo>
                      <a:pt x="102" y="18"/>
                      <a:pt x="106" y="10"/>
                      <a:pt x="103" y="5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100" y="0"/>
                      <a:pt x="91" y="0"/>
                      <a:pt x="80" y="8"/>
                    </a:cubicBezTo>
                    <a:cubicBezTo>
                      <a:pt x="55" y="25"/>
                      <a:pt x="32" y="44"/>
                      <a:pt x="10" y="6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129"/>
              <p:cNvSpPr/>
              <p:nvPr/>
            </p:nvSpPr>
            <p:spPr bwMode="auto">
              <a:xfrm>
                <a:off x="3088" y="2569"/>
                <a:ext cx="146" cy="147"/>
              </a:xfrm>
              <a:custGeom>
                <a:avLst/>
                <a:gdLst>
                  <a:gd name="T0" fmla="*/ 8 w 30"/>
                  <a:gd name="T1" fmla="*/ 4 h 30"/>
                  <a:gd name="T2" fmla="*/ 4 w 30"/>
                  <a:gd name="T3" fmla="*/ 22 h 30"/>
                  <a:gd name="T4" fmla="*/ 23 w 30"/>
                  <a:gd name="T5" fmla="*/ 26 h 30"/>
                  <a:gd name="T6" fmla="*/ 26 w 30"/>
                  <a:gd name="T7" fmla="*/ 7 h 30"/>
                  <a:gd name="T8" fmla="*/ 8 w 30"/>
                  <a:gd name="T9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8" y="4"/>
                    </a:moveTo>
                    <a:cubicBezTo>
                      <a:pt x="2" y="8"/>
                      <a:pt x="0" y="16"/>
                      <a:pt x="4" y="22"/>
                    </a:cubicBezTo>
                    <a:cubicBezTo>
                      <a:pt x="8" y="28"/>
                      <a:pt x="17" y="30"/>
                      <a:pt x="23" y="26"/>
                    </a:cubicBezTo>
                    <a:cubicBezTo>
                      <a:pt x="29" y="22"/>
                      <a:pt x="30" y="13"/>
                      <a:pt x="26" y="7"/>
                    </a:cubicBezTo>
                    <a:cubicBezTo>
                      <a:pt x="22" y="1"/>
                      <a:pt x="14" y="0"/>
                      <a:pt x="8" y="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130"/>
              <p:cNvSpPr/>
              <p:nvPr/>
            </p:nvSpPr>
            <p:spPr bwMode="auto">
              <a:xfrm>
                <a:off x="3122" y="2374"/>
                <a:ext cx="146" cy="142"/>
              </a:xfrm>
              <a:custGeom>
                <a:avLst/>
                <a:gdLst>
                  <a:gd name="T0" fmla="*/ 8 w 30"/>
                  <a:gd name="T1" fmla="*/ 4 h 29"/>
                  <a:gd name="T2" fmla="*/ 5 w 30"/>
                  <a:gd name="T3" fmla="*/ 22 h 29"/>
                  <a:gd name="T4" fmla="*/ 23 w 30"/>
                  <a:gd name="T5" fmla="*/ 25 h 29"/>
                  <a:gd name="T6" fmla="*/ 26 w 30"/>
                  <a:gd name="T7" fmla="*/ 7 h 29"/>
                  <a:gd name="T8" fmla="*/ 8 w 30"/>
                  <a:gd name="T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8" y="4"/>
                    </a:moveTo>
                    <a:cubicBezTo>
                      <a:pt x="2" y="8"/>
                      <a:pt x="0" y="16"/>
                      <a:pt x="5" y="22"/>
                    </a:cubicBezTo>
                    <a:cubicBezTo>
                      <a:pt x="9" y="28"/>
                      <a:pt x="17" y="29"/>
                      <a:pt x="23" y="25"/>
                    </a:cubicBezTo>
                    <a:cubicBezTo>
                      <a:pt x="29" y="21"/>
                      <a:pt x="30" y="13"/>
                      <a:pt x="26" y="7"/>
                    </a:cubicBezTo>
                    <a:cubicBezTo>
                      <a:pt x="22" y="1"/>
                      <a:pt x="14" y="0"/>
                      <a:pt x="8" y="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131"/>
              <p:cNvSpPr/>
              <p:nvPr/>
            </p:nvSpPr>
            <p:spPr bwMode="auto">
              <a:xfrm>
                <a:off x="3014" y="2291"/>
                <a:ext cx="147" cy="146"/>
              </a:xfrm>
              <a:custGeom>
                <a:avLst/>
                <a:gdLst>
                  <a:gd name="T0" fmla="*/ 8 w 30"/>
                  <a:gd name="T1" fmla="*/ 4 h 30"/>
                  <a:gd name="T2" fmla="*/ 4 w 30"/>
                  <a:gd name="T3" fmla="*/ 22 h 30"/>
                  <a:gd name="T4" fmla="*/ 23 w 30"/>
                  <a:gd name="T5" fmla="*/ 26 h 30"/>
                  <a:gd name="T6" fmla="*/ 26 w 30"/>
                  <a:gd name="T7" fmla="*/ 8 h 30"/>
                  <a:gd name="T8" fmla="*/ 8 w 30"/>
                  <a:gd name="T9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8" y="4"/>
                    </a:moveTo>
                    <a:cubicBezTo>
                      <a:pt x="2" y="8"/>
                      <a:pt x="0" y="16"/>
                      <a:pt x="4" y="22"/>
                    </a:cubicBezTo>
                    <a:cubicBezTo>
                      <a:pt x="9" y="28"/>
                      <a:pt x="17" y="30"/>
                      <a:pt x="23" y="26"/>
                    </a:cubicBezTo>
                    <a:cubicBezTo>
                      <a:pt x="29" y="22"/>
                      <a:pt x="30" y="14"/>
                      <a:pt x="26" y="8"/>
                    </a:cubicBezTo>
                    <a:cubicBezTo>
                      <a:pt x="22" y="2"/>
                      <a:pt x="14" y="0"/>
                      <a:pt x="8" y="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132"/>
              <p:cNvSpPr/>
              <p:nvPr/>
            </p:nvSpPr>
            <p:spPr bwMode="auto">
              <a:xfrm>
                <a:off x="3005" y="2340"/>
                <a:ext cx="200" cy="200"/>
              </a:xfrm>
              <a:custGeom>
                <a:avLst/>
                <a:gdLst>
                  <a:gd name="T0" fmla="*/ 10 w 41"/>
                  <a:gd name="T1" fmla="*/ 5 h 41"/>
                  <a:gd name="T2" fmla="*/ 5 w 41"/>
                  <a:gd name="T3" fmla="*/ 31 h 41"/>
                  <a:gd name="T4" fmla="*/ 31 w 41"/>
                  <a:gd name="T5" fmla="*/ 35 h 41"/>
                  <a:gd name="T6" fmla="*/ 36 w 41"/>
                  <a:gd name="T7" fmla="*/ 10 h 41"/>
                  <a:gd name="T8" fmla="*/ 10 w 41"/>
                  <a:gd name="T9" fmla="*/ 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10" y="5"/>
                    </a:moveTo>
                    <a:cubicBezTo>
                      <a:pt x="2" y="11"/>
                      <a:pt x="0" y="22"/>
                      <a:pt x="5" y="31"/>
                    </a:cubicBezTo>
                    <a:cubicBezTo>
                      <a:pt x="11" y="39"/>
                      <a:pt x="22" y="41"/>
                      <a:pt x="31" y="35"/>
                    </a:cubicBezTo>
                    <a:cubicBezTo>
                      <a:pt x="39" y="30"/>
                      <a:pt x="41" y="18"/>
                      <a:pt x="36" y="10"/>
                    </a:cubicBezTo>
                    <a:cubicBezTo>
                      <a:pt x="30" y="2"/>
                      <a:pt x="18" y="0"/>
                      <a:pt x="10" y="5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133"/>
              <p:cNvSpPr/>
              <p:nvPr/>
            </p:nvSpPr>
            <p:spPr bwMode="auto">
              <a:xfrm>
                <a:off x="2927" y="2501"/>
                <a:ext cx="244" cy="245"/>
              </a:xfrm>
              <a:custGeom>
                <a:avLst/>
                <a:gdLst>
                  <a:gd name="T0" fmla="*/ 12 w 50"/>
                  <a:gd name="T1" fmla="*/ 7 h 50"/>
                  <a:gd name="T2" fmla="*/ 7 w 50"/>
                  <a:gd name="T3" fmla="*/ 37 h 50"/>
                  <a:gd name="T4" fmla="*/ 37 w 50"/>
                  <a:gd name="T5" fmla="*/ 43 h 50"/>
                  <a:gd name="T6" fmla="*/ 43 w 50"/>
                  <a:gd name="T7" fmla="*/ 13 h 50"/>
                  <a:gd name="T8" fmla="*/ 12 w 50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12" y="7"/>
                    </a:moveTo>
                    <a:cubicBezTo>
                      <a:pt x="2" y="14"/>
                      <a:pt x="0" y="27"/>
                      <a:pt x="7" y="37"/>
                    </a:cubicBezTo>
                    <a:cubicBezTo>
                      <a:pt x="13" y="47"/>
                      <a:pt x="27" y="50"/>
                      <a:pt x="37" y="43"/>
                    </a:cubicBezTo>
                    <a:cubicBezTo>
                      <a:pt x="47" y="36"/>
                      <a:pt x="50" y="23"/>
                      <a:pt x="43" y="13"/>
                    </a:cubicBezTo>
                    <a:cubicBezTo>
                      <a:pt x="36" y="3"/>
                      <a:pt x="22" y="0"/>
                      <a:pt x="12" y="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134"/>
              <p:cNvSpPr/>
              <p:nvPr/>
            </p:nvSpPr>
            <p:spPr bwMode="auto">
              <a:xfrm>
                <a:off x="3019" y="2413"/>
                <a:ext cx="244" cy="245"/>
              </a:xfrm>
              <a:custGeom>
                <a:avLst/>
                <a:gdLst>
                  <a:gd name="T0" fmla="*/ 12 w 50"/>
                  <a:gd name="T1" fmla="*/ 7 h 50"/>
                  <a:gd name="T2" fmla="*/ 6 w 50"/>
                  <a:gd name="T3" fmla="*/ 37 h 50"/>
                  <a:gd name="T4" fmla="*/ 37 w 50"/>
                  <a:gd name="T5" fmla="*/ 43 h 50"/>
                  <a:gd name="T6" fmla="*/ 43 w 50"/>
                  <a:gd name="T7" fmla="*/ 13 h 50"/>
                  <a:gd name="T8" fmla="*/ 12 w 50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12" y="7"/>
                    </a:moveTo>
                    <a:cubicBezTo>
                      <a:pt x="2" y="14"/>
                      <a:pt x="0" y="27"/>
                      <a:pt x="6" y="37"/>
                    </a:cubicBezTo>
                    <a:cubicBezTo>
                      <a:pt x="13" y="47"/>
                      <a:pt x="27" y="50"/>
                      <a:pt x="37" y="43"/>
                    </a:cubicBezTo>
                    <a:cubicBezTo>
                      <a:pt x="47" y="36"/>
                      <a:pt x="50" y="23"/>
                      <a:pt x="43" y="13"/>
                    </a:cubicBezTo>
                    <a:cubicBezTo>
                      <a:pt x="36" y="2"/>
                      <a:pt x="22" y="0"/>
                      <a:pt x="12" y="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135"/>
              <p:cNvSpPr/>
              <p:nvPr/>
            </p:nvSpPr>
            <p:spPr bwMode="auto">
              <a:xfrm>
                <a:off x="2868" y="2359"/>
                <a:ext cx="244" cy="245"/>
              </a:xfrm>
              <a:custGeom>
                <a:avLst/>
                <a:gdLst>
                  <a:gd name="T0" fmla="*/ 13 w 50"/>
                  <a:gd name="T1" fmla="*/ 7 h 50"/>
                  <a:gd name="T2" fmla="*/ 7 w 50"/>
                  <a:gd name="T3" fmla="*/ 37 h 50"/>
                  <a:gd name="T4" fmla="*/ 38 w 50"/>
                  <a:gd name="T5" fmla="*/ 43 h 50"/>
                  <a:gd name="T6" fmla="*/ 43 w 50"/>
                  <a:gd name="T7" fmla="*/ 12 h 50"/>
                  <a:gd name="T8" fmla="*/ 13 w 50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13" y="7"/>
                    </a:moveTo>
                    <a:cubicBezTo>
                      <a:pt x="3" y="14"/>
                      <a:pt x="0" y="27"/>
                      <a:pt x="7" y="37"/>
                    </a:cubicBezTo>
                    <a:cubicBezTo>
                      <a:pt x="14" y="47"/>
                      <a:pt x="28" y="50"/>
                      <a:pt x="38" y="43"/>
                    </a:cubicBezTo>
                    <a:cubicBezTo>
                      <a:pt x="48" y="36"/>
                      <a:pt x="50" y="22"/>
                      <a:pt x="43" y="12"/>
                    </a:cubicBezTo>
                    <a:cubicBezTo>
                      <a:pt x="37" y="2"/>
                      <a:pt x="23" y="0"/>
                      <a:pt x="13" y="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136"/>
              <p:cNvSpPr/>
              <p:nvPr/>
            </p:nvSpPr>
            <p:spPr bwMode="auto">
              <a:xfrm>
                <a:off x="1692" y="2467"/>
                <a:ext cx="1147" cy="1198"/>
              </a:xfrm>
              <a:custGeom>
                <a:avLst/>
                <a:gdLst>
                  <a:gd name="T0" fmla="*/ 31 w 235"/>
                  <a:gd name="T1" fmla="*/ 227 h 245"/>
                  <a:gd name="T2" fmla="*/ 17 w 235"/>
                  <a:gd name="T3" fmla="*/ 213 h 245"/>
                  <a:gd name="T4" fmla="*/ 139 w 235"/>
                  <a:gd name="T5" fmla="*/ 30 h 245"/>
                  <a:gd name="T6" fmla="*/ 211 w 235"/>
                  <a:gd name="T7" fmla="*/ 22 h 245"/>
                  <a:gd name="T8" fmla="*/ 213 w 235"/>
                  <a:gd name="T9" fmla="*/ 24 h 245"/>
                  <a:gd name="T10" fmla="*/ 208 w 235"/>
                  <a:gd name="T11" fmla="*/ 96 h 245"/>
                  <a:gd name="T12" fmla="*/ 31 w 235"/>
                  <a:gd name="T13" fmla="*/ 22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245">
                    <a:moveTo>
                      <a:pt x="31" y="227"/>
                    </a:moveTo>
                    <a:cubicBezTo>
                      <a:pt x="6" y="245"/>
                      <a:pt x="0" y="239"/>
                      <a:pt x="17" y="213"/>
                    </a:cubicBezTo>
                    <a:cubicBezTo>
                      <a:pt x="139" y="30"/>
                      <a:pt x="139" y="30"/>
                      <a:pt x="139" y="30"/>
                    </a:cubicBezTo>
                    <a:cubicBezTo>
                      <a:pt x="156" y="4"/>
                      <a:pt x="188" y="0"/>
                      <a:pt x="211" y="22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235" y="45"/>
                      <a:pt x="233" y="78"/>
                      <a:pt x="208" y="96"/>
                    </a:cubicBezTo>
                    <a:lnTo>
                      <a:pt x="31" y="227"/>
                    </a:ln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137"/>
              <p:cNvSpPr/>
              <p:nvPr/>
            </p:nvSpPr>
            <p:spPr bwMode="auto">
              <a:xfrm>
                <a:off x="1731" y="2579"/>
                <a:ext cx="1108" cy="1057"/>
              </a:xfrm>
              <a:custGeom>
                <a:avLst/>
                <a:gdLst>
                  <a:gd name="T0" fmla="*/ 205 w 227"/>
                  <a:gd name="T1" fmla="*/ 1 h 216"/>
                  <a:gd name="T2" fmla="*/ 204 w 227"/>
                  <a:gd name="T3" fmla="*/ 0 h 216"/>
                  <a:gd name="T4" fmla="*/ 0 w 227"/>
                  <a:gd name="T5" fmla="*/ 214 h 216"/>
                  <a:gd name="T6" fmla="*/ 23 w 227"/>
                  <a:gd name="T7" fmla="*/ 204 h 216"/>
                  <a:gd name="T8" fmla="*/ 200 w 227"/>
                  <a:gd name="T9" fmla="*/ 73 h 216"/>
                  <a:gd name="T10" fmla="*/ 205 w 227"/>
                  <a:gd name="T11" fmla="*/ 1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216">
                    <a:moveTo>
                      <a:pt x="205" y="1"/>
                    </a:moveTo>
                    <a:cubicBezTo>
                      <a:pt x="204" y="0"/>
                      <a:pt x="204" y="0"/>
                      <a:pt x="204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3" y="216"/>
                      <a:pt x="11" y="213"/>
                      <a:pt x="23" y="204"/>
                    </a:cubicBezTo>
                    <a:cubicBezTo>
                      <a:pt x="200" y="73"/>
                      <a:pt x="200" y="73"/>
                      <a:pt x="200" y="73"/>
                    </a:cubicBezTo>
                    <a:cubicBezTo>
                      <a:pt x="225" y="55"/>
                      <a:pt x="227" y="22"/>
                      <a:pt x="205" y="1"/>
                    </a:cubicBez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141"/>
              <p:cNvSpPr/>
              <p:nvPr/>
            </p:nvSpPr>
            <p:spPr bwMode="auto">
              <a:xfrm>
                <a:off x="1345" y="1909"/>
                <a:ext cx="1108" cy="1057"/>
              </a:xfrm>
              <a:custGeom>
                <a:avLst/>
                <a:gdLst>
                  <a:gd name="T0" fmla="*/ 202 w 227"/>
                  <a:gd name="T1" fmla="*/ 196 h 216"/>
                  <a:gd name="T2" fmla="*/ 206 w 227"/>
                  <a:gd name="T3" fmla="*/ 192 h 216"/>
                  <a:gd name="T4" fmla="*/ 56 w 227"/>
                  <a:gd name="T5" fmla="*/ 34 h 216"/>
                  <a:gd name="T6" fmla="*/ 7 w 227"/>
                  <a:gd name="T7" fmla="*/ 6 h 216"/>
                  <a:gd name="T8" fmla="*/ 6 w 227"/>
                  <a:gd name="T9" fmla="*/ 7 h 216"/>
                  <a:gd name="T10" fmla="*/ 37 w 227"/>
                  <a:gd name="T11" fmla="*/ 55 h 216"/>
                  <a:gd name="T12" fmla="*/ 202 w 227"/>
                  <a:gd name="T13" fmla="*/ 19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16">
                    <a:moveTo>
                      <a:pt x="202" y="196"/>
                    </a:moveTo>
                    <a:cubicBezTo>
                      <a:pt x="225" y="216"/>
                      <a:pt x="227" y="214"/>
                      <a:pt x="206" y="192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35" y="12"/>
                      <a:pt x="13" y="0"/>
                      <a:pt x="7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0" y="13"/>
                      <a:pt x="14" y="35"/>
                      <a:pt x="37" y="55"/>
                    </a:cubicBezTo>
                    <a:lnTo>
                      <a:pt x="202" y="196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142"/>
              <p:cNvSpPr/>
              <p:nvPr/>
            </p:nvSpPr>
            <p:spPr bwMode="auto">
              <a:xfrm>
                <a:off x="1170" y="2007"/>
                <a:ext cx="1108" cy="1056"/>
              </a:xfrm>
              <a:custGeom>
                <a:avLst/>
                <a:gdLst>
                  <a:gd name="T0" fmla="*/ 202 w 227"/>
                  <a:gd name="T1" fmla="*/ 196 h 216"/>
                  <a:gd name="T2" fmla="*/ 206 w 227"/>
                  <a:gd name="T3" fmla="*/ 192 h 216"/>
                  <a:gd name="T4" fmla="*/ 56 w 227"/>
                  <a:gd name="T5" fmla="*/ 35 h 216"/>
                  <a:gd name="T6" fmla="*/ 7 w 227"/>
                  <a:gd name="T7" fmla="*/ 6 h 216"/>
                  <a:gd name="T8" fmla="*/ 6 w 227"/>
                  <a:gd name="T9" fmla="*/ 7 h 216"/>
                  <a:gd name="T10" fmla="*/ 37 w 227"/>
                  <a:gd name="T11" fmla="*/ 55 h 216"/>
                  <a:gd name="T12" fmla="*/ 202 w 227"/>
                  <a:gd name="T13" fmla="*/ 19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16">
                    <a:moveTo>
                      <a:pt x="202" y="196"/>
                    </a:moveTo>
                    <a:cubicBezTo>
                      <a:pt x="225" y="216"/>
                      <a:pt x="227" y="214"/>
                      <a:pt x="206" y="192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35" y="12"/>
                      <a:pt x="13" y="0"/>
                      <a:pt x="7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0" y="13"/>
                      <a:pt x="14" y="35"/>
                      <a:pt x="37" y="55"/>
                    </a:cubicBezTo>
                    <a:lnTo>
                      <a:pt x="202" y="196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144"/>
              <p:cNvSpPr/>
              <p:nvPr/>
            </p:nvSpPr>
            <p:spPr bwMode="auto">
              <a:xfrm>
                <a:off x="2434" y="2780"/>
                <a:ext cx="112" cy="102"/>
              </a:xfrm>
              <a:custGeom>
                <a:avLst/>
                <a:gdLst>
                  <a:gd name="T0" fmla="*/ 20 w 23"/>
                  <a:gd name="T1" fmla="*/ 20 h 21"/>
                  <a:gd name="T2" fmla="*/ 21 w 23"/>
                  <a:gd name="T3" fmla="*/ 19 h 21"/>
                  <a:gd name="T4" fmla="*/ 8 w 23"/>
                  <a:gd name="T5" fmla="*/ 2 h 21"/>
                  <a:gd name="T6" fmla="*/ 2 w 23"/>
                  <a:gd name="T7" fmla="*/ 1 h 21"/>
                  <a:gd name="T8" fmla="*/ 2 w 23"/>
                  <a:gd name="T9" fmla="*/ 1 h 21"/>
                  <a:gd name="T10" fmla="*/ 3 w 23"/>
                  <a:gd name="T11" fmla="*/ 7 h 21"/>
                  <a:gd name="T12" fmla="*/ 20 w 23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1">
                    <a:moveTo>
                      <a:pt x="20" y="20"/>
                    </a:moveTo>
                    <a:cubicBezTo>
                      <a:pt x="22" y="21"/>
                      <a:pt x="23" y="21"/>
                      <a:pt x="21" y="1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3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3"/>
                      <a:pt x="1" y="6"/>
                      <a:pt x="3" y="7"/>
                    </a:cubicBez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145"/>
              <p:cNvSpPr/>
              <p:nvPr/>
            </p:nvSpPr>
            <p:spPr bwMode="auto">
              <a:xfrm>
                <a:off x="2365" y="2716"/>
                <a:ext cx="113" cy="103"/>
              </a:xfrm>
              <a:custGeom>
                <a:avLst/>
                <a:gdLst>
                  <a:gd name="T0" fmla="*/ 2 w 23"/>
                  <a:gd name="T1" fmla="*/ 2 h 21"/>
                  <a:gd name="T2" fmla="*/ 3 w 23"/>
                  <a:gd name="T3" fmla="*/ 1 h 21"/>
                  <a:gd name="T4" fmla="*/ 20 w 23"/>
                  <a:gd name="T5" fmla="*/ 14 h 21"/>
                  <a:gd name="T6" fmla="*/ 22 w 23"/>
                  <a:gd name="T7" fmla="*/ 20 h 21"/>
                  <a:gd name="T8" fmla="*/ 21 w 23"/>
                  <a:gd name="T9" fmla="*/ 20 h 21"/>
                  <a:gd name="T10" fmla="*/ 15 w 23"/>
                  <a:gd name="T11" fmla="*/ 19 h 21"/>
                  <a:gd name="T12" fmla="*/ 2 w 23"/>
                  <a:gd name="T13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1">
                    <a:moveTo>
                      <a:pt x="2" y="2"/>
                    </a:moveTo>
                    <a:cubicBezTo>
                      <a:pt x="0" y="0"/>
                      <a:pt x="1" y="0"/>
                      <a:pt x="3" y="1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2" y="15"/>
                      <a:pt x="23" y="18"/>
                      <a:pt x="22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17" y="21"/>
                      <a:pt x="15" y="19"/>
                    </a:cubicBez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146"/>
              <p:cNvSpPr/>
              <p:nvPr/>
            </p:nvSpPr>
            <p:spPr bwMode="auto">
              <a:xfrm>
                <a:off x="2370" y="3019"/>
                <a:ext cx="113" cy="108"/>
              </a:xfrm>
              <a:custGeom>
                <a:avLst/>
                <a:gdLst>
                  <a:gd name="T0" fmla="*/ 20 w 23"/>
                  <a:gd name="T1" fmla="*/ 20 h 22"/>
                  <a:gd name="T2" fmla="*/ 21 w 23"/>
                  <a:gd name="T3" fmla="*/ 19 h 22"/>
                  <a:gd name="T4" fmla="*/ 7 w 23"/>
                  <a:gd name="T5" fmla="*/ 3 h 22"/>
                  <a:gd name="T6" fmla="*/ 1 w 23"/>
                  <a:gd name="T7" fmla="*/ 2 h 22"/>
                  <a:gd name="T8" fmla="*/ 1 w 23"/>
                  <a:gd name="T9" fmla="*/ 2 h 22"/>
                  <a:gd name="T10" fmla="*/ 3 w 23"/>
                  <a:gd name="T11" fmla="*/ 8 h 22"/>
                  <a:gd name="T12" fmla="*/ 20 w 23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20" y="20"/>
                    </a:moveTo>
                    <a:cubicBezTo>
                      <a:pt x="22" y="22"/>
                      <a:pt x="23" y="21"/>
                      <a:pt x="21" y="1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1"/>
                      <a:pt x="3" y="0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6"/>
                      <a:pt x="3" y="8"/>
                    </a:cubicBez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147"/>
              <p:cNvSpPr/>
              <p:nvPr/>
            </p:nvSpPr>
            <p:spPr bwMode="auto">
              <a:xfrm>
                <a:off x="2302" y="2956"/>
                <a:ext cx="112" cy="107"/>
              </a:xfrm>
              <a:custGeom>
                <a:avLst/>
                <a:gdLst>
                  <a:gd name="T0" fmla="*/ 2 w 23"/>
                  <a:gd name="T1" fmla="*/ 3 h 22"/>
                  <a:gd name="T2" fmla="*/ 3 w 23"/>
                  <a:gd name="T3" fmla="*/ 2 h 22"/>
                  <a:gd name="T4" fmla="*/ 20 w 23"/>
                  <a:gd name="T5" fmla="*/ 14 h 22"/>
                  <a:gd name="T6" fmla="*/ 21 w 23"/>
                  <a:gd name="T7" fmla="*/ 20 h 22"/>
                  <a:gd name="T8" fmla="*/ 21 w 23"/>
                  <a:gd name="T9" fmla="*/ 20 h 22"/>
                  <a:gd name="T10" fmla="*/ 15 w 23"/>
                  <a:gd name="T11" fmla="*/ 19 h 22"/>
                  <a:gd name="T12" fmla="*/ 2 w 23"/>
                  <a:gd name="T13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2" y="3"/>
                    </a:moveTo>
                    <a:cubicBezTo>
                      <a:pt x="0" y="0"/>
                      <a:pt x="0" y="0"/>
                      <a:pt x="3" y="2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2" y="16"/>
                      <a:pt x="23" y="19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2"/>
                      <a:pt x="17" y="21"/>
                      <a:pt x="15" y="19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148"/>
              <p:cNvSpPr/>
              <p:nvPr/>
            </p:nvSpPr>
            <p:spPr bwMode="auto">
              <a:xfrm>
                <a:off x="2380" y="3029"/>
                <a:ext cx="98" cy="98"/>
              </a:xfrm>
              <a:custGeom>
                <a:avLst/>
                <a:gdLst>
                  <a:gd name="T0" fmla="*/ 18 w 20"/>
                  <a:gd name="T1" fmla="*/ 18 h 20"/>
                  <a:gd name="T2" fmla="*/ 19 w 20"/>
                  <a:gd name="T3" fmla="*/ 17 h 20"/>
                  <a:gd name="T4" fmla="*/ 7 w 20"/>
                  <a:gd name="T5" fmla="*/ 3 h 20"/>
                  <a:gd name="T6" fmla="*/ 2 w 20"/>
                  <a:gd name="T7" fmla="*/ 2 h 20"/>
                  <a:gd name="T8" fmla="*/ 2 w 20"/>
                  <a:gd name="T9" fmla="*/ 2 h 20"/>
                  <a:gd name="T10" fmla="*/ 3 w 20"/>
                  <a:gd name="T11" fmla="*/ 8 h 20"/>
                  <a:gd name="T12" fmla="*/ 18 w 20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0">
                    <a:moveTo>
                      <a:pt x="18" y="18"/>
                    </a:moveTo>
                    <a:cubicBezTo>
                      <a:pt x="20" y="20"/>
                      <a:pt x="20" y="19"/>
                      <a:pt x="19" y="17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4"/>
                      <a:pt x="1" y="6"/>
                      <a:pt x="3" y="8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149"/>
              <p:cNvSpPr/>
              <p:nvPr/>
            </p:nvSpPr>
            <p:spPr bwMode="auto">
              <a:xfrm>
                <a:off x="2321" y="2975"/>
                <a:ext cx="98" cy="98"/>
              </a:xfrm>
              <a:custGeom>
                <a:avLst/>
                <a:gdLst>
                  <a:gd name="T0" fmla="*/ 2 w 20"/>
                  <a:gd name="T1" fmla="*/ 3 h 20"/>
                  <a:gd name="T2" fmla="*/ 3 w 20"/>
                  <a:gd name="T3" fmla="*/ 2 h 20"/>
                  <a:gd name="T4" fmla="*/ 18 w 20"/>
                  <a:gd name="T5" fmla="*/ 12 h 20"/>
                  <a:gd name="T6" fmla="*/ 19 w 20"/>
                  <a:gd name="T7" fmla="*/ 18 h 20"/>
                  <a:gd name="T8" fmla="*/ 19 w 20"/>
                  <a:gd name="T9" fmla="*/ 18 h 20"/>
                  <a:gd name="T10" fmla="*/ 13 w 20"/>
                  <a:gd name="T11" fmla="*/ 17 h 20"/>
                  <a:gd name="T12" fmla="*/ 2 w 20"/>
                  <a:gd name="T13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0">
                    <a:moveTo>
                      <a:pt x="2" y="3"/>
                    </a:moveTo>
                    <a:cubicBezTo>
                      <a:pt x="0" y="1"/>
                      <a:pt x="1" y="0"/>
                      <a:pt x="3" y="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4"/>
                      <a:pt x="20" y="16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7" y="20"/>
                      <a:pt x="15" y="19"/>
                      <a:pt x="13" y="17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150"/>
              <p:cNvSpPr/>
              <p:nvPr/>
            </p:nvSpPr>
            <p:spPr bwMode="auto">
              <a:xfrm>
                <a:off x="2014" y="3127"/>
                <a:ext cx="107" cy="108"/>
              </a:xfrm>
              <a:custGeom>
                <a:avLst/>
                <a:gdLst>
                  <a:gd name="T0" fmla="*/ 20 w 22"/>
                  <a:gd name="T1" fmla="*/ 20 h 22"/>
                  <a:gd name="T2" fmla="*/ 21 w 22"/>
                  <a:gd name="T3" fmla="*/ 20 h 22"/>
                  <a:gd name="T4" fmla="*/ 7 w 22"/>
                  <a:gd name="T5" fmla="*/ 3 h 22"/>
                  <a:gd name="T6" fmla="*/ 1 w 22"/>
                  <a:gd name="T7" fmla="*/ 2 h 22"/>
                  <a:gd name="T8" fmla="*/ 1 w 22"/>
                  <a:gd name="T9" fmla="*/ 2 h 22"/>
                  <a:gd name="T10" fmla="*/ 3 w 22"/>
                  <a:gd name="T11" fmla="*/ 8 h 22"/>
                  <a:gd name="T12" fmla="*/ 20 w 22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2">
                    <a:moveTo>
                      <a:pt x="20" y="20"/>
                    </a:moveTo>
                    <a:cubicBezTo>
                      <a:pt x="22" y="22"/>
                      <a:pt x="22" y="22"/>
                      <a:pt x="21" y="20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1"/>
                      <a:pt x="3" y="0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0" y="6"/>
                      <a:pt x="3" y="8"/>
                    </a:cubicBez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151"/>
              <p:cNvSpPr/>
              <p:nvPr/>
            </p:nvSpPr>
            <p:spPr bwMode="auto">
              <a:xfrm>
                <a:off x="1946" y="3063"/>
                <a:ext cx="112" cy="108"/>
              </a:xfrm>
              <a:custGeom>
                <a:avLst/>
                <a:gdLst>
                  <a:gd name="T0" fmla="*/ 2 w 23"/>
                  <a:gd name="T1" fmla="*/ 3 h 22"/>
                  <a:gd name="T2" fmla="*/ 3 w 23"/>
                  <a:gd name="T3" fmla="*/ 2 h 22"/>
                  <a:gd name="T4" fmla="*/ 20 w 23"/>
                  <a:gd name="T5" fmla="*/ 15 h 22"/>
                  <a:gd name="T6" fmla="*/ 21 w 23"/>
                  <a:gd name="T7" fmla="*/ 21 h 22"/>
                  <a:gd name="T8" fmla="*/ 21 w 23"/>
                  <a:gd name="T9" fmla="*/ 21 h 22"/>
                  <a:gd name="T10" fmla="*/ 15 w 23"/>
                  <a:gd name="T11" fmla="*/ 19 h 22"/>
                  <a:gd name="T12" fmla="*/ 2 w 23"/>
                  <a:gd name="T13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2">
                    <a:moveTo>
                      <a:pt x="2" y="3"/>
                    </a:moveTo>
                    <a:cubicBezTo>
                      <a:pt x="0" y="1"/>
                      <a:pt x="0" y="0"/>
                      <a:pt x="3" y="2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2" y="16"/>
                      <a:pt x="23" y="19"/>
                      <a:pt x="21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0" y="22"/>
                      <a:pt x="17" y="22"/>
                      <a:pt x="15" y="19"/>
                    </a:cubicBez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152"/>
              <p:cNvSpPr/>
              <p:nvPr/>
            </p:nvSpPr>
            <p:spPr bwMode="auto">
              <a:xfrm>
                <a:off x="1921" y="3298"/>
                <a:ext cx="113" cy="103"/>
              </a:xfrm>
              <a:custGeom>
                <a:avLst/>
                <a:gdLst>
                  <a:gd name="T0" fmla="*/ 20 w 23"/>
                  <a:gd name="T1" fmla="*/ 20 h 21"/>
                  <a:gd name="T2" fmla="*/ 21 w 23"/>
                  <a:gd name="T3" fmla="*/ 19 h 21"/>
                  <a:gd name="T4" fmla="*/ 8 w 23"/>
                  <a:gd name="T5" fmla="*/ 2 h 21"/>
                  <a:gd name="T6" fmla="*/ 2 w 23"/>
                  <a:gd name="T7" fmla="*/ 1 h 21"/>
                  <a:gd name="T8" fmla="*/ 2 w 23"/>
                  <a:gd name="T9" fmla="*/ 1 h 21"/>
                  <a:gd name="T10" fmla="*/ 3 w 23"/>
                  <a:gd name="T11" fmla="*/ 7 h 21"/>
                  <a:gd name="T12" fmla="*/ 20 w 23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1">
                    <a:moveTo>
                      <a:pt x="20" y="20"/>
                    </a:moveTo>
                    <a:cubicBezTo>
                      <a:pt x="22" y="21"/>
                      <a:pt x="23" y="21"/>
                      <a:pt x="21" y="1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3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3"/>
                      <a:pt x="1" y="5"/>
                      <a:pt x="3" y="7"/>
                    </a:cubicBez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153"/>
              <p:cNvSpPr/>
              <p:nvPr/>
            </p:nvSpPr>
            <p:spPr bwMode="auto">
              <a:xfrm>
                <a:off x="1853" y="3235"/>
                <a:ext cx="112" cy="102"/>
              </a:xfrm>
              <a:custGeom>
                <a:avLst/>
                <a:gdLst>
                  <a:gd name="T0" fmla="*/ 2 w 23"/>
                  <a:gd name="T1" fmla="*/ 2 h 21"/>
                  <a:gd name="T2" fmla="*/ 3 w 23"/>
                  <a:gd name="T3" fmla="*/ 1 h 21"/>
                  <a:gd name="T4" fmla="*/ 20 w 23"/>
                  <a:gd name="T5" fmla="*/ 14 h 21"/>
                  <a:gd name="T6" fmla="*/ 22 w 23"/>
                  <a:gd name="T7" fmla="*/ 20 h 21"/>
                  <a:gd name="T8" fmla="*/ 21 w 23"/>
                  <a:gd name="T9" fmla="*/ 20 h 21"/>
                  <a:gd name="T10" fmla="*/ 15 w 23"/>
                  <a:gd name="T11" fmla="*/ 18 h 21"/>
                  <a:gd name="T12" fmla="*/ 2 w 23"/>
                  <a:gd name="T13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1">
                    <a:moveTo>
                      <a:pt x="2" y="2"/>
                    </a:moveTo>
                    <a:cubicBezTo>
                      <a:pt x="0" y="0"/>
                      <a:pt x="1" y="0"/>
                      <a:pt x="3" y="1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2" y="15"/>
                      <a:pt x="23" y="18"/>
                      <a:pt x="22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17" y="21"/>
                      <a:pt x="15" y="18"/>
                    </a:cubicBez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399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154"/>
              <p:cNvSpPr/>
              <p:nvPr/>
            </p:nvSpPr>
            <p:spPr bwMode="auto">
              <a:xfrm>
                <a:off x="2478" y="2819"/>
                <a:ext cx="68" cy="63"/>
              </a:xfrm>
              <a:custGeom>
                <a:avLst/>
                <a:gdLst>
                  <a:gd name="T0" fmla="*/ 12 w 14"/>
                  <a:gd name="T1" fmla="*/ 11 h 13"/>
                  <a:gd name="T2" fmla="*/ 3 w 14"/>
                  <a:gd name="T3" fmla="*/ 0 h 13"/>
                  <a:gd name="T4" fmla="*/ 0 w 14"/>
                  <a:gd name="T5" fmla="*/ 3 h 13"/>
                  <a:gd name="T6" fmla="*/ 11 w 14"/>
                  <a:gd name="T7" fmla="*/ 12 h 13"/>
                  <a:gd name="T8" fmla="*/ 12 w 14"/>
                  <a:gd name="T9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2" y="1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3" y="13"/>
                      <a:pt x="14" y="13"/>
                      <a:pt x="12" y="11"/>
                    </a:cubicBezTo>
                    <a:close/>
                  </a:path>
                </a:pathLst>
              </a:cu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155"/>
              <p:cNvSpPr/>
              <p:nvPr/>
            </p:nvSpPr>
            <p:spPr bwMode="auto">
              <a:xfrm>
                <a:off x="2375" y="2173"/>
                <a:ext cx="78" cy="118"/>
              </a:xfrm>
              <a:custGeom>
                <a:avLst/>
                <a:gdLst>
                  <a:gd name="T0" fmla="*/ 14 w 16"/>
                  <a:gd name="T1" fmla="*/ 24 h 24"/>
                  <a:gd name="T2" fmla="*/ 13 w 16"/>
                  <a:gd name="T3" fmla="*/ 24 h 24"/>
                  <a:gd name="T4" fmla="*/ 0 w 16"/>
                  <a:gd name="T5" fmla="*/ 2 h 24"/>
                  <a:gd name="T6" fmla="*/ 2 w 16"/>
                  <a:gd name="T7" fmla="*/ 0 h 24"/>
                  <a:gd name="T8" fmla="*/ 4 w 16"/>
                  <a:gd name="T9" fmla="*/ 2 h 24"/>
                  <a:gd name="T10" fmla="*/ 15 w 16"/>
                  <a:gd name="T11" fmla="*/ 21 h 24"/>
                  <a:gd name="T12" fmla="*/ 15 w 16"/>
                  <a:gd name="T13" fmla="*/ 23 h 24"/>
                  <a:gd name="T14" fmla="*/ 14 w 16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4">
                    <a:moveTo>
                      <a:pt x="14" y="24"/>
                    </a:moveTo>
                    <a:cubicBezTo>
                      <a:pt x="14" y="24"/>
                      <a:pt x="13" y="24"/>
                      <a:pt x="13" y="24"/>
                    </a:cubicBezTo>
                    <a:cubicBezTo>
                      <a:pt x="0" y="13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3"/>
                      <a:pt x="4" y="11"/>
                      <a:pt x="15" y="21"/>
                    </a:cubicBezTo>
                    <a:cubicBezTo>
                      <a:pt x="16" y="21"/>
                      <a:pt x="16" y="22"/>
                      <a:pt x="15" y="23"/>
                    </a:cubicBezTo>
                    <a:cubicBezTo>
                      <a:pt x="15" y="24"/>
                      <a:pt x="14" y="24"/>
                      <a:pt x="14" y="24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156"/>
              <p:cNvSpPr/>
              <p:nvPr/>
            </p:nvSpPr>
            <p:spPr bwMode="auto">
              <a:xfrm>
                <a:off x="2326" y="2222"/>
                <a:ext cx="122" cy="93"/>
              </a:xfrm>
              <a:custGeom>
                <a:avLst/>
                <a:gdLst>
                  <a:gd name="T0" fmla="*/ 0 w 25"/>
                  <a:gd name="T1" fmla="*/ 2 h 19"/>
                  <a:gd name="T2" fmla="*/ 9 w 25"/>
                  <a:gd name="T3" fmla="*/ 15 h 19"/>
                  <a:gd name="T4" fmla="*/ 24 w 25"/>
                  <a:gd name="T5" fmla="*/ 17 h 19"/>
                  <a:gd name="T6" fmla="*/ 16 w 25"/>
                  <a:gd name="T7" fmla="*/ 4 h 19"/>
                  <a:gd name="T8" fmla="*/ 0 w 25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9">
                    <a:moveTo>
                      <a:pt x="0" y="2"/>
                    </a:moveTo>
                    <a:cubicBezTo>
                      <a:pt x="0" y="7"/>
                      <a:pt x="3" y="12"/>
                      <a:pt x="9" y="15"/>
                    </a:cubicBezTo>
                    <a:cubicBezTo>
                      <a:pt x="14" y="19"/>
                      <a:pt x="20" y="19"/>
                      <a:pt x="24" y="17"/>
                    </a:cubicBezTo>
                    <a:cubicBezTo>
                      <a:pt x="25" y="12"/>
                      <a:pt x="22" y="7"/>
                      <a:pt x="16" y="4"/>
                    </a:cubicBezTo>
                    <a:cubicBezTo>
                      <a:pt x="11" y="0"/>
                      <a:pt x="5" y="0"/>
                      <a:pt x="0" y="2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157"/>
              <p:cNvSpPr/>
              <p:nvPr/>
            </p:nvSpPr>
            <p:spPr bwMode="auto">
              <a:xfrm>
                <a:off x="2326" y="2222"/>
                <a:ext cx="122" cy="83"/>
              </a:xfrm>
              <a:custGeom>
                <a:avLst/>
                <a:gdLst>
                  <a:gd name="T0" fmla="*/ 0 w 25"/>
                  <a:gd name="T1" fmla="*/ 2 h 17"/>
                  <a:gd name="T2" fmla="*/ 24 w 25"/>
                  <a:gd name="T3" fmla="*/ 17 h 17"/>
                  <a:gd name="T4" fmla="*/ 16 w 25"/>
                  <a:gd name="T5" fmla="*/ 4 h 17"/>
                  <a:gd name="T6" fmla="*/ 0 w 25"/>
                  <a:gd name="T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7">
                    <a:moveTo>
                      <a:pt x="0" y="2"/>
                    </a:move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2"/>
                      <a:pt x="22" y="7"/>
                      <a:pt x="16" y="4"/>
                    </a:cubicBezTo>
                    <a:cubicBezTo>
                      <a:pt x="11" y="0"/>
                      <a:pt x="5" y="0"/>
                      <a:pt x="0" y="2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158"/>
              <p:cNvSpPr/>
              <p:nvPr/>
            </p:nvSpPr>
            <p:spPr bwMode="auto">
              <a:xfrm>
                <a:off x="2278" y="2276"/>
                <a:ext cx="131" cy="78"/>
              </a:xfrm>
              <a:custGeom>
                <a:avLst/>
                <a:gdLst>
                  <a:gd name="T0" fmla="*/ 0 w 27"/>
                  <a:gd name="T1" fmla="*/ 11 h 16"/>
                  <a:gd name="T2" fmla="*/ 15 w 27"/>
                  <a:gd name="T3" fmla="*/ 15 h 16"/>
                  <a:gd name="T4" fmla="*/ 27 w 27"/>
                  <a:gd name="T5" fmla="*/ 5 h 16"/>
                  <a:gd name="T6" fmla="*/ 12 w 27"/>
                  <a:gd name="T7" fmla="*/ 1 h 16"/>
                  <a:gd name="T8" fmla="*/ 0 w 27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6">
                    <a:moveTo>
                      <a:pt x="0" y="11"/>
                    </a:moveTo>
                    <a:cubicBezTo>
                      <a:pt x="3" y="15"/>
                      <a:pt x="9" y="16"/>
                      <a:pt x="15" y="15"/>
                    </a:cubicBezTo>
                    <a:cubicBezTo>
                      <a:pt x="21" y="14"/>
                      <a:pt x="26" y="10"/>
                      <a:pt x="27" y="5"/>
                    </a:cubicBezTo>
                    <a:cubicBezTo>
                      <a:pt x="24" y="2"/>
                      <a:pt x="18" y="0"/>
                      <a:pt x="12" y="1"/>
                    </a:cubicBezTo>
                    <a:cubicBezTo>
                      <a:pt x="6" y="3"/>
                      <a:pt x="1" y="7"/>
                      <a:pt x="0" y="11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159"/>
              <p:cNvSpPr/>
              <p:nvPr/>
            </p:nvSpPr>
            <p:spPr bwMode="auto">
              <a:xfrm>
                <a:off x="2278" y="2276"/>
                <a:ext cx="131" cy="54"/>
              </a:xfrm>
              <a:custGeom>
                <a:avLst/>
                <a:gdLst>
                  <a:gd name="T0" fmla="*/ 0 w 27"/>
                  <a:gd name="T1" fmla="*/ 11 h 11"/>
                  <a:gd name="T2" fmla="*/ 27 w 27"/>
                  <a:gd name="T3" fmla="*/ 5 h 11"/>
                  <a:gd name="T4" fmla="*/ 12 w 27"/>
                  <a:gd name="T5" fmla="*/ 1 h 11"/>
                  <a:gd name="T6" fmla="*/ 0 w 27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1">
                    <a:moveTo>
                      <a:pt x="0" y="11"/>
                    </a:moveTo>
                    <a:cubicBezTo>
                      <a:pt x="27" y="5"/>
                      <a:pt x="27" y="5"/>
                      <a:pt x="27" y="5"/>
                    </a:cubicBezTo>
                    <a:cubicBezTo>
                      <a:pt x="24" y="2"/>
                      <a:pt x="18" y="0"/>
                      <a:pt x="12" y="1"/>
                    </a:cubicBezTo>
                    <a:cubicBezTo>
                      <a:pt x="6" y="3"/>
                      <a:pt x="1" y="7"/>
                      <a:pt x="0" y="11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160"/>
              <p:cNvSpPr/>
              <p:nvPr/>
            </p:nvSpPr>
            <p:spPr bwMode="auto">
              <a:xfrm>
                <a:off x="2404" y="2154"/>
                <a:ext cx="74" cy="137"/>
              </a:xfrm>
              <a:custGeom>
                <a:avLst/>
                <a:gdLst>
                  <a:gd name="T0" fmla="*/ 7 w 15"/>
                  <a:gd name="T1" fmla="*/ 0 h 28"/>
                  <a:gd name="T2" fmla="*/ 14 w 15"/>
                  <a:gd name="T3" fmla="*/ 14 h 28"/>
                  <a:gd name="T4" fmla="*/ 8 w 15"/>
                  <a:gd name="T5" fmla="*/ 28 h 28"/>
                  <a:gd name="T6" fmla="*/ 0 w 15"/>
                  <a:gd name="T7" fmla="*/ 15 h 28"/>
                  <a:gd name="T8" fmla="*/ 7 w 15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8">
                    <a:moveTo>
                      <a:pt x="7" y="0"/>
                    </a:moveTo>
                    <a:cubicBezTo>
                      <a:pt x="11" y="2"/>
                      <a:pt x="14" y="8"/>
                      <a:pt x="14" y="14"/>
                    </a:cubicBezTo>
                    <a:cubicBezTo>
                      <a:pt x="15" y="20"/>
                      <a:pt x="12" y="26"/>
                      <a:pt x="8" y="28"/>
                    </a:cubicBezTo>
                    <a:cubicBezTo>
                      <a:pt x="4" y="26"/>
                      <a:pt x="1" y="21"/>
                      <a:pt x="0" y="15"/>
                    </a:cubicBezTo>
                    <a:cubicBezTo>
                      <a:pt x="0" y="8"/>
                      <a:pt x="3" y="3"/>
                      <a:pt x="7" y="0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161"/>
              <p:cNvSpPr/>
              <p:nvPr/>
            </p:nvSpPr>
            <p:spPr bwMode="auto">
              <a:xfrm>
                <a:off x="2404" y="2154"/>
                <a:ext cx="39" cy="137"/>
              </a:xfrm>
              <a:custGeom>
                <a:avLst/>
                <a:gdLst>
                  <a:gd name="T0" fmla="*/ 7 w 8"/>
                  <a:gd name="T1" fmla="*/ 0 h 28"/>
                  <a:gd name="T2" fmla="*/ 8 w 8"/>
                  <a:gd name="T3" fmla="*/ 28 h 28"/>
                  <a:gd name="T4" fmla="*/ 0 w 8"/>
                  <a:gd name="T5" fmla="*/ 15 h 28"/>
                  <a:gd name="T6" fmla="*/ 7 w 8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8">
                    <a:moveTo>
                      <a:pt x="7" y="0"/>
                    </a:moveTo>
                    <a:cubicBezTo>
                      <a:pt x="8" y="28"/>
                      <a:pt x="8" y="28"/>
                      <a:pt x="8" y="28"/>
                    </a:cubicBezTo>
                    <a:cubicBezTo>
                      <a:pt x="4" y="26"/>
                      <a:pt x="1" y="21"/>
                      <a:pt x="0" y="15"/>
                    </a:cubicBezTo>
                    <a:cubicBezTo>
                      <a:pt x="0" y="8"/>
                      <a:pt x="3" y="3"/>
                      <a:pt x="7" y="0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162"/>
              <p:cNvSpPr/>
              <p:nvPr/>
            </p:nvSpPr>
            <p:spPr bwMode="auto">
              <a:xfrm>
                <a:off x="2424" y="2183"/>
                <a:ext cx="122" cy="93"/>
              </a:xfrm>
              <a:custGeom>
                <a:avLst/>
                <a:gdLst>
                  <a:gd name="T0" fmla="*/ 24 w 25"/>
                  <a:gd name="T1" fmla="*/ 2 h 19"/>
                  <a:gd name="T2" fmla="*/ 16 w 25"/>
                  <a:gd name="T3" fmla="*/ 15 h 19"/>
                  <a:gd name="T4" fmla="*/ 0 w 25"/>
                  <a:gd name="T5" fmla="*/ 17 h 19"/>
                  <a:gd name="T6" fmla="*/ 9 w 25"/>
                  <a:gd name="T7" fmla="*/ 3 h 19"/>
                  <a:gd name="T8" fmla="*/ 24 w 25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9">
                    <a:moveTo>
                      <a:pt x="24" y="2"/>
                    </a:moveTo>
                    <a:cubicBezTo>
                      <a:pt x="25" y="7"/>
                      <a:pt x="22" y="12"/>
                      <a:pt x="16" y="15"/>
                    </a:cubicBezTo>
                    <a:cubicBezTo>
                      <a:pt x="11" y="19"/>
                      <a:pt x="5" y="19"/>
                      <a:pt x="0" y="17"/>
                    </a:cubicBezTo>
                    <a:cubicBezTo>
                      <a:pt x="0" y="12"/>
                      <a:pt x="3" y="7"/>
                      <a:pt x="9" y="3"/>
                    </a:cubicBezTo>
                    <a:cubicBezTo>
                      <a:pt x="14" y="0"/>
                      <a:pt x="20" y="0"/>
                      <a:pt x="24" y="2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163"/>
              <p:cNvSpPr/>
              <p:nvPr/>
            </p:nvSpPr>
            <p:spPr bwMode="auto">
              <a:xfrm>
                <a:off x="2424" y="2183"/>
                <a:ext cx="117" cy="83"/>
              </a:xfrm>
              <a:custGeom>
                <a:avLst/>
                <a:gdLst>
                  <a:gd name="T0" fmla="*/ 24 w 24"/>
                  <a:gd name="T1" fmla="*/ 2 h 17"/>
                  <a:gd name="T2" fmla="*/ 0 w 24"/>
                  <a:gd name="T3" fmla="*/ 17 h 17"/>
                  <a:gd name="T4" fmla="*/ 9 w 24"/>
                  <a:gd name="T5" fmla="*/ 3 h 17"/>
                  <a:gd name="T6" fmla="*/ 24 w 24"/>
                  <a:gd name="T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7">
                    <a:moveTo>
                      <a:pt x="24" y="2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3" y="7"/>
                      <a:pt x="9" y="3"/>
                    </a:cubicBezTo>
                    <a:cubicBezTo>
                      <a:pt x="14" y="0"/>
                      <a:pt x="20" y="0"/>
                      <a:pt x="24" y="2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164"/>
              <p:cNvSpPr/>
              <p:nvPr/>
            </p:nvSpPr>
            <p:spPr bwMode="auto">
              <a:xfrm>
                <a:off x="2243" y="2183"/>
                <a:ext cx="405" cy="450"/>
              </a:xfrm>
              <a:custGeom>
                <a:avLst/>
                <a:gdLst>
                  <a:gd name="T0" fmla="*/ 82 w 83"/>
                  <a:gd name="T1" fmla="*/ 68 h 92"/>
                  <a:gd name="T2" fmla="*/ 55 w 83"/>
                  <a:gd name="T3" fmla="*/ 84 h 92"/>
                  <a:gd name="T4" fmla="*/ 11 w 83"/>
                  <a:gd name="T5" fmla="*/ 58 h 92"/>
                  <a:gd name="T6" fmla="*/ 14 w 83"/>
                  <a:gd name="T7" fmla="*/ 31 h 92"/>
                  <a:gd name="T8" fmla="*/ 55 w 83"/>
                  <a:gd name="T9" fmla="*/ 6 h 92"/>
                  <a:gd name="T10" fmla="*/ 80 w 83"/>
                  <a:gd name="T11" fmla="*/ 17 h 92"/>
                  <a:gd name="T12" fmla="*/ 82 w 83"/>
                  <a:gd name="T13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92">
                    <a:moveTo>
                      <a:pt x="82" y="68"/>
                    </a:moveTo>
                    <a:cubicBezTo>
                      <a:pt x="82" y="84"/>
                      <a:pt x="69" y="92"/>
                      <a:pt x="55" y="84"/>
                    </a:cubicBezTo>
                    <a:cubicBezTo>
                      <a:pt x="39" y="76"/>
                      <a:pt x="24" y="67"/>
                      <a:pt x="11" y="58"/>
                    </a:cubicBezTo>
                    <a:cubicBezTo>
                      <a:pt x="0" y="50"/>
                      <a:pt x="2" y="38"/>
                      <a:pt x="14" y="31"/>
                    </a:cubicBezTo>
                    <a:cubicBezTo>
                      <a:pt x="28" y="23"/>
                      <a:pt x="41" y="15"/>
                      <a:pt x="55" y="6"/>
                    </a:cubicBezTo>
                    <a:cubicBezTo>
                      <a:pt x="67" y="0"/>
                      <a:pt x="78" y="4"/>
                      <a:pt x="80" y="17"/>
                    </a:cubicBezTo>
                    <a:cubicBezTo>
                      <a:pt x="81" y="33"/>
                      <a:pt x="83" y="50"/>
                      <a:pt x="82" y="68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165"/>
              <p:cNvSpPr/>
              <p:nvPr/>
            </p:nvSpPr>
            <p:spPr bwMode="auto">
              <a:xfrm>
                <a:off x="2243" y="2252"/>
                <a:ext cx="342" cy="361"/>
              </a:xfrm>
              <a:custGeom>
                <a:avLst/>
                <a:gdLst>
                  <a:gd name="T0" fmla="*/ 11 w 70"/>
                  <a:gd name="T1" fmla="*/ 44 h 74"/>
                  <a:gd name="T2" fmla="*/ 55 w 70"/>
                  <a:gd name="T3" fmla="*/ 70 h 74"/>
                  <a:gd name="T4" fmla="*/ 70 w 70"/>
                  <a:gd name="T5" fmla="*/ 73 h 74"/>
                  <a:gd name="T6" fmla="*/ 69 w 70"/>
                  <a:gd name="T7" fmla="*/ 62 h 74"/>
                  <a:gd name="T8" fmla="*/ 54 w 70"/>
                  <a:gd name="T9" fmla="*/ 20 h 74"/>
                  <a:gd name="T10" fmla="*/ 38 w 70"/>
                  <a:gd name="T11" fmla="*/ 3 h 74"/>
                  <a:gd name="T12" fmla="*/ 14 w 70"/>
                  <a:gd name="T13" fmla="*/ 17 h 74"/>
                  <a:gd name="T14" fmla="*/ 11 w 70"/>
                  <a:gd name="T15" fmla="*/ 4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74">
                    <a:moveTo>
                      <a:pt x="11" y="44"/>
                    </a:moveTo>
                    <a:cubicBezTo>
                      <a:pt x="24" y="53"/>
                      <a:pt x="39" y="62"/>
                      <a:pt x="55" y="70"/>
                    </a:cubicBezTo>
                    <a:cubicBezTo>
                      <a:pt x="60" y="73"/>
                      <a:pt x="65" y="74"/>
                      <a:pt x="70" y="73"/>
                    </a:cubicBezTo>
                    <a:cubicBezTo>
                      <a:pt x="70" y="69"/>
                      <a:pt x="70" y="66"/>
                      <a:pt x="69" y="62"/>
                    </a:cubicBezTo>
                    <a:cubicBezTo>
                      <a:pt x="64" y="48"/>
                      <a:pt x="59" y="34"/>
                      <a:pt x="54" y="20"/>
                    </a:cubicBezTo>
                    <a:cubicBezTo>
                      <a:pt x="49" y="8"/>
                      <a:pt x="42" y="0"/>
                      <a:pt x="38" y="3"/>
                    </a:cubicBezTo>
                    <a:cubicBezTo>
                      <a:pt x="30" y="7"/>
                      <a:pt x="22" y="12"/>
                      <a:pt x="14" y="17"/>
                    </a:cubicBezTo>
                    <a:cubicBezTo>
                      <a:pt x="2" y="24"/>
                      <a:pt x="0" y="36"/>
                      <a:pt x="11" y="44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166"/>
              <p:cNvSpPr/>
              <p:nvPr/>
            </p:nvSpPr>
            <p:spPr bwMode="auto">
              <a:xfrm>
                <a:off x="2282" y="2398"/>
                <a:ext cx="20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5 h 5"/>
                  <a:gd name="T4" fmla="*/ 3 w 4"/>
                  <a:gd name="T5" fmla="*/ 5 h 5"/>
                  <a:gd name="T6" fmla="*/ 2 w 4"/>
                  <a:gd name="T7" fmla="*/ 4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3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4"/>
                      <a:pt x="4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3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167"/>
              <p:cNvSpPr/>
              <p:nvPr/>
            </p:nvSpPr>
            <p:spPr bwMode="auto">
              <a:xfrm>
                <a:off x="2341" y="2364"/>
                <a:ext cx="20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5 h 5"/>
                  <a:gd name="T4" fmla="*/ 3 w 4"/>
                  <a:gd name="T5" fmla="*/ 5 h 5"/>
                  <a:gd name="T6" fmla="*/ 2 w 4"/>
                  <a:gd name="T7" fmla="*/ 4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2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4"/>
                      <a:pt x="4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168"/>
              <p:cNvSpPr/>
              <p:nvPr/>
            </p:nvSpPr>
            <p:spPr bwMode="auto">
              <a:xfrm>
                <a:off x="2400" y="2330"/>
                <a:ext cx="19" cy="24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1 w 4"/>
                  <a:gd name="T7" fmla="*/ 4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2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4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2" y="5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169"/>
              <p:cNvSpPr/>
              <p:nvPr/>
            </p:nvSpPr>
            <p:spPr bwMode="auto">
              <a:xfrm>
                <a:off x="2458" y="2296"/>
                <a:ext cx="20" cy="24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1 w 4"/>
                  <a:gd name="T7" fmla="*/ 4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2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1" y="5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170"/>
              <p:cNvSpPr/>
              <p:nvPr/>
            </p:nvSpPr>
            <p:spPr bwMode="auto">
              <a:xfrm>
                <a:off x="2512" y="2261"/>
                <a:ext cx="24" cy="25"/>
              </a:xfrm>
              <a:custGeom>
                <a:avLst/>
                <a:gdLst>
                  <a:gd name="T0" fmla="*/ 4 w 5"/>
                  <a:gd name="T1" fmla="*/ 3 h 5"/>
                  <a:gd name="T2" fmla="*/ 4 w 5"/>
                  <a:gd name="T3" fmla="*/ 4 h 5"/>
                  <a:gd name="T4" fmla="*/ 4 w 5"/>
                  <a:gd name="T5" fmla="*/ 4 h 5"/>
                  <a:gd name="T6" fmla="*/ 2 w 5"/>
                  <a:gd name="T7" fmla="*/ 4 h 5"/>
                  <a:gd name="T8" fmla="*/ 1 w 5"/>
                  <a:gd name="T9" fmla="*/ 2 h 5"/>
                  <a:gd name="T10" fmla="*/ 1 w 5"/>
                  <a:gd name="T11" fmla="*/ 1 h 5"/>
                  <a:gd name="T12" fmla="*/ 1 w 5"/>
                  <a:gd name="T13" fmla="*/ 1 h 5"/>
                  <a:gd name="T14" fmla="*/ 3 w 5"/>
                  <a:gd name="T15" fmla="*/ 1 h 5"/>
                  <a:gd name="T16" fmla="*/ 4 w 5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3" y="0"/>
                      <a:pt x="3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171"/>
              <p:cNvSpPr/>
              <p:nvPr/>
            </p:nvSpPr>
            <p:spPr bwMode="auto">
              <a:xfrm>
                <a:off x="2570" y="2227"/>
                <a:ext cx="20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2 w 4"/>
                  <a:gd name="T7" fmla="*/ 4 h 5"/>
                  <a:gd name="T8" fmla="*/ 1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3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3" y="0"/>
                      <a:pt x="3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172"/>
              <p:cNvSpPr/>
              <p:nvPr/>
            </p:nvSpPr>
            <p:spPr bwMode="auto">
              <a:xfrm>
                <a:off x="2278" y="2403"/>
                <a:ext cx="19" cy="20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4 h 4"/>
                  <a:gd name="T4" fmla="*/ 3 w 4"/>
                  <a:gd name="T5" fmla="*/ 4 h 4"/>
                  <a:gd name="T6" fmla="*/ 2 w 4"/>
                  <a:gd name="T7" fmla="*/ 4 h 4"/>
                  <a:gd name="T8" fmla="*/ 0 w 4"/>
                  <a:gd name="T9" fmla="*/ 2 h 4"/>
                  <a:gd name="T10" fmla="*/ 1 w 4"/>
                  <a:gd name="T11" fmla="*/ 0 h 4"/>
                  <a:gd name="T12" fmla="*/ 1 w 4"/>
                  <a:gd name="T13" fmla="*/ 0 h 4"/>
                  <a:gd name="T14" fmla="*/ 3 w 4"/>
                  <a:gd name="T15" fmla="*/ 0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173"/>
              <p:cNvSpPr/>
              <p:nvPr/>
            </p:nvSpPr>
            <p:spPr bwMode="auto">
              <a:xfrm>
                <a:off x="2336" y="2369"/>
                <a:ext cx="20" cy="20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4 h 4"/>
                  <a:gd name="T4" fmla="*/ 3 w 4"/>
                  <a:gd name="T5" fmla="*/ 4 h 4"/>
                  <a:gd name="T6" fmla="*/ 2 w 4"/>
                  <a:gd name="T7" fmla="*/ 4 h 4"/>
                  <a:gd name="T8" fmla="*/ 0 w 4"/>
                  <a:gd name="T9" fmla="*/ 2 h 4"/>
                  <a:gd name="T10" fmla="*/ 1 w 4"/>
                  <a:gd name="T11" fmla="*/ 0 h 4"/>
                  <a:gd name="T12" fmla="*/ 1 w 4"/>
                  <a:gd name="T13" fmla="*/ 0 h 4"/>
                  <a:gd name="T14" fmla="*/ 2 w 4"/>
                  <a:gd name="T15" fmla="*/ 0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174"/>
              <p:cNvSpPr/>
              <p:nvPr/>
            </p:nvSpPr>
            <p:spPr bwMode="auto">
              <a:xfrm>
                <a:off x="2395" y="2335"/>
                <a:ext cx="19" cy="19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4 h 4"/>
                  <a:gd name="T4" fmla="*/ 3 w 4"/>
                  <a:gd name="T5" fmla="*/ 4 h 4"/>
                  <a:gd name="T6" fmla="*/ 1 w 4"/>
                  <a:gd name="T7" fmla="*/ 4 h 4"/>
                  <a:gd name="T8" fmla="*/ 0 w 4"/>
                  <a:gd name="T9" fmla="*/ 2 h 4"/>
                  <a:gd name="T10" fmla="*/ 1 w 4"/>
                  <a:gd name="T11" fmla="*/ 0 h 4"/>
                  <a:gd name="T12" fmla="*/ 1 w 4"/>
                  <a:gd name="T13" fmla="*/ 0 h 4"/>
                  <a:gd name="T14" fmla="*/ 2 w 4"/>
                  <a:gd name="T15" fmla="*/ 0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175"/>
              <p:cNvSpPr/>
              <p:nvPr/>
            </p:nvSpPr>
            <p:spPr bwMode="auto">
              <a:xfrm>
                <a:off x="2453" y="2301"/>
                <a:ext cx="20" cy="19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4 h 4"/>
                  <a:gd name="T4" fmla="*/ 3 w 4"/>
                  <a:gd name="T5" fmla="*/ 4 h 4"/>
                  <a:gd name="T6" fmla="*/ 1 w 4"/>
                  <a:gd name="T7" fmla="*/ 4 h 4"/>
                  <a:gd name="T8" fmla="*/ 0 w 4"/>
                  <a:gd name="T9" fmla="*/ 2 h 4"/>
                  <a:gd name="T10" fmla="*/ 1 w 4"/>
                  <a:gd name="T11" fmla="*/ 0 h 4"/>
                  <a:gd name="T12" fmla="*/ 1 w 4"/>
                  <a:gd name="T13" fmla="*/ 0 h 4"/>
                  <a:gd name="T14" fmla="*/ 2 w 4"/>
                  <a:gd name="T15" fmla="*/ 0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3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" name="Freeform 176"/>
              <p:cNvSpPr/>
              <p:nvPr/>
            </p:nvSpPr>
            <p:spPr bwMode="auto">
              <a:xfrm>
                <a:off x="2507" y="2266"/>
                <a:ext cx="24" cy="20"/>
              </a:xfrm>
              <a:custGeom>
                <a:avLst/>
                <a:gdLst>
                  <a:gd name="T0" fmla="*/ 4 w 5"/>
                  <a:gd name="T1" fmla="*/ 3 h 4"/>
                  <a:gd name="T2" fmla="*/ 4 w 5"/>
                  <a:gd name="T3" fmla="*/ 4 h 4"/>
                  <a:gd name="T4" fmla="*/ 4 w 5"/>
                  <a:gd name="T5" fmla="*/ 4 h 4"/>
                  <a:gd name="T6" fmla="*/ 2 w 5"/>
                  <a:gd name="T7" fmla="*/ 4 h 4"/>
                  <a:gd name="T8" fmla="*/ 1 w 5"/>
                  <a:gd name="T9" fmla="*/ 2 h 4"/>
                  <a:gd name="T10" fmla="*/ 1 w 5"/>
                  <a:gd name="T11" fmla="*/ 0 h 4"/>
                  <a:gd name="T12" fmla="*/ 1 w 5"/>
                  <a:gd name="T13" fmla="*/ 0 h 4"/>
                  <a:gd name="T14" fmla="*/ 3 w 5"/>
                  <a:gd name="T15" fmla="*/ 0 h 4"/>
                  <a:gd name="T16" fmla="*/ 4 w 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177"/>
              <p:cNvSpPr/>
              <p:nvPr/>
            </p:nvSpPr>
            <p:spPr bwMode="auto">
              <a:xfrm>
                <a:off x="2565" y="2232"/>
                <a:ext cx="20" cy="20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4 h 4"/>
                  <a:gd name="T4" fmla="*/ 4 w 4"/>
                  <a:gd name="T5" fmla="*/ 4 h 4"/>
                  <a:gd name="T6" fmla="*/ 2 w 4"/>
                  <a:gd name="T7" fmla="*/ 4 h 4"/>
                  <a:gd name="T8" fmla="*/ 1 w 4"/>
                  <a:gd name="T9" fmla="*/ 2 h 4"/>
                  <a:gd name="T10" fmla="*/ 1 w 4"/>
                  <a:gd name="T11" fmla="*/ 0 h 4"/>
                  <a:gd name="T12" fmla="*/ 1 w 4"/>
                  <a:gd name="T13" fmla="*/ 0 h 4"/>
                  <a:gd name="T14" fmla="*/ 3 w 4"/>
                  <a:gd name="T15" fmla="*/ 0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178"/>
              <p:cNvSpPr/>
              <p:nvPr/>
            </p:nvSpPr>
            <p:spPr bwMode="auto">
              <a:xfrm>
                <a:off x="2341" y="2428"/>
                <a:ext cx="24" cy="19"/>
              </a:xfrm>
              <a:custGeom>
                <a:avLst/>
                <a:gdLst>
                  <a:gd name="T0" fmla="*/ 4 w 5"/>
                  <a:gd name="T1" fmla="*/ 3 h 4"/>
                  <a:gd name="T2" fmla="*/ 4 w 5"/>
                  <a:gd name="T3" fmla="*/ 4 h 4"/>
                  <a:gd name="T4" fmla="*/ 4 w 5"/>
                  <a:gd name="T5" fmla="*/ 4 h 4"/>
                  <a:gd name="T6" fmla="*/ 2 w 5"/>
                  <a:gd name="T7" fmla="*/ 4 h 4"/>
                  <a:gd name="T8" fmla="*/ 1 w 5"/>
                  <a:gd name="T9" fmla="*/ 1 h 4"/>
                  <a:gd name="T10" fmla="*/ 1 w 5"/>
                  <a:gd name="T11" fmla="*/ 0 h 4"/>
                  <a:gd name="T12" fmla="*/ 1 w 5"/>
                  <a:gd name="T13" fmla="*/ 0 h 4"/>
                  <a:gd name="T14" fmla="*/ 3 w 5"/>
                  <a:gd name="T15" fmla="*/ 0 h 4"/>
                  <a:gd name="T16" fmla="*/ 4 w 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179"/>
              <p:cNvSpPr/>
              <p:nvPr/>
            </p:nvSpPr>
            <p:spPr bwMode="auto">
              <a:xfrm>
                <a:off x="2400" y="2393"/>
                <a:ext cx="19" cy="20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4 h 4"/>
                  <a:gd name="T4" fmla="*/ 3 w 4"/>
                  <a:gd name="T5" fmla="*/ 4 h 4"/>
                  <a:gd name="T6" fmla="*/ 2 w 4"/>
                  <a:gd name="T7" fmla="*/ 4 h 4"/>
                  <a:gd name="T8" fmla="*/ 0 w 4"/>
                  <a:gd name="T9" fmla="*/ 1 h 4"/>
                  <a:gd name="T10" fmla="*/ 1 w 4"/>
                  <a:gd name="T11" fmla="*/ 0 h 4"/>
                  <a:gd name="T12" fmla="*/ 1 w 4"/>
                  <a:gd name="T13" fmla="*/ 0 h 4"/>
                  <a:gd name="T14" fmla="*/ 3 w 4"/>
                  <a:gd name="T15" fmla="*/ 0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180"/>
              <p:cNvSpPr/>
              <p:nvPr/>
            </p:nvSpPr>
            <p:spPr bwMode="auto">
              <a:xfrm>
                <a:off x="2458" y="2359"/>
                <a:ext cx="20" cy="20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4 h 4"/>
                  <a:gd name="T4" fmla="*/ 3 w 4"/>
                  <a:gd name="T5" fmla="*/ 4 h 4"/>
                  <a:gd name="T6" fmla="*/ 2 w 4"/>
                  <a:gd name="T7" fmla="*/ 4 h 4"/>
                  <a:gd name="T8" fmla="*/ 0 w 4"/>
                  <a:gd name="T9" fmla="*/ 1 h 4"/>
                  <a:gd name="T10" fmla="*/ 1 w 4"/>
                  <a:gd name="T11" fmla="*/ 0 h 4"/>
                  <a:gd name="T12" fmla="*/ 1 w 4"/>
                  <a:gd name="T13" fmla="*/ 0 h 4"/>
                  <a:gd name="T14" fmla="*/ 3 w 4"/>
                  <a:gd name="T15" fmla="*/ 0 h 4"/>
                  <a:gd name="T16" fmla="*/ 4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3"/>
                      <a:pt x="4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3" y="0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181"/>
              <p:cNvSpPr/>
              <p:nvPr/>
            </p:nvSpPr>
            <p:spPr bwMode="auto">
              <a:xfrm>
                <a:off x="2517" y="2325"/>
                <a:ext cx="19" cy="20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4 h 4"/>
                  <a:gd name="T4" fmla="*/ 3 w 4"/>
                  <a:gd name="T5" fmla="*/ 4 h 4"/>
                  <a:gd name="T6" fmla="*/ 2 w 4"/>
                  <a:gd name="T7" fmla="*/ 4 h 4"/>
                  <a:gd name="T8" fmla="*/ 0 w 4"/>
                  <a:gd name="T9" fmla="*/ 1 h 4"/>
                  <a:gd name="T10" fmla="*/ 1 w 4"/>
                  <a:gd name="T11" fmla="*/ 0 h 4"/>
                  <a:gd name="T12" fmla="*/ 1 w 4"/>
                  <a:gd name="T13" fmla="*/ 0 h 4"/>
                  <a:gd name="T14" fmla="*/ 2 w 4"/>
                  <a:gd name="T15" fmla="*/ 0 h 4"/>
                  <a:gd name="T16" fmla="*/ 4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3"/>
                      <a:pt x="4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182"/>
              <p:cNvSpPr/>
              <p:nvPr/>
            </p:nvSpPr>
            <p:spPr bwMode="auto">
              <a:xfrm>
                <a:off x="2575" y="2291"/>
                <a:ext cx="20" cy="19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4 h 4"/>
                  <a:gd name="T4" fmla="*/ 3 w 4"/>
                  <a:gd name="T5" fmla="*/ 4 h 4"/>
                  <a:gd name="T6" fmla="*/ 1 w 4"/>
                  <a:gd name="T7" fmla="*/ 4 h 4"/>
                  <a:gd name="T8" fmla="*/ 0 w 4"/>
                  <a:gd name="T9" fmla="*/ 1 h 4"/>
                  <a:gd name="T10" fmla="*/ 1 w 4"/>
                  <a:gd name="T11" fmla="*/ 0 h 4"/>
                  <a:gd name="T12" fmla="*/ 1 w 4"/>
                  <a:gd name="T13" fmla="*/ 0 h 4"/>
                  <a:gd name="T14" fmla="*/ 2 w 4"/>
                  <a:gd name="T15" fmla="*/ 0 h 4"/>
                  <a:gd name="T16" fmla="*/ 4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3"/>
                      <a:pt x="4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183"/>
              <p:cNvSpPr/>
              <p:nvPr/>
            </p:nvSpPr>
            <p:spPr bwMode="auto">
              <a:xfrm>
                <a:off x="2336" y="2428"/>
                <a:ext cx="25" cy="24"/>
              </a:xfrm>
              <a:custGeom>
                <a:avLst/>
                <a:gdLst>
                  <a:gd name="T0" fmla="*/ 4 w 5"/>
                  <a:gd name="T1" fmla="*/ 3 h 5"/>
                  <a:gd name="T2" fmla="*/ 4 w 5"/>
                  <a:gd name="T3" fmla="*/ 4 h 5"/>
                  <a:gd name="T4" fmla="*/ 4 w 5"/>
                  <a:gd name="T5" fmla="*/ 4 h 5"/>
                  <a:gd name="T6" fmla="*/ 2 w 5"/>
                  <a:gd name="T7" fmla="*/ 4 h 5"/>
                  <a:gd name="T8" fmla="*/ 1 w 5"/>
                  <a:gd name="T9" fmla="*/ 2 h 5"/>
                  <a:gd name="T10" fmla="*/ 1 w 5"/>
                  <a:gd name="T11" fmla="*/ 1 h 5"/>
                  <a:gd name="T12" fmla="*/ 1 w 5"/>
                  <a:gd name="T13" fmla="*/ 1 h 5"/>
                  <a:gd name="T14" fmla="*/ 3 w 5"/>
                  <a:gd name="T15" fmla="*/ 1 h 5"/>
                  <a:gd name="T16" fmla="*/ 4 w 5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3" y="0"/>
                      <a:pt x="3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184"/>
              <p:cNvSpPr/>
              <p:nvPr/>
            </p:nvSpPr>
            <p:spPr bwMode="auto">
              <a:xfrm>
                <a:off x="2395" y="2393"/>
                <a:ext cx="19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2 w 4"/>
                  <a:gd name="T7" fmla="*/ 4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3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3" y="0"/>
                      <a:pt x="3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185"/>
              <p:cNvSpPr/>
              <p:nvPr/>
            </p:nvSpPr>
            <p:spPr bwMode="auto">
              <a:xfrm>
                <a:off x="2453" y="2359"/>
                <a:ext cx="20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2 w 4"/>
                  <a:gd name="T7" fmla="*/ 4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3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3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186"/>
              <p:cNvSpPr/>
              <p:nvPr/>
            </p:nvSpPr>
            <p:spPr bwMode="auto">
              <a:xfrm>
                <a:off x="2512" y="2325"/>
                <a:ext cx="19" cy="24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2 w 4"/>
                  <a:gd name="T7" fmla="*/ 4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2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187"/>
              <p:cNvSpPr/>
              <p:nvPr/>
            </p:nvSpPr>
            <p:spPr bwMode="auto">
              <a:xfrm>
                <a:off x="2570" y="2291"/>
                <a:ext cx="20" cy="24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1 w 4"/>
                  <a:gd name="T7" fmla="*/ 4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2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2" y="5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188"/>
              <p:cNvSpPr/>
              <p:nvPr/>
            </p:nvSpPr>
            <p:spPr bwMode="auto">
              <a:xfrm>
                <a:off x="2404" y="2452"/>
                <a:ext cx="20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1 w 4"/>
                  <a:gd name="T7" fmla="*/ 4 h 5"/>
                  <a:gd name="T8" fmla="*/ 0 w 4"/>
                  <a:gd name="T9" fmla="*/ 2 h 5"/>
                  <a:gd name="T10" fmla="*/ 1 w 4"/>
                  <a:gd name="T11" fmla="*/ 0 h 5"/>
                  <a:gd name="T12" fmla="*/ 1 w 4"/>
                  <a:gd name="T13" fmla="*/ 0 h 5"/>
                  <a:gd name="T14" fmla="*/ 2 w 4"/>
                  <a:gd name="T15" fmla="*/ 0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2" y="5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189"/>
              <p:cNvSpPr/>
              <p:nvPr/>
            </p:nvSpPr>
            <p:spPr bwMode="auto">
              <a:xfrm>
                <a:off x="2463" y="2418"/>
                <a:ext cx="20" cy="24"/>
              </a:xfrm>
              <a:custGeom>
                <a:avLst/>
                <a:gdLst>
                  <a:gd name="T0" fmla="*/ 3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1 w 4"/>
                  <a:gd name="T7" fmla="*/ 4 h 5"/>
                  <a:gd name="T8" fmla="*/ 0 w 4"/>
                  <a:gd name="T9" fmla="*/ 2 h 5"/>
                  <a:gd name="T10" fmla="*/ 1 w 4"/>
                  <a:gd name="T11" fmla="*/ 0 h 5"/>
                  <a:gd name="T12" fmla="*/ 1 w 4"/>
                  <a:gd name="T13" fmla="*/ 0 h 5"/>
                  <a:gd name="T14" fmla="*/ 2 w 4"/>
                  <a:gd name="T15" fmla="*/ 0 h 5"/>
                  <a:gd name="T16" fmla="*/ 3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3"/>
                    </a:moveTo>
                    <a:cubicBezTo>
                      <a:pt x="4" y="3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1" y="5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190"/>
              <p:cNvSpPr/>
              <p:nvPr/>
            </p:nvSpPr>
            <p:spPr bwMode="auto">
              <a:xfrm>
                <a:off x="2517" y="2384"/>
                <a:ext cx="24" cy="24"/>
              </a:xfrm>
              <a:custGeom>
                <a:avLst/>
                <a:gdLst>
                  <a:gd name="T0" fmla="*/ 4 w 5"/>
                  <a:gd name="T1" fmla="*/ 3 h 5"/>
                  <a:gd name="T2" fmla="*/ 4 w 5"/>
                  <a:gd name="T3" fmla="*/ 4 h 5"/>
                  <a:gd name="T4" fmla="*/ 4 w 5"/>
                  <a:gd name="T5" fmla="*/ 4 h 5"/>
                  <a:gd name="T6" fmla="*/ 2 w 5"/>
                  <a:gd name="T7" fmla="*/ 4 h 5"/>
                  <a:gd name="T8" fmla="*/ 1 w 5"/>
                  <a:gd name="T9" fmla="*/ 2 h 5"/>
                  <a:gd name="T10" fmla="*/ 1 w 5"/>
                  <a:gd name="T11" fmla="*/ 0 h 5"/>
                  <a:gd name="T12" fmla="*/ 1 w 5"/>
                  <a:gd name="T13" fmla="*/ 0 h 5"/>
                  <a:gd name="T14" fmla="*/ 3 w 5"/>
                  <a:gd name="T15" fmla="*/ 0 h 5"/>
                  <a:gd name="T16" fmla="*/ 4 w 5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191"/>
              <p:cNvSpPr/>
              <p:nvPr/>
            </p:nvSpPr>
            <p:spPr bwMode="auto">
              <a:xfrm>
                <a:off x="2575" y="2349"/>
                <a:ext cx="20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2 w 4"/>
                  <a:gd name="T7" fmla="*/ 4 h 5"/>
                  <a:gd name="T8" fmla="*/ 1 w 4"/>
                  <a:gd name="T9" fmla="*/ 2 h 5"/>
                  <a:gd name="T10" fmla="*/ 1 w 4"/>
                  <a:gd name="T11" fmla="*/ 0 h 5"/>
                  <a:gd name="T12" fmla="*/ 1 w 4"/>
                  <a:gd name="T13" fmla="*/ 0 h 5"/>
                  <a:gd name="T14" fmla="*/ 3 w 4"/>
                  <a:gd name="T15" fmla="*/ 0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192"/>
              <p:cNvSpPr/>
              <p:nvPr/>
            </p:nvSpPr>
            <p:spPr bwMode="auto">
              <a:xfrm>
                <a:off x="2400" y="2457"/>
                <a:ext cx="19" cy="20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4 h 4"/>
                  <a:gd name="T4" fmla="*/ 3 w 4"/>
                  <a:gd name="T5" fmla="*/ 4 h 4"/>
                  <a:gd name="T6" fmla="*/ 1 w 4"/>
                  <a:gd name="T7" fmla="*/ 4 h 4"/>
                  <a:gd name="T8" fmla="*/ 0 w 4"/>
                  <a:gd name="T9" fmla="*/ 1 h 4"/>
                  <a:gd name="T10" fmla="*/ 1 w 4"/>
                  <a:gd name="T11" fmla="*/ 0 h 4"/>
                  <a:gd name="T12" fmla="*/ 1 w 4"/>
                  <a:gd name="T13" fmla="*/ 0 h 4"/>
                  <a:gd name="T14" fmla="*/ 2 w 4"/>
                  <a:gd name="T15" fmla="*/ 0 h 4"/>
                  <a:gd name="T16" fmla="*/ 4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3"/>
                      <a:pt x="4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193"/>
              <p:cNvSpPr/>
              <p:nvPr/>
            </p:nvSpPr>
            <p:spPr bwMode="auto">
              <a:xfrm>
                <a:off x="2458" y="2423"/>
                <a:ext cx="20" cy="19"/>
              </a:xfrm>
              <a:custGeom>
                <a:avLst/>
                <a:gdLst>
                  <a:gd name="T0" fmla="*/ 4 w 4"/>
                  <a:gd name="T1" fmla="*/ 2 h 4"/>
                  <a:gd name="T2" fmla="*/ 3 w 4"/>
                  <a:gd name="T3" fmla="*/ 4 h 4"/>
                  <a:gd name="T4" fmla="*/ 3 w 4"/>
                  <a:gd name="T5" fmla="*/ 4 h 4"/>
                  <a:gd name="T6" fmla="*/ 1 w 4"/>
                  <a:gd name="T7" fmla="*/ 4 h 4"/>
                  <a:gd name="T8" fmla="*/ 0 w 4"/>
                  <a:gd name="T9" fmla="*/ 1 h 4"/>
                  <a:gd name="T10" fmla="*/ 1 w 4"/>
                  <a:gd name="T11" fmla="*/ 0 h 4"/>
                  <a:gd name="T12" fmla="*/ 1 w 4"/>
                  <a:gd name="T13" fmla="*/ 0 h 4"/>
                  <a:gd name="T14" fmla="*/ 2 w 4"/>
                  <a:gd name="T15" fmla="*/ 0 h 4"/>
                  <a:gd name="T16" fmla="*/ 4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3"/>
                      <a:pt x="3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194"/>
              <p:cNvSpPr/>
              <p:nvPr/>
            </p:nvSpPr>
            <p:spPr bwMode="auto">
              <a:xfrm>
                <a:off x="2512" y="2389"/>
                <a:ext cx="24" cy="19"/>
              </a:xfrm>
              <a:custGeom>
                <a:avLst/>
                <a:gdLst>
                  <a:gd name="T0" fmla="*/ 4 w 5"/>
                  <a:gd name="T1" fmla="*/ 2 h 4"/>
                  <a:gd name="T2" fmla="*/ 4 w 5"/>
                  <a:gd name="T3" fmla="*/ 4 h 4"/>
                  <a:gd name="T4" fmla="*/ 4 w 5"/>
                  <a:gd name="T5" fmla="*/ 4 h 4"/>
                  <a:gd name="T6" fmla="*/ 2 w 5"/>
                  <a:gd name="T7" fmla="*/ 4 h 4"/>
                  <a:gd name="T8" fmla="*/ 1 w 5"/>
                  <a:gd name="T9" fmla="*/ 1 h 4"/>
                  <a:gd name="T10" fmla="*/ 1 w 5"/>
                  <a:gd name="T11" fmla="*/ 0 h 4"/>
                  <a:gd name="T12" fmla="*/ 1 w 5"/>
                  <a:gd name="T13" fmla="*/ 0 h 4"/>
                  <a:gd name="T14" fmla="*/ 3 w 5"/>
                  <a:gd name="T15" fmla="*/ 0 h 4"/>
                  <a:gd name="T16" fmla="*/ 4 w 5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4" y="2"/>
                    </a:moveTo>
                    <a:cubicBezTo>
                      <a:pt x="5" y="3"/>
                      <a:pt x="4" y="3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195"/>
              <p:cNvSpPr/>
              <p:nvPr/>
            </p:nvSpPr>
            <p:spPr bwMode="auto">
              <a:xfrm>
                <a:off x="2570" y="2354"/>
                <a:ext cx="20" cy="20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4 h 4"/>
                  <a:gd name="T4" fmla="*/ 4 w 4"/>
                  <a:gd name="T5" fmla="*/ 4 h 4"/>
                  <a:gd name="T6" fmla="*/ 2 w 4"/>
                  <a:gd name="T7" fmla="*/ 4 h 4"/>
                  <a:gd name="T8" fmla="*/ 1 w 4"/>
                  <a:gd name="T9" fmla="*/ 1 h 4"/>
                  <a:gd name="T10" fmla="*/ 1 w 4"/>
                  <a:gd name="T11" fmla="*/ 0 h 4"/>
                  <a:gd name="T12" fmla="*/ 1 w 4"/>
                  <a:gd name="T13" fmla="*/ 0 h 4"/>
                  <a:gd name="T14" fmla="*/ 3 w 4"/>
                  <a:gd name="T15" fmla="*/ 0 h 4"/>
                  <a:gd name="T16" fmla="*/ 4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196"/>
              <p:cNvSpPr/>
              <p:nvPr/>
            </p:nvSpPr>
            <p:spPr bwMode="auto">
              <a:xfrm>
                <a:off x="2463" y="2477"/>
                <a:ext cx="20" cy="24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5 h 5"/>
                  <a:gd name="T4" fmla="*/ 3 w 4"/>
                  <a:gd name="T5" fmla="*/ 5 h 5"/>
                  <a:gd name="T6" fmla="*/ 2 w 4"/>
                  <a:gd name="T7" fmla="*/ 5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3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4"/>
                      <a:pt x="4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3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197"/>
              <p:cNvSpPr/>
              <p:nvPr/>
            </p:nvSpPr>
            <p:spPr bwMode="auto">
              <a:xfrm>
                <a:off x="2522" y="2442"/>
                <a:ext cx="19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5 h 5"/>
                  <a:gd name="T4" fmla="*/ 3 w 4"/>
                  <a:gd name="T5" fmla="*/ 5 h 5"/>
                  <a:gd name="T6" fmla="*/ 2 w 4"/>
                  <a:gd name="T7" fmla="*/ 5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2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4"/>
                      <a:pt x="4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198"/>
              <p:cNvSpPr/>
              <p:nvPr/>
            </p:nvSpPr>
            <p:spPr bwMode="auto">
              <a:xfrm>
                <a:off x="2580" y="2408"/>
                <a:ext cx="20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5 h 5"/>
                  <a:gd name="T4" fmla="*/ 3 w 4"/>
                  <a:gd name="T5" fmla="*/ 5 h 5"/>
                  <a:gd name="T6" fmla="*/ 1 w 4"/>
                  <a:gd name="T7" fmla="*/ 5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2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4"/>
                      <a:pt x="4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199"/>
              <p:cNvSpPr/>
              <p:nvPr/>
            </p:nvSpPr>
            <p:spPr bwMode="auto">
              <a:xfrm>
                <a:off x="2458" y="2481"/>
                <a:ext cx="20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2 w 4"/>
                  <a:gd name="T7" fmla="*/ 4 h 5"/>
                  <a:gd name="T8" fmla="*/ 0 w 4"/>
                  <a:gd name="T9" fmla="*/ 2 h 5"/>
                  <a:gd name="T10" fmla="*/ 1 w 4"/>
                  <a:gd name="T11" fmla="*/ 0 h 5"/>
                  <a:gd name="T12" fmla="*/ 1 w 4"/>
                  <a:gd name="T13" fmla="*/ 0 h 5"/>
                  <a:gd name="T14" fmla="*/ 3 w 4"/>
                  <a:gd name="T15" fmla="*/ 0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00"/>
              <p:cNvSpPr/>
              <p:nvPr/>
            </p:nvSpPr>
            <p:spPr bwMode="auto">
              <a:xfrm>
                <a:off x="2517" y="2447"/>
                <a:ext cx="19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2 w 4"/>
                  <a:gd name="T7" fmla="*/ 4 h 5"/>
                  <a:gd name="T8" fmla="*/ 0 w 4"/>
                  <a:gd name="T9" fmla="*/ 2 h 5"/>
                  <a:gd name="T10" fmla="*/ 1 w 4"/>
                  <a:gd name="T11" fmla="*/ 0 h 5"/>
                  <a:gd name="T12" fmla="*/ 1 w 4"/>
                  <a:gd name="T13" fmla="*/ 0 h 5"/>
                  <a:gd name="T14" fmla="*/ 2 w 4"/>
                  <a:gd name="T15" fmla="*/ 0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2" y="5"/>
                      <a:pt x="2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01"/>
              <p:cNvSpPr/>
              <p:nvPr/>
            </p:nvSpPr>
            <p:spPr bwMode="auto">
              <a:xfrm>
                <a:off x="2575" y="2413"/>
                <a:ext cx="20" cy="24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1 w 4"/>
                  <a:gd name="T7" fmla="*/ 4 h 5"/>
                  <a:gd name="T8" fmla="*/ 0 w 4"/>
                  <a:gd name="T9" fmla="*/ 2 h 5"/>
                  <a:gd name="T10" fmla="*/ 1 w 4"/>
                  <a:gd name="T11" fmla="*/ 0 h 5"/>
                  <a:gd name="T12" fmla="*/ 1 w 4"/>
                  <a:gd name="T13" fmla="*/ 0 h 5"/>
                  <a:gd name="T14" fmla="*/ 2 w 4"/>
                  <a:gd name="T15" fmla="*/ 0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2" y="5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02"/>
              <p:cNvSpPr/>
              <p:nvPr/>
            </p:nvSpPr>
            <p:spPr bwMode="auto">
              <a:xfrm>
                <a:off x="2522" y="2506"/>
                <a:ext cx="24" cy="19"/>
              </a:xfrm>
              <a:custGeom>
                <a:avLst/>
                <a:gdLst>
                  <a:gd name="T0" fmla="*/ 4 w 5"/>
                  <a:gd name="T1" fmla="*/ 3 h 4"/>
                  <a:gd name="T2" fmla="*/ 4 w 5"/>
                  <a:gd name="T3" fmla="*/ 4 h 4"/>
                  <a:gd name="T4" fmla="*/ 4 w 5"/>
                  <a:gd name="T5" fmla="*/ 4 h 4"/>
                  <a:gd name="T6" fmla="*/ 2 w 5"/>
                  <a:gd name="T7" fmla="*/ 4 h 4"/>
                  <a:gd name="T8" fmla="*/ 1 w 5"/>
                  <a:gd name="T9" fmla="*/ 2 h 4"/>
                  <a:gd name="T10" fmla="*/ 1 w 5"/>
                  <a:gd name="T11" fmla="*/ 0 h 4"/>
                  <a:gd name="T12" fmla="*/ 1 w 5"/>
                  <a:gd name="T13" fmla="*/ 0 h 4"/>
                  <a:gd name="T14" fmla="*/ 3 w 5"/>
                  <a:gd name="T15" fmla="*/ 0 h 4"/>
                  <a:gd name="T16" fmla="*/ 4 w 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03"/>
              <p:cNvSpPr/>
              <p:nvPr/>
            </p:nvSpPr>
            <p:spPr bwMode="auto">
              <a:xfrm>
                <a:off x="2580" y="2472"/>
                <a:ext cx="20" cy="19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4 h 4"/>
                  <a:gd name="T4" fmla="*/ 3 w 4"/>
                  <a:gd name="T5" fmla="*/ 4 h 4"/>
                  <a:gd name="T6" fmla="*/ 2 w 4"/>
                  <a:gd name="T7" fmla="*/ 4 h 4"/>
                  <a:gd name="T8" fmla="*/ 1 w 4"/>
                  <a:gd name="T9" fmla="*/ 2 h 4"/>
                  <a:gd name="T10" fmla="*/ 1 w 4"/>
                  <a:gd name="T11" fmla="*/ 0 h 4"/>
                  <a:gd name="T12" fmla="*/ 1 w 4"/>
                  <a:gd name="T13" fmla="*/ 0 h 4"/>
                  <a:gd name="T14" fmla="*/ 3 w 4"/>
                  <a:gd name="T15" fmla="*/ 0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04"/>
              <p:cNvSpPr/>
              <p:nvPr/>
            </p:nvSpPr>
            <p:spPr bwMode="auto">
              <a:xfrm>
                <a:off x="2517" y="2506"/>
                <a:ext cx="24" cy="24"/>
              </a:xfrm>
              <a:custGeom>
                <a:avLst/>
                <a:gdLst>
                  <a:gd name="T0" fmla="*/ 4 w 5"/>
                  <a:gd name="T1" fmla="*/ 3 h 5"/>
                  <a:gd name="T2" fmla="*/ 4 w 5"/>
                  <a:gd name="T3" fmla="*/ 5 h 5"/>
                  <a:gd name="T4" fmla="*/ 4 w 5"/>
                  <a:gd name="T5" fmla="*/ 5 h 5"/>
                  <a:gd name="T6" fmla="*/ 2 w 5"/>
                  <a:gd name="T7" fmla="*/ 5 h 5"/>
                  <a:gd name="T8" fmla="*/ 1 w 5"/>
                  <a:gd name="T9" fmla="*/ 2 h 5"/>
                  <a:gd name="T10" fmla="*/ 1 w 5"/>
                  <a:gd name="T11" fmla="*/ 1 h 5"/>
                  <a:gd name="T12" fmla="*/ 1 w 5"/>
                  <a:gd name="T13" fmla="*/ 1 h 5"/>
                  <a:gd name="T14" fmla="*/ 3 w 5"/>
                  <a:gd name="T15" fmla="*/ 1 h 5"/>
                  <a:gd name="T16" fmla="*/ 4 w 5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4"/>
                      <a:pt x="4" y="4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3" y="0"/>
                      <a:pt x="3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8" name="Group 406"/>
            <p:cNvGrpSpPr/>
            <p:nvPr/>
          </p:nvGrpSpPr>
          <p:grpSpPr bwMode="auto">
            <a:xfrm>
              <a:off x="794" y="1694"/>
              <a:ext cx="5163" cy="2514"/>
              <a:chOff x="794" y="1694"/>
              <a:chExt cx="5163" cy="2514"/>
            </a:xfrm>
          </p:grpSpPr>
          <p:sp>
            <p:nvSpPr>
              <p:cNvPr id="26" name="Freeform 206"/>
              <p:cNvSpPr/>
              <p:nvPr/>
            </p:nvSpPr>
            <p:spPr bwMode="auto">
              <a:xfrm>
                <a:off x="2575" y="2472"/>
                <a:ext cx="20" cy="24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5 h 5"/>
                  <a:gd name="T4" fmla="*/ 3 w 4"/>
                  <a:gd name="T5" fmla="*/ 5 h 5"/>
                  <a:gd name="T6" fmla="*/ 2 w 4"/>
                  <a:gd name="T7" fmla="*/ 5 h 5"/>
                  <a:gd name="T8" fmla="*/ 1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3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4"/>
                      <a:pt x="4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3" y="0"/>
                      <a:pt x="3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07"/>
              <p:cNvSpPr/>
              <p:nvPr/>
            </p:nvSpPr>
            <p:spPr bwMode="auto">
              <a:xfrm>
                <a:off x="2585" y="2530"/>
                <a:ext cx="20" cy="25"/>
              </a:xfrm>
              <a:custGeom>
                <a:avLst/>
                <a:gdLst>
                  <a:gd name="T0" fmla="*/ 4 w 4"/>
                  <a:gd name="T1" fmla="*/ 3 h 5"/>
                  <a:gd name="T2" fmla="*/ 3 w 4"/>
                  <a:gd name="T3" fmla="*/ 4 h 5"/>
                  <a:gd name="T4" fmla="*/ 3 w 4"/>
                  <a:gd name="T5" fmla="*/ 4 h 5"/>
                  <a:gd name="T6" fmla="*/ 1 w 4"/>
                  <a:gd name="T7" fmla="*/ 4 h 5"/>
                  <a:gd name="T8" fmla="*/ 0 w 4"/>
                  <a:gd name="T9" fmla="*/ 2 h 5"/>
                  <a:gd name="T10" fmla="*/ 1 w 4"/>
                  <a:gd name="T11" fmla="*/ 1 h 5"/>
                  <a:gd name="T12" fmla="*/ 1 w 4"/>
                  <a:gd name="T13" fmla="*/ 1 h 5"/>
                  <a:gd name="T14" fmla="*/ 2 w 4"/>
                  <a:gd name="T15" fmla="*/ 1 h 5"/>
                  <a:gd name="T16" fmla="*/ 4 w 4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2" y="5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08"/>
              <p:cNvSpPr/>
              <p:nvPr/>
            </p:nvSpPr>
            <p:spPr bwMode="auto">
              <a:xfrm>
                <a:off x="2580" y="2535"/>
                <a:ext cx="20" cy="20"/>
              </a:xfrm>
              <a:custGeom>
                <a:avLst/>
                <a:gdLst>
                  <a:gd name="T0" fmla="*/ 4 w 4"/>
                  <a:gd name="T1" fmla="*/ 3 h 4"/>
                  <a:gd name="T2" fmla="*/ 3 w 4"/>
                  <a:gd name="T3" fmla="*/ 4 h 4"/>
                  <a:gd name="T4" fmla="*/ 3 w 4"/>
                  <a:gd name="T5" fmla="*/ 4 h 4"/>
                  <a:gd name="T6" fmla="*/ 1 w 4"/>
                  <a:gd name="T7" fmla="*/ 4 h 4"/>
                  <a:gd name="T8" fmla="*/ 0 w 4"/>
                  <a:gd name="T9" fmla="*/ 1 h 4"/>
                  <a:gd name="T10" fmla="*/ 1 w 4"/>
                  <a:gd name="T11" fmla="*/ 0 h 4"/>
                  <a:gd name="T12" fmla="*/ 1 w 4"/>
                  <a:gd name="T13" fmla="*/ 0 h 4"/>
                  <a:gd name="T14" fmla="*/ 2 w 4"/>
                  <a:gd name="T15" fmla="*/ 0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3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09"/>
              <p:cNvSpPr/>
              <p:nvPr/>
            </p:nvSpPr>
            <p:spPr bwMode="auto">
              <a:xfrm>
                <a:off x="2873" y="2193"/>
                <a:ext cx="88" cy="112"/>
              </a:xfrm>
              <a:custGeom>
                <a:avLst/>
                <a:gdLst>
                  <a:gd name="T0" fmla="*/ 2 w 18"/>
                  <a:gd name="T1" fmla="*/ 23 h 23"/>
                  <a:gd name="T2" fmla="*/ 1 w 18"/>
                  <a:gd name="T3" fmla="*/ 23 h 23"/>
                  <a:gd name="T4" fmla="*/ 0 w 18"/>
                  <a:gd name="T5" fmla="*/ 20 h 23"/>
                  <a:gd name="T6" fmla="*/ 15 w 18"/>
                  <a:gd name="T7" fmla="*/ 1 h 23"/>
                  <a:gd name="T8" fmla="*/ 17 w 18"/>
                  <a:gd name="T9" fmla="*/ 2 h 23"/>
                  <a:gd name="T10" fmla="*/ 16 w 18"/>
                  <a:gd name="T11" fmla="*/ 4 h 23"/>
                  <a:gd name="T12" fmla="*/ 16 w 18"/>
                  <a:gd name="T13" fmla="*/ 4 h 23"/>
                  <a:gd name="T14" fmla="*/ 4 w 18"/>
                  <a:gd name="T15" fmla="*/ 21 h 23"/>
                  <a:gd name="T16" fmla="*/ 2 w 18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3">
                    <a:moveTo>
                      <a:pt x="2" y="23"/>
                    </a:moveTo>
                    <a:cubicBezTo>
                      <a:pt x="2" y="23"/>
                      <a:pt x="1" y="23"/>
                      <a:pt x="1" y="23"/>
                    </a:cubicBezTo>
                    <a:cubicBezTo>
                      <a:pt x="0" y="22"/>
                      <a:pt x="0" y="21"/>
                      <a:pt x="0" y="20"/>
                    </a:cubicBezTo>
                    <a:cubicBezTo>
                      <a:pt x="5" y="4"/>
                      <a:pt x="15" y="1"/>
                      <a:pt x="15" y="1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8" y="3"/>
                      <a:pt x="17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8" y="7"/>
                      <a:pt x="4" y="21"/>
                    </a:cubicBezTo>
                    <a:cubicBezTo>
                      <a:pt x="3" y="22"/>
                      <a:pt x="3" y="23"/>
                      <a:pt x="2" y="23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10"/>
              <p:cNvSpPr/>
              <p:nvPr/>
            </p:nvSpPr>
            <p:spPr bwMode="auto">
              <a:xfrm>
                <a:off x="2834" y="2168"/>
                <a:ext cx="78" cy="137"/>
              </a:xfrm>
              <a:custGeom>
                <a:avLst/>
                <a:gdLst>
                  <a:gd name="T0" fmla="*/ 10 w 16"/>
                  <a:gd name="T1" fmla="*/ 0 h 28"/>
                  <a:gd name="T2" fmla="*/ 1 w 16"/>
                  <a:gd name="T3" fmla="*/ 13 h 28"/>
                  <a:gd name="T4" fmla="*/ 5 w 16"/>
                  <a:gd name="T5" fmla="*/ 28 h 28"/>
                  <a:gd name="T6" fmla="*/ 15 w 16"/>
                  <a:gd name="T7" fmla="*/ 15 h 28"/>
                  <a:gd name="T8" fmla="*/ 10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10" y="0"/>
                    </a:moveTo>
                    <a:cubicBezTo>
                      <a:pt x="6" y="2"/>
                      <a:pt x="2" y="7"/>
                      <a:pt x="1" y="13"/>
                    </a:cubicBezTo>
                    <a:cubicBezTo>
                      <a:pt x="0" y="19"/>
                      <a:pt x="2" y="25"/>
                      <a:pt x="5" y="28"/>
                    </a:cubicBezTo>
                    <a:cubicBezTo>
                      <a:pt x="10" y="26"/>
                      <a:pt x="14" y="22"/>
                      <a:pt x="15" y="15"/>
                    </a:cubicBezTo>
                    <a:cubicBezTo>
                      <a:pt x="16" y="9"/>
                      <a:pt x="14" y="3"/>
                      <a:pt x="10" y="0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11"/>
              <p:cNvSpPr/>
              <p:nvPr/>
            </p:nvSpPr>
            <p:spPr bwMode="auto">
              <a:xfrm>
                <a:off x="2858" y="2168"/>
                <a:ext cx="54" cy="137"/>
              </a:xfrm>
              <a:custGeom>
                <a:avLst/>
                <a:gdLst>
                  <a:gd name="T0" fmla="*/ 5 w 11"/>
                  <a:gd name="T1" fmla="*/ 0 h 28"/>
                  <a:gd name="T2" fmla="*/ 0 w 11"/>
                  <a:gd name="T3" fmla="*/ 28 h 28"/>
                  <a:gd name="T4" fmla="*/ 10 w 11"/>
                  <a:gd name="T5" fmla="*/ 15 h 28"/>
                  <a:gd name="T6" fmla="*/ 5 w 11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8">
                    <a:moveTo>
                      <a:pt x="5" y="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5" y="26"/>
                      <a:pt x="9" y="22"/>
                      <a:pt x="10" y="15"/>
                    </a:cubicBezTo>
                    <a:cubicBezTo>
                      <a:pt x="11" y="9"/>
                      <a:pt x="9" y="3"/>
                      <a:pt x="5" y="0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12"/>
              <p:cNvSpPr/>
              <p:nvPr/>
            </p:nvSpPr>
            <p:spPr bwMode="auto">
              <a:xfrm>
                <a:off x="2761" y="2154"/>
                <a:ext cx="97" cy="122"/>
              </a:xfrm>
              <a:custGeom>
                <a:avLst/>
                <a:gdLst>
                  <a:gd name="T0" fmla="*/ 2 w 20"/>
                  <a:gd name="T1" fmla="*/ 1 h 25"/>
                  <a:gd name="T2" fmla="*/ 4 w 20"/>
                  <a:gd name="T3" fmla="*/ 16 h 25"/>
                  <a:gd name="T4" fmla="*/ 18 w 20"/>
                  <a:gd name="T5" fmla="*/ 24 h 25"/>
                  <a:gd name="T6" fmla="*/ 16 w 20"/>
                  <a:gd name="T7" fmla="*/ 9 h 25"/>
                  <a:gd name="T8" fmla="*/ 2 w 20"/>
                  <a:gd name="T9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5">
                    <a:moveTo>
                      <a:pt x="2" y="1"/>
                    </a:moveTo>
                    <a:cubicBezTo>
                      <a:pt x="0" y="5"/>
                      <a:pt x="1" y="11"/>
                      <a:pt x="4" y="16"/>
                    </a:cubicBezTo>
                    <a:cubicBezTo>
                      <a:pt x="8" y="22"/>
                      <a:pt x="14" y="25"/>
                      <a:pt x="18" y="24"/>
                    </a:cubicBezTo>
                    <a:cubicBezTo>
                      <a:pt x="20" y="20"/>
                      <a:pt x="20" y="14"/>
                      <a:pt x="16" y="9"/>
                    </a:cubicBezTo>
                    <a:cubicBezTo>
                      <a:pt x="12" y="3"/>
                      <a:pt x="7" y="0"/>
                      <a:pt x="2" y="1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13"/>
              <p:cNvSpPr/>
              <p:nvPr/>
            </p:nvSpPr>
            <p:spPr bwMode="auto">
              <a:xfrm>
                <a:off x="2770" y="2154"/>
                <a:ext cx="88" cy="117"/>
              </a:xfrm>
              <a:custGeom>
                <a:avLst/>
                <a:gdLst>
                  <a:gd name="T0" fmla="*/ 0 w 18"/>
                  <a:gd name="T1" fmla="*/ 1 h 24"/>
                  <a:gd name="T2" fmla="*/ 16 w 18"/>
                  <a:gd name="T3" fmla="*/ 24 h 24"/>
                  <a:gd name="T4" fmla="*/ 14 w 18"/>
                  <a:gd name="T5" fmla="*/ 9 h 24"/>
                  <a:gd name="T6" fmla="*/ 0 w 18"/>
                  <a:gd name="T7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4">
                    <a:moveTo>
                      <a:pt x="0" y="1"/>
                    </a:moveTo>
                    <a:cubicBezTo>
                      <a:pt x="16" y="24"/>
                      <a:pt x="16" y="24"/>
                      <a:pt x="16" y="24"/>
                    </a:cubicBezTo>
                    <a:cubicBezTo>
                      <a:pt x="18" y="20"/>
                      <a:pt x="18" y="14"/>
                      <a:pt x="14" y="9"/>
                    </a:cubicBezTo>
                    <a:cubicBezTo>
                      <a:pt x="10" y="3"/>
                      <a:pt x="5" y="0"/>
                      <a:pt x="0" y="1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14"/>
              <p:cNvSpPr/>
              <p:nvPr/>
            </p:nvSpPr>
            <p:spPr bwMode="auto">
              <a:xfrm>
                <a:off x="2873" y="2227"/>
                <a:ext cx="122" cy="88"/>
              </a:xfrm>
              <a:custGeom>
                <a:avLst/>
                <a:gdLst>
                  <a:gd name="T0" fmla="*/ 25 w 25"/>
                  <a:gd name="T1" fmla="*/ 3 h 18"/>
                  <a:gd name="T2" fmla="*/ 15 w 25"/>
                  <a:gd name="T3" fmla="*/ 15 h 18"/>
                  <a:gd name="T4" fmla="*/ 0 w 25"/>
                  <a:gd name="T5" fmla="*/ 15 h 18"/>
                  <a:gd name="T6" fmla="*/ 9 w 25"/>
                  <a:gd name="T7" fmla="*/ 2 h 18"/>
                  <a:gd name="T8" fmla="*/ 25 w 25"/>
                  <a:gd name="T9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8">
                    <a:moveTo>
                      <a:pt x="25" y="3"/>
                    </a:moveTo>
                    <a:cubicBezTo>
                      <a:pt x="25" y="7"/>
                      <a:pt x="21" y="12"/>
                      <a:pt x="15" y="15"/>
                    </a:cubicBezTo>
                    <a:cubicBezTo>
                      <a:pt x="10" y="18"/>
                      <a:pt x="4" y="18"/>
                      <a:pt x="0" y="15"/>
                    </a:cubicBezTo>
                    <a:cubicBezTo>
                      <a:pt x="0" y="10"/>
                      <a:pt x="4" y="5"/>
                      <a:pt x="9" y="2"/>
                    </a:cubicBezTo>
                    <a:cubicBezTo>
                      <a:pt x="15" y="0"/>
                      <a:pt x="21" y="0"/>
                      <a:pt x="25" y="3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15"/>
              <p:cNvSpPr/>
              <p:nvPr/>
            </p:nvSpPr>
            <p:spPr bwMode="auto">
              <a:xfrm>
                <a:off x="2873" y="2227"/>
                <a:ext cx="122" cy="74"/>
              </a:xfrm>
              <a:custGeom>
                <a:avLst/>
                <a:gdLst>
                  <a:gd name="T0" fmla="*/ 25 w 25"/>
                  <a:gd name="T1" fmla="*/ 3 h 15"/>
                  <a:gd name="T2" fmla="*/ 0 w 25"/>
                  <a:gd name="T3" fmla="*/ 15 h 15"/>
                  <a:gd name="T4" fmla="*/ 9 w 25"/>
                  <a:gd name="T5" fmla="*/ 2 h 15"/>
                  <a:gd name="T6" fmla="*/ 25 w 25"/>
                  <a:gd name="T7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5">
                    <a:moveTo>
                      <a:pt x="25" y="3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0"/>
                      <a:pt x="4" y="5"/>
                      <a:pt x="9" y="2"/>
                    </a:cubicBezTo>
                    <a:cubicBezTo>
                      <a:pt x="15" y="0"/>
                      <a:pt x="21" y="0"/>
                      <a:pt x="25" y="3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16"/>
              <p:cNvSpPr/>
              <p:nvPr/>
            </p:nvSpPr>
            <p:spPr bwMode="auto">
              <a:xfrm>
                <a:off x="2888" y="2261"/>
                <a:ext cx="117" cy="103"/>
              </a:xfrm>
              <a:custGeom>
                <a:avLst/>
                <a:gdLst>
                  <a:gd name="T0" fmla="*/ 23 w 24"/>
                  <a:gd name="T1" fmla="*/ 19 h 21"/>
                  <a:gd name="T2" fmla="*/ 8 w 24"/>
                  <a:gd name="T3" fmla="*/ 16 h 21"/>
                  <a:gd name="T4" fmla="*/ 0 w 24"/>
                  <a:gd name="T5" fmla="*/ 2 h 21"/>
                  <a:gd name="T6" fmla="*/ 16 w 24"/>
                  <a:gd name="T7" fmla="*/ 5 h 21"/>
                  <a:gd name="T8" fmla="*/ 23 w 24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1">
                    <a:moveTo>
                      <a:pt x="23" y="19"/>
                    </a:moveTo>
                    <a:cubicBezTo>
                      <a:pt x="19" y="21"/>
                      <a:pt x="13" y="20"/>
                      <a:pt x="8" y="16"/>
                    </a:cubicBezTo>
                    <a:cubicBezTo>
                      <a:pt x="3" y="13"/>
                      <a:pt x="0" y="7"/>
                      <a:pt x="0" y="2"/>
                    </a:cubicBezTo>
                    <a:cubicBezTo>
                      <a:pt x="5" y="0"/>
                      <a:pt x="11" y="1"/>
                      <a:pt x="16" y="5"/>
                    </a:cubicBezTo>
                    <a:cubicBezTo>
                      <a:pt x="21" y="9"/>
                      <a:pt x="24" y="14"/>
                      <a:pt x="23" y="19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17"/>
              <p:cNvSpPr/>
              <p:nvPr/>
            </p:nvSpPr>
            <p:spPr bwMode="auto">
              <a:xfrm>
                <a:off x="2888" y="2261"/>
                <a:ext cx="117" cy="93"/>
              </a:xfrm>
              <a:custGeom>
                <a:avLst/>
                <a:gdLst>
                  <a:gd name="T0" fmla="*/ 23 w 24"/>
                  <a:gd name="T1" fmla="*/ 19 h 19"/>
                  <a:gd name="T2" fmla="*/ 0 w 24"/>
                  <a:gd name="T3" fmla="*/ 2 h 19"/>
                  <a:gd name="T4" fmla="*/ 16 w 24"/>
                  <a:gd name="T5" fmla="*/ 5 h 19"/>
                  <a:gd name="T6" fmla="*/ 23 w 24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9">
                    <a:moveTo>
                      <a:pt x="23" y="1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5" y="0"/>
                      <a:pt x="11" y="1"/>
                      <a:pt x="16" y="5"/>
                    </a:cubicBezTo>
                    <a:cubicBezTo>
                      <a:pt x="21" y="9"/>
                      <a:pt x="24" y="14"/>
                      <a:pt x="23" y="19"/>
                    </a:cubicBez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18"/>
              <p:cNvSpPr/>
              <p:nvPr/>
            </p:nvSpPr>
            <p:spPr bwMode="auto">
              <a:xfrm>
                <a:off x="2609" y="2154"/>
                <a:ext cx="415" cy="445"/>
              </a:xfrm>
              <a:custGeom>
                <a:avLst/>
                <a:gdLst>
                  <a:gd name="T0" fmla="*/ 27 w 85"/>
                  <a:gd name="T1" fmla="*/ 85 h 91"/>
                  <a:gd name="T2" fmla="*/ 2 w 85"/>
                  <a:gd name="T3" fmla="*/ 66 h 91"/>
                  <a:gd name="T4" fmla="*/ 10 w 85"/>
                  <a:gd name="T5" fmla="*/ 16 h 91"/>
                  <a:gd name="T6" fmla="*/ 36 w 85"/>
                  <a:gd name="T7" fmla="*/ 8 h 91"/>
                  <a:gd name="T8" fmla="*/ 74 w 85"/>
                  <a:gd name="T9" fmla="*/ 37 h 91"/>
                  <a:gd name="T10" fmla="*/ 73 w 85"/>
                  <a:gd name="T11" fmla="*/ 64 h 91"/>
                  <a:gd name="T12" fmla="*/ 27 w 85"/>
                  <a:gd name="T13" fmla="*/ 8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91">
                    <a:moveTo>
                      <a:pt x="27" y="85"/>
                    </a:moveTo>
                    <a:cubicBezTo>
                      <a:pt x="13" y="91"/>
                      <a:pt x="0" y="82"/>
                      <a:pt x="2" y="66"/>
                    </a:cubicBezTo>
                    <a:cubicBezTo>
                      <a:pt x="3" y="48"/>
                      <a:pt x="6" y="31"/>
                      <a:pt x="10" y="16"/>
                    </a:cubicBezTo>
                    <a:cubicBezTo>
                      <a:pt x="13" y="3"/>
                      <a:pt x="25" y="0"/>
                      <a:pt x="36" y="8"/>
                    </a:cubicBezTo>
                    <a:cubicBezTo>
                      <a:pt x="48" y="17"/>
                      <a:pt x="61" y="27"/>
                      <a:pt x="74" y="37"/>
                    </a:cubicBezTo>
                    <a:cubicBezTo>
                      <a:pt x="84" y="45"/>
                      <a:pt x="85" y="57"/>
                      <a:pt x="73" y="64"/>
                    </a:cubicBezTo>
                    <a:cubicBezTo>
                      <a:pt x="59" y="71"/>
                      <a:pt x="44" y="79"/>
                      <a:pt x="27" y="85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19"/>
              <p:cNvSpPr/>
              <p:nvPr/>
            </p:nvSpPr>
            <p:spPr bwMode="auto">
              <a:xfrm>
                <a:off x="2614" y="2154"/>
                <a:ext cx="293" cy="396"/>
              </a:xfrm>
              <a:custGeom>
                <a:avLst/>
                <a:gdLst>
                  <a:gd name="T0" fmla="*/ 9 w 60"/>
                  <a:gd name="T1" fmla="*/ 16 h 81"/>
                  <a:gd name="T2" fmla="*/ 1 w 60"/>
                  <a:gd name="T3" fmla="*/ 66 h 81"/>
                  <a:gd name="T4" fmla="*/ 4 w 60"/>
                  <a:gd name="T5" fmla="*/ 81 h 81"/>
                  <a:gd name="T6" fmla="*/ 13 w 60"/>
                  <a:gd name="T7" fmla="*/ 76 h 81"/>
                  <a:gd name="T8" fmla="*/ 47 w 60"/>
                  <a:gd name="T9" fmla="*/ 46 h 81"/>
                  <a:gd name="T10" fmla="*/ 57 w 60"/>
                  <a:gd name="T11" fmla="*/ 25 h 81"/>
                  <a:gd name="T12" fmla="*/ 35 w 60"/>
                  <a:gd name="T13" fmla="*/ 8 h 81"/>
                  <a:gd name="T14" fmla="*/ 9 w 60"/>
                  <a:gd name="T15" fmla="*/ 1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81">
                    <a:moveTo>
                      <a:pt x="9" y="16"/>
                    </a:moveTo>
                    <a:cubicBezTo>
                      <a:pt x="5" y="31"/>
                      <a:pt x="2" y="48"/>
                      <a:pt x="1" y="66"/>
                    </a:cubicBezTo>
                    <a:cubicBezTo>
                      <a:pt x="0" y="72"/>
                      <a:pt x="1" y="77"/>
                      <a:pt x="4" y="81"/>
                    </a:cubicBezTo>
                    <a:cubicBezTo>
                      <a:pt x="7" y="80"/>
                      <a:pt x="11" y="79"/>
                      <a:pt x="13" y="76"/>
                    </a:cubicBezTo>
                    <a:cubicBezTo>
                      <a:pt x="25" y="67"/>
                      <a:pt x="36" y="56"/>
                      <a:pt x="47" y="46"/>
                    </a:cubicBezTo>
                    <a:cubicBezTo>
                      <a:pt x="56" y="37"/>
                      <a:pt x="60" y="27"/>
                      <a:pt x="57" y="25"/>
                    </a:cubicBezTo>
                    <a:cubicBezTo>
                      <a:pt x="49" y="19"/>
                      <a:pt x="42" y="13"/>
                      <a:pt x="35" y="8"/>
                    </a:cubicBezTo>
                    <a:cubicBezTo>
                      <a:pt x="24" y="0"/>
                      <a:pt x="12" y="3"/>
                      <a:pt x="9" y="16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20"/>
              <p:cNvSpPr/>
              <p:nvPr/>
            </p:nvSpPr>
            <p:spPr bwMode="auto">
              <a:xfrm>
                <a:off x="2692" y="2193"/>
                <a:ext cx="25" cy="24"/>
              </a:xfrm>
              <a:custGeom>
                <a:avLst/>
                <a:gdLst>
                  <a:gd name="T0" fmla="*/ 3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0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2 h 5"/>
                  <a:gd name="T16" fmla="*/ 3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21"/>
              <p:cNvSpPr/>
              <p:nvPr/>
            </p:nvSpPr>
            <p:spPr bwMode="auto">
              <a:xfrm>
                <a:off x="2746" y="2232"/>
                <a:ext cx="24" cy="25"/>
              </a:xfrm>
              <a:custGeom>
                <a:avLst/>
                <a:gdLst>
                  <a:gd name="T0" fmla="*/ 3 w 5"/>
                  <a:gd name="T1" fmla="*/ 5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2 h 5"/>
                  <a:gd name="T16" fmla="*/ 3 w 5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22"/>
              <p:cNvSpPr/>
              <p:nvPr/>
            </p:nvSpPr>
            <p:spPr bwMode="auto">
              <a:xfrm>
                <a:off x="2800" y="2276"/>
                <a:ext cx="24" cy="20"/>
              </a:xfrm>
              <a:custGeom>
                <a:avLst/>
                <a:gdLst>
                  <a:gd name="T0" fmla="*/ 3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1 w 5"/>
                  <a:gd name="T7" fmla="*/ 2 h 4"/>
                  <a:gd name="T8" fmla="*/ 2 w 5"/>
                  <a:gd name="T9" fmla="*/ 0 h 4"/>
                  <a:gd name="T10" fmla="*/ 4 w 5"/>
                  <a:gd name="T11" fmla="*/ 0 h 4"/>
                  <a:gd name="T12" fmla="*/ 4 w 5"/>
                  <a:gd name="T13" fmla="*/ 0 h 4"/>
                  <a:gd name="T14" fmla="*/ 4 w 5"/>
                  <a:gd name="T15" fmla="*/ 2 h 4"/>
                  <a:gd name="T16" fmla="*/ 3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0" y="3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1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23"/>
              <p:cNvSpPr/>
              <p:nvPr/>
            </p:nvSpPr>
            <p:spPr bwMode="auto">
              <a:xfrm>
                <a:off x="2853" y="2315"/>
                <a:ext cx="25" cy="25"/>
              </a:xfrm>
              <a:custGeom>
                <a:avLst/>
                <a:gdLst>
                  <a:gd name="T0" fmla="*/ 3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0 h 5"/>
                  <a:gd name="T10" fmla="*/ 4 w 5"/>
                  <a:gd name="T11" fmla="*/ 0 h 5"/>
                  <a:gd name="T12" fmla="*/ 4 w 5"/>
                  <a:gd name="T13" fmla="*/ 0 h 5"/>
                  <a:gd name="T14" fmla="*/ 4 w 5"/>
                  <a:gd name="T15" fmla="*/ 2 h 5"/>
                  <a:gd name="T16" fmla="*/ 3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2" y="5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24"/>
              <p:cNvSpPr/>
              <p:nvPr/>
            </p:nvSpPr>
            <p:spPr bwMode="auto">
              <a:xfrm>
                <a:off x="2907" y="2354"/>
                <a:ext cx="24" cy="25"/>
              </a:xfrm>
              <a:custGeom>
                <a:avLst/>
                <a:gdLst>
                  <a:gd name="T0" fmla="*/ 3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2 h 5"/>
                  <a:gd name="T16" fmla="*/ 3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25"/>
              <p:cNvSpPr/>
              <p:nvPr/>
            </p:nvSpPr>
            <p:spPr bwMode="auto">
              <a:xfrm>
                <a:off x="2961" y="2398"/>
                <a:ext cx="24" cy="20"/>
              </a:xfrm>
              <a:custGeom>
                <a:avLst/>
                <a:gdLst>
                  <a:gd name="T0" fmla="*/ 3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1 w 5"/>
                  <a:gd name="T7" fmla="*/ 2 h 4"/>
                  <a:gd name="T8" fmla="*/ 2 w 5"/>
                  <a:gd name="T9" fmla="*/ 0 h 4"/>
                  <a:gd name="T10" fmla="*/ 4 w 5"/>
                  <a:gd name="T11" fmla="*/ 0 h 4"/>
                  <a:gd name="T12" fmla="*/ 4 w 5"/>
                  <a:gd name="T13" fmla="*/ 0 h 4"/>
                  <a:gd name="T14" fmla="*/ 4 w 5"/>
                  <a:gd name="T15" fmla="*/ 2 h 4"/>
                  <a:gd name="T16" fmla="*/ 3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0" y="3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1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26"/>
              <p:cNvSpPr/>
              <p:nvPr/>
            </p:nvSpPr>
            <p:spPr bwMode="auto">
              <a:xfrm>
                <a:off x="2687" y="2188"/>
                <a:ext cx="25" cy="24"/>
              </a:xfrm>
              <a:custGeom>
                <a:avLst/>
                <a:gdLst>
                  <a:gd name="T0" fmla="*/ 3 w 5"/>
                  <a:gd name="T1" fmla="*/ 5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2 h 5"/>
                  <a:gd name="T16" fmla="*/ 3 w 5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27"/>
              <p:cNvSpPr/>
              <p:nvPr/>
            </p:nvSpPr>
            <p:spPr bwMode="auto">
              <a:xfrm>
                <a:off x="2741" y="2232"/>
                <a:ext cx="25" cy="20"/>
              </a:xfrm>
              <a:custGeom>
                <a:avLst/>
                <a:gdLst>
                  <a:gd name="T0" fmla="*/ 3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1 w 5"/>
                  <a:gd name="T7" fmla="*/ 2 h 4"/>
                  <a:gd name="T8" fmla="*/ 2 w 5"/>
                  <a:gd name="T9" fmla="*/ 0 h 4"/>
                  <a:gd name="T10" fmla="*/ 4 w 5"/>
                  <a:gd name="T11" fmla="*/ 0 h 4"/>
                  <a:gd name="T12" fmla="*/ 4 w 5"/>
                  <a:gd name="T13" fmla="*/ 0 h 4"/>
                  <a:gd name="T14" fmla="*/ 4 w 5"/>
                  <a:gd name="T15" fmla="*/ 2 h 4"/>
                  <a:gd name="T16" fmla="*/ 3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0" y="3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1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28"/>
              <p:cNvSpPr/>
              <p:nvPr/>
            </p:nvSpPr>
            <p:spPr bwMode="auto">
              <a:xfrm>
                <a:off x="2795" y="2271"/>
                <a:ext cx="24" cy="25"/>
              </a:xfrm>
              <a:custGeom>
                <a:avLst/>
                <a:gdLst>
                  <a:gd name="T0" fmla="*/ 3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0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2 h 5"/>
                  <a:gd name="T16" fmla="*/ 3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2" y="5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29"/>
              <p:cNvSpPr/>
              <p:nvPr/>
            </p:nvSpPr>
            <p:spPr bwMode="auto">
              <a:xfrm>
                <a:off x="2849" y="2310"/>
                <a:ext cx="24" cy="25"/>
              </a:xfrm>
              <a:custGeom>
                <a:avLst/>
                <a:gdLst>
                  <a:gd name="T0" fmla="*/ 3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2 h 5"/>
                  <a:gd name="T16" fmla="*/ 3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30"/>
              <p:cNvSpPr/>
              <p:nvPr/>
            </p:nvSpPr>
            <p:spPr bwMode="auto">
              <a:xfrm>
                <a:off x="2902" y="2354"/>
                <a:ext cx="25" cy="20"/>
              </a:xfrm>
              <a:custGeom>
                <a:avLst/>
                <a:gdLst>
                  <a:gd name="T0" fmla="*/ 3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1 w 5"/>
                  <a:gd name="T7" fmla="*/ 2 h 4"/>
                  <a:gd name="T8" fmla="*/ 2 w 5"/>
                  <a:gd name="T9" fmla="*/ 0 h 4"/>
                  <a:gd name="T10" fmla="*/ 4 w 5"/>
                  <a:gd name="T11" fmla="*/ 0 h 4"/>
                  <a:gd name="T12" fmla="*/ 4 w 5"/>
                  <a:gd name="T13" fmla="*/ 0 h 4"/>
                  <a:gd name="T14" fmla="*/ 4 w 5"/>
                  <a:gd name="T15" fmla="*/ 2 h 4"/>
                  <a:gd name="T16" fmla="*/ 3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0" y="3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1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31"/>
              <p:cNvSpPr/>
              <p:nvPr/>
            </p:nvSpPr>
            <p:spPr bwMode="auto">
              <a:xfrm>
                <a:off x="2956" y="2393"/>
                <a:ext cx="24" cy="20"/>
              </a:xfrm>
              <a:custGeom>
                <a:avLst/>
                <a:gdLst>
                  <a:gd name="T0" fmla="*/ 3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1 w 5"/>
                  <a:gd name="T7" fmla="*/ 2 h 4"/>
                  <a:gd name="T8" fmla="*/ 2 w 5"/>
                  <a:gd name="T9" fmla="*/ 0 h 4"/>
                  <a:gd name="T10" fmla="*/ 4 w 5"/>
                  <a:gd name="T11" fmla="*/ 0 h 4"/>
                  <a:gd name="T12" fmla="*/ 4 w 5"/>
                  <a:gd name="T13" fmla="*/ 0 h 4"/>
                  <a:gd name="T14" fmla="*/ 4 w 5"/>
                  <a:gd name="T15" fmla="*/ 2 h 4"/>
                  <a:gd name="T16" fmla="*/ 3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0" y="3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1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32"/>
              <p:cNvSpPr/>
              <p:nvPr/>
            </p:nvSpPr>
            <p:spPr bwMode="auto">
              <a:xfrm>
                <a:off x="2692" y="2261"/>
                <a:ext cx="20" cy="20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3 w 4"/>
                  <a:gd name="T11" fmla="*/ 0 h 4"/>
                  <a:gd name="T12" fmla="*/ 3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33"/>
              <p:cNvSpPr/>
              <p:nvPr/>
            </p:nvSpPr>
            <p:spPr bwMode="auto">
              <a:xfrm>
                <a:off x="2746" y="2301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0 h 4"/>
                  <a:gd name="T12" fmla="*/ 4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34"/>
              <p:cNvSpPr/>
              <p:nvPr/>
            </p:nvSpPr>
            <p:spPr bwMode="auto">
              <a:xfrm>
                <a:off x="2800" y="2340"/>
                <a:ext cx="19" cy="24"/>
              </a:xfrm>
              <a:custGeom>
                <a:avLst/>
                <a:gdLst>
                  <a:gd name="T0" fmla="*/ 2 w 4"/>
                  <a:gd name="T1" fmla="*/ 4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2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35"/>
              <p:cNvSpPr/>
              <p:nvPr/>
            </p:nvSpPr>
            <p:spPr bwMode="auto">
              <a:xfrm>
                <a:off x="2853" y="2379"/>
                <a:ext cx="20" cy="24"/>
              </a:xfrm>
              <a:custGeom>
                <a:avLst/>
                <a:gdLst>
                  <a:gd name="T0" fmla="*/ 2 w 4"/>
                  <a:gd name="T1" fmla="*/ 5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2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36"/>
              <p:cNvSpPr/>
              <p:nvPr/>
            </p:nvSpPr>
            <p:spPr bwMode="auto">
              <a:xfrm>
                <a:off x="2907" y="2423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0 h 4"/>
                  <a:gd name="T12" fmla="*/ 4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37"/>
              <p:cNvSpPr/>
              <p:nvPr/>
            </p:nvSpPr>
            <p:spPr bwMode="auto">
              <a:xfrm>
                <a:off x="2687" y="2257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0 h 4"/>
                  <a:gd name="T12" fmla="*/ 4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38"/>
              <p:cNvSpPr/>
              <p:nvPr/>
            </p:nvSpPr>
            <p:spPr bwMode="auto">
              <a:xfrm>
                <a:off x="2741" y="2296"/>
                <a:ext cx="20" cy="24"/>
              </a:xfrm>
              <a:custGeom>
                <a:avLst/>
                <a:gdLst>
                  <a:gd name="T0" fmla="*/ 2 w 4"/>
                  <a:gd name="T1" fmla="*/ 4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2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39"/>
              <p:cNvSpPr/>
              <p:nvPr/>
            </p:nvSpPr>
            <p:spPr bwMode="auto">
              <a:xfrm>
                <a:off x="2795" y="2335"/>
                <a:ext cx="19" cy="24"/>
              </a:xfrm>
              <a:custGeom>
                <a:avLst/>
                <a:gdLst>
                  <a:gd name="T0" fmla="*/ 2 w 4"/>
                  <a:gd name="T1" fmla="*/ 5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2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40"/>
              <p:cNvSpPr/>
              <p:nvPr/>
            </p:nvSpPr>
            <p:spPr bwMode="auto">
              <a:xfrm>
                <a:off x="2849" y="2379"/>
                <a:ext cx="19" cy="19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0 h 4"/>
                  <a:gd name="T12" fmla="*/ 4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41"/>
              <p:cNvSpPr/>
              <p:nvPr/>
            </p:nvSpPr>
            <p:spPr bwMode="auto">
              <a:xfrm>
                <a:off x="2902" y="2418"/>
                <a:ext cx="20" cy="24"/>
              </a:xfrm>
              <a:custGeom>
                <a:avLst/>
                <a:gdLst>
                  <a:gd name="T0" fmla="*/ 2 w 4"/>
                  <a:gd name="T1" fmla="*/ 4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0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2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42"/>
              <p:cNvSpPr/>
              <p:nvPr/>
            </p:nvSpPr>
            <p:spPr bwMode="auto">
              <a:xfrm>
                <a:off x="2692" y="2325"/>
                <a:ext cx="20" cy="24"/>
              </a:xfrm>
              <a:custGeom>
                <a:avLst/>
                <a:gdLst>
                  <a:gd name="T0" fmla="*/ 2 w 4"/>
                  <a:gd name="T1" fmla="*/ 4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0 h 5"/>
                  <a:gd name="T10" fmla="*/ 3 w 4"/>
                  <a:gd name="T11" fmla="*/ 1 h 5"/>
                  <a:gd name="T12" fmla="*/ 3 w 4"/>
                  <a:gd name="T13" fmla="*/ 1 h 5"/>
                  <a:gd name="T14" fmla="*/ 4 w 4"/>
                  <a:gd name="T15" fmla="*/ 2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43"/>
              <p:cNvSpPr/>
              <p:nvPr/>
            </p:nvSpPr>
            <p:spPr bwMode="auto">
              <a:xfrm>
                <a:off x="2746" y="2364"/>
                <a:ext cx="20" cy="25"/>
              </a:xfrm>
              <a:custGeom>
                <a:avLst/>
                <a:gdLst>
                  <a:gd name="T0" fmla="*/ 2 w 4"/>
                  <a:gd name="T1" fmla="*/ 5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3 w 4"/>
                  <a:gd name="T11" fmla="*/ 1 h 5"/>
                  <a:gd name="T12" fmla="*/ 3 w 4"/>
                  <a:gd name="T13" fmla="*/ 1 h 5"/>
                  <a:gd name="T14" fmla="*/ 4 w 4"/>
                  <a:gd name="T15" fmla="*/ 2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44"/>
              <p:cNvSpPr/>
              <p:nvPr/>
            </p:nvSpPr>
            <p:spPr bwMode="auto">
              <a:xfrm>
                <a:off x="2800" y="2408"/>
                <a:ext cx="19" cy="20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3 w 4"/>
                  <a:gd name="T11" fmla="*/ 0 h 4"/>
                  <a:gd name="T12" fmla="*/ 3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45"/>
              <p:cNvSpPr/>
              <p:nvPr/>
            </p:nvSpPr>
            <p:spPr bwMode="auto">
              <a:xfrm>
                <a:off x="2853" y="2447"/>
                <a:ext cx="20" cy="20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3 h 4"/>
                  <a:gd name="T8" fmla="*/ 2 w 4"/>
                  <a:gd name="T9" fmla="*/ 0 h 4"/>
                  <a:gd name="T10" fmla="*/ 3 w 4"/>
                  <a:gd name="T11" fmla="*/ 0 h 4"/>
                  <a:gd name="T12" fmla="*/ 3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46"/>
              <p:cNvSpPr/>
              <p:nvPr/>
            </p:nvSpPr>
            <p:spPr bwMode="auto">
              <a:xfrm>
                <a:off x="2687" y="2320"/>
                <a:ext cx="20" cy="25"/>
              </a:xfrm>
              <a:custGeom>
                <a:avLst/>
                <a:gdLst>
                  <a:gd name="T0" fmla="*/ 2 w 4"/>
                  <a:gd name="T1" fmla="*/ 5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3 w 4"/>
                  <a:gd name="T11" fmla="*/ 1 h 5"/>
                  <a:gd name="T12" fmla="*/ 3 w 4"/>
                  <a:gd name="T13" fmla="*/ 1 h 5"/>
                  <a:gd name="T14" fmla="*/ 4 w 4"/>
                  <a:gd name="T15" fmla="*/ 2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47"/>
              <p:cNvSpPr/>
              <p:nvPr/>
            </p:nvSpPr>
            <p:spPr bwMode="auto">
              <a:xfrm>
                <a:off x="2741" y="2364"/>
                <a:ext cx="20" cy="20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3 w 4"/>
                  <a:gd name="T11" fmla="*/ 0 h 4"/>
                  <a:gd name="T12" fmla="*/ 3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48"/>
              <p:cNvSpPr/>
              <p:nvPr/>
            </p:nvSpPr>
            <p:spPr bwMode="auto">
              <a:xfrm>
                <a:off x="2795" y="2403"/>
                <a:ext cx="19" cy="20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3 h 4"/>
                  <a:gd name="T8" fmla="*/ 2 w 4"/>
                  <a:gd name="T9" fmla="*/ 0 h 4"/>
                  <a:gd name="T10" fmla="*/ 3 w 4"/>
                  <a:gd name="T11" fmla="*/ 0 h 4"/>
                  <a:gd name="T12" fmla="*/ 3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49"/>
              <p:cNvSpPr/>
              <p:nvPr/>
            </p:nvSpPr>
            <p:spPr bwMode="auto">
              <a:xfrm>
                <a:off x="2849" y="2442"/>
                <a:ext cx="19" cy="25"/>
              </a:xfrm>
              <a:custGeom>
                <a:avLst/>
                <a:gdLst>
                  <a:gd name="T0" fmla="*/ 2 w 4"/>
                  <a:gd name="T1" fmla="*/ 4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3 w 4"/>
                  <a:gd name="T11" fmla="*/ 1 h 5"/>
                  <a:gd name="T12" fmla="*/ 3 w 4"/>
                  <a:gd name="T13" fmla="*/ 1 h 5"/>
                  <a:gd name="T14" fmla="*/ 4 w 4"/>
                  <a:gd name="T15" fmla="*/ 2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250"/>
              <p:cNvSpPr/>
              <p:nvPr/>
            </p:nvSpPr>
            <p:spPr bwMode="auto">
              <a:xfrm>
                <a:off x="2692" y="2393"/>
                <a:ext cx="20" cy="20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4 h 4"/>
                  <a:gd name="T4" fmla="*/ 0 w 4"/>
                  <a:gd name="T5" fmla="*/ 4 h 4"/>
                  <a:gd name="T6" fmla="*/ 0 w 4"/>
                  <a:gd name="T7" fmla="*/ 2 h 4"/>
                  <a:gd name="T8" fmla="*/ 1 w 4"/>
                  <a:gd name="T9" fmla="*/ 0 h 4"/>
                  <a:gd name="T10" fmla="*/ 3 w 4"/>
                  <a:gd name="T11" fmla="*/ 0 h 4"/>
                  <a:gd name="T12" fmla="*/ 3 w 4"/>
                  <a:gd name="T13" fmla="*/ 0 h 4"/>
                  <a:gd name="T14" fmla="*/ 4 w 4"/>
                  <a:gd name="T15" fmla="*/ 1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1"/>
                      <a:pt x="4" y="1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251"/>
              <p:cNvSpPr/>
              <p:nvPr/>
            </p:nvSpPr>
            <p:spPr bwMode="auto">
              <a:xfrm>
                <a:off x="2746" y="2433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4 h 4"/>
                  <a:gd name="T4" fmla="*/ 0 w 4"/>
                  <a:gd name="T5" fmla="*/ 4 h 4"/>
                  <a:gd name="T6" fmla="*/ 0 w 4"/>
                  <a:gd name="T7" fmla="*/ 2 h 4"/>
                  <a:gd name="T8" fmla="*/ 1 w 4"/>
                  <a:gd name="T9" fmla="*/ 0 h 4"/>
                  <a:gd name="T10" fmla="*/ 3 w 4"/>
                  <a:gd name="T11" fmla="*/ 0 h 4"/>
                  <a:gd name="T12" fmla="*/ 3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252"/>
              <p:cNvSpPr/>
              <p:nvPr/>
            </p:nvSpPr>
            <p:spPr bwMode="auto">
              <a:xfrm>
                <a:off x="2800" y="2472"/>
                <a:ext cx="19" cy="24"/>
              </a:xfrm>
              <a:custGeom>
                <a:avLst/>
                <a:gdLst>
                  <a:gd name="T0" fmla="*/ 2 w 4"/>
                  <a:gd name="T1" fmla="*/ 4 h 5"/>
                  <a:gd name="T2" fmla="*/ 0 w 4"/>
                  <a:gd name="T3" fmla="*/ 4 h 5"/>
                  <a:gd name="T4" fmla="*/ 0 w 4"/>
                  <a:gd name="T5" fmla="*/ 4 h 5"/>
                  <a:gd name="T6" fmla="*/ 0 w 4"/>
                  <a:gd name="T7" fmla="*/ 3 h 5"/>
                  <a:gd name="T8" fmla="*/ 1 w 4"/>
                  <a:gd name="T9" fmla="*/ 0 h 5"/>
                  <a:gd name="T10" fmla="*/ 3 w 4"/>
                  <a:gd name="T11" fmla="*/ 1 h 5"/>
                  <a:gd name="T12" fmla="*/ 3 w 4"/>
                  <a:gd name="T13" fmla="*/ 1 h 5"/>
                  <a:gd name="T14" fmla="*/ 4 w 4"/>
                  <a:gd name="T15" fmla="*/ 2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5"/>
                      <a:pt x="1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253"/>
              <p:cNvSpPr/>
              <p:nvPr/>
            </p:nvSpPr>
            <p:spPr bwMode="auto">
              <a:xfrm>
                <a:off x="2687" y="2389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4 h 4"/>
                  <a:gd name="T4" fmla="*/ 0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3 w 4"/>
                  <a:gd name="T11" fmla="*/ 0 h 4"/>
                  <a:gd name="T12" fmla="*/ 3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254"/>
              <p:cNvSpPr/>
              <p:nvPr/>
            </p:nvSpPr>
            <p:spPr bwMode="auto">
              <a:xfrm>
                <a:off x="2741" y="2428"/>
                <a:ext cx="20" cy="24"/>
              </a:xfrm>
              <a:custGeom>
                <a:avLst/>
                <a:gdLst>
                  <a:gd name="T0" fmla="*/ 2 w 4"/>
                  <a:gd name="T1" fmla="*/ 4 h 5"/>
                  <a:gd name="T2" fmla="*/ 0 w 4"/>
                  <a:gd name="T3" fmla="*/ 4 h 5"/>
                  <a:gd name="T4" fmla="*/ 0 w 4"/>
                  <a:gd name="T5" fmla="*/ 4 h 5"/>
                  <a:gd name="T6" fmla="*/ 0 w 4"/>
                  <a:gd name="T7" fmla="*/ 3 h 5"/>
                  <a:gd name="T8" fmla="*/ 2 w 4"/>
                  <a:gd name="T9" fmla="*/ 0 h 5"/>
                  <a:gd name="T10" fmla="*/ 3 w 4"/>
                  <a:gd name="T11" fmla="*/ 1 h 5"/>
                  <a:gd name="T12" fmla="*/ 3 w 4"/>
                  <a:gd name="T13" fmla="*/ 1 h 5"/>
                  <a:gd name="T14" fmla="*/ 4 w 4"/>
                  <a:gd name="T15" fmla="*/ 2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5"/>
                      <a:pt x="1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55"/>
              <p:cNvSpPr/>
              <p:nvPr/>
            </p:nvSpPr>
            <p:spPr bwMode="auto">
              <a:xfrm>
                <a:off x="2795" y="2467"/>
                <a:ext cx="19" cy="24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4 h 5"/>
                  <a:gd name="T4" fmla="*/ 0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3 w 4"/>
                  <a:gd name="T11" fmla="*/ 1 h 5"/>
                  <a:gd name="T12" fmla="*/ 3 w 4"/>
                  <a:gd name="T13" fmla="*/ 1 h 5"/>
                  <a:gd name="T14" fmla="*/ 4 w 4"/>
                  <a:gd name="T15" fmla="*/ 2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5"/>
                      <a:pt x="1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256"/>
              <p:cNvSpPr/>
              <p:nvPr/>
            </p:nvSpPr>
            <p:spPr bwMode="auto">
              <a:xfrm>
                <a:off x="2687" y="2457"/>
                <a:ext cx="25" cy="24"/>
              </a:xfrm>
              <a:custGeom>
                <a:avLst/>
                <a:gdLst>
                  <a:gd name="T0" fmla="*/ 3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0 h 5"/>
                  <a:gd name="T10" fmla="*/ 4 w 5"/>
                  <a:gd name="T11" fmla="*/ 0 h 5"/>
                  <a:gd name="T12" fmla="*/ 4 w 5"/>
                  <a:gd name="T13" fmla="*/ 0 h 5"/>
                  <a:gd name="T14" fmla="*/ 4 w 5"/>
                  <a:gd name="T15" fmla="*/ 2 h 5"/>
                  <a:gd name="T16" fmla="*/ 3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2" y="5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257"/>
              <p:cNvSpPr/>
              <p:nvPr/>
            </p:nvSpPr>
            <p:spPr bwMode="auto">
              <a:xfrm>
                <a:off x="2741" y="2496"/>
                <a:ext cx="25" cy="25"/>
              </a:xfrm>
              <a:custGeom>
                <a:avLst/>
                <a:gdLst>
                  <a:gd name="T0" fmla="*/ 3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2 h 5"/>
                  <a:gd name="T16" fmla="*/ 3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258"/>
              <p:cNvSpPr/>
              <p:nvPr/>
            </p:nvSpPr>
            <p:spPr bwMode="auto">
              <a:xfrm>
                <a:off x="2683" y="2452"/>
                <a:ext cx="24" cy="25"/>
              </a:xfrm>
              <a:custGeom>
                <a:avLst/>
                <a:gdLst>
                  <a:gd name="T0" fmla="*/ 3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3 h 5"/>
                  <a:gd name="T8" fmla="*/ 2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2 h 5"/>
                  <a:gd name="T16" fmla="*/ 3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2" y="5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3"/>
                      <a:pt x="1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259"/>
              <p:cNvSpPr/>
              <p:nvPr/>
            </p:nvSpPr>
            <p:spPr bwMode="auto">
              <a:xfrm>
                <a:off x="2736" y="2496"/>
                <a:ext cx="25" cy="20"/>
              </a:xfrm>
              <a:custGeom>
                <a:avLst/>
                <a:gdLst>
                  <a:gd name="T0" fmla="*/ 3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1 w 5"/>
                  <a:gd name="T7" fmla="*/ 2 h 4"/>
                  <a:gd name="T8" fmla="*/ 2 w 5"/>
                  <a:gd name="T9" fmla="*/ 0 h 4"/>
                  <a:gd name="T10" fmla="*/ 4 w 5"/>
                  <a:gd name="T11" fmla="*/ 0 h 4"/>
                  <a:gd name="T12" fmla="*/ 4 w 5"/>
                  <a:gd name="T13" fmla="*/ 0 h 4"/>
                  <a:gd name="T14" fmla="*/ 4 w 5"/>
                  <a:gd name="T15" fmla="*/ 2 h 4"/>
                  <a:gd name="T16" fmla="*/ 3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0" y="3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1"/>
                      <a:pt x="4" y="2"/>
                    </a:cubicBez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260"/>
              <p:cNvSpPr/>
              <p:nvPr/>
            </p:nvSpPr>
            <p:spPr bwMode="auto">
              <a:xfrm>
                <a:off x="2687" y="2521"/>
                <a:ext cx="20" cy="24"/>
              </a:xfrm>
              <a:custGeom>
                <a:avLst/>
                <a:gdLst>
                  <a:gd name="T0" fmla="*/ 2 w 4"/>
                  <a:gd name="T1" fmla="*/ 5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2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261"/>
              <p:cNvSpPr/>
              <p:nvPr/>
            </p:nvSpPr>
            <p:spPr bwMode="auto">
              <a:xfrm>
                <a:off x="2683" y="2521"/>
                <a:ext cx="19" cy="19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0 h 4"/>
                  <a:gd name="T12" fmla="*/ 4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262"/>
              <p:cNvSpPr/>
              <p:nvPr/>
            </p:nvSpPr>
            <p:spPr bwMode="auto">
              <a:xfrm>
                <a:off x="1106" y="3797"/>
                <a:ext cx="108" cy="93"/>
              </a:xfrm>
              <a:custGeom>
                <a:avLst/>
                <a:gdLst>
                  <a:gd name="T0" fmla="*/ 2 w 22"/>
                  <a:gd name="T1" fmla="*/ 19 h 19"/>
                  <a:gd name="T2" fmla="*/ 1 w 22"/>
                  <a:gd name="T3" fmla="*/ 18 h 19"/>
                  <a:gd name="T4" fmla="*/ 1 w 22"/>
                  <a:gd name="T5" fmla="*/ 16 h 19"/>
                  <a:gd name="T6" fmla="*/ 20 w 22"/>
                  <a:gd name="T7" fmla="*/ 0 h 19"/>
                  <a:gd name="T8" fmla="*/ 22 w 22"/>
                  <a:gd name="T9" fmla="*/ 2 h 19"/>
                  <a:gd name="T10" fmla="*/ 20 w 22"/>
                  <a:gd name="T11" fmla="*/ 4 h 19"/>
                  <a:gd name="T12" fmla="*/ 20 w 22"/>
                  <a:gd name="T13" fmla="*/ 4 h 19"/>
                  <a:gd name="T14" fmla="*/ 4 w 22"/>
                  <a:gd name="T15" fmla="*/ 18 h 19"/>
                  <a:gd name="T16" fmla="*/ 2 w 22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9">
                    <a:moveTo>
                      <a:pt x="2" y="19"/>
                    </a:moveTo>
                    <a:cubicBezTo>
                      <a:pt x="2" y="19"/>
                      <a:pt x="2" y="18"/>
                      <a:pt x="1" y="18"/>
                    </a:cubicBezTo>
                    <a:cubicBezTo>
                      <a:pt x="1" y="18"/>
                      <a:pt x="0" y="17"/>
                      <a:pt x="1" y="16"/>
                    </a:cubicBezTo>
                    <a:cubicBezTo>
                      <a:pt x="9" y="1"/>
                      <a:pt x="20" y="0"/>
                      <a:pt x="20" y="0"/>
                    </a:cubicBezTo>
                    <a:cubicBezTo>
                      <a:pt x="21" y="0"/>
                      <a:pt x="22" y="1"/>
                      <a:pt x="22" y="2"/>
                    </a:cubicBezTo>
                    <a:cubicBezTo>
                      <a:pt x="22" y="3"/>
                      <a:pt x="21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12" y="5"/>
                      <a:pt x="4" y="18"/>
                    </a:cubicBezTo>
                    <a:cubicBezTo>
                      <a:pt x="4" y="18"/>
                      <a:pt x="3" y="19"/>
                      <a:pt x="2" y="19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263"/>
              <p:cNvSpPr/>
              <p:nvPr/>
            </p:nvSpPr>
            <p:spPr bwMode="auto">
              <a:xfrm>
                <a:off x="1077" y="3758"/>
                <a:ext cx="88" cy="127"/>
              </a:xfrm>
              <a:custGeom>
                <a:avLst/>
                <a:gdLst>
                  <a:gd name="T0" fmla="*/ 15 w 18"/>
                  <a:gd name="T1" fmla="*/ 0 h 26"/>
                  <a:gd name="T2" fmla="*/ 3 w 18"/>
                  <a:gd name="T3" fmla="*/ 10 h 26"/>
                  <a:gd name="T4" fmla="*/ 4 w 18"/>
                  <a:gd name="T5" fmla="*/ 26 h 26"/>
                  <a:gd name="T6" fmla="*/ 16 w 18"/>
                  <a:gd name="T7" fmla="*/ 16 h 26"/>
                  <a:gd name="T8" fmla="*/ 15 w 1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6">
                    <a:moveTo>
                      <a:pt x="15" y="0"/>
                    </a:moveTo>
                    <a:cubicBezTo>
                      <a:pt x="10" y="0"/>
                      <a:pt x="5" y="4"/>
                      <a:pt x="3" y="10"/>
                    </a:cubicBezTo>
                    <a:cubicBezTo>
                      <a:pt x="0" y="16"/>
                      <a:pt x="1" y="22"/>
                      <a:pt x="4" y="26"/>
                    </a:cubicBezTo>
                    <a:cubicBezTo>
                      <a:pt x="8" y="25"/>
                      <a:pt x="13" y="21"/>
                      <a:pt x="16" y="16"/>
                    </a:cubicBezTo>
                    <a:cubicBezTo>
                      <a:pt x="18" y="10"/>
                      <a:pt x="18" y="4"/>
                      <a:pt x="15" y="0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264"/>
              <p:cNvSpPr/>
              <p:nvPr/>
            </p:nvSpPr>
            <p:spPr bwMode="auto">
              <a:xfrm>
                <a:off x="1097" y="3758"/>
                <a:ext cx="68" cy="127"/>
              </a:xfrm>
              <a:custGeom>
                <a:avLst/>
                <a:gdLst>
                  <a:gd name="T0" fmla="*/ 11 w 14"/>
                  <a:gd name="T1" fmla="*/ 0 h 26"/>
                  <a:gd name="T2" fmla="*/ 0 w 14"/>
                  <a:gd name="T3" fmla="*/ 26 h 26"/>
                  <a:gd name="T4" fmla="*/ 12 w 14"/>
                  <a:gd name="T5" fmla="*/ 16 h 26"/>
                  <a:gd name="T6" fmla="*/ 11 w 14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6">
                    <a:moveTo>
                      <a:pt x="11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" y="25"/>
                      <a:pt x="9" y="21"/>
                      <a:pt x="12" y="16"/>
                    </a:cubicBezTo>
                    <a:cubicBezTo>
                      <a:pt x="14" y="10"/>
                      <a:pt x="14" y="4"/>
                      <a:pt x="11" y="0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265"/>
              <p:cNvSpPr/>
              <p:nvPr/>
            </p:nvSpPr>
            <p:spPr bwMode="auto">
              <a:xfrm>
                <a:off x="1023" y="3719"/>
                <a:ext cx="88" cy="132"/>
              </a:xfrm>
              <a:custGeom>
                <a:avLst/>
                <a:gdLst>
                  <a:gd name="T0" fmla="*/ 4 w 18"/>
                  <a:gd name="T1" fmla="*/ 0 h 27"/>
                  <a:gd name="T2" fmla="*/ 3 w 18"/>
                  <a:gd name="T3" fmla="*/ 16 h 27"/>
                  <a:gd name="T4" fmla="*/ 14 w 18"/>
                  <a:gd name="T5" fmla="*/ 27 h 27"/>
                  <a:gd name="T6" fmla="*/ 16 w 18"/>
                  <a:gd name="T7" fmla="*/ 11 h 27"/>
                  <a:gd name="T8" fmla="*/ 4 w 1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7">
                    <a:moveTo>
                      <a:pt x="4" y="0"/>
                    </a:moveTo>
                    <a:cubicBezTo>
                      <a:pt x="1" y="4"/>
                      <a:pt x="0" y="10"/>
                      <a:pt x="3" y="16"/>
                    </a:cubicBezTo>
                    <a:cubicBezTo>
                      <a:pt x="5" y="22"/>
                      <a:pt x="9" y="26"/>
                      <a:pt x="14" y="27"/>
                    </a:cubicBezTo>
                    <a:cubicBezTo>
                      <a:pt x="17" y="23"/>
                      <a:pt x="18" y="17"/>
                      <a:pt x="16" y="11"/>
                    </a:cubicBezTo>
                    <a:cubicBezTo>
                      <a:pt x="13" y="5"/>
                      <a:pt x="9" y="1"/>
                      <a:pt x="4" y="0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266"/>
              <p:cNvSpPr/>
              <p:nvPr/>
            </p:nvSpPr>
            <p:spPr bwMode="auto">
              <a:xfrm>
                <a:off x="1043" y="3719"/>
                <a:ext cx="68" cy="132"/>
              </a:xfrm>
              <a:custGeom>
                <a:avLst/>
                <a:gdLst>
                  <a:gd name="T0" fmla="*/ 0 w 14"/>
                  <a:gd name="T1" fmla="*/ 0 h 27"/>
                  <a:gd name="T2" fmla="*/ 10 w 14"/>
                  <a:gd name="T3" fmla="*/ 27 h 27"/>
                  <a:gd name="T4" fmla="*/ 12 w 14"/>
                  <a:gd name="T5" fmla="*/ 11 h 27"/>
                  <a:gd name="T6" fmla="*/ 0 w 14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7">
                    <a:moveTo>
                      <a:pt x="0" y="0"/>
                    </a:move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3"/>
                      <a:pt x="14" y="17"/>
                      <a:pt x="12" y="11"/>
                    </a:cubicBezTo>
                    <a:cubicBezTo>
                      <a:pt x="9" y="5"/>
                      <a:pt x="5" y="1"/>
                      <a:pt x="0" y="0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267"/>
              <p:cNvSpPr/>
              <p:nvPr/>
            </p:nvSpPr>
            <p:spPr bwMode="auto">
              <a:xfrm>
                <a:off x="1106" y="3826"/>
                <a:ext cx="137" cy="83"/>
              </a:xfrm>
              <a:custGeom>
                <a:avLst/>
                <a:gdLst>
                  <a:gd name="T0" fmla="*/ 28 w 28"/>
                  <a:gd name="T1" fmla="*/ 5 h 17"/>
                  <a:gd name="T2" fmla="*/ 15 w 28"/>
                  <a:gd name="T3" fmla="*/ 15 h 17"/>
                  <a:gd name="T4" fmla="*/ 0 w 28"/>
                  <a:gd name="T5" fmla="*/ 11 h 17"/>
                  <a:gd name="T6" fmla="*/ 12 w 28"/>
                  <a:gd name="T7" fmla="*/ 1 h 17"/>
                  <a:gd name="T8" fmla="*/ 28 w 28"/>
                  <a:gd name="T9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7">
                    <a:moveTo>
                      <a:pt x="28" y="5"/>
                    </a:moveTo>
                    <a:cubicBezTo>
                      <a:pt x="26" y="10"/>
                      <a:pt x="22" y="14"/>
                      <a:pt x="15" y="15"/>
                    </a:cubicBezTo>
                    <a:cubicBezTo>
                      <a:pt x="9" y="17"/>
                      <a:pt x="3" y="15"/>
                      <a:pt x="0" y="11"/>
                    </a:cubicBezTo>
                    <a:cubicBezTo>
                      <a:pt x="1" y="7"/>
                      <a:pt x="6" y="3"/>
                      <a:pt x="12" y="1"/>
                    </a:cubicBezTo>
                    <a:cubicBezTo>
                      <a:pt x="19" y="0"/>
                      <a:pt x="24" y="2"/>
                      <a:pt x="28" y="5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268"/>
              <p:cNvSpPr/>
              <p:nvPr/>
            </p:nvSpPr>
            <p:spPr bwMode="auto">
              <a:xfrm>
                <a:off x="1106" y="3826"/>
                <a:ext cx="137" cy="54"/>
              </a:xfrm>
              <a:custGeom>
                <a:avLst/>
                <a:gdLst>
                  <a:gd name="T0" fmla="*/ 28 w 28"/>
                  <a:gd name="T1" fmla="*/ 5 h 11"/>
                  <a:gd name="T2" fmla="*/ 0 w 28"/>
                  <a:gd name="T3" fmla="*/ 11 h 11"/>
                  <a:gd name="T4" fmla="*/ 12 w 28"/>
                  <a:gd name="T5" fmla="*/ 1 h 11"/>
                  <a:gd name="T6" fmla="*/ 28 w 28"/>
                  <a:gd name="T7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1">
                    <a:moveTo>
                      <a:pt x="28" y="5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7"/>
                      <a:pt x="6" y="3"/>
                      <a:pt x="12" y="1"/>
                    </a:cubicBezTo>
                    <a:cubicBezTo>
                      <a:pt x="19" y="0"/>
                      <a:pt x="24" y="2"/>
                      <a:pt x="28" y="5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269"/>
              <p:cNvSpPr/>
              <p:nvPr/>
            </p:nvSpPr>
            <p:spPr bwMode="auto">
              <a:xfrm>
                <a:off x="1126" y="3856"/>
                <a:ext cx="102" cy="112"/>
              </a:xfrm>
              <a:custGeom>
                <a:avLst/>
                <a:gdLst>
                  <a:gd name="T0" fmla="*/ 20 w 21"/>
                  <a:gd name="T1" fmla="*/ 22 h 23"/>
                  <a:gd name="T2" fmla="*/ 5 w 21"/>
                  <a:gd name="T3" fmla="*/ 16 h 23"/>
                  <a:gd name="T4" fmla="*/ 1 w 21"/>
                  <a:gd name="T5" fmla="*/ 1 h 23"/>
                  <a:gd name="T6" fmla="*/ 16 w 21"/>
                  <a:gd name="T7" fmla="*/ 7 h 23"/>
                  <a:gd name="T8" fmla="*/ 20 w 21"/>
                  <a:gd name="T9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3">
                    <a:moveTo>
                      <a:pt x="20" y="22"/>
                    </a:moveTo>
                    <a:cubicBezTo>
                      <a:pt x="15" y="23"/>
                      <a:pt x="9" y="21"/>
                      <a:pt x="5" y="16"/>
                    </a:cubicBezTo>
                    <a:cubicBezTo>
                      <a:pt x="1" y="11"/>
                      <a:pt x="0" y="5"/>
                      <a:pt x="1" y="1"/>
                    </a:cubicBezTo>
                    <a:cubicBezTo>
                      <a:pt x="6" y="0"/>
                      <a:pt x="12" y="2"/>
                      <a:pt x="16" y="7"/>
                    </a:cubicBezTo>
                    <a:cubicBezTo>
                      <a:pt x="20" y="12"/>
                      <a:pt x="21" y="18"/>
                      <a:pt x="20" y="22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270"/>
              <p:cNvSpPr/>
              <p:nvPr/>
            </p:nvSpPr>
            <p:spPr bwMode="auto">
              <a:xfrm>
                <a:off x="1131" y="3856"/>
                <a:ext cx="97" cy="107"/>
              </a:xfrm>
              <a:custGeom>
                <a:avLst/>
                <a:gdLst>
                  <a:gd name="T0" fmla="*/ 19 w 20"/>
                  <a:gd name="T1" fmla="*/ 22 h 22"/>
                  <a:gd name="T2" fmla="*/ 0 w 20"/>
                  <a:gd name="T3" fmla="*/ 1 h 22"/>
                  <a:gd name="T4" fmla="*/ 15 w 20"/>
                  <a:gd name="T5" fmla="*/ 7 h 22"/>
                  <a:gd name="T6" fmla="*/ 19 w 20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2">
                    <a:moveTo>
                      <a:pt x="19" y="2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5" y="0"/>
                      <a:pt x="11" y="2"/>
                      <a:pt x="15" y="7"/>
                    </a:cubicBezTo>
                    <a:cubicBezTo>
                      <a:pt x="19" y="12"/>
                      <a:pt x="20" y="18"/>
                      <a:pt x="19" y="22"/>
                    </a:cubicBezTo>
                    <a:close/>
                  </a:path>
                </a:pathLst>
              </a:custGeom>
              <a:solidFill>
                <a:srgbClr val="627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271"/>
              <p:cNvSpPr/>
              <p:nvPr/>
            </p:nvSpPr>
            <p:spPr bwMode="auto">
              <a:xfrm>
                <a:off x="794" y="3704"/>
                <a:ext cx="444" cy="421"/>
              </a:xfrm>
              <a:custGeom>
                <a:avLst/>
                <a:gdLst>
                  <a:gd name="T0" fmla="*/ 25 w 91"/>
                  <a:gd name="T1" fmla="*/ 84 h 86"/>
                  <a:gd name="T2" fmla="*/ 5 w 91"/>
                  <a:gd name="T3" fmla="*/ 60 h 86"/>
                  <a:gd name="T4" fmla="*/ 25 w 91"/>
                  <a:gd name="T5" fmla="*/ 12 h 86"/>
                  <a:gd name="T6" fmla="*/ 52 w 91"/>
                  <a:gd name="T7" fmla="*/ 11 h 86"/>
                  <a:gd name="T8" fmla="*/ 82 w 91"/>
                  <a:gd name="T9" fmla="*/ 48 h 86"/>
                  <a:gd name="T10" fmla="*/ 76 w 91"/>
                  <a:gd name="T11" fmla="*/ 74 h 86"/>
                  <a:gd name="T12" fmla="*/ 25 w 91"/>
                  <a:gd name="T13" fmla="*/ 8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86">
                    <a:moveTo>
                      <a:pt x="25" y="84"/>
                    </a:moveTo>
                    <a:cubicBezTo>
                      <a:pt x="10" y="86"/>
                      <a:pt x="0" y="74"/>
                      <a:pt x="5" y="60"/>
                    </a:cubicBezTo>
                    <a:cubicBezTo>
                      <a:pt x="11" y="43"/>
                      <a:pt x="18" y="27"/>
                      <a:pt x="25" y="12"/>
                    </a:cubicBezTo>
                    <a:cubicBezTo>
                      <a:pt x="31" y="0"/>
                      <a:pt x="43" y="0"/>
                      <a:pt x="52" y="11"/>
                    </a:cubicBezTo>
                    <a:cubicBezTo>
                      <a:pt x="62" y="23"/>
                      <a:pt x="72" y="35"/>
                      <a:pt x="82" y="48"/>
                    </a:cubicBezTo>
                    <a:cubicBezTo>
                      <a:pt x="91" y="58"/>
                      <a:pt x="88" y="70"/>
                      <a:pt x="76" y="74"/>
                    </a:cubicBezTo>
                    <a:cubicBezTo>
                      <a:pt x="60" y="78"/>
                      <a:pt x="43" y="81"/>
                      <a:pt x="25" y="84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272"/>
              <p:cNvSpPr/>
              <p:nvPr/>
            </p:nvSpPr>
            <p:spPr bwMode="auto">
              <a:xfrm>
                <a:off x="809" y="3704"/>
                <a:ext cx="336" cy="367"/>
              </a:xfrm>
              <a:custGeom>
                <a:avLst/>
                <a:gdLst>
                  <a:gd name="T0" fmla="*/ 22 w 69"/>
                  <a:gd name="T1" fmla="*/ 12 h 75"/>
                  <a:gd name="T2" fmla="*/ 2 w 69"/>
                  <a:gd name="T3" fmla="*/ 60 h 75"/>
                  <a:gd name="T4" fmla="*/ 2 w 69"/>
                  <a:gd name="T5" fmla="*/ 74 h 75"/>
                  <a:gd name="T6" fmla="*/ 12 w 69"/>
                  <a:gd name="T7" fmla="*/ 72 h 75"/>
                  <a:gd name="T8" fmla="*/ 52 w 69"/>
                  <a:gd name="T9" fmla="*/ 50 h 75"/>
                  <a:gd name="T10" fmla="*/ 66 w 69"/>
                  <a:gd name="T11" fmla="*/ 32 h 75"/>
                  <a:gd name="T12" fmla="*/ 49 w 69"/>
                  <a:gd name="T13" fmla="*/ 11 h 75"/>
                  <a:gd name="T14" fmla="*/ 22 w 69"/>
                  <a:gd name="T15" fmla="*/ 1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75">
                    <a:moveTo>
                      <a:pt x="22" y="12"/>
                    </a:moveTo>
                    <a:cubicBezTo>
                      <a:pt x="15" y="27"/>
                      <a:pt x="8" y="43"/>
                      <a:pt x="2" y="60"/>
                    </a:cubicBezTo>
                    <a:cubicBezTo>
                      <a:pt x="0" y="65"/>
                      <a:pt x="0" y="70"/>
                      <a:pt x="2" y="74"/>
                    </a:cubicBezTo>
                    <a:cubicBezTo>
                      <a:pt x="5" y="75"/>
                      <a:pt x="9" y="74"/>
                      <a:pt x="12" y="72"/>
                    </a:cubicBezTo>
                    <a:cubicBezTo>
                      <a:pt x="26" y="65"/>
                      <a:pt x="39" y="58"/>
                      <a:pt x="52" y="50"/>
                    </a:cubicBezTo>
                    <a:cubicBezTo>
                      <a:pt x="63" y="44"/>
                      <a:pt x="69" y="35"/>
                      <a:pt x="66" y="32"/>
                    </a:cubicBezTo>
                    <a:cubicBezTo>
                      <a:pt x="60" y="25"/>
                      <a:pt x="54" y="18"/>
                      <a:pt x="49" y="11"/>
                    </a:cubicBezTo>
                    <a:cubicBezTo>
                      <a:pt x="40" y="0"/>
                      <a:pt x="28" y="0"/>
                      <a:pt x="22" y="12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273"/>
              <p:cNvSpPr/>
              <p:nvPr/>
            </p:nvSpPr>
            <p:spPr bwMode="auto">
              <a:xfrm>
                <a:off x="955" y="3738"/>
                <a:ext cx="24" cy="25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0 w 5"/>
                  <a:gd name="T7" fmla="*/ 2 h 5"/>
                  <a:gd name="T8" fmla="*/ 3 w 5"/>
                  <a:gd name="T9" fmla="*/ 0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2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5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274"/>
              <p:cNvSpPr/>
              <p:nvPr/>
            </p:nvSpPr>
            <p:spPr bwMode="auto">
              <a:xfrm>
                <a:off x="999" y="3792"/>
                <a:ext cx="19" cy="20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0 w 4"/>
                  <a:gd name="T5" fmla="*/ 3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1 h 4"/>
                  <a:gd name="T12" fmla="*/ 4 w 4"/>
                  <a:gd name="T13" fmla="*/ 1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275"/>
              <p:cNvSpPr/>
              <p:nvPr/>
            </p:nvSpPr>
            <p:spPr bwMode="auto">
              <a:xfrm>
                <a:off x="1043" y="3841"/>
                <a:ext cx="19" cy="24"/>
              </a:xfrm>
              <a:custGeom>
                <a:avLst/>
                <a:gdLst>
                  <a:gd name="T0" fmla="*/ 2 w 4"/>
                  <a:gd name="T1" fmla="*/ 4 h 5"/>
                  <a:gd name="T2" fmla="*/ 0 w 4"/>
                  <a:gd name="T3" fmla="*/ 4 h 5"/>
                  <a:gd name="T4" fmla="*/ 0 w 4"/>
                  <a:gd name="T5" fmla="*/ 4 h 5"/>
                  <a:gd name="T6" fmla="*/ 0 w 4"/>
                  <a:gd name="T7" fmla="*/ 2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3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1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276"/>
              <p:cNvSpPr/>
              <p:nvPr/>
            </p:nvSpPr>
            <p:spPr bwMode="auto">
              <a:xfrm>
                <a:off x="1082" y="3895"/>
                <a:ext cx="24" cy="19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1 w 5"/>
                  <a:gd name="T7" fmla="*/ 2 h 4"/>
                  <a:gd name="T8" fmla="*/ 3 w 5"/>
                  <a:gd name="T9" fmla="*/ 0 h 4"/>
                  <a:gd name="T10" fmla="*/ 4 w 5"/>
                  <a:gd name="T11" fmla="*/ 1 h 4"/>
                  <a:gd name="T12" fmla="*/ 4 w 5"/>
                  <a:gd name="T13" fmla="*/ 1 h 4"/>
                  <a:gd name="T14" fmla="*/ 5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0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277"/>
              <p:cNvSpPr/>
              <p:nvPr/>
            </p:nvSpPr>
            <p:spPr bwMode="auto">
              <a:xfrm>
                <a:off x="1126" y="3949"/>
                <a:ext cx="24" cy="19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3 h 4"/>
                  <a:gd name="T4" fmla="*/ 1 w 5"/>
                  <a:gd name="T5" fmla="*/ 3 h 4"/>
                  <a:gd name="T6" fmla="*/ 1 w 5"/>
                  <a:gd name="T7" fmla="*/ 2 h 4"/>
                  <a:gd name="T8" fmla="*/ 3 w 5"/>
                  <a:gd name="T9" fmla="*/ 0 h 4"/>
                  <a:gd name="T10" fmla="*/ 4 w 5"/>
                  <a:gd name="T11" fmla="*/ 0 h 4"/>
                  <a:gd name="T12" fmla="*/ 4 w 5"/>
                  <a:gd name="T13" fmla="*/ 0 h 4"/>
                  <a:gd name="T14" fmla="*/ 4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1"/>
                      <a:pt x="5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278"/>
              <p:cNvSpPr/>
              <p:nvPr/>
            </p:nvSpPr>
            <p:spPr bwMode="auto">
              <a:xfrm>
                <a:off x="1170" y="3997"/>
                <a:ext cx="24" cy="25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0 w 5"/>
                  <a:gd name="T7" fmla="*/ 2 h 5"/>
                  <a:gd name="T8" fmla="*/ 3 w 5"/>
                  <a:gd name="T9" fmla="*/ 0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3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5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279"/>
              <p:cNvSpPr/>
              <p:nvPr/>
            </p:nvSpPr>
            <p:spPr bwMode="auto">
              <a:xfrm>
                <a:off x="950" y="3733"/>
                <a:ext cx="25" cy="25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2 h 5"/>
                  <a:gd name="T8" fmla="*/ 3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3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2"/>
                      <a:pt x="5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280"/>
              <p:cNvSpPr/>
              <p:nvPr/>
            </p:nvSpPr>
            <p:spPr bwMode="auto">
              <a:xfrm>
                <a:off x="994" y="3787"/>
                <a:ext cx="24" cy="20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3 h 4"/>
                  <a:gd name="T4" fmla="*/ 1 w 5"/>
                  <a:gd name="T5" fmla="*/ 3 h 4"/>
                  <a:gd name="T6" fmla="*/ 0 w 5"/>
                  <a:gd name="T7" fmla="*/ 2 h 4"/>
                  <a:gd name="T8" fmla="*/ 3 w 5"/>
                  <a:gd name="T9" fmla="*/ 0 h 4"/>
                  <a:gd name="T10" fmla="*/ 4 w 5"/>
                  <a:gd name="T11" fmla="*/ 1 h 4"/>
                  <a:gd name="T12" fmla="*/ 4 w 5"/>
                  <a:gd name="T13" fmla="*/ 1 h 4"/>
                  <a:gd name="T14" fmla="*/ 4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281"/>
              <p:cNvSpPr/>
              <p:nvPr/>
            </p:nvSpPr>
            <p:spPr bwMode="auto">
              <a:xfrm>
                <a:off x="1038" y="3836"/>
                <a:ext cx="19" cy="2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4 h 5"/>
                  <a:gd name="T4" fmla="*/ 0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3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5"/>
                      <a:pt x="1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3"/>
                      <a:pt x="4" y="3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282"/>
              <p:cNvSpPr/>
              <p:nvPr/>
            </p:nvSpPr>
            <p:spPr bwMode="auto">
              <a:xfrm>
                <a:off x="1082" y="3890"/>
                <a:ext cx="19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4 h 4"/>
                  <a:gd name="T4" fmla="*/ 0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1 h 4"/>
                  <a:gd name="T12" fmla="*/ 4 w 4"/>
                  <a:gd name="T13" fmla="*/ 1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283"/>
              <p:cNvSpPr/>
              <p:nvPr/>
            </p:nvSpPr>
            <p:spPr bwMode="auto">
              <a:xfrm>
                <a:off x="1126" y="3944"/>
                <a:ext cx="19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0 w 4"/>
                  <a:gd name="T5" fmla="*/ 3 h 4"/>
                  <a:gd name="T6" fmla="*/ 0 w 4"/>
                  <a:gd name="T7" fmla="*/ 2 h 4"/>
                  <a:gd name="T8" fmla="*/ 2 w 4"/>
                  <a:gd name="T9" fmla="*/ 0 h 4"/>
                  <a:gd name="T10" fmla="*/ 3 w 4"/>
                  <a:gd name="T11" fmla="*/ 0 h 4"/>
                  <a:gd name="T12" fmla="*/ 3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284"/>
              <p:cNvSpPr/>
              <p:nvPr/>
            </p:nvSpPr>
            <p:spPr bwMode="auto">
              <a:xfrm>
                <a:off x="1165" y="3993"/>
                <a:ext cx="24" cy="24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2 h 5"/>
                  <a:gd name="T8" fmla="*/ 3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3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2"/>
                      <a:pt x="5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285"/>
              <p:cNvSpPr/>
              <p:nvPr/>
            </p:nvSpPr>
            <p:spPr bwMode="auto">
              <a:xfrm>
                <a:off x="940" y="3802"/>
                <a:ext cx="20" cy="24"/>
              </a:xfrm>
              <a:custGeom>
                <a:avLst/>
                <a:gdLst>
                  <a:gd name="T0" fmla="*/ 2 w 4"/>
                  <a:gd name="T1" fmla="*/ 4 h 5"/>
                  <a:gd name="T2" fmla="*/ 0 w 4"/>
                  <a:gd name="T3" fmla="*/ 4 h 5"/>
                  <a:gd name="T4" fmla="*/ 0 w 4"/>
                  <a:gd name="T5" fmla="*/ 4 h 5"/>
                  <a:gd name="T6" fmla="*/ 0 w 4"/>
                  <a:gd name="T7" fmla="*/ 2 h 5"/>
                  <a:gd name="T8" fmla="*/ 2 w 4"/>
                  <a:gd name="T9" fmla="*/ 0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3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286"/>
              <p:cNvSpPr/>
              <p:nvPr/>
            </p:nvSpPr>
            <p:spPr bwMode="auto">
              <a:xfrm>
                <a:off x="984" y="3856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0 w 4"/>
                  <a:gd name="T5" fmla="*/ 3 h 4"/>
                  <a:gd name="T6" fmla="*/ 0 w 4"/>
                  <a:gd name="T7" fmla="*/ 2 h 4"/>
                  <a:gd name="T8" fmla="*/ 2 w 4"/>
                  <a:gd name="T9" fmla="*/ 0 h 4"/>
                  <a:gd name="T10" fmla="*/ 3 w 4"/>
                  <a:gd name="T11" fmla="*/ 1 h 4"/>
                  <a:gd name="T12" fmla="*/ 3 w 4"/>
                  <a:gd name="T13" fmla="*/ 1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287"/>
              <p:cNvSpPr/>
              <p:nvPr/>
            </p:nvSpPr>
            <p:spPr bwMode="auto">
              <a:xfrm>
                <a:off x="1023" y="3905"/>
                <a:ext cx="25" cy="24"/>
              </a:xfrm>
              <a:custGeom>
                <a:avLst/>
                <a:gdLst>
                  <a:gd name="T0" fmla="*/ 2 w 5"/>
                  <a:gd name="T1" fmla="*/ 5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2 h 5"/>
                  <a:gd name="T8" fmla="*/ 3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3 h 5"/>
                  <a:gd name="T16" fmla="*/ 2 w 5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2"/>
                      <a:pt x="5" y="2"/>
                      <a:pt x="4" y="3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288"/>
              <p:cNvSpPr/>
              <p:nvPr/>
            </p:nvSpPr>
            <p:spPr bwMode="auto">
              <a:xfrm>
                <a:off x="1067" y="3958"/>
                <a:ext cx="25" cy="20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0 w 5"/>
                  <a:gd name="T7" fmla="*/ 2 h 4"/>
                  <a:gd name="T8" fmla="*/ 3 w 5"/>
                  <a:gd name="T9" fmla="*/ 0 h 4"/>
                  <a:gd name="T10" fmla="*/ 4 w 5"/>
                  <a:gd name="T11" fmla="*/ 1 h 4"/>
                  <a:gd name="T12" fmla="*/ 4 w 5"/>
                  <a:gd name="T13" fmla="*/ 1 h 4"/>
                  <a:gd name="T14" fmla="*/ 4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289"/>
              <p:cNvSpPr/>
              <p:nvPr/>
            </p:nvSpPr>
            <p:spPr bwMode="auto">
              <a:xfrm>
                <a:off x="1111" y="4012"/>
                <a:ext cx="20" cy="20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0 w 4"/>
                  <a:gd name="T5" fmla="*/ 3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0 h 4"/>
                  <a:gd name="T12" fmla="*/ 4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290"/>
              <p:cNvSpPr/>
              <p:nvPr/>
            </p:nvSpPr>
            <p:spPr bwMode="auto">
              <a:xfrm>
                <a:off x="935" y="3797"/>
                <a:ext cx="20" cy="24"/>
              </a:xfrm>
              <a:custGeom>
                <a:avLst/>
                <a:gdLst>
                  <a:gd name="T0" fmla="*/ 2 w 4"/>
                  <a:gd name="T1" fmla="*/ 4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2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3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291"/>
              <p:cNvSpPr/>
              <p:nvPr/>
            </p:nvSpPr>
            <p:spPr bwMode="auto">
              <a:xfrm>
                <a:off x="979" y="3851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4 h 4"/>
                  <a:gd name="T4" fmla="*/ 0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1 h 4"/>
                  <a:gd name="T12" fmla="*/ 4 w 4"/>
                  <a:gd name="T13" fmla="*/ 1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292"/>
              <p:cNvSpPr/>
              <p:nvPr/>
            </p:nvSpPr>
            <p:spPr bwMode="auto">
              <a:xfrm>
                <a:off x="1023" y="3905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0 w 4"/>
                  <a:gd name="T5" fmla="*/ 3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0 h 4"/>
                  <a:gd name="T12" fmla="*/ 4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293"/>
              <p:cNvSpPr/>
              <p:nvPr/>
            </p:nvSpPr>
            <p:spPr bwMode="auto">
              <a:xfrm>
                <a:off x="1062" y="3953"/>
                <a:ext cx="25" cy="25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2 h 5"/>
                  <a:gd name="T8" fmla="*/ 3 w 5"/>
                  <a:gd name="T9" fmla="*/ 0 h 5"/>
                  <a:gd name="T10" fmla="*/ 4 w 5"/>
                  <a:gd name="T11" fmla="*/ 1 h 5"/>
                  <a:gd name="T12" fmla="*/ 4 w 5"/>
                  <a:gd name="T13" fmla="*/ 1 h 5"/>
                  <a:gd name="T14" fmla="*/ 5 w 5"/>
                  <a:gd name="T15" fmla="*/ 2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294"/>
              <p:cNvSpPr/>
              <p:nvPr/>
            </p:nvSpPr>
            <p:spPr bwMode="auto">
              <a:xfrm>
                <a:off x="1106" y="4007"/>
                <a:ext cx="25" cy="20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3 h 4"/>
                  <a:gd name="T4" fmla="*/ 1 w 5"/>
                  <a:gd name="T5" fmla="*/ 3 h 4"/>
                  <a:gd name="T6" fmla="*/ 1 w 5"/>
                  <a:gd name="T7" fmla="*/ 2 h 4"/>
                  <a:gd name="T8" fmla="*/ 3 w 5"/>
                  <a:gd name="T9" fmla="*/ 0 h 4"/>
                  <a:gd name="T10" fmla="*/ 4 w 5"/>
                  <a:gd name="T11" fmla="*/ 1 h 4"/>
                  <a:gd name="T12" fmla="*/ 4 w 5"/>
                  <a:gd name="T13" fmla="*/ 1 h 4"/>
                  <a:gd name="T14" fmla="*/ 4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295"/>
              <p:cNvSpPr/>
              <p:nvPr/>
            </p:nvSpPr>
            <p:spPr bwMode="auto">
              <a:xfrm>
                <a:off x="921" y="3865"/>
                <a:ext cx="24" cy="25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2 h 5"/>
                  <a:gd name="T8" fmla="*/ 3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5 w 5"/>
                  <a:gd name="T15" fmla="*/ 3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2"/>
                      <a:pt x="5" y="2"/>
                      <a:pt x="5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296"/>
              <p:cNvSpPr/>
              <p:nvPr/>
            </p:nvSpPr>
            <p:spPr bwMode="auto">
              <a:xfrm>
                <a:off x="965" y="3919"/>
                <a:ext cx="24" cy="20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3 h 4"/>
                  <a:gd name="T4" fmla="*/ 1 w 5"/>
                  <a:gd name="T5" fmla="*/ 3 h 4"/>
                  <a:gd name="T6" fmla="*/ 1 w 5"/>
                  <a:gd name="T7" fmla="*/ 2 h 4"/>
                  <a:gd name="T8" fmla="*/ 3 w 5"/>
                  <a:gd name="T9" fmla="*/ 0 h 4"/>
                  <a:gd name="T10" fmla="*/ 4 w 5"/>
                  <a:gd name="T11" fmla="*/ 1 h 4"/>
                  <a:gd name="T12" fmla="*/ 4 w 5"/>
                  <a:gd name="T13" fmla="*/ 1 h 4"/>
                  <a:gd name="T14" fmla="*/ 4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297"/>
              <p:cNvSpPr/>
              <p:nvPr/>
            </p:nvSpPr>
            <p:spPr bwMode="auto">
              <a:xfrm>
                <a:off x="1009" y="3968"/>
                <a:ext cx="19" cy="25"/>
              </a:xfrm>
              <a:custGeom>
                <a:avLst/>
                <a:gdLst>
                  <a:gd name="T0" fmla="*/ 2 w 4"/>
                  <a:gd name="T1" fmla="*/ 5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3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298"/>
              <p:cNvSpPr/>
              <p:nvPr/>
            </p:nvSpPr>
            <p:spPr bwMode="auto">
              <a:xfrm>
                <a:off x="1053" y="4022"/>
                <a:ext cx="19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4 h 4"/>
                  <a:gd name="T4" fmla="*/ 0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1 h 4"/>
                  <a:gd name="T12" fmla="*/ 4 w 4"/>
                  <a:gd name="T13" fmla="*/ 1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299"/>
              <p:cNvSpPr/>
              <p:nvPr/>
            </p:nvSpPr>
            <p:spPr bwMode="auto">
              <a:xfrm>
                <a:off x="921" y="3861"/>
                <a:ext cx="19" cy="24"/>
              </a:xfrm>
              <a:custGeom>
                <a:avLst/>
                <a:gdLst>
                  <a:gd name="T0" fmla="*/ 2 w 4"/>
                  <a:gd name="T1" fmla="*/ 4 h 5"/>
                  <a:gd name="T2" fmla="*/ 0 w 4"/>
                  <a:gd name="T3" fmla="*/ 4 h 5"/>
                  <a:gd name="T4" fmla="*/ 0 w 4"/>
                  <a:gd name="T5" fmla="*/ 4 h 5"/>
                  <a:gd name="T6" fmla="*/ 0 w 4"/>
                  <a:gd name="T7" fmla="*/ 2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3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1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300"/>
              <p:cNvSpPr/>
              <p:nvPr/>
            </p:nvSpPr>
            <p:spPr bwMode="auto">
              <a:xfrm>
                <a:off x="960" y="3914"/>
                <a:ext cx="24" cy="20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1 w 5"/>
                  <a:gd name="T7" fmla="*/ 2 h 4"/>
                  <a:gd name="T8" fmla="*/ 3 w 5"/>
                  <a:gd name="T9" fmla="*/ 0 h 4"/>
                  <a:gd name="T10" fmla="*/ 4 w 5"/>
                  <a:gd name="T11" fmla="*/ 1 h 4"/>
                  <a:gd name="T12" fmla="*/ 4 w 5"/>
                  <a:gd name="T13" fmla="*/ 1 h 4"/>
                  <a:gd name="T14" fmla="*/ 5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0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301"/>
              <p:cNvSpPr/>
              <p:nvPr/>
            </p:nvSpPr>
            <p:spPr bwMode="auto">
              <a:xfrm>
                <a:off x="1004" y="3968"/>
                <a:ext cx="24" cy="20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3 h 4"/>
                  <a:gd name="T4" fmla="*/ 1 w 5"/>
                  <a:gd name="T5" fmla="*/ 3 h 4"/>
                  <a:gd name="T6" fmla="*/ 1 w 5"/>
                  <a:gd name="T7" fmla="*/ 2 h 4"/>
                  <a:gd name="T8" fmla="*/ 3 w 5"/>
                  <a:gd name="T9" fmla="*/ 0 h 4"/>
                  <a:gd name="T10" fmla="*/ 4 w 5"/>
                  <a:gd name="T11" fmla="*/ 0 h 4"/>
                  <a:gd name="T12" fmla="*/ 4 w 5"/>
                  <a:gd name="T13" fmla="*/ 0 h 4"/>
                  <a:gd name="T14" fmla="*/ 4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1"/>
                      <a:pt x="5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302"/>
              <p:cNvSpPr/>
              <p:nvPr/>
            </p:nvSpPr>
            <p:spPr bwMode="auto">
              <a:xfrm>
                <a:off x="1048" y="4017"/>
                <a:ext cx="24" cy="24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0 w 5"/>
                  <a:gd name="T7" fmla="*/ 2 h 5"/>
                  <a:gd name="T8" fmla="*/ 3 w 5"/>
                  <a:gd name="T9" fmla="*/ 0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3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5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303"/>
              <p:cNvSpPr/>
              <p:nvPr/>
            </p:nvSpPr>
            <p:spPr bwMode="auto">
              <a:xfrm>
                <a:off x="906" y="3929"/>
                <a:ext cx="25" cy="24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0 w 5"/>
                  <a:gd name="T7" fmla="*/ 2 h 5"/>
                  <a:gd name="T8" fmla="*/ 3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3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5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304"/>
              <p:cNvSpPr/>
              <p:nvPr/>
            </p:nvSpPr>
            <p:spPr bwMode="auto">
              <a:xfrm>
                <a:off x="950" y="3983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0 w 4"/>
                  <a:gd name="T5" fmla="*/ 3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1 h 4"/>
                  <a:gd name="T12" fmla="*/ 4 w 4"/>
                  <a:gd name="T13" fmla="*/ 1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305"/>
              <p:cNvSpPr/>
              <p:nvPr/>
            </p:nvSpPr>
            <p:spPr bwMode="auto">
              <a:xfrm>
                <a:off x="994" y="4037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0 w 4"/>
                  <a:gd name="T5" fmla="*/ 3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0 h 4"/>
                  <a:gd name="T12" fmla="*/ 4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306"/>
              <p:cNvSpPr/>
              <p:nvPr/>
            </p:nvSpPr>
            <p:spPr bwMode="auto">
              <a:xfrm>
                <a:off x="901" y="3924"/>
                <a:ext cx="25" cy="25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2 h 5"/>
                  <a:gd name="T8" fmla="*/ 3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3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2"/>
                      <a:pt x="5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307"/>
              <p:cNvSpPr/>
              <p:nvPr/>
            </p:nvSpPr>
            <p:spPr bwMode="auto">
              <a:xfrm>
                <a:off x="945" y="3978"/>
                <a:ext cx="25" cy="19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0 w 5"/>
                  <a:gd name="T7" fmla="*/ 2 h 4"/>
                  <a:gd name="T8" fmla="*/ 3 w 5"/>
                  <a:gd name="T9" fmla="*/ 0 h 4"/>
                  <a:gd name="T10" fmla="*/ 4 w 5"/>
                  <a:gd name="T11" fmla="*/ 1 h 4"/>
                  <a:gd name="T12" fmla="*/ 4 w 5"/>
                  <a:gd name="T13" fmla="*/ 1 h 4"/>
                  <a:gd name="T14" fmla="*/ 4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308"/>
              <p:cNvSpPr/>
              <p:nvPr/>
            </p:nvSpPr>
            <p:spPr bwMode="auto">
              <a:xfrm>
                <a:off x="989" y="4032"/>
                <a:ext cx="20" cy="19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3 h 4"/>
                  <a:gd name="T4" fmla="*/ 0 w 4"/>
                  <a:gd name="T5" fmla="*/ 3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0 h 4"/>
                  <a:gd name="T12" fmla="*/ 4 w 4"/>
                  <a:gd name="T13" fmla="*/ 0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309"/>
              <p:cNvSpPr/>
              <p:nvPr/>
            </p:nvSpPr>
            <p:spPr bwMode="auto">
              <a:xfrm>
                <a:off x="892" y="3993"/>
                <a:ext cx="19" cy="24"/>
              </a:xfrm>
              <a:custGeom>
                <a:avLst/>
                <a:gdLst>
                  <a:gd name="T0" fmla="*/ 2 w 4"/>
                  <a:gd name="T1" fmla="*/ 4 h 5"/>
                  <a:gd name="T2" fmla="*/ 0 w 4"/>
                  <a:gd name="T3" fmla="*/ 4 h 5"/>
                  <a:gd name="T4" fmla="*/ 0 w 4"/>
                  <a:gd name="T5" fmla="*/ 4 h 5"/>
                  <a:gd name="T6" fmla="*/ 0 w 4"/>
                  <a:gd name="T7" fmla="*/ 2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3 h 5"/>
                  <a:gd name="T16" fmla="*/ 2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95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310"/>
              <p:cNvSpPr/>
              <p:nvPr/>
            </p:nvSpPr>
            <p:spPr bwMode="auto">
              <a:xfrm>
                <a:off x="931" y="4046"/>
                <a:ext cx="24" cy="20"/>
              </a:xfrm>
              <a:custGeom>
                <a:avLst/>
                <a:gdLst>
                  <a:gd name="T0" fmla="*/ 2 w 5"/>
                  <a:gd name="T1" fmla="*/ 4 h 4"/>
                  <a:gd name="T2" fmla="*/ 1 w 5"/>
                  <a:gd name="T3" fmla="*/ 4 h 4"/>
                  <a:gd name="T4" fmla="*/ 1 w 5"/>
                  <a:gd name="T5" fmla="*/ 4 h 4"/>
                  <a:gd name="T6" fmla="*/ 1 w 5"/>
                  <a:gd name="T7" fmla="*/ 2 h 4"/>
                  <a:gd name="T8" fmla="*/ 3 w 5"/>
                  <a:gd name="T9" fmla="*/ 0 h 4"/>
                  <a:gd name="T10" fmla="*/ 4 w 5"/>
                  <a:gd name="T11" fmla="*/ 1 h 4"/>
                  <a:gd name="T12" fmla="*/ 4 w 5"/>
                  <a:gd name="T13" fmla="*/ 1 h 4"/>
                  <a:gd name="T14" fmla="*/ 5 w 5"/>
                  <a:gd name="T15" fmla="*/ 2 h 4"/>
                  <a:gd name="T16" fmla="*/ 2 w 5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0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2"/>
                      <a:pt x="5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Freeform 311"/>
              <p:cNvSpPr/>
              <p:nvPr/>
            </p:nvSpPr>
            <p:spPr bwMode="auto">
              <a:xfrm>
                <a:off x="887" y="3988"/>
                <a:ext cx="19" cy="24"/>
              </a:xfrm>
              <a:custGeom>
                <a:avLst/>
                <a:gdLst>
                  <a:gd name="T0" fmla="*/ 2 w 4"/>
                  <a:gd name="T1" fmla="*/ 5 h 5"/>
                  <a:gd name="T2" fmla="*/ 1 w 4"/>
                  <a:gd name="T3" fmla="*/ 4 h 5"/>
                  <a:gd name="T4" fmla="*/ 1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3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Freeform 312"/>
              <p:cNvSpPr/>
              <p:nvPr/>
            </p:nvSpPr>
            <p:spPr bwMode="auto">
              <a:xfrm>
                <a:off x="931" y="4041"/>
                <a:ext cx="19" cy="20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4 h 4"/>
                  <a:gd name="T4" fmla="*/ 0 w 4"/>
                  <a:gd name="T5" fmla="*/ 4 h 4"/>
                  <a:gd name="T6" fmla="*/ 0 w 4"/>
                  <a:gd name="T7" fmla="*/ 2 h 4"/>
                  <a:gd name="T8" fmla="*/ 2 w 4"/>
                  <a:gd name="T9" fmla="*/ 0 h 4"/>
                  <a:gd name="T10" fmla="*/ 4 w 4"/>
                  <a:gd name="T11" fmla="*/ 1 h 4"/>
                  <a:gd name="T12" fmla="*/ 4 w 4"/>
                  <a:gd name="T13" fmla="*/ 1 h 4"/>
                  <a:gd name="T14" fmla="*/ 4 w 4"/>
                  <a:gd name="T15" fmla="*/ 2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313"/>
              <p:cNvSpPr/>
              <p:nvPr/>
            </p:nvSpPr>
            <p:spPr bwMode="auto">
              <a:xfrm>
                <a:off x="872" y="4056"/>
                <a:ext cx="24" cy="25"/>
              </a:xfrm>
              <a:custGeom>
                <a:avLst/>
                <a:gdLst>
                  <a:gd name="T0" fmla="*/ 2 w 5"/>
                  <a:gd name="T1" fmla="*/ 4 h 5"/>
                  <a:gd name="T2" fmla="*/ 1 w 5"/>
                  <a:gd name="T3" fmla="*/ 4 h 5"/>
                  <a:gd name="T4" fmla="*/ 1 w 5"/>
                  <a:gd name="T5" fmla="*/ 4 h 5"/>
                  <a:gd name="T6" fmla="*/ 1 w 5"/>
                  <a:gd name="T7" fmla="*/ 2 h 5"/>
                  <a:gd name="T8" fmla="*/ 3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4 w 5"/>
                  <a:gd name="T15" fmla="*/ 3 h 5"/>
                  <a:gd name="T16" fmla="*/ 2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2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2"/>
                      <a:pt x="5" y="2"/>
                      <a:pt x="4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314"/>
              <p:cNvSpPr/>
              <p:nvPr/>
            </p:nvSpPr>
            <p:spPr bwMode="auto">
              <a:xfrm>
                <a:off x="872" y="4051"/>
                <a:ext cx="20" cy="25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4 h 5"/>
                  <a:gd name="T4" fmla="*/ 0 w 4"/>
                  <a:gd name="T5" fmla="*/ 4 h 5"/>
                  <a:gd name="T6" fmla="*/ 0 w 4"/>
                  <a:gd name="T7" fmla="*/ 3 h 5"/>
                  <a:gd name="T8" fmla="*/ 2 w 4"/>
                  <a:gd name="T9" fmla="*/ 1 h 5"/>
                  <a:gd name="T10" fmla="*/ 4 w 4"/>
                  <a:gd name="T11" fmla="*/ 1 h 5"/>
                  <a:gd name="T12" fmla="*/ 4 w 4"/>
                  <a:gd name="T13" fmla="*/ 1 h 5"/>
                  <a:gd name="T14" fmla="*/ 4 w 4"/>
                  <a:gd name="T15" fmla="*/ 3 h 5"/>
                  <a:gd name="T16" fmla="*/ 2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1" y="5"/>
                      <a:pt x="1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3"/>
                      <a:pt x="4" y="3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Freeform 315"/>
              <p:cNvSpPr/>
              <p:nvPr/>
            </p:nvSpPr>
            <p:spPr bwMode="auto">
              <a:xfrm>
                <a:off x="3258" y="1777"/>
                <a:ext cx="88" cy="225"/>
              </a:xfrm>
              <a:custGeom>
                <a:avLst/>
                <a:gdLst>
                  <a:gd name="T0" fmla="*/ 16 w 18"/>
                  <a:gd name="T1" fmla="*/ 42 h 46"/>
                  <a:gd name="T2" fmla="*/ 14 w 18"/>
                  <a:gd name="T3" fmla="*/ 41 h 46"/>
                  <a:gd name="T4" fmla="*/ 4 w 18"/>
                  <a:gd name="T5" fmla="*/ 8 h 46"/>
                  <a:gd name="T6" fmla="*/ 2 w 18"/>
                  <a:gd name="T7" fmla="*/ 0 h 46"/>
                  <a:gd name="T8" fmla="*/ 2 w 18"/>
                  <a:gd name="T9" fmla="*/ 0 h 46"/>
                  <a:gd name="T10" fmla="*/ 11 w 18"/>
                  <a:gd name="T11" fmla="*/ 8 h 46"/>
                  <a:gd name="T12" fmla="*/ 16 w 18"/>
                  <a:gd name="T13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46">
                    <a:moveTo>
                      <a:pt x="16" y="42"/>
                    </a:moveTo>
                    <a:cubicBezTo>
                      <a:pt x="14" y="46"/>
                      <a:pt x="14" y="46"/>
                      <a:pt x="14" y="41"/>
                    </a:cubicBezTo>
                    <a:cubicBezTo>
                      <a:pt x="15" y="31"/>
                      <a:pt x="11" y="18"/>
                      <a:pt x="4" y="8"/>
                    </a:cubicBezTo>
                    <a:cubicBezTo>
                      <a:pt x="0" y="3"/>
                      <a:pt x="0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5" y="0"/>
                      <a:pt x="9" y="3"/>
                      <a:pt x="11" y="8"/>
                    </a:cubicBezTo>
                    <a:cubicBezTo>
                      <a:pt x="17" y="19"/>
                      <a:pt x="18" y="31"/>
                      <a:pt x="16" y="42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6" name="Freeform 316"/>
              <p:cNvSpPr/>
              <p:nvPr/>
            </p:nvSpPr>
            <p:spPr bwMode="auto">
              <a:xfrm>
                <a:off x="2824" y="1958"/>
                <a:ext cx="669" cy="832"/>
              </a:xfrm>
              <a:custGeom>
                <a:avLst/>
                <a:gdLst>
                  <a:gd name="T0" fmla="*/ 136 w 137"/>
                  <a:gd name="T1" fmla="*/ 124 h 170"/>
                  <a:gd name="T2" fmla="*/ 128 w 137"/>
                  <a:gd name="T3" fmla="*/ 77 h 170"/>
                  <a:gd name="T4" fmla="*/ 124 w 137"/>
                  <a:gd name="T5" fmla="*/ 19 h 170"/>
                  <a:gd name="T6" fmla="*/ 107 w 137"/>
                  <a:gd name="T7" fmla="*/ 3 h 170"/>
                  <a:gd name="T8" fmla="*/ 104 w 137"/>
                  <a:gd name="T9" fmla="*/ 1 h 170"/>
                  <a:gd name="T10" fmla="*/ 100 w 137"/>
                  <a:gd name="T11" fmla="*/ 1 h 170"/>
                  <a:gd name="T12" fmla="*/ 77 w 137"/>
                  <a:gd name="T13" fmla="*/ 6 h 170"/>
                  <a:gd name="T14" fmla="*/ 45 w 137"/>
                  <a:gd name="T15" fmla="*/ 54 h 170"/>
                  <a:gd name="T16" fmla="*/ 13 w 137"/>
                  <a:gd name="T17" fmla="*/ 90 h 170"/>
                  <a:gd name="T18" fmla="*/ 23 w 137"/>
                  <a:gd name="T19" fmla="*/ 149 h 170"/>
                  <a:gd name="T20" fmla="*/ 60 w 137"/>
                  <a:gd name="T21" fmla="*/ 158 h 170"/>
                  <a:gd name="T22" fmla="*/ 97 w 137"/>
                  <a:gd name="T23" fmla="*/ 170 h 170"/>
                  <a:gd name="T24" fmla="*/ 136 w 137"/>
                  <a:gd name="T25" fmla="*/ 124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" h="170">
                    <a:moveTo>
                      <a:pt x="136" y="124"/>
                    </a:moveTo>
                    <a:cubicBezTo>
                      <a:pt x="137" y="106"/>
                      <a:pt x="134" y="99"/>
                      <a:pt x="128" y="77"/>
                    </a:cubicBezTo>
                    <a:cubicBezTo>
                      <a:pt x="121" y="52"/>
                      <a:pt x="128" y="33"/>
                      <a:pt x="124" y="19"/>
                    </a:cubicBezTo>
                    <a:cubicBezTo>
                      <a:pt x="122" y="10"/>
                      <a:pt x="114" y="5"/>
                      <a:pt x="107" y="3"/>
                    </a:cubicBezTo>
                    <a:cubicBezTo>
                      <a:pt x="107" y="3"/>
                      <a:pt x="105" y="2"/>
                      <a:pt x="104" y="1"/>
                    </a:cubicBezTo>
                    <a:cubicBezTo>
                      <a:pt x="103" y="1"/>
                      <a:pt x="100" y="1"/>
                      <a:pt x="100" y="1"/>
                    </a:cubicBezTo>
                    <a:cubicBezTo>
                      <a:pt x="93" y="0"/>
                      <a:pt x="84" y="0"/>
                      <a:pt x="77" y="6"/>
                    </a:cubicBezTo>
                    <a:cubicBezTo>
                      <a:pt x="67" y="16"/>
                      <a:pt x="64" y="36"/>
                      <a:pt x="45" y="54"/>
                    </a:cubicBezTo>
                    <a:cubicBezTo>
                      <a:pt x="28" y="70"/>
                      <a:pt x="22" y="74"/>
                      <a:pt x="13" y="90"/>
                    </a:cubicBezTo>
                    <a:cubicBezTo>
                      <a:pt x="0" y="113"/>
                      <a:pt x="4" y="137"/>
                      <a:pt x="23" y="149"/>
                    </a:cubicBezTo>
                    <a:cubicBezTo>
                      <a:pt x="42" y="161"/>
                      <a:pt x="53" y="160"/>
                      <a:pt x="60" y="158"/>
                    </a:cubicBezTo>
                    <a:cubicBezTo>
                      <a:pt x="66" y="164"/>
                      <a:pt x="74" y="170"/>
                      <a:pt x="97" y="170"/>
                    </a:cubicBezTo>
                    <a:cubicBezTo>
                      <a:pt x="120" y="169"/>
                      <a:pt x="136" y="150"/>
                      <a:pt x="136" y="124"/>
                    </a:cubicBezTo>
                    <a:close/>
                  </a:path>
                </a:pathLst>
              </a:custGeom>
              <a:solidFill>
                <a:srgbClr val="FFCB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Freeform 317"/>
              <p:cNvSpPr/>
              <p:nvPr/>
            </p:nvSpPr>
            <p:spPr bwMode="auto">
              <a:xfrm>
                <a:off x="3063" y="1787"/>
                <a:ext cx="249" cy="171"/>
              </a:xfrm>
              <a:custGeom>
                <a:avLst/>
                <a:gdLst>
                  <a:gd name="T0" fmla="*/ 51 w 51"/>
                  <a:gd name="T1" fmla="*/ 20 h 35"/>
                  <a:gd name="T2" fmla="*/ 34 w 51"/>
                  <a:gd name="T3" fmla="*/ 5 h 35"/>
                  <a:gd name="T4" fmla="*/ 0 w 51"/>
                  <a:gd name="T5" fmla="*/ 19 h 35"/>
                  <a:gd name="T6" fmla="*/ 28 w 51"/>
                  <a:gd name="T7" fmla="*/ 32 h 35"/>
                  <a:gd name="T8" fmla="*/ 51 w 51"/>
                  <a:gd name="T9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5">
                    <a:moveTo>
                      <a:pt x="51" y="20"/>
                    </a:moveTo>
                    <a:cubicBezTo>
                      <a:pt x="46" y="18"/>
                      <a:pt x="44" y="7"/>
                      <a:pt x="34" y="5"/>
                    </a:cubicBezTo>
                    <a:cubicBezTo>
                      <a:pt x="11" y="0"/>
                      <a:pt x="0" y="19"/>
                      <a:pt x="0" y="19"/>
                    </a:cubicBezTo>
                    <a:cubicBezTo>
                      <a:pt x="13" y="13"/>
                      <a:pt x="15" y="29"/>
                      <a:pt x="28" y="32"/>
                    </a:cubicBezTo>
                    <a:cubicBezTo>
                      <a:pt x="40" y="35"/>
                      <a:pt x="47" y="26"/>
                      <a:pt x="51" y="20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Freeform 318"/>
              <p:cNvSpPr/>
              <p:nvPr/>
            </p:nvSpPr>
            <p:spPr bwMode="auto">
              <a:xfrm>
                <a:off x="3068" y="1831"/>
                <a:ext cx="244" cy="127"/>
              </a:xfrm>
              <a:custGeom>
                <a:avLst/>
                <a:gdLst>
                  <a:gd name="T0" fmla="*/ 50 w 50"/>
                  <a:gd name="T1" fmla="*/ 11 h 26"/>
                  <a:gd name="T2" fmla="*/ 27 w 50"/>
                  <a:gd name="T3" fmla="*/ 7 h 26"/>
                  <a:gd name="T4" fmla="*/ 0 w 50"/>
                  <a:gd name="T5" fmla="*/ 10 h 26"/>
                  <a:gd name="T6" fmla="*/ 27 w 50"/>
                  <a:gd name="T7" fmla="*/ 23 h 26"/>
                  <a:gd name="T8" fmla="*/ 50 w 50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6">
                    <a:moveTo>
                      <a:pt x="50" y="11"/>
                    </a:moveTo>
                    <a:cubicBezTo>
                      <a:pt x="44" y="12"/>
                      <a:pt x="36" y="12"/>
                      <a:pt x="27" y="7"/>
                    </a:cubicBezTo>
                    <a:cubicBezTo>
                      <a:pt x="15" y="0"/>
                      <a:pt x="5" y="5"/>
                      <a:pt x="0" y="10"/>
                    </a:cubicBezTo>
                    <a:cubicBezTo>
                      <a:pt x="12" y="4"/>
                      <a:pt x="14" y="20"/>
                      <a:pt x="27" y="23"/>
                    </a:cubicBezTo>
                    <a:cubicBezTo>
                      <a:pt x="39" y="26"/>
                      <a:pt x="46" y="17"/>
                      <a:pt x="50" y="11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Freeform 319"/>
              <p:cNvSpPr/>
              <p:nvPr/>
            </p:nvSpPr>
            <p:spPr bwMode="auto">
              <a:xfrm>
                <a:off x="3327" y="1763"/>
                <a:ext cx="366" cy="220"/>
              </a:xfrm>
              <a:custGeom>
                <a:avLst/>
                <a:gdLst>
                  <a:gd name="T0" fmla="*/ 75 w 75"/>
                  <a:gd name="T1" fmla="*/ 4 h 45"/>
                  <a:gd name="T2" fmla="*/ 27 w 75"/>
                  <a:gd name="T3" fmla="*/ 6 h 45"/>
                  <a:gd name="T4" fmla="*/ 2 w 75"/>
                  <a:gd name="T5" fmla="*/ 39 h 45"/>
                  <a:gd name="T6" fmla="*/ 15 w 75"/>
                  <a:gd name="T7" fmla="*/ 34 h 45"/>
                  <a:gd name="T8" fmla="*/ 60 w 75"/>
                  <a:gd name="T9" fmla="*/ 37 h 45"/>
                  <a:gd name="T10" fmla="*/ 75 w 75"/>
                  <a:gd name="T11" fmla="*/ 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45">
                    <a:moveTo>
                      <a:pt x="75" y="4"/>
                    </a:moveTo>
                    <a:cubicBezTo>
                      <a:pt x="60" y="10"/>
                      <a:pt x="50" y="0"/>
                      <a:pt x="27" y="6"/>
                    </a:cubicBezTo>
                    <a:cubicBezTo>
                      <a:pt x="0" y="13"/>
                      <a:pt x="2" y="39"/>
                      <a:pt x="2" y="39"/>
                    </a:cubicBezTo>
                    <a:cubicBezTo>
                      <a:pt x="3" y="38"/>
                      <a:pt x="9" y="34"/>
                      <a:pt x="15" y="34"/>
                    </a:cubicBezTo>
                    <a:cubicBezTo>
                      <a:pt x="32" y="36"/>
                      <a:pt x="43" y="45"/>
                      <a:pt x="60" y="37"/>
                    </a:cubicBezTo>
                    <a:cubicBezTo>
                      <a:pt x="73" y="31"/>
                      <a:pt x="75" y="4"/>
                      <a:pt x="75" y="4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" name="Freeform 320"/>
              <p:cNvSpPr/>
              <p:nvPr/>
            </p:nvSpPr>
            <p:spPr bwMode="auto">
              <a:xfrm>
                <a:off x="3337" y="1782"/>
                <a:ext cx="356" cy="201"/>
              </a:xfrm>
              <a:custGeom>
                <a:avLst/>
                <a:gdLst>
                  <a:gd name="T0" fmla="*/ 13 w 73"/>
                  <a:gd name="T1" fmla="*/ 30 h 41"/>
                  <a:gd name="T2" fmla="*/ 58 w 73"/>
                  <a:gd name="T3" fmla="*/ 33 h 41"/>
                  <a:gd name="T4" fmla="*/ 73 w 73"/>
                  <a:gd name="T5" fmla="*/ 0 h 41"/>
                  <a:gd name="T6" fmla="*/ 23 w 73"/>
                  <a:gd name="T7" fmla="*/ 17 h 41"/>
                  <a:gd name="T8" fmla="*/ 0 w 73"/>
                  <a:gd name="T9" fmla="*/ 34 h 41"/>
                  <a:gd name="T10" fmla="*/ 0 w 73"/>
                  <a:gd name="T11" fmla="*/ 35 h 41"/>
                  <a:gd name="T12" fmla="*/ 13 w 73"/>
                  <a:gd name="T13" fmla="*/ 3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41">
                    <a:moveTo>
                      <a:pt x="13" y="30"/>
                    </a:moveTo>
                    <a:cubicBezTo>
                      <a:pt x="30" y="32"/>
                      <a:pt x="41" y="41"/>
                      <a:pt x="58" y="33"/>
                    </a:cubicBezTo>
                    <a:cubicBezTo>
                      <a:pt x="71" y="28"/>
                      <a:pt x="73" y="1"/>
                      <a:pt x="73" y="0"/>
                    </a:cubicBezTo>
                    <a:cubicBezTo>
                      <a:pt x="67" y="8"/>
                      <a:pt x="71" y="22"/>
                      <a:pt x="23" y="17"/>
                    </a:cubicBezTo>
                    <a:cubicBezTo>
                      <a:pt x="7" y="16"/>
                      <a:pt x="2" y="26"/>
                      <a:pt x="0" y="34"/>
                    </a:cubicBezTo>
                    <a:cubicBezTo>
                      <a:pt x="0" y="34"/>
                      <a:pt x="0" y="35"/>
                      <a:pt x="0" y="35"/>
                    </a:cubicBezTo>
                    <a:cubicBezTo>
                      <a:pt x="1" y="34"/>
                      <a:pt x="7" y="30"/>
                      <a:pt x="13" y="30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Freeform 321"/>
              <p:cNvSpPr/>
              <p:nvPr/>
            </p:nvSpPr>
            <p:spPr bwMode="auto">
              <a:xfrm>
                <a:off x="3117" y="1963"/>
                <a:ext cx="376" cy="827"/>
              </a:xfrm>
              <a:custGeom>
                <a:avLst/>
                <a:gdLst>
                  <a:gd name="T0" fmla="*/ 76 w 77"/>
                  <a:gd name="T1" fmla="*/ 123 h 169"/>
                  <a:gd name="T2" fmla="*/ 68 w 77"/>
                  <a:gd name="T3" fmla="*/ 76 h 169"/>
                  <a:gd name="T4" fmla="*/ 64 w 77"/>
                  <a:gd name="T5" fmla="*/ 18 h 169"/>
                  <a:gd name="T6" fmla="*/ 47 w 77"/>
                  <a:gd name="T7" fmla="*/ 2 h 169"/>
                  <a:gd name="T8" fmla="*/ 44 w 77"/>
                  <a:gd name="T9" fmla="*/ 0 h 169"/>
                  <a:gd name="T10" fmla="*/ 44 w 77"/>
                  <a:gd name="T11" fmla="*/ 0 h 169"/>
                  <a:gd name="T12" fmla="*/ 0 w 77"/>
                  <a:gd name="T13" fmla="*/ 157 h 169"/>
                  <a:gd name="T14" fmla="*/ 0 w 77"/>
                  <a:gd name="T15" fmla="*/ 157 h 169"/>
                  <a:gd name="T16" fmla="*/ 37 w 77"/>
                  <a:gd name="T17" fmla="*/ 169 h 169"/>
                  <a:gd name="T18" fmla="*/ 76 w 77"/>
                  <a:gd name="T19" fmla="*/ 12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169">
                    <a:moveTo>
                      <a:pt x="76" y="123"/>
                    </a:moveTo>
                    <a:cubicBezTo>
                      <a:pt x="77" y="105"/>
                      <a:pt x="74" y="98"/>
                      <a:pt x="68" y="76"/>
                    </a:cubicBezTo>
                    <a:cubicBezTo>
                      <a:pt x="61" y="51"/>
                      <a:pt x="68" y="32"/>
                      <a:pt x="64" y="18"/>
                    </a:cubicBezTo>
                    <a:cubicBezTo>
                      <a:pt x="62" y="9"/>
                      <a:pt x="54" y="4"/>
                      <a:pt x="47" y="2"/>
                    </a:cubicBezTo>
                    <a:cubicBezTo>
                      <a:pt x="47" y="2"/>
                      <a:pt x="45" y="1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6" y="163"/>
                      <a:pt x="14" y="169"/>
                      <a:pt x="37" y="169"/>
                    </a:cubicBezTo>
                    <a:cubicBezTo>
                      <a:pt x="60" y="168"/>
                      <a:pt x="76" y="149"/>
                      <a:pt x="76" y="123"/>
                    </a:cubicBezTo>
                    <a:close/>
                  </a:path>
                </a:pathLst>
              </a:custGeom>
              <a:solidFill>
                <a:srgbClr val="FFCB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Freeform 322"/>
              <p:cNvSpPr/>
              <p:nvPr/>
            </p:nvSpPr>
            <p:spPr bwMode="auto">
              <a:xfrm>
                <a:off x="2185" y="2418"/>
                <a:ext cx="439" cy="484"/>
              </a:xfrm>
              <a:custGeom>
                <a:avLst/>
                <a:gdLst>
                  <a:gd name="T0" fmla="*/ 69 w 90"/>
                  <a:gd name="T1" fmla="*/ 1 h 99"/>
                  <a:gd name="T2" fmla="*/ 79 w 90"/>
                  <a:gd name="T3" fmla="*/ 67 h 99"/>
                  <a:gd name="T4" fmla="*/ 21 w 90"/>
                  <a:gd name="T5" fmla="*/ 97 h 99"/>
                  <a:gd name="T6" fmla="*/ 11 w 90"/>
                  <a:gd name="T7" fmla="*/ 32 h 99"/>
                  <a:gd name="T8" fmla="*/ 69 w 90"/>
                  <a:gd name="T9" fmla="*/ 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9">
                    <a:moveTo>
                      <a:pt x="69" y="1"/>
                    </a:moveTo>
                    <a:cubicBezTo>
                      <a:pt x="85" y="20"/>
                      <a:pt x="90" y="46"/>
                      <a:pt x="79" y="67"/>
                    </a:cubicBezTo>
                    <a:cubicBezTo>
                      <a:pt x="69" y="88"/>
                      <a:pt x="45" y="99"/>
                      <a:pt x="21" y="97"/>
                    </a:cubicBezTo>
                    <a:cubicBezTo>
                      <a:pt x="5" y="78"/>
                      <a:pt x="0" y="53"/>
                      <a:pt x="11" y="32"/>
                    </a:cubicBezTo>
                    <a:cubicBezTo>
                      <a:pt x="21" y="11"/>
                      <a:pt x="45" y="0"/>
                      <a:pt x="69" y="1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323"/>
              <p:cNvSpPr/>
              <p:nvPr/>
            </p:nvSpPr>
            <p:spPr bwMode="auto">
              <a:xfrm>
                <a:off x="2185" y="2418"/>
                <a:ext cx="337" cy="474"/>
              </a:xfrm>
              <a:custGeom>
                <a:avLst/>
                <a:gdLst>
                  <a:gd name="T0" fmla="*/ 21 w 69"/>
                  <a:gd name="T1" fmla="*/ 97 h 97"/>
                  <a:gd name="T2" fmla="*/ 11 w 69"/>
                  <a:gd name="T3" fmla="*/ 32 h 97"/>
                  <a:gd name="T4" fmla="*/ 69 w 69"/>
                  <a:gd name="T5" fmla="*/ 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97">
                    <a:moveTo>
                      <a:pt x="21" y="97"/>
                    </a:moveTo>
                    <a:cubicBezTo>
                      <a:pt x="5" y="78"/>
                      <a:pt x="0" y="53"/>
                      <a:pt x="11" y="32"/>
                    </a:cubicBezTo>
                    <a:cubicBezTo>
                      <a:pt x="21" y="11"/>
                      <a:pt x="45" y="0"/>
                      <a:pt x="69" y="1"/>
                    </a:cubicBezTo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Freeform 324"/>
              <p:cNvSpPr/>
              <p:nvPr/>
            </p:nvSpPr>
            <p:spPr bwMode="auto">
              <a:xfrm>
                <a:off x="2395" y="2472"/>
                <a:ext cx="48" cy="141"/>
              </a:xfrm>
              <a:custGeom>
                <a:avLst/>
                <a:gdLst>
                  <a:gd name="T0" fmla="*/ 0 w 48"/>
                  <a:gd name="T1" fmla="*/ 0 h 141"/>
                  <a:gd name="T2" fmla="*/ 24 w 48"/>
                  <a:gd name="T3" fmla="*/ 107 h 141"/>
                  <a:gd name="T4" fmla="*/ 34 w 48"/>
                  <a:gd name="T5" fmla="*/ 141 h 141"/>
                  <a:gd name="T6" fmla="*/ 48 w 48"/>
                  <a:gd name="T7" fmla="*/ 112 h 141"/>
                  <a:gd name="T8" fmla="*/ 44 w 48"/>
                  <a:gd name="T9" fmla="*/ 102 h 141"/>
                  <a:gd name="T10" fmla="*/ 0 w 48"/>
                  <a:gd name="T11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141">
                    <a:moveTo>
                      <a:pt x="0" y="0"/>
                    </a:moveTo>
                    <a:lnTo>
                      <a:pt x="24" y="107"/>
                    </a:lnTo>
                    <a:lnTo>
                      <a:pt x="34" y="141"/>
                    </a:lnTo>
                    <a:lnTo>
                      <a:pt x="48" y="112"/>
                    </a:lnTo>
                    <a:lnTo>
                      <a:pt x="44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325"/>
              <p:cNvSpPr/>
              <p:nvPr/>
            </p:nvSpPr>
            <p:spPr bwMode="auto">
              <a:xfrm>
                <a:off x="2317" y="2545"/>
                <a:ext cx="68" cy="201"/>
              </a:xfrm>
              <a:custGeom>
                <a:avLst/>
                <a:gdLst>
                  <a:gd name="T0" fmla="*/ 0 w 68"/>
                  <a:gd name="T1" fmla="*/ 0 h 201"/>
                  <a:gd name="T2" fmla="*/ 24 w 68"/>
                  <a:gd name="T3" fmla="*/ 108 h 201"/>
                  <a:gd name="T4" fmla="*/ 44 w 68"/>
                  <a:gd name="T5" fmla="*/ 201 h 201"/>
                  <a:gd name="T6" fmla="*/ 68 w 68"/>
                  <a:gd name="T7" fmla="*/ 152 h 201"/>
                  <a:gd name="T8" fmla="*/ 44 w 68"/>
                  <a:gd name="T9" fmla="*/ 103 h 201"/>
                  <a:gd name="T10" fmla="*/ 0 w 68"/>
                  <a:gd name="T11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201">
                    <a:moveTo>
                      <a:pt x="0" y="0"/>
                    </a:moveTo>
                    <a:lnTo>
                      <a:pt x="24" y="108"/>
                    </a:lnTo>
                    <a:lnTo>
                      <a:pt x="44" y="201"/>
                    </a:lnTo>
                    <a:lnTo>
                      <a:pt x="68" y="152"/>
                    </a:lnTo>
                    <a:lnTo>
                      <a:pt x="44" y="1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326"/>
              <p:cNvSpPr/>
              <p:nvPr/>
            </p:nvSpPr>
            <p:spPr bwMode="auto">
              <a:xfrm>
                <a:off x="2268" y="2687"/>
                <a:ext cx="53" cy="171"/>
              </a:xfrm>
              <a:custGeom>
                <a:avLst/>
                <a:gdLst>
                  <a:gd name="T0" fmla="*/ 34 w 53"/>
                  <a:gd name="T1" fmla="*/ 171 h 171"/>
                  <a:gd name="T2" fmla="*/ 53 w 53"/>
                  <a:gd name="T3" fmla="*/ 132 h 171"/>
                  <a:gd name="T4" fmla="*/ 44 w 53"/>
                  <a:gd name="T5" fmla="*/ 103 h 171"/>
                  <a:gd name="T6" fmla="*/ 0 w 53"/>
                  <a:gd name="T7" fmla="*/ 0 h 171"/>
                  <a:gd name="T8" fmla="*/ 19 w 53"/>
                  <a:gd name="T9" fmla="*/ 107 h 171"/>
                  <a:gd name="T10" fmla="*/ 34 w 53"/>
                  <a:gd name="T11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171">
                    <a:moveTo>
                      <a:pt x="34" y="171"/>
                    </a:moveTo>
                    <a:lnTo>
                      <a:pt x="53" y="132"/>
                    </a:lnTo>
                    <a:lnTo>
                      <a:pt x="44" y="103"/>
                    </a:lnTo>
                    <a:lnTo>
                      <a:pt x="0" y="0"/>
                    </a:lnTo>
                    <a:lnTo>
                      <a:pt x="19" y="107"/>
                    </a:lnTo>
                    <a:lnTo>
                      <a:pt x="34" y="171"/>
                    </a:ln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327"/>
              <p:cNvSpPr/>
              <p:nvPr/>
            </p:nvSpPr>
            <p:spPr bwMode="auto">
              <a:xfrm>
                <a:off x="2419" y="2609"/>
                <a:ext cx="137" cy="58"/>
              </a:xfrm>
              <a:custGeom>
                <a:avLst/>
                <a:gdLst>
                  <a:gd name="T0" fmla="*/ 137 w 137"/>
                  <a:gd name="T1" fmla="*/ 0 h 58"/>
                  <a:gd name="T2" fmla="*/ 34 w 137"/>
                  <a:gd name="T3" fmla="*/ 44 h 58"/>
                  <a:gd name="T4" fmla="*/ 0 w 137"/>
                  <a:gd name="T5" fmla="*/ 58 h 58"/>
                  <a:gd name="T6" fmla="*/ 20 w 137"/>
                  <a:gd name="T7" fmla="*/ 24 h 58"/>
                  <a:gd name="T8" fmla="*/ 29 w 137"/>
                  <a:gd name="T9" fmla="*/ 24 h 58"/>
                  <a:gd name="T10" fmla="*/ 137 w 137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" h="58">
                    <a:moveTo>
                      <a:pt x="137" y="0"/>
                    </a:moveTo>
                    <a:lnTo>
                      <a:pt x="34" y="44"/>
                    </a:lnTo>
                    <a:lnTo>
                      <a:pt x="0" y="58"/>
                    </a:lnTo>
                    <a:lnTo>
                      <a:pt x="20" y="24"/>
                    </a:lnTo>
                    <a:lnTo>
                      <a:pt x="29" y="24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328"/>
              <p:cNvSpPr/>
              <p:nvPr/>
            </p:nvSpPr>
            <p:spPr bwMode="auto">
              <a:xfrm>
                <a:off x="2356" y="2716"/>
                <a:ext cx="185" cy="83"/>
              </a:xfrm>
              <a:custGeom>
                <a:avLst/>
                <a:gdLst>
                  <a:gd name="T0" fmla="*/ 185 w 185"/>
                  <a:gd name="T1" fmla="*/ 0 h 83"/>
                  <a:gd name="T2" fmla="*/ 87 w 185"/>
                  <a:gd name="T3" fmla="*/ 44 h 83"/>
                  <a:gd name="T4" fmla="*/ 0 w 185"/>
                  <a:gd name="T5" fmla="*/ 83 h 83"/>
                  <a:gd name="T6" fmla="*/ 24 w 185"/>
                  <a:gd name="T7" fmla="*/ 34 h 83"/>
                  <a:gd name="T8" fmla="*/ 78 w 185"/>
                  <a:gd name="T9" fmla="*/ 25 h 83"/>
                  <a:gd name="T10" fmla="*/ 185 w 185"/>
                  <a:gd name="T11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5" h="83">
                    <a:moveTo>
                      <a:pt x="185" y="0"/>
                    </a:moveTo>
                    <a:lnTo>
                      <a:pt x="87" y="44"/>
                    </a:lnTo>
                    <a:lnTo>
                      <a:pt x="0" y="83"/>
                    </a:lnTo>
                    <a:lnTo>
                      <a:pt x="24" y="34"/>
                    </a:lnTo>
                    <a:lnTo>
                      <a:pt x="78" y="25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329"/>
              <p:cNvSpPr/>
              <p:nvPr/>
            </p:nvSpPr>
            <p:spPr bwMode="auto">
              <a:xfrm>
                <a:off x="2243" y="2423"/>
                <a:ext cx="279" cy="533"/>
              </a:xfrm>
              <a:custGeom>
                <a:avLst/>
                <a:gdLst>
                  <a:gd name="T0" fmla="*/ 279 w 279"/>
                  <a:gd name="T1" fmla="*/ 0 h 533"/>
                  <a:gd name="T2" fmla="*/ 157 w 279"/>
                  <a:gd name="T3" fmla="*/ 269 h 533"/>
                  <a:gd name="T4" fmla="*/ 30 w 279"/>
                  <a:gd name="T5" fmla="*/ 533 h 533"/>
                  <a:gd name="T6" fmla="*/ 15 w 279"/>
                  <a:gd name="T7" fmla="*/ 523 h 533"/>
                  <a:gd name="T8" fmla="*/ 0 w 279"/>
                  <a:gd name="T9" fmla="*/ 518 h 533"/>
                  <a:gd name="T10" fmla="*/ 142 w 279"/>
                  <a:gd name="T11" fmla="*/ 259 h 533"/>
                  <a:gd name="T12" fmla="*/ 279 w 279"/>
                  <a:gd name="T13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9" h="533">
                    <a:moveTo>
                      <a:pt x="279" y="0"/>
                    </a:moveTo>
                    <a:lnTo>
                      <a:pt x="157" y="269"/>
                    </a:lnTo>
                    <a:lnTo>
                      <a:pt x="30" y="533"/>
                    </a:lnTo>
                    <a:lnTo>
                      <a:pt x="15" y="523"/>
                    </a:lnTo>
                    <a:lnTo>
                      <a:pt x="0" y="518"/>
                    </a:lnTo>
                    <a:lnTo>
                      <a:pt x="142" y="259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330"/>
              <p:cNvSpPr/>
              <p:nvPr/>
            </p:nvSpPr>
            <p:spPr bwMode="auto">
              <a:xfrm>
                <a:off x="2975" y="2393"/>
                <a:ext cx="440" cy="489"/>
              </a:xfrm>
              <a:custGeom>
                <a:avLst/>
                <a:gdLst>
                  <a:gd name="T0" fmla="*/ 65 w 90"/>
                  <a:gd name="T1" fmla="*/ 0 h 100"/>
                  <a:gd name="T2" fmla="*/ 81 w 90"/>
                  <a:gd name="T3" fmla="*/ 65 h 100"/>
                  <a:gd name="T4" fmla="*/ 25 w 90"/>
                  <a:gd name="T5" fmla="*/ 100 h 100"/>
                  <a:gd name="T6" fmla="*/ 9 w 90"/>
                  <a:gd name="T7" fmla="*/ 36 h 100"/>
                  <a:gd name="T8" fmla="*/ 65 w 90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00">
                    <a:moveTo>
                      <a:pt x="65" y="0"/>
                    </a:moveTo>
                    <a:cubicBezTo>
                      <a:pt x="82" y="18"/>
                      <a:pt x="90" y="43"/>
                      <a:pt x="81" y="65"/>
                    </a:cubicBezTo>
                    <a:cubicBezTo>
                      <a:pt x="72" y="87"/>
                      <a:pt x="49" y="100"/>
                      <a:pt x="25" y="100"/>
                    </a:cubicBezTo>
                    <a:cubicBezTo>
                      <a:pt x="7" y="83"/>
                      <a:pt x="0" y="58"/>
                      <a:pt x="9" y="36"/>
                    </a:cubicBezTo>
                    <a:cubicBezTo>
                      <a:pt x="18" y="14"/>
                      <a:pt x="40" y="1"/>
                      <a:pt x="65" y="0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331"/>
              <p:cNvSpPr/>
              <p:nvPr/>
            </p:nvSpPr>
            <p:spPr bwMode="auto">
              <a:xfrm>
                <a:off x="2975" y="2393"/>
                <a:ext cx="318" cy="489"/>
              </a:xfrm>
              <a:custGeom>
                <a:avLst/>
                <a:gdLst>
                  <a:gd name="T0" fmla="*/ 25 w 65"/>
                  <a:gd name="T1" fmla="*/ 100 h 100"/>
                  <a:gd name="T2" fmla="*/ 9 w 65"/>
                  <a:gd name="T3" fmla="*/ 36 h 100"/>
                  <a:gd name="T4" fmla="*/ 65 w 65"/>
                  <a:gd name="T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00">
                    <a:moveTo>
                      <a:pt x="25" y="100"/>
                    </a:moveTo>
                    <a:cubicBezTo>
                      <a:pt x="7" y="83"/>
                      <a:pt x="0" y="58"/>
                      <a:pt x="9" y="36"/>
                    </a:cubicBezTo>
                    <a:cubicBezTo>
                      <a:pt x="18" y="14"/>
                      <a:pt x="40" y="1"/>
                      <a:pt x="65" y="0"/>
                    </a:cubicBezTo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332"/>
              <p:cNvSpPr/>
              <p:nvPr/>
            </p:nvSpPr>
            <p:spPr bwMode="auto">
              <a:xfrm>
                <a:off x="3171" y="2452"/>
                <a:ext cx="53" cy="142"/>
              </a:xfrm>
              <a:custGeom>
                <a:avLst/>
                <a:gdLst>
                  <a:gd name="T0" fmla="*/ 0 w 53"/>
                  <a:gd name="T1" fmla="*/ 0 h 142"/>
                  <a:gd name="T2" fmla="*/ 29 w 53"/>
                  <a:gd name="T3" fmla="*/ 108 h 142"/>
                  <a:gd name="T4" fmla="*/ 44 w 53"/>
                  <a:gd name="T5" fmla="*/ 142 h 142"/>
                  <a:gd name="T6" fmla="*/ 53 w 53"/>
                  <a:gd name="T7" fmla="*/ 108 h 142"/>
                  <a:gd name="T8" fmla="*/ 48 w 53"/>
                  <a:gd name="T9" fmla="*/ 98 h 142"/>
                  <a:gd name="T10" fmla="*/ 0 w 53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142">
                    <a:moveTo>
                      <a:pt x="0" y="0"/>
                    </a:moveTo>
                    <a:lnTo>
                      <a:pt x="29" y="108"/>
                    </a:lnTo>
                    <a:lnTo>
                      <a:pt x="44" y="142"/>
                    </a:lnTo>
                    <a:lnTo>
                      <a:pt x="53" y="108"/>
                    </a:lnTo>
                    <a:lnTo>
                      <a:pt x="48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Freeform 333"/>
              <p:cNvSpPr/>
              <p:nvPr/>
            </p:nvSpPr>
            <p:spPr bwMode="auto">
              <a:xfrm>
                <a:off x="3097" y="2535"/>
                <a:ext cx="79" cy="196"/>
              </a:xfrm>
              <a:custGeom>
                <a:avLst/>
                <a:gdLst>
                  <a:gd name="T0" fmla="*/ 0 w 79"/>
                  <a:gd name="T1" fmla="*/ 0 h 196"/>
                  <a:gd name="T2" fmla="*/ 35 w 79"/>
                  <a:gd name="T3" fmla="*/ 103 h 196"/>
                  <a:gd name="T4" fmla="*/ 59 w 79"/>
                  <a:gd name="T5" fmla="*/ 196 h 196"/>
                  <a:gd name="T6" fmla="*/ 79 w 79"/>
                  <a:gd name="T7" fmla="*/ 142 h 196"/>
                  <a:gd name="T8" fmla="*/ 54 w 79"/>
                  <a:gd name="T9" fmla="*/ 93 h 196"/>
                  <a:gd name="T10" fmla="*/ 0 w 79"/>
                  <a:gd name="T11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96">
                    <a:moveTo>
                      <a:pt x="0" y="0"/>
                    </a:moveTo>
                    <a:lnTo>
                      <a:pt x="35" y="103"/>
                    </a:lnTo>
                    <a:lnTo>
                      <a:pt x="59" y="196"/>
                    </a:lnTo>
                    <a:lnTo>
                      <a:pt x="79" y="142"/>
                    </a:lnTo>
                    <a:lnTo>
                      <a:pt x="54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334"/>
              <p:cNvSpPr/>
              <p:nvPr/>
            </p:nvSpPr>
            <p:spPr bwMode="auto">
              <a:xfrm>
                <a:off x="3058" y="2682"/>
                <a:ext cx="69" cy="166"/>
              </a:xfrm>
              <a:custGeom>
                <a:avLst/>
                <a:gdLst>
                  <a:gd name="T0" fmla="*/ 54 w 69"/>
                  <a:gd name="T1" fmla="*/ 166 h 166"/>
                  <a:gd name="T2" fmla="*/ 69 w 69"/>
                  <a:gd name="T3" fmla="*/ 122 h 166"/>
                  <a:gd name="T4" fmla="*/ 54 w 69"/>
                  <a:gd name="T5" fmla="*/ 93 h 166"/>
                  <a:gd name="T6" fmla="*/ 0 w 69"/>
                  <a:gd name="T7" fmla="*/ 0 h 166"/>
                  <a:gd name="T8" fmla="*/ 35 w 69"/>
                  <a:gd name="T9" fmla="*/ 103 h 166"/>
                  <a:gd name="T10" fmla="*/ 54 w 69"/>
                  <a:gd name="T11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166">
                    <a:moveTo>
                      <a:pt x="54" y="166"/>
                    </a:moveTo>
                    <a:lnTo>
                      <a:pt x="69" y="122"/>
                    </a:lnTo>
                    <a:lnTo>
                      <a:pt x="54" y="93"/>
                    </a:lnTo>
                    <a:lnTo>
                      <a:pt x="0" y="0"/>
                    </a:lnTo>
                    <a:lnTo>
                      <a:pt x="35" y="103"/>
                    </a:lnTo>
                    <a:lnTo>
                      <a:pt x="54" y="166"/>
                    </a:lnTo>
                    <a:close/>
                  </a:path>
                </a:pathLst>
              </a:custGeom>
              <a:solidFill>
                <a:srgbClr val="879C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335"/>
              <p:cNvSpPr/>
              <p:nvPr/>
            </p:nvSpPr>
            <p:spPr bwMode="auto">
              <a:xfrm>
                <a:off x="3210" y="2574"/>
                <a:ext cx="127" cy="74"/>
              </a:xfrm>
              <a:custGeom>
                <a:avLst/>
                <a:gdLst>
                  <a:gd name="T0" fmla="*/ 127 w 127"/>
                  <a:gd name="T1" fmla="*/ 0 h 74"/>
                  <a:gd name="T2" fmla="*/ 34 w 127"/>
                  <a:gd name="T3" fmla="*/ 54 h 74"/>
                  <a:gd name="T4" fmla="*/ 0 w 127"/>
                  <a:gd name="T5" fmla="*/ 74 h 74"/>
                  <a:gd name="T6" fmla="*/ 14 w 127"/>
                  <a:gd name="T7" fmla="*/ 39 h 74"/>
                  <a:gd name="T8" fmla="*/ 24 w 127"/>
                  <a:gd name="T9" fmla="*/ 35 h 74"/>
                  <a:gd name="T10" fmla="*/ 127 w 127"/>
                  <a:gd name="T1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7" h="74">
                    <a:moveTo>
                      <a:pt x="127" y="0"/>
                    </a:moveTo>
                    <a:lnTo>
                      <a:pt x="34" y="54"/>
                    </a:lnTo>
                    <a:lnTo>
                      <a:pt x="0" y="74"/>
                    </a:lnTo>
                    <a:lnTo>
                      <a:pt x="14" y="39"/>
                    </a:lnTo>
                    <a:lnTo>
                      <a:pt x="24" y="35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336"/>
              <p:cNvSpPr/>
              <p:nvPr/>
            </p:nvSpPr>
            <p:spPr bwMode="auto">
              <a:xfrm>
                <a:off x="3156" y="2682"/>
                <a:ext cx="181" cy="98"/>
              </a:xfrm>
              <a:custGeom>
                <a:avLst/>
                <a:gdLst>
                  <a:gd name="T0" fmla="*/ 181 w 181"/>
                  <a:gd name="T1" fmla="*/ 0 h 98"/>
                  <a:gd name="T2" fmla="*/ 83 w 181"/>
                  <a:gd name="T3" fmla="*/ 54 h 98"/>
                  <a:gd name="T4" fmla="*/ 0 w 181"/>
                  <a:gd name="T5" fmla="*/ 98 h 98"/>
                  <a:gd name="T6" fmla="*/ 20 w 181"/>
                  <a:gd name="T7" fmla="*/ 49 h 98"/>
                  <a:gd name="T8" fmla="*/ 73 w 181"/>
                  <a:gd name="T9" fmla="*/ 34 h 98"/>
                  <a:gd name="T10" fmla="*/ 181 w 181"/>
                  <a:gd name="T1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1" h="98">
                    <a:moveTo>
                      <a:pt x="181" y="0"/>
                    </a:moveTo>
                    <a:lnTo>
                      <a:pt x="83" y="54"/>
                    </a:lnTo>
                    <a:lnTo>
                      <a:pt x="0" y="98"/>
                    </a:lnTo>
                    <a:lnTo>
                      <a:pt x="20" y="49"/>
                    </a:lnTo>
                    <a:lnTo>
                      <a:pt x="73" y="34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337"/>
              <p:cNvSpPr/>
              <p:nvPr/>
            </p:nvSpPr>
            <p:spPr bwMode="auto">
              <a:xfrm>
                <a:off x="3058" y="2393"/>
                <a:ext cx="235" cy="553"/>
              </a:xfrm>
              <a:custGeom>
                <a:avLst/>
                <a:gdLst>
                  <a:gd name="T0" fmla="*/ 235 w 235"/>
                  <a:gd name="T1" fmla="*/ 0 h 553"/>
                  <a:gd name="T2" fmla="*/ 132 w 235"/>
                  <a:gd name="T3" fmla="*/ 279 h 553"/>
                  <a:gd name="T4" fmla="*/ 30 w 235"/>
                  <a:gd name="T5" fmla="*/ 553 h 553"/>
                  <a:gd name="T6" fmla="*/ 15 w 235"/>
                  <a:gd name="T7" fmla="*/ 548 h 553"/>
                  <a:gd name="T8" fmla="*/ 0 w 235"/>
                  <a:gd name="T9" fmla="*/ 538 h 553"/>
                  <a:gd name="T10" fmla="*/ 118 w 235"/>
                  <a:gd name="T11" fmla="*/ 269 h 553"/>
                  <a:gd name="T12" fmla="*/ 235 w 235"/>
                  <a:gd name="T13" fmla="*/ 0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553">
                    <a:moveTo>
                      <a:pt x="235" y="0"/>
                    </a:moveTo>
                    <a:lnTo>
                      <a:pt x="132" y="279"/>
                    </a:lnTo>
                    <a:lnTo>
                      <a:pt x="30" y="553"/>
                    </a:lnTo>
                    <a:lnTo>
                      <a:pt x="15" y="548"/>
                    </a:lnTo>
                    <a:lnTo>
                      <a:pt x="0" y="538"/>
                    </a:lnTo>
                    <a:lnTo>
                      <a:pt x="118" y="269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338"/>
              <p:cNvSpPr/>
              <p:nvPr/>
            </p:nvSpPr>
            <p:spPr bwMode="auto">
              <a:xfrm>
                <a:off x="2829" y="2051"/>
                <a:ext cx="1093" cy="1311"/>
              </a:xfrm>
              <a:custGeom>
                <a:avLst/>
                <a:gdLst>
                  <a:gd name="T0" fmla="*/ 161 w 224"/>
                  <a:gd name="T1" fmla="*/ 195 h 268"/>
                  <a:gd name="T2" fmla="*/ 67 w 224"/>
                  <a:gd name="T3" fmla="*/ 265 h 268"/>
                  <a:gd name="T4" fmla="*/ 14 w 224"/>
                  <a:gd name="T5" fmla="*/ 237 h 268"/>
                  <a:gd name="T6" fmla="*/ 92 w 224"/>
                  <a:gd name="T7" fmla="*/ 136 h 268"/>
                  <a:gd name="T8" fmla="*/ 160 w 224"/>
                  <a:gd name="T9" fmla="*/ 6 h 268"/>
                  <a:gd name="T10" fmla="*/ 161 w 224"/>
                  <a:gd name="T11" fmla="*/ 19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4" h="268">
                    <a:moveTo>
                      <a:pt x="161" y="195"/>
                    </a:moveTo>
                    <a:cubicBezTo>
                      <a:pt x="128" y="244"/>
                      <a:pt x="94" y="262"/>
                      <a:pt x="67" y="265"/>
                    </a:cubicBezTo>
                    <a:cubicBezTo>
                      <a:pt x="49" y="268"/>
                      <a:pt x="18" y="255"/>
                      <a:pt x="14" y="237"/>
                    </a:cubicBezTo>
                    <a:cubicBezTo>
                      <a:pt x="0" y="185"/>
                      <a:pt x="37" y="186"/>
                      <a:pt x="92" y="136"/>
                    </a:cubicBezTo>
                    <a:cubicBezTo>
                      <a:pt x="149" y="83"/>
                      <a:pt x="134" y="13"/>
                      <a:pt x="160" y="6"/>
                    </a:cubicBezTo>
                    <a:cubicBezTo>
                      <a:pt x="181" y="0"/>
                      <a:pt x="224" y="92"/>
                      <a:pt x="161" y="195"/>
                    </a:cubicBezTo>
                    <a:close/>
                  </a:path>
                </a:pathLst>
              </a:custGeom>
              <a:solidFill>
                <a:srgbClr val="6C1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339"/>
              <p:cNvSpPr/>
              <p:nvPr/>
            </p:nvSpPr>
            <p:spPr bwMode="auto">
              <a:xfrm>
                <a:off x="2829" y="2080"/>
                <a:ext cx="898" cy="1189"/>
              </a:xfrm>
              <a:custGeom>
                <a:avLst/>
                <a:gdLst>
                  <a:gd name="T0" fmla="*/ 160 w 184"/>
                  <a:gd name="T1" fmla="*/ 0 h 243"/>
                  <a:gd name="T2" fmla="*/ 92 w 184"/>
                  <a:gd name="T3" fmla="*/ 130 h 243"/>
                  <a:gd name="T4" fmla="*/ 14 w 184"/>
                  <a:gd name="T5" fmla="*/ 231 h 243"/>
                  <a:gd name="T6" fmla="*/ 21 w 184"/>
                  <a:gd name="T7" fmla="*/ 243 h 243"/>
                  <a:gd name="T8" fmla="*/ 27 w 184"/>
                  <a:gd name="T9" fmla="*/ 242 h 243"/>
                  <a:gd name="T10" fmla="*/ 144 w 184"/>
                  <a:gd name="T11" fmla="*/ 147 h 243"/>
                  <a:gd name="T12" fmla="*/ 160 w 184"/>
                  <a:gd name="T13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" h="243">
                    <a:moveTo>
                      <a:pt x="160" y="0"/>
                    </a:moveTo>
                    <a:cubicBezTo>
                      <a:pt x="134" y="7"/>
                      <a:pt x="149" y="77"/>
                      <a:pt x="92" y="130"/>
                    </a:cubicBezTo>
                    <a:cubicBezTo>
                      <a:pt x="37" y="180"/>
                      <a:pt x="0" y="179"/>
                      <a:pt x="14" y="231"/>
                    </a:cubicBezTo>
                    <a:cubicBezTo>
                      <a:pt x="15" y="235"/>
                      <a:pt x="17" y="239"/>
                      <a:pt x="21" y="243"/>
                    </a:cubicBezTo>
                    <a:cubicBezTo>
                      <a:pt x="23" y="243"/>
                      <a:pt x="25" y="243"/>
                      <a:pt x="27" y="242"/>
                    </a:cubicBezTo>
                    <a:cubicBezTo>
                      <a:pt x="54" y="238"/>
                      <a:pt x="108" y="200"/>
                      <a:pt x="144" y="147"/>
                    </a:cubicBezTo>
                    <a:cubicBezTo>
                      <a:pt x="184" y="80"/>
                      <a:pt x="176" y="31"/>
                      <a:pt x="160" y="0"/>
                    </a:cubicBezTo>
                    <a:close/>
                  </a:path>
                </a:pathLst>
              </a:custGeom>
              <a:solidFill>
                <a:srgbClr val="6C1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340"/>
              <p:cNvSpPr/>
              <p:nvPr/>
            </p:nvSpPr>
            <p:spPr bwMode="auto">
              <a:xfrm>
                <a:off x="3571" y="2071"/>
                <a:ext cx="88" cy="156"/>
              </a:xfrm>
              <a:custGeom>
                <a:avLst/>
                <a:gdLst>
                  <a:gd name="T0" fmla="*/ 3 w 18"/>
                  <a:gd name="T1" fmla="*/ 1 h 32"/>
                  <a:gd name="T2" fmla="*/ 0 w 18"/>
                  <a:gd name="T3" fmla="*/ 14 h 32"/>
                  <a:gd name="T4" fmla="*/ 9 w 18"/>
                  <a:gd name="T5" fmla="*/ 32 h 32"/>
                  <a:gd name="T6" fmla="*/ 18 w 18"/>
                  <a:gd name="T7" fmla="*/ 14 h 32"/>
                  <a:gd name="T8" fmla="*/ 14 w 18"/>
                  <a:gd name="T9" fmla="*/ 1 h 32"/>
                  <a:gd name="T10" fmla="*/ 9 w 18"/>
                  <a:gd name="T11" fmla="*/ 0 h 32"/>
                  <a:gd name="T12" fmla="*/ 3 w 18"/>
                  <a:gd name="T13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2">
                    <a:moveTo>
                      <a:pt x="3" y="1"/>
                    </a:moveTo>
                    <a:cubicBezTo>
                      <a:pt x="1" y="5"/>
                      <a:pt x="0" y="9"/>
                      <a:pt x="0" y="14"/>
                    </a:cubicBezTo>
                    <a:cubicBezTo>
                      <a:pt x="0" y="22"/>
                      <a:pt x="3" y="29"/>
                      <a:pt x="9" y="32"/>
                    </a:cubicBezTo>
                    <a:cubicBezTo>
                      <a:pt x="14" y="29"/>
                      <a:pt x="18" y="22"/>
                      <a:pt x="18" y="14"/>
                    </a:cubicBezTo>
                    <a:cubicBezTo>
                      <a:pt x="18" y="9"/>
                      <a:pt x="16" y="5"/>
                      <a:pt x="14" y="1"/>
                    </a:cubicBezTo>
                    <a:cubicBezTo>
                      <a:pt x="12" y="1"/>
                      <a:pt x="11" y="0"/>
                      <a:pt x="9" y="0"/>
                    </a:cubicBezTo>
                    <a:cubicBezTo>
                      <a:pt x="7" y="0"/>
                      <a:pt x="5" y="1"/>
                      <a:pt x="3" y="1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341"/>
              <p:cNvSpPr/>
              <p:nvPr/>
            </p:nvSpPr>
            <p:spPr bwMode="auto">
              <a:xfrm>
                <a:off x="3551" y="2012"/>
                <a:ext cx="83" cy="152"/>
              </a:xfrm>
              <a:custGeom>
                <a:avLst/>
                <a:gdLst>
                  <a:gd name="T0" fmla="*/ 14 w 17"/>
                  <a:gd name="T1" fmla="*/ 10 h 31"/>
                  <a:gd name="T2" fmla="*/ 6 w 17"/>
                  <a:gd name="T3" fmla="*/ 0 h 31"/>
                  <a:gd name="T4" fmla="*/ 1 w 17"/>
                  <a:gd name="T5" fmla="*/ 1 h 31"/>
                  <a:gd name="T6" fmla="*/ 0 w 17"/>
                  <a:gd name="T7" fmla="*/ 1 h 31"/>
                  <a:gd name="T8" fmla="*/ 7 w 17"/>
                  <a:gd name="T9" fmla="*/ 10 h 31"/>
                  <a:gd name="T10" fmla="*/ 7 w 17"/>
                  <a:gd name="T11" fmla="*/ 28 h 31"/>
                  <a:gd name="T12" fmla="*/ 13 w 17"/>
                  <a:gd name="T13" fmla="*/ 31 h 31"/>
                  <a:gd name="T14" fmla="*/ 14 w 17"/>
                  <a:gd name="T15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1">
                    <a:moveTo>
                      <a:pt x="14" y="10"/>
                    </a:moveTo>
                    <a:cubicBezTo>
                      <a:pt x="12" y="6"/>
                      <a:pt x="9" y="2"/>
                      <a:pt x="6" y="0"/>
                    </a:cubicBezTo>
                    <a:cubicBezTo>
                      <a:pt x="4" y="0"/>
                      <a:pt x="2" y="0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3" y="3"/>
                      <a:pt x="5" y="6"/>
                      <a:pt x="7" y="10"/>
                    </a:cubicBezTo>
                    <a:cubicBezTo>
                      <a:pt x="10" y="16"/>
                      <a:pt x="9" y="23"/>
                      <a:pt x="7" y="28"/>
                    </a:cubicBezTo>
                    <a:cubicBezTo>
                      <a:pt x="9" y="29"/>
                      <a:pt x="11" y="30"/>
                      <a:pt x="13" y="31"/>
                    </a:cubicBezTo>
                    <a:cubicBezTo>
                      <a:pt x="17" y="25"/>
                      <a:pt x="17" y="17"/>
                      <a:pt x="14" y="10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342"/>
              <p:cNvSpPr/>
              <p:nvPr/>
            </p:nvSpPr>
            <p:spPr bwMode="auto">
              <a:xfrm>
                <a:off x="3522" y="2076"/>
                <a:ext cx="78" cy="122"/>
              </a:xfrm>
              <a:custGeom>
                <a:avLst/>
                <a:gdLst>
                  <a:gd name="T0" fmla="*/ 0 w 16"/>
                  <a:gd name="T1" fmla="*/ 18 h 25"/>
                  <a:gd name="T2" fmla="*/ 2 w 16"/>
                  <a:gd name="T3" fmla="*/ 25 h 25"/>
                  <a:gd name="T4" fmla="*/ 16 w 16"/>
                  <a:gd name="T5" fmla="*/ 7 h 25"/>
                  <a:gd name="T6" fmla="*/ 15 w 16"/>
                  <a:gd name="T7" fmla="*/ 0 h 25"/>
                  <a:gd name="T8" fmla="*/ 0 w 16"/>
                  <a:gd name="T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5">
                    <a:moveTo>
                      <a:pt x="0" y="18"/>
                    </a:moveTo>
                    <a:cubicBezTo>
                      <a:pt x="0" y="20"/>
                      <a:pt x="1" y="23"/>
                      <a:pt x="2" y="25"/>
                    </a:cubicBezTo>
                    <a:cubicBezTo>
                      <a:pt x="10" y="23"/>
                      <a:pt x="16" y="16"/>
                      <a:pt x="16" y="7"/>
                    </a:cubicBezTo>
                    <a:cubicBezTo>
                      <a:pt x="16" y="4"/>
                      <a:pt x="16" y="2"/>
                      <a:pt x="15" y="0"/>
                    </a:cubicBezTo>
                    <a:cubicBezTo>
                      <a:pt x="6" y="1"/>
                      <a:pt x="0" y="9"/>
                      <a:pt x="0" y="18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343"/>
              <p:cNvSpPr/>
              <p:nvPr/>
            </p:nvSpPr>
            <p:spPr bwMode="auto">
              <a:xfrm>
                <a:off x="3624" y="2076"/>
                <a:ext cx="79" cy="122"/>
              </a:xfrm>
              <a:custGeom>
                <a:avLst/>
                <a:gdLst>
                  <a:gd name="T0" fmla="*/ 1 w 16"/>
                  <a:gd name="T1" fmla="*/ 0 h 25"/>
                  <a:gd name="T2" fmla="*/ 0 w 16"/>
                  <a:gd name="T3" fmla="*/ 7 h 25"/>
                  <a:gd name="T4" fmla="*/ 15 w 16"/>
                  <a:gd name="T5" fmla="*/ 25 h 25"/>
                  <a:gd name="T6" fmla="*/ 16 w 16"/>
                  <a:gd name="T7" fmla="*/ 18 h 25"/>
                  <a:gd name="T8" fmla="*/ 1 w 1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5">
                    <a:moveTo>
                      <a:pt x="1" y="0"/>
                    </a:moveTo>
                    <a:cubicBezTo>
                      <a:pt x="0" y="2"/>
                      <a:pt x="0" y="4"/>
                      <a:pt x="0" y="7"/>
                    </a:cubicBezTo>
                    <a:cubicBezTo>
                      <a:pt x="0" y="16"/>
                      <a:pt x="6" y="23"/>
                      <a:pt x="15" y="25"/>
                    </a:cubicBezTo>
                    <a:cubicBezTo>
                      <a:pt x="16" y="23"/>
                      <a:pt x="16" y="20"/>
                      <a:pt x="16" y="18"/>
                    </a:cubicBezTo>
                    <a:cubicBezTo>
                      <a:pt x="16" y="9"/>
                      <a:pt x="10" y="1"/>
                      <a:pt x="1" y="0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344"/>
              <p:cNvSpPr/>
              <p:nvPr/>
            </p:nvSpPr>
            <p:spPr bwMode="auto">
              <a:xfrm>
                <a:off x="1433" y="2252"/>
                <a:ext cx="781" cy="890"/>
              </a:xfrm>
              <a:custGeom>
                <a:avLst/>
                <a:gdLst>
                  <a:gd name="T0" fmla="*/ 49 w 160"/>
                  <a:gd name="T1" fmla="*/ 27 h 182"/>
                  <a:gd name="T2" fmla="*/ 22 w 160"/>
                  <a:gd name="T3" fmla="*/ 119 h 182"/>
                  <a:gd name="T4" fmla="*/ 102 w 160"/>
                  <a:gd name="T5" fmla="*/ 137 h 182"/>
                  <a:gd name="T6" fmla="*/ 109 w 160"/>
                  <a:gd name="T7" fmla="*/ 138 h 182"/>
                  <a:gd name="T8" fmla="*/ 130 w 160"/>
                  <a:gd name="T9" fmla="*/ 160 h 182"/>
                  <a:gd name="T10" fmla="*/ 130 w 160"/>
                  <a:gd name="T11" fmla="*/ 160 h 182"/>
                  <a:gd name="T12" fmla="*/ 118 w 160"/>
                  <a:gd name="T13" fmla="*/ 143 h 182"/>
                  <a:gd name="T14" fmla="*/ 134 w 160"/>
                  <a:gd name="T15" fmla="*/ 155 h 182"/>
                  <a:gd name="T16" fmla="*/ 141 w 160"/>
                  <a:gd name="T17" fmla="*/ 173 h 182"/>
                  <a:gd name="T18" fmla="*/ 141 w 160"/>
                  <a:gd name="T19" fmla="*/ 173 h 182"/>
                  <a:gd name="T20" fmla="*/ 137 w 160"/>
                  <a:gd name="T21" fmla="*/ 157 h 182"/>
                  <a:gd name="T22" fmla="*/ 143 w 160"/>
                  <a:gd name="T23" fmla="*/ 163 h 182"/>
                  <a:gd name="T24" fmla="*/ 152 w 160"/>
                  <a:gd name="T25" fmla="*/ 178 h 182"/>
                  <a:gd name="T26" fmla="*/ 152 w 160"/>
                  <a:gd name="T27" fmla="*/ 178 h 182"/>
                  <a:gd name="T28" fmla="*/ 146 w 160"/>
                  <a:gd name="T29" fmla="*/ 166 h 182"/>
                  <a:gd name="T30" fmla="*/ 160 w 160"/>
                  <a:gd name="T31" fmla="*/ 182 h 182"/>
                  <a:gd name="T32" fmla="*/ 160 w 160"/>
                  <a:gd name="T33" fmla="*/ 182 h 182"/>
                  <a:gd name="T34" fmla="*/ 160 w 160"/>
                  <a:gd name="T35" fmla="*/ 182 h 182"/>
                  <a:gd name="T36" fmla="*/ 145 w 160"/>
                  <a:gd name="T37" fmla="*/ 151 h 182"/>
                  <a:gd name="T38" fmla="*/ 160 w 160"/>
                  <a:gd name="T39" fmla="*/ 172 h 182"/>
                  <a:gd name="T40" fmla="*/ 160 w 160"/>
                  <a:gd name="T41" fmla="*/ 172 h 182"/>
                  <a:gd name="T42" fmla="*/ 143 w 160"/>
                  <a:gd name="T43" fmla="*/ 147 h 182"/>
                  <a:gd name="T44" fmla="*/ 141 w 160"/>
                  <a:gd name="T45" fmla="*/ 143 h 182"/>
                  <a:gd name="T46" fmla="*/ 142 w 160"/>
                  <a:gd name="T47" fmla="*/ 143 h 182"/>
                  <a:gd name="T48" fmla="*/ 151 w 160"/>
                  <a:gd name="T49" fmla="*/ 149 h 182"/>
                  <a:gd name="T50" fmla="*/ 142 w 160"/>
                  <a:gd name="T51" fmla="*/ 142 h 182"/>
                  <a:gd name="T52" fmla="*/ 153 w 160"/>
                  <a:gd name="T53" fmla="*/ 139 h 182"/>
                  <a:gd name="T54" fmla="*/ 153 w 160"/>
                  <a:gd name="T55" fmla="*/ 139 h 182"/>
                  <a:gd name="T56" fmla="*/ 140 w 160"/>
                  <a:gd name="T57" fmla="*/ 140 h 182"/>
                  <a:gd name="T58" fmla="*/ 137 w 160"/>
                  <a:gd name="T59" fmla="*/ 112 h 182"/>
                  <a:gd name="T60" fmla="*/ 145 w 160"/>
                  <a:gd name="T61" fmla="*/ 30 h 182"/>
                  <a:gd name="T62" fmla="*/ 49 w 160"/>
                  <a:gd name="T63" fmla="*/ 2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0" h="182">
                    <a:moveTo>
                      <a:pt x="49" y="27"/>
                    </a:moveTo>
                    <a:cubicBezTo>
                      <a:pt x="12" y="55"/>
                      <a:pt x="0" y="96"/>
                      <a:pt x="22" y="119"/>
                    </a:cubicBezTo>
                    <a:cubicBezTo>
                      <a:pt x="40" y="138"/>
                      <a:pt x="73" y="146"/>
                      <a:pt x="102" y="137"/>
                    </a:cubicBezTo>
                    <a:cubicBezTo>
                      <a:pt x="104" y="137"/>
                      <a:pt x="106" y="137"/>
                      <a:pt x="109" y="138"/>
                    </a:cubicBezTo>
                    <a:cubicBezTo>
                      <a:pt x="116" y="143"/>
                      <a:pt x="124" y="149"/>
                      <a:pt x="130" y="160"/>
                    </a:cubicBezTo>
                    <a:cubicBezTo>
                      <a:pt x="130" y="160"/>
                      <a:pt x="130" y="160"/>
                      <a:pt x="130" y="160"/>
                    </a:cubicBezTo>
                    <a:cubicBezTo>
                      <a:pt x="127" y="152"/>
                      <a:pt x="122" y="147"/>
                      <a:pt x="118" y="143"/>
                    </a:cubicBezTo>
                    <a:cubicBezTo>
                      <a:pt x="123" y="146"/>
                      <a:pt x="128" y="150"/>
                      <a:pt x="134" y="155"/>
                    </a:cubicBezTo>
                    <a:cubicBezTo>
                      <a:pt x="134" y="160"/>
                      <a:pt x="135" y="167"/>
                      <a:pt x="141" y="173"/>
                    </a:cubicBezTo>
                    <a:cubicBezTo>
                      <a:pt x="141" y="173"/>
                      <a:pt x="141" y="173"/>
                      <a:pt x="141" y="173"/>
                    </a:cubicBezTo>
                    <a:cubicBezTo>
                      <a:pt x="137" y="168"/>
                      <a:pt x="136" y="162"/>
                      <a:pt x="137" y="157"/>
                    </a:cubicBezTo>
                    <a:cubicBezTo>
                      <a:pt x="139" y="159"/>
                      <a:pt x="141" y="161"/>
                      <a:pt x="143" y="163"/>
                    </a:cubicBezTo>
                    <a:cubicBezTo>
                      <a:pt x="146" y="168"/>
                      <a:pt x="149" y="173"/>
                      <a:pt x="152" y="178"/>
                    </a:cubicBezTo>
                    <a:cubicBezTo>
                      <a:pt x="152" y="178"/>
                      <a:pt x="152" y="178"/>
                      <a:pt x="152" y="178"/>
                    </a:cubicBezTo>
                    <a:cubicBezTo>
                      <a:pt x="150" y="174"/>
                      <a:pt x="147" y="170"/>
                      <a:pt x="146" y="166"/>
                    </a:cubicBezTo>
                    <a:cubicBezTo>
                      <a:pt x="151" y="171"/>
                      <a:pt x="156" y="176"/>
                      <a:pt x="160" y="182"/>
                    </a:cubicBezTo>
                    <a:cubicBezTo>
                      <a:pt x="160" y="182"/>
                      <a:pt x="160" y="182"/>
                      <a:pt x="160" y="182"/>
                    </a:cubicBezTo>
                    <a:cubicBezTo>
                      <a:pt x="160" y="182"/>
                      <a:pt x="160" y="182"/>
                      <a:pt x="160" y="182"/>
                    </a:cubicBezTo>
                    <a:cubicBezTo>
                      <a:pt x="154" y="171"/>
                      <a:pt x="149" y="160"/>
                      <a:pt x="145" y="151"/>
                    </a:cubicBezTo>
                    <a:cubicBezTo>
                      <a:pt x="150" y="156"/>
                      <a:pt x="156" y="163"/>
                      <a:pt x="160" y="172"/>
                    </a:cubicBez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60"/>
                      <a:pt x="149" y="152"/>
                      <a:pt x="143" y="147"/>
                    </a:cubicBezTo>
                    <a:cubicBezTo>
                      <a:pt x="142" y="145"/>
                      <a:pt x="142" y="144"/>
                      <a:pt x="141" y="143"/>
                    </a:cubicBezTo>
                    <a:cubicBezTo>
                      <a:pt x="141" y="143"/>
                      <a:pt x="142" y="143"/>
                      <a:pt x="142" y="143"/>
                    </a:cubicBezTo>
                    <a:cubicBezTo>
                      <a:pt x="145" y="144"/>
                      <a:pt x="148" y="145"/>
                      <a:pt x="151" y="149"/>
                    </a:cubicBezTo>
                    <a:cubicBezTo>
                      <a:pt x="149" y="145"/>
                      <a:pt x="145" y="143"/>
                      <a:pt x="142" y="142"/>
                    </a:cubicBezTo>
                    <a:cubicBezTo>
                      <a:pt x="144" y="139"/>
                      <a:pt x="146" y="135"/>
                      <a:pt x="153" y="139"/>
                    </a:cubicBezTo>
                    <a:cubicBezTo>
                      <a:pt x="153" y="139"/>
                      <a:pt x="153" y="139"/>
                      <a:pt x="153" y="139"/>
                    </a:cubicBezTo>
                    <a:cubicBezTo>
                      <a:pt x="144" y="133"/>
                      <a:pt x="142" y="139"/>
                      <a:pt x="140" y="140"/>
                    </a:cubicBezTo>
                    <a:cubicBezTo>
                      <a:pt x="136" y="127"/>
                      <a:pt x="134" y="117"/>
                      <a:pt x="137" y="112"/>
                    </a:cubicBezTo>
                    <a:cubicBezTo>
                      <a:pt x="154" y="88"/>
                      <a:pt x="157" y="53"/>
                      <a:pt x="145" y="30"/>
                    </a:cubicBezTo>
                    <a:cubicBezTo>
                      <a:pt x="130" y="2"/>
                      <a:pt x="87" y="0"/>
                      <a:pt x="49" y="27"/>
                    </a:cubicBezTo>
                    <a:close/>
                  </a:path>
                </a:pathLst>
              </a:custGeom>
              <a:solidFill>
                <a:srgbClr val="6C1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345"/>
              <p:cNvSpPr/>
              <p:nvPr/>
            </p:nvSpPr>
            <p:spPr bwMode="auto">
              <a:xfrm>
                <a:off x="1672" y="2252"/>
                <a:ext cx="542" cy="890"/>
              </a:xfrm>
              <a:custGeom>
                <a:avLst/>
                <a:gdLst>
                  <a:gd name="T0" fmla="*/ 0 w 111"/>
                  <a:gd name="T1" fmla="*/ 27 h 182"/>
                  <a:gd name="T2" fmla="*/ 0 w 111"/>
                  <a:gd name="T3" fmla="*/ 27 h 182"/>
                  <a:gd name="T4" fmla="*/ 109 w 111"/>
                  <a:gd name="T5" fmla="*/ 179 h 182"/>
                  <a:gd name="T6" fmla="*/ 111 w 111"/>
                  <a:gd name="T7" fmla="*/ 182 h 182"/>
                  <a:gd name="T8" fmla="*/ 111 w 111"/>
                  <a:gd name="T9" fmla="*/ 182 h 182"/>
                  <a:gd name="T10" fmla="*/ 111 w 111"/>
                  <a:gd name="T11" fmla="*/ 182 h 182"/>
                  <a:gd name="T12" fmla="*/ 96 w 111"/>
                  <a:gd name="T13" fmla="*/ 151 h 182"/>
                  <a:gd name="T14" fmla="*/ 111 w 111"/>
                  <a:gd name="T15" fmla="*/ 172 h 182"/>
                  <a:gd name="T16" fmla="*/ 111 w 111"/>
                  <a:gd name="T17" fmla="*/ 172 h 182"/>
                  <a:gd name="T18" fmla="*/ 94 w 111"/>
                  <a:gd name="T19" fmla="*/ 147 h 182"/>
                  <a:gd name="T20" fmla="*/ 92 w 111"/>
                  <a:gd name="T21" fmla="*/ 143 h 182"/>
                  <a:gd name="T22" fmla="*/ 93 w 111"/>
                  <a:gd name="T23" fmla="*/ 143 h 182"/>
                  <a:gd name="T24" fmla="*/ 102 w 111"/>
                  <a:gd name="T25" fmla="*/ 149 h 182"/>
                  <a:gd name="T26" fmla="*/ 93 w 111"/>
                  <a:gd name="T27" fmla="*/ 142 h 182"/>
                  <a:gd name="T28" fmla="*/ 104 w 111"/>
                  <a:gd name="T29" fmla="*/ 139 h 182"/>
                  <a:gd name="T30" fmla="*/ 104 w 111"/>
                  <a:gd name="T31" fmla="*/ 139 h 182"/>
                  <a:gd name="T32" fmla="*/ 91 w 111"/>
                  <a:gd name="T33" fmla="*/ 140 h 182"/>
                  <a:gd name="T34" fmla="*/ 88 w 111"/>
                  <a:gd name="T35" fmla="*/ 112 h 182"/>
                  <a:gd name="T36" fmla="*/ 96 w 111"/>
                  <a:gd name="T37" fmla="*/ 30 h 182"/>
                  <a:gd name="T38" fmla="*/ 0 w 111"/>
                  <a:gd name="T39" fmla="*/ 2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1" h="182"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109" y="179"/>
                      <a:pt x="109" y="179"/>
                      <a:pt x="109" y="179"/>
                    </a:cubicBezTo>
                    <a:cubicBezTo>
                      <a:pt x="110" y="180"/>
                      <a:pt x="111" y="181"/>
                      <a:pt x="111" y="182"/>
                    </a:cubicBezTo>
                    <a:cubicBezTo>
                      <a:pt x="111" y="182"/>
                      <a:pt x="111" y="182"/>
                      <a:pt x="111" y="182"/>
                    </a:cubicBezTo>
                    <a:cubicBezTo>
                      <a:pt x="111" y="182"/>
                      <a:pt x="111" y="182"/>
                      <a:pt x="111" y="182"/>
                    </a:cubicBezTo>
                    <a:cubicBezTo>
                      <a:pt x="105" y="171"/>
                      <a:pt x="100" y="160"/>
                      <a:pt x="96" y="151"/>
                    </a:cubicBezTo>
                    <a:cubicBezTo>
                      <a:pt x="101" y="156"/>
                      <a:pt x="107" y="163"/>
                      <a:pt x="111" y="172"/>
                    </a:cubicBezTo>
                    <a:cubicBezTo>
                      <a:pt x="111" y="172"/>
                      <a:pt x="111" y="172"/>
                      <a:pt x="111" y="172"/>
                    </a:cubicBezTo>
                    <a:cubicBezTo>
                      <a:pt x="107" y="160"/>
                      <a:pt x="100" y="152"/>
                      <a:pt x="94" y="147"/>
                    </a:cubicBezTo>
                    <a:cubicBezTo>
                      <a:pt x="93" y="145"/>
                      <a:pt x="93" y="144"/>
                      <a:pt x="92" y="143"/>
                    </a:cubicBezTo>
                    <a:cubicBezTo>
                      <a:pt x="92" y="143"/>
                      <a:pt x="93" y="143"/>
                      <a:pt x="93" y="143"/>
                    </a:cubicBezTo>
                    <a:cubicBezTo>
                      <a:pt x="96" y="144"/>
                      <a:pt x="99" y="145"/>
                      <a:pt x="102" y="149"/>
                    </a:cubicBezTo>
                    <a:cubicBezTo>
                      <a:pt x="100" y="145"/>
                      <a:pt x="96" y="143"/>
                      <a:pt x="93" y="142"/>
                    </a:cubicBezTo>
                    <a:cubicBezTo>
                      <a:pt x="95" y="139"/>
                      <a:pt x="97" y="135"/>
                      <a:pt x="104" y="139"/>
                    </a:cubicBezTo>
                    <a:cubicBezTo>
                      <a:pt x="104" y="139"/>
                      <a:pt x="104" y="139"/>
                      <a:pt x="104" y="139"/>
                    </a:cubicBezTo>
                    <a:cubicBezTo>
                      <a:pt x="95" y="133"/>
                      <a:pt x="93" y="139"/>
                      <a:pt x="91" y="140"/>
                    </a:cubicBezTo>
                    <a:cubicBezTo>
                      <a:pt x="87" y="127"/>
                      <a:pt x="85" y="117"/>
                      <a:pt x="88" y="112"/>
                    </a:cubicBezTo>
                    <a:cubicBezTo>
                      <a:pt x="105" y="88"/>
                      <a:pt x="108" y="53"/>
                      <a:pt x="96" y="30"/>
                    </a:cubicBezTo>
                    <a:cubicBezTo>
                      <a:pt x="81" y="2"/>
                      <a:pt x="38" y="0"/>
                      <a:pt x="0" y="27"/>
                    </a:cubicBezTo>
                    <a:close/>
                  </a:path>
                </a:pathLst>
              </a:custGeom>
              <a:solidFill>
                <a:srgbClr val="6C1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346"/>
              <p:cNvSpPr/>
              <p:nvPr/>
            </p:nvSpPr>
            <p:spPr bwMode="auto">
              <a:xfrm>
                <a:off x="1043" y="2002"/>
                <a:ext cx="615" cy="509"/>
              </a:xfrm>
              <a:custGeom>
                <a:avLst/>
                <a:gdLst>
                  <a:gd name="T0" fmla="*/ 4 w 126"/>
                  <a:gd name="T1" fmla="*/ 61 h 104"/>
                  <a:gd name="T2" fmla="*/ 126 w 126"/>
                  <a:gd name="T3" fmla="*/ 83 h 104"/>
                  <a:gd name="T4" fmla="*/ 124 w 126"/>
                  <a:gd name="T5" fmla="*/ 84 h 104"/>
                  <a:gd name="T6" fmla="*/ 82 w 126"/>
                  <a:gd name="T7" fmla="*/ 102 h 104"/>
                  <a:gd name="T8" fmla="*/ 74 w 126"/>
                  <a:gd name="T9" fmla="*/ 80 h 104"/>
                  <a:gd name="T10" fmla="*/ 44 w 126"/>
                  <a:gd name="T11" fmla="*/ 91 h 104"/>
                  <a:gd name="T12" fmla="*/ 38 w 126"/>
                  <a:gd name="T13" fmla="*/ 63 h 104"/>
                  <a:gd name="T14" fmla="*/ 5 w 126"/>
                  <a:gd name="T15" fmla="*/ 79 h 104"/>
                  <a:gd name="T16" fmla="*/ 4 w 126"/>
                  <a:gd name="T17" fmla="*/ 6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" h="104">
                    <a:moveTo>
                      <a:pt x="4" y="61"/>
                    </a:moveTo>
                    <a:cubicBezTo>
                      <a:pt x="56" y="0"/>
                      <a:pt x="124" y="80"/>
                      <a:pt x="126" y="83"/>
                    </a:cubicBezTo>
                    <a:cubicBezTo>
                      <a:pt x="125" y="83"/>
                      <a:pt x="125" y="84"/>
                      <a:pt x="124" y="84"/>
                    </a:cubicBezTo>
                    <a:cubicBezTo>
                      <a:pt x="118" y="88"/>
                      <a:pt x="89" y="104"/>
                      <a:pt x="82" y="102"/>
                    </a:cubicBezTo>
                    <a:cubicBezTo>
                      <a:pt x="72" y="99"/>
                      <a:pt x="73" y="80"/>
                      <a:pt x="74" y="80"/>
                    </a:cubicBezTo>
                    <a:cubicBezTo>
                      <a:pt x="65" y="75"/>
                      <a:pt x="53" y="93"/>
                      <a:pt x="44" y="91"/>
                    </a:cubicBezTo>
                    <a:cubicBezTo>
                      <a:pt x="34" y="88"/>
                      <a:pt x="37" y="64"/>
                      <a:pt x="38" y="63"/>
                    </a:cubicBezTo>
                    <a:cubicBezTo>
                      <a:pt x="29" y="59"/>
                      <a:pt x="15" y="82"/>
                      <a:pt x="5" y="79"/>
                    </a:cubicBezTo>
                    <a:cubicBezTo>
                      <a:pt x="0" y="78"/>
                      <a:pt x="2" y="69"/>
                      <a:pt x="4" y="61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347"/>
              <p:cNvSpPr/>
              <p:nvPr/>
            </p:nvSpPr>
            <p:spPr bwMode="auto">
              <a:xfrm>
                <a:off x="1043" y="2134"/>
                <a:ext cx="615" cy="377"/>
              </a:xfrm>
              <a:custGeom>
                <a:avLst/>
                <a:gdLst>
                  <a:gd name="T0" fmla="*/ 4 w 126"/>
                  <a:gd name="T1" fmla="*/ 34 h 77"/>
                  <a:gd name="T2" fmla="*/ 126 w 126"/>
                  <a:gd name="T3" fmla="*/ 56 h 77"/>
                  <a:gd name="T4" fmla="*/ 124 w 126"/>
                  <a:gd name="T5" fmla="*/ 57 h 77"/>
                  <a:gd name="T6" fmla="*/ 82 w 126"/>
                  <a:gd name="T7" fmla="*/ 75 h 77"/>
                  <a:gd name="T8" fmla="*/ 74 w 126"/>
                  <a:gd name="T9" fmla="*/ 53 h 77"/>
                  <a:gd name="T10" fmla="*/ 44 w 126"/>
                  <a:gd name="T11" fmla="*/ 64 h 77"/>
                  <a:gd name="T12" fmla="*/ 38 w 126"/>
                  <a:gd name="T13" fmla="*/ 36 h 77"/>
                  <a:gd name="T14" fmla="*/ 5 w 126"/>
                  <a:gd name="T15" fmla="*/ 52 h 77"/>
                  <a:gd name="T16" fmla="*/ 4 w 126"/>
                  <a:gd name="T17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" h="77">
                    <a:moveTo>
                      <a:pt x="4" y="34"/>
                    </a:moveTo>
                    <a:cubicBezTo>
                      <a:pt x="46" y="0"/>
                      <a:pt x="124" y="53"/>
                      <a:pt x="126" y="56"/>
                    </a:cubicBezTo>
                    <a:cubicBezTo>
                      <a:pt x="125" y="56"/>
                      <a:pt x="125" y="57"/>
                      <a:pt x="124" y="57"/>
                    </a:cubicBezTo>
                    <a:cubicBezTo>
                      <a:pt x="118" y="61"/>
                      <a:pt x="89" y="77"/>
                      <a:pt x="82" y="75"/>
                    </a:cubicBezTo>
                    <a:cubicBezTo>
                      <a:pt x="72" y="72"/>
                      <a:pt x="73" y="53"/>
                      <a:pt x="74" y="53"/>
                    </a:cubicBezTo>
                    <a:cubicBezTo>
                      <a:pt x="65" y="48"/>
                      <a:pt x="53" y="66"/>
                      <a:pt x="44" y="64"/>
                    </a:cubicBezTo>
                    <a:cubicBezTo>
                      <a:pt x="34" y="61"/>
                      <a:pt x="37" y="37"/>
                      <a:pt x="38" y="36"/>
                    </a:cubicBezTo>
                    <a:cubicBezTo>
                      <a:pt x="29" y="32"/>
                      <a:pt x="15" y="55"/>
                      <a:pt x="5" y="52"/>
                    </a:cubicBezTo>
                    <a:cubicBezTo>
                      <a:pt x="0" y="51"/>
                      <a:pt x="2" y="42"/>
                      <a:pt x="4" y="3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348"/>
              <p:cNvSpPr/>
              <p:nvPr/>
            </p:nvSpPr>
            <p:spPr bwMode="auto">
              <a:xfrm>
                <a:off x="1233" y="1694"/>
                <a:ext cx="522" cy="719"/>
              </a:xfrm>
              <a:custGeom>
                <a:avLst/>
                <a:gdLst>
                  <a:gd name="T0" fmla="*/ 33 w 107"/>
                  <a:gd name="T1" fmla="*/ 24 h 147"/>
                  <a:gd name="T2" fmla="*/ 12 w 107"/>
                  <a:gd name="T3" fmla="*/ 14 h 147"/>
                  <a:gd name="T4" fmla="*/ 0 w 107"/>
                  <a:gd name="T5" fmla="*/ 17 h 147"/>
                  <a:gd name="T6" fmla="*/ 94 w 107"/>
                  <a:gd name="T7" fmla="*/ 146 h 147"/>
                  <a:gd name="T8" fmla="*/ 95 w 107"/>
                  <a:gd name="T9" fmla="*/ 147 h 147"/>
                  <a:gd name="T10" fmla="*/ 95 w 107"/>
                  <a:gd name="T11" fmla="*/ 145 h 147"/>
                  <a:gd name="T12" fmla="*/ 103 w 107"/>
                  <a:gd name="T13" fmla="*/ 101 h 147"/>
                  <a:gd name="T14" fmla="*/ 80 w 107"/>
                  <a:gd name="T15" fmla="*/ 98 h 147"/>
                  <a:gd name="T16" fmla="*/ 84 w 107"/>
                  <a:gd name="T17" fmla="*/ 68 h 147"/>
                  <a:gd name="T18" fmla="*/ 57 w 107"/>
                  <a:gd name="T19" fmla="*/ 68 h 147"/>
                  <a:gd name="T20" fmla="*/ 65 w 107"/>
                  <a:gd name="T21" fmla="*/ 34 h 147"/>
                  <a:gd name="T22" fmla="*/ 33 w 107"/>
                  <a:gd name="T23" fmla="*/ 2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147">
                    <a:moveTo>
                      <a:pt x="33" y="24"/>
                    </a:moveTo>
                    <a:cubicBezTo>
                      <a:pt x="25" y="49"/>
                      <a:pt x="23" y="14"/>
                      <a:pt x="12" y="14"/>
                    </a:cubicBezTo>
                    <a:cubicBezTo>
                      <a:pt x="9" y="14"/>
                      <a:pt x="5" y="15"/>
                      <a:pt x="0" y="17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94" y="146"/>
                      <a:pt x="95" y="147"/>
                      <a:pt x="95" y="147"/>
                    </a:cubicBezTo>
                    <a:cubicBezTo>
                      <a:pt x="95" y="146"/>
                      <a:pt x="95" y="146"/>
                      <a:pt x="95" y="145"/>
                    </a:cubicBezTo>
                    <a:cubicBezTo>
                      <a:pt x="97" y="138"/>
                      <a:pt x="107" y="108"/>
                      <a:pt x="103" y="101"/>
                    </a:cubicBezTo>
                    <a:cubicBezTo>
                      <a:pt x="99" y="93"/>
                      <a:pt x="81" y="98"/>
                      <a:pt x="80" y="98"/>
                    </a:cubicBezTo>
                    <a:cubicBezTo>
                      <a:pt x="74" y="91"/>
                      <a:pt x="88" y="76"/>
                      <a:pt x="84" y="68"/>
                    </a:cubicBezTo>
                    <a:cubicBezTo>
                      <a:pt x="80" y="59"/>
                      <a:pt x="58" y="68"/>
                      <a:pt x="57" y="68"/>
                    </a:cubicBezTo>
                    <a:cubicBezTo>
                      <a:pt x="51" y="61"/>
                      <a:pt x="65" y="44"/>
                      <a:pt x="65" y="34"/>
                    </a:cubicBezTo>
                    <a:cubicBezTo>
                      <a:pt x="66" y="27"/>
                      <a:pt x="40" y="0"/>
                      <a:pt x="33" y="2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349"/>
              <p:cNvSpPr/>
              <p:nvPr/>
            </p:nvSpPr>
            <p:spPr bwMode="auto">
              <a:xfrm>
                <a:off x="1101" y="1772"/>
                <a:ext cx="591" cy="641"/>
              </a:xfrm>
              <a:custGeom>
                <a:avLst/>
                <a:gdLst>
                  <a:gd name="T0" fmla="*/ 25 w 121"/>
                  <a:gd name="T1" fmla="*/ 33 h 131"/>
                  <a:gd name="T2" fmla="*/ 21 w 121"/>
                  <a:gd name="T3" fmla="*/ 10 h 131"/>
                  <a:gd name="T4" fmla="*/ 28 w 121"/>
                  <a:gd name="T5" fmla="*/ 0 h 131"/>
                  <a:gd name="T6" fmla="*/ 121 w 121"/>
                  <a:gd name="T7" fmla="*/ 130 h 131"/>
                  <a:gd name="T8" fmla="*/ 121 w 121"/>
                  <a:gd name="T9" fmla="*/ 131 h 131"/>
                  <a:gd name="T10" fmla="*/ 120 w 121"/>
                  <a:gd name="T11" fmla="*/ 131 h 131"/>
                  <a:gd name="T12" fmla="*/ 76 w 121"/>
                  <a:gd name="T13" fmla="*/ 124 h 131"/>
                  <a:gd name="T14" fmla="*/ 80 w 121"/>
                  <a:gd name="T15" fmla="*/ 102 h 131"/>
                  <a:gd name="T16" fmla="*/ 50 w 121"/>
                  <a:gd name="T17" fmla="*/ 96 h 131"/>
                  <a:gd name="T18" fmla="*/ 59 w 121"/>
                  <a:gd name="T19" fmla="*/ 71 h 131"/>
                  <a:gd name="T20" fmla="*/ 24 w 121"/>
                  <a:gd name="T21" fmla="*/ 67 h 131"/>
                  <a:gd name="T22" fmla="*/ 25 w 121"/>
                  <a:gd name="T23" fmla="*/ 3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1" h="131">
                    <a:moveTo>
                      <a:pt x="25" y="33"/>
                    </a:moveTo>
                    <a:cubicBezTo>
                      <a:pt x="51" y="34"/>
                      <a:pt x="18" y="21"/>
                      <a:pt x="21" y="10"/>
                    </a:cubicBezTo>
                    <a:cubicBezTo>
                      <a:pt x="22" y="8"/>
                      <a:pt x="25" y="4"/>
                      <a:pt x="28" y="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1" y="130"/>
                      <a:pt x="121" y="131"/>
                      <a:pt x="121" y="131"/>
                    </a:cubicBezTo>
                    <a:cubicBezTo>
                      <a:pt x="121" y="131"/>
                      <a:pt x="120" y="131"/>
                      <a:pt x="120" y="131"/>
                    </a:cubicBezTo>
                    <a:cubicBezTo>
                      <a:pt x="113" y="131"/>
                      <a:pt x="81" y="130"/>
                      <a:pt x="76" y="124"/>
                    </a:cubicBezTo>
                    <a:cubicBezTo>
                      <a:pt x="69" y="117"/>
                      <a:pt x="80" y="102"/>
                      <a:pt x="80" y="102"/>
                    </a:cubicBezTo>
                    <a:cubicBezTo>
                      <a:pt x="75" y="94"/>
                      <a:pt x="57" y="103"/>
                      <a:pt x="50" y="96"/>
                    </a:cubicBezTo>
                    <a:cubicBezTo>
                      <a:pt x="43" y="89"/>
                      <a:pt x="58" y="71"/>
                      <a:pt x="59" y="71"/>
                    </a:cubicBezTo>
                    <a:cubicBezTo>
                      <a:pt x="54" y="62"/>
                      <a:pt x="33" y="70"/>
                      <a:pt x="24" y="67"/>
                    </a:cubicBezTo>
                    <a:cubicBezTo>
                      <a:pt x="17" y="66"/>
                      <a:pt x="0" y="33"/>
                      <a:pt x="25" y="33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350"/>
              <p:cNvSpPr/>
              <p:nvPr/>
            </p:nvSpPr>
            <p:spPr bwMode="auto">
              <a:xfrm>
                <a:off x="1404" y="1792"/>
                <a:ext cx="444" cy="601"/>
              </a:xfrm>
              <a:custGeom>
                <a:avLst/>
                <a:gdLst>
                  <a:gd name="T0" fmla="*/ 74 w 91"/>
                  <a:gd name="T1" fmla="*/ 0 h 123"/>
                  <a:gd name="T2" fmla="*/ 56 w 91"/>
                  <a:gd name="T3" fmla="*/ 123 h 123"/>
                  <a:gd name="T4" fmla="*/ 58 w 91"/>
                  <a:gd name="T5" fmla="*/ 122 h 123"/>
                  <a:gd name="T6" fmla="*/ 88 w 91"/>
                  <a:gd name="T7" fmla="*/ 87 h 123"/>
                  <a:gd name="T8" fmla="*/ 70 w 91"/>
                  <a:gd name="T9" fmla="*/ 72 h 123"/>
                  <a:gd name="T10" fmla="*/ 90 w 91"/>
                  <a:gd name="T11" fmla="*/ 47 h 123"/>
                  <a:gd name="T12" fmla="*/ 66 w 91"/>
                  <a:gd name="T13" fmla="*/ 33 h 123"/>
                  <a:gd name="T14" fmla="*/ 91 w 91"/>
                  <a:gd name="T15" fmla="*/ 7 h 123"/>
                  <a:gd name="T16" fmla="*/ 74 w 91"/>
                  <a:gd name="T17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23">
                    <a:moveTo>
                      <a:pt x="74" y="0"/>
                    </a:moveTo>
                    <a:cubicBezTo>
                      <a:pt x="0" y="30"/>
                      <a:pt x="54" y="120"/>
                      <a:pt x="56" y="123"/>
                    </a:cubicBezTo>
                    <a:cubicBezTo>
                      <a:pt x="57" y="122"/>
                      <a:pt x="57" y="122"/>
                      <a:pt x="58" y="122"/>
                    </a:cubicBezTo>
                    <a:cubicBezTo>
                      <a:pt x="63" y="117"/>
                      <a:pt x="88" y="95"/>
                      <a:pt x="88" y="87"/>
                    </a:cubicBezTo>
                    <a:cubicBezTo>
                      <a:pt x="89" y="77"/>
                      <a:pt x="70" y="72"/>
                      <a:pt x="70" y="72"/>
                    </a:cubicBezTo>
                    <a:cubicBezTo>
                      <a:pt x="68" y="62"/>
                      <a:pt x="89" y="57"/>
                      <a:pt x="90" y="47"/>
                    </a:cubicBezTo>
                    <a:cubicBezTo>
                      <a:pt x="90" y="37"/>
                      <a:pt x="66" y="33"/>
                      <a:pt x="66" y="33"/>
                    </a:cubicBezTo>
                    <a:cubicBezTo>
                      <a:pt x="64" y="23"/>
                      <a:pt x="90" y="17"/>
                      <a:pt x="91" y="7"/>
                    </a:cubicBezTo>
                    <a:cubicBezTo>
                      <a:pt x="91" y="2"/>
                      <a:pt x="82" y="1"/>
                      <a:pt x="74" y="0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351"/>
              <p:cNvSpPr/>
              <p:nvPr/>
            </p:nvSpPr>
            <p:spPr bwMode="auto">
              <a:xfrm>
                <a:off x="1541" y="1792"/>
                <a:ext cx="307" cy="601"/>
              </a:xfrm>
              <a:custGeom>
                <a:avLst/>
                <a:gdLst>
                  <a:gd name="T0" fmla="*/ 46 w 63"/>
                  <a:gd name="T1" fmla="*/ 0 h 123"/>
                  <a:gd name="T2" fmla="*/ 28 w 63"/>
                  <a:gd name="T3" fmla="*/ 123 h 123"/>
                  <a:gd name="T4" fmla="*/ 30 w 63"/>
                  <a:gd name="T5" fmla="*/ 122 h 123"/>
                  <a:gd name="T6" fmla="*/ 60 w 63"/>
                  <a:gd name="T7" fmla="*/ 87 h 123"/>
                  <a:gd name="T8" fmla="*/ 42 w 63"/>
                  <a:gd name="T9" fmla="*/ 72 h 123"/>
                  <a:gd name="T10" fmla="*/ 62 w 63"/>
                  <a:gd name="T11" fmla="*/ 47 h 123"/>
                  <a:gd name="T12" fmla="*/ 38 w 63"/>
                  <a:gd name="T13" fmla="*/ 33 h 123"/>
                  <a:gd name="T14" fmla="*/ 63 w 63"/>
                  <a:gd name="T15" fmla="*/ 7 h 123"/>
                  <a:gd name="T16" fmla="*/ 46 w 63"/>
                  <a:gd name="T17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123">
                    <a:moveTo>
                      <a:pt x="46" y="0"/>
                    </a:moveTo>
                    <a:cubicBezTo>
                      <a:pt x="0" y="29"/>
                      <a:pt x="26" y="120"/>
                      <a:pt x="28" y="123"/>
                    </a:cubicBezTo>
                    <a:cubicBezTo>
                      <a:pt x="29" y="122"/>
                      <a:pt x="29" y="122"/>
                      <a:pt x="30" y="122"/>
                    </a:cubicBezTo>
                    <a:cubicBezTo>
                      <a:pt x="35" y="117"/>
                      <a:pt x="60" y="95"/>
                      <a:pt x="60" y="87"/>
                    </a:cubicBezTo>
                    <a:cubicBezTo>
                      <a:pt x="61" y="77"/>
                      <a:pt x="42" y="72"/>
                      <a:pt x="42" y="72"/>
                    </a:cubicBezTo>
                    <a:cubicBezTo>
                      <a:pt x="40" y="62"/>
                      <a:pt x="61" y="57"/>
                      <a:pt x="62" y="47"/>
                    </a:cubicBezTo>
                    <a:cubicBezTo>
                      <a:pt x="62" y="37"/>
                      <a:pt x="38" y="33"/>
                      <a:pt x="38" y="33"/>
                    </a:cubicBezTo>
                    <a:cubicBezTo>
                      <a:pt x="36" y="23"/>
                      <a:pt x="62" y="17"/>
                      <a:pt x="63" y="7"/>
                    </a:cubicBezTo>
                    <a:cubicBezTo>
                      <a:pt x="63" y="2"/>
                      <a:pt x="54" y="1"/>
                      <a:pt x="46" y="0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Oval 352"/>
              <p:cNvSpPr>
                <a:spLocks noChangeArrowheads="1"/>
              </p:cNvSpPr>
              <p:nvPr/>
            </p:nvSpPr>
            <p:spPr bwMode="auto">
              <a:xfrm>
                <a:off x="1824" y="2516"/>
                <a:ext cx="761" cy="763"/>
              </a:xfrm>
              <a:prstGeom prst="ellipse">
                <a:avLst/>
              </a:pr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Oval 353"/>
              <p:cNvSpPr>
                <a:spLocks noChangeArrowheads="1"/>
              </p:cNvSpPr>
              <p:nvPr/>
            </p:nvSpPr>
            <p:spPr bwMode="auto">
              <a:xfrm>
                <a:off x="1941" y="2535"/>
                <a:ext cx="537" cy="450"/>
              </a:xfrm>
              <a:prstGeom prst="ellipse">
                <a:avLst/>
              </a:pr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Oval 354"/>
              <p:cNvSpPr>
                <a:spLocks noChangeArrowheads="1"/>
              </p:cNvSpPr>
              <p:nvPr/>
            </p:nvSpPr>
            <p:spPr bwMode="auto">
              <a:xfrm>
                <a:off x="1467" y="2755"/>
                <a:ext cx="762" cy="763"/>
              </a:xfrm>
              <a:prstGeom prst="ellipse">
                <a:avLst/>
              </a:pr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Freeform 355"/>
              <p:cNvSpPr/>
              <p:nvPr/>
            </p:nvSpPr>
            <p:spPr bwMode="auto">
              <a:xfrm>
                <a:off x="1467" y="2755"/>
                <a:ext cx="630" cy="592"/>
              </a:xfrm>
              <a:custGeom>
                <a:avLst/>
                <a:gdLst>
                  <a:gd name="T0" fmla="*/ 0 w 129"/>
                  <a:gd name="T1" fmla="*/ 78 h 121"/>
                  <a:gd name="T2" fmla="*/ 5 w 129"/>
                  <a:gd name="T3" fmla="*/ 107 h 121"/>
                  <a:gd name="T4" fmla="*/ 51 w 129"/>
                  <a:gd name="T5" fmla="*/ 121 h 121"/>
                  <a:gd name="T6" fmla="*/ 129 w 129"/>
                  <a:gd name="T7" fmla="*/ 43 h 121"/>
                  <a:gd name="T8" fmla="*/ 124 w 129"/>
                  <a:gd name="T9" fmla="*/ 15 h 121"/>
                  <a:gd name="T10" fmla="*/ 78 w 129"/>
                  <a:gd name="T11" fmla="*/ 0 h 121"/>
                  <a:gd name="T12" fmla="*/ 0 w 129"/>
                  <a:gd name="T13" fmla="*/ 7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21">
                    <a:moveTo>
                      <a:pt x="0" y="78"/>
                    </a:moveTo>
                    <a:cubicBezTo>
                      <a:pt x="0" y="88"/>
                      <a:pt x="2" y="98"/>
                      <a:pt x="5" y="107"/>
                    </a:cubicBezTo>
                    <a:cubicBezTo>
                      <a:pt x="18" y="116"/>
                      <a:pt x="34" y="121"/>
                      <a:pt x="51" y="121"/>
                    </a:cubicBezTo>
                    <a:cubicBezTo>
                      <a:pt x="94" y="121"/>
                      <a:pt x="129" y="87"/>
                      <a:pt x="129" y="43"/>
                    </a:cubicBezTo>
                    <a:cubicBezTo>
                      <a:pt x="129" y="33"/>
                      <a:pt x="127" y="24"/>
                      <a:pt x="124" y="15"/>
                    </a:cubicBezTo>
                    <a:cubicBezTo>
                      <a:pt x="111" y="5"/>
                      <a:pt x="95" y="0"/>
                      <a:pt x="78" y="0"/>
                    </a:cubicBezTo>
                    <a:cubicBezTo>
                      <a:pt x="35" y="0"/>
                      <a:pt x="0" y="35"/>
                      <a:pt x="0" y="78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Freeform 356"/>
              <p:cNvSpPr/>
              <p:nvPr/>
            </p:nvSpPr>
            <p:spPr bwMode="auto">
              <a:xfrm>
                <a:off x="1648" y="2814"/>
                <a:ext cx="249" cy="249"/>
              </a:xfrm>
              <a:custGeom>
                <a:avLst/>
                <a:gdLst>
                  <a:gd name="T0" fmla="*/ 51 w 51"/>
                  <a:gd name="T1" fmla="*/ 25 h 51"/>
                  <a:gd name="T2" fmla="*/ 37 w 51"/>
                  <a:gd name="T3" fmla="*/ 30 h 51"/>
                  <a:gd name="T4" fmla="*/ 44 w 51"/>
                  <a:gd name="T5" fmla="*/ 44 h 51"/>
                  <a:gd name="T6" fmla="*/ 30 w 51"/>
                  <a:gd name="T7" fmla="*/ 37 h 51"/>
                  <a:gd name="T8" fmla="*/ 25 w 51"/>
                  <a:gd name="T9" fmla="*/ 51 h 51"/>
                  <a:gd name="T10" fmla="*/ 20 w 51"/>
                  <a:gd name="T11" fmla="*/ 37 h 51"/>
                  <a:gd name="T12" fmla="*/ 7 w 51"/>
                  <a:gd name="T13" fmla="*/ 44 h 51"/>
                  <a:gd name="T14" fmla="*/ 13 w 51"/>
                  <a:gd name="T15" fmla="*/ 30 h 51"/>
                  <a:gd name="T16" fmla="*/ 0 w 51"/>
                  <a:gd name="T17" fmla="*/ 25 h 51"/>
                  <a:gd name="T18" fmla="*/ 13 w 51"/>
                  <a:gd name="T19" fmla="*/ 20 h 51"/>
                  <a:gd name="T20" fmla="*/ 7 w 51"/>
                  <a:gd name="T21" fmla="*/ 7 h 51"/>
                  <a:gd name="T22" fmla="*/ 20 w 51"/>
                  <a:gd name="T23" fmla="*/ 13 h 51"/>
                  <a:gd name="T24" fmla="*/ 25 w 51"/>
                  <a:gd name="T25" fmla="*/ 0 h 51"/>
                  <a:gd name="T26" fmla="*/ 30 w 51"/>
                  <a:gd name="T27" fmla="*/ 13 h 51"/>
                  <a:gd name="T28" fmla="*/ 44 w 51"/>
                  <a:gd name="T29" fmla="*/ 7 h 51"/>
                  <a:gd name="T30" fmla="*/ 37 w 51"/>
                  <a:gd name="T31" fmla="*/ 20 h 51"/>
                  <a:gd name="T32" fmla="*/ 51 w 51"/>
                  <a:gd name="T3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51">
                    <a:moveTo>
                      <a:pt x="51" y="25"/>
                    </a:moveTo>
                    <a:cubicBezTo>
                      <a:pt x="51" y="28"/>
                      <a:pt x="38" y="28"/>
                      <a:pt x="37" y="30"/>
                    </a:cubicBezTo>
                    <a:cubicBezTo>
                      <a:pt x="36" y="33"/>
                      <a:pt x="45" y="42"/>
                      <a:pt x="44" y="44"/>
                    </a:cubicBezTo>
                    <a:cubicBezTo>
                      <a:pt x="42" y="45"/>
                      <a:pt x="33" y="37"/>
                      <a:pt x="30" y="37"/>
                    </a:cubicBezTo>
                    <a:cubicBezTo>
                      <a:pt x="28" y="38"/>
                      <a:pt x="28" y="51"/>
                      <a:pt x="25" y="51"/>
                    </a:cubicBezTo>
                    <a:cubicBezTo>
                      <a:pt x="23" y="51"/>
                      <a:pt x="23" y="38"/>
                      <a:pt x="20" y="37"/>
                    </a:cubicBezTo>
                    <a:cubicBezTo>
                      <a:pt x="18" y="37"/>
                      <a:pt x="9" y="45"/>
                      <a:pt x="7" y="44"/>
                    </a:cubicBezTo>
                    <a:cubicBezTo>
                      <a:pt x="5" y="42"/>
                      <a:pt x="14" y="33"/>
                      <a:pt x="13" y="30"/>
                    </a:cubicBezTo>
                    <a:cubicBezTo>
                      <a:pt x="12" y="28"/>
                      <a:pt x="0" y="28"/>
                      <a:pt x="0" y="25"/>
                    </a:cubicBezTo>
                    <a:cubicBezTo>
                      <a:pt x="0" y="23"/>
                      <a:pt x="12" y="23"/>
                      <a:pt x="13" y="20"/>
                    </a:cubicBezTo>
                    <a:cubicBezTo>
                      <a:pt x="14" y="18"/>
                      <a:pt x="5" y="9"/>
                      <a:pt x="7" y="7"/>
                    </a:cubicBezTo>
                    <a:cubicBezTo>
                      <a:pt x="9" y="5"/>
                      <a:pt x="18" y="14"/>
                      <a:pt x="20" y="13"/>
                    </a:cubicBezTo>
                    <a:cubicBezTo>
                      <a:pt x="23" y="12"/>
                      <a:pt x="23" y="0"/>
                      <a:pt x="25" y="0"/>
                    </a:cubicBezTo>
                    <a:cubicBezTo>
                      <a:pt x="28" y="0"/>
                      <a:pt x="28" y="12"/>
                      <a:pt x="30" y="13"/>
                    </a:cubicBezTo>
                    <a:cubicBezTo>
                      <a:pt x="33" y="14"/>
                      <a:pt x="42" y="5"/>
                      <a:pt x="44" y="7"/>
                    </a:cubicBezTo>
                    <a:cubicBezTo>
                      <a:pt x="45" y="9"/>
                      <a:pt x="36" y="18"/>
                      <a:pt x="37" y="20"/>
                    </a:cubicBezTo>
                    <a:cubicBezTo>
                      <a:pt x="38" y="23"/>
                      <a:pt x="51" y="23"/>
                      <a:pt x="51" y="25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7" name="Freeform 357"/>
              <p:cNvSpPr/>
              <p:nvPr/>
            </p:nvSpPr>
            <p:spPr bwMode="auto">
              <a:xfrm>
                <a:off x="1648" y="2814"/>
                <a:ext cx="151" cy="220"/>
              </a:xfrm>
              <a:custGeom>
                <a:avLst/>
                <a:gdLst>
                  <a:gd name="T0" fmla="*/ 25 w 31"/>
                  <a:gd name="T1" fmla="*/ 0 h 45"/>
                  <a:gd name="T2" fmla="*/ 20 w 31"/>
                  <a:gd name="T3" fmla="*/ 13 h 45"/>
                  <a:gd name="T4" fmla="*/ 7 w 31"/>
                  <a:gd name="T5" fmla="*/ 7 h 45"/>
                  <a:gd name="T6" fmla="*/ 13 w 31"/>
                  <a:gd name="T7" fmla="*/ 20 h 45"/>
                  <a:gd name="T8" fmla="*/ 0 w 31"/>
                  <a:gd name="T9" fmla="*/ 25 h 45"/>
                  <a:gd name="T10" fmla="*/ 13 w 31"/>
                  <a:gd name="T11" fmla="*/ 30 h 45"/>
                  <a:gd name="T12" fmla="*/ 7 w 31"/>
                  <a:gd name="T13" fmla="*/ 44 h 45"/>
                  <a:gd name="T14" fmla="*/ 20 w 31"/>
                  <a:gd name="T15" fmla="*/ 37 h 45"/>
                  <a:gd name="T16" fmla="*/ 23 w 31"/>
                  <a:gd name="T17" fmla="*/ 44 h 45"/>
                  <a:gd name="T18" fmla="*/ 31 w 31"/>
                  <a:gd name="T19" fmla="*/ 17 h 45"/>
                  <a:gd name="T20" fmla="*/ 30 w 31"/>
                  <a:gd name="T21" fmla="*/ 13 h 45"/>
                  <a:gd name="T22" fmla="*/ 30 w 31"/>
                  <a:gd name="T23" fmla="*/ 13 h 45"/>
                  <a:gd name="T24" fmla="*/ 25 w 31"/>
                  <a:gd name="T2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45">
                    <a:moveTo>
                      <a:pt x="25" y="0"/>
                    </a:moveTo>
                    <a:cubicBezTo>
                      <a:pt x="23" y="0"/>
                      <a:pt x="23" y="12"/>
                      <a:pt x="20" y="13"/>
                    </a:cubicBezTo>
                    <a:cubicBezTo>
                      <a:pt x="18" y="14"/>
                      <a:pt x="9" y="5"/>
                      <a:pt x="7" y="7"/>
                    </a:cubicBezTo>
                    <a:cubicBezTo>
                      <a:pt x="5" y="9"/>
                      <a:pt x="14" y="18"/>
                      <a:pt x="13" y="20"/>
                    </a:cubicBezTo>
                    <a:cubicBezTo>
                      <a:pt x="12" y="23"/>
                      <a:pt x="0" y="23"/>
                      <a:pt x="0" y="25"/>
                    </a:cubicBezTo>
                    <a:cubicBezTo>
                      <a:pt x="0" y="28"/>
                      <a:pt x="12" y="28"/>
                      <a:pt x="13" y="30"/>
                    </a:cubicBezTo>
                    <a:cubicBezTo>
                      <a:pt x="14" y="33"/>
                      <a:pt x="5" y="42"/>
                      <a:pt x="7" y="44"/>
                    </a:cubicBezTo>
                    <a:cubicBezTo>
                      <a:pt x="9" y="45"/>
                      <a:pt x="18" y="37"/>
                      <a:pt x="20" y="37"/>
                    </a:cubicBezTo>
                    <a:cubicBezTo>
                      <a:pt x="21" y="38"/>
                      <a:pt x="22" y="41"/>
                      <a:pt x="23" y="44"/>
                    </a:cubicBezTo>
                    <a:cubicBezTo>
                      <a:pt x="28" y="37"/>
                      <a:pt x="31" y="27"/>
                      <a:pt x="31" y="17"/>
                    </a:cubicBezTo>
                    <a:cubicBezTo>
                      <a:pt x="31" y="16"/>
                      <a:pt x="30" y="15"/>
                      <a:pt x="30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8" y="12"/>
                      <a:pt x="28" y="0"/>
                      <a:pt x="25" y="0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Freeform 358"/>
              <p:cNvSpPr/>
              <p:nvPr/>
            </p:nvSpPr>
            <p:spPr bwMode="auto">
              <a:xfrm>
                <a:off x="1707" y="2829"/>
                <a:ext cx="68" cy="107"/>
              </a:xfrm>
              <a:custGeom>
                <a:avLst/>
                <a:gdLst>
                  <a:gd name="T0" fmla="*/ 6 w 14"/>
                  <a:gd name="T1" fmla="*/ 0 h 22"/>
                  <a:gd name="T2" fmla="*/ 0 w 14"/>
                  <a:gd name="T3" fmla="*/ 2 h 22"/>
                  <a:gd name="T4" fmla="*/ 9 w 14"/>
                  <a:gd name="T5" fmla="*/ 22 h 22"/>
                  <a:gd name="T6" fmla="*/ 14 w 14"/>
                  <a:gd name="T7" fmla="*/ 21 h 22"/>
                  <a:gd name="T8" fmla="*/ 6 w 14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6" y="0"/>
                    </a:moveTo>
                    <a:cubicBezTo>
                      <a:pt x="4" y="0"/>
                      <a:pt x="2" y="1"/>
                      <a:pt x="0" y="2"/>
                    </a:cubicBezTo>
                    <a:cubicBezTo>
                      <a:pt x="5" y="8"/>
                      <a:pt x="8" y="15"/>
                      <a:pt x="9" y="22"/>
                    </a:cubicBezTo>
                    <a:cubicBezTo>
                      <a:pt x="10" y="22"/>
                      <a:pt x="12" y="21"/>
                      <a:pt x="14" y="21"/>
                    </a:cubicBezTo>
                    <a:cubicBezTo>
                      <a:pt x="13" y="13"/>
                      <a:pt x="10" y="6"/>
                      <a:pt x="6" y="0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359"/>
              <p:cNvSpPr/>
              <p:nvPr/>
            </p:nvSpPr>
            <p:spPr bwMode="auto">
              <a:xfrm>
                <a:off x="2053" y="2472"/>
                <a:ext cx="303" cy="151"/>
              </a:xfrm>
              <a:custGeom>
                <a:avLst/>
                <a:gdLst>
                  <a:gd name="T0" fmla="*/ 62 w 62"/>
                  <a:gd name="T1" fmla="*/ 10 h 31"/>
                  <a:gd name="T2" fmla="*/ 51 w 62"/>
                  <a:gd name="T3" fmla="*/ 17 h 31"/>
                  <a:gd name="T4" fmla="*/ 55 w 62"/>
                  <a:gd name="T5" fmla="*/ 23 h 31"/>
                  <a:gd name="T6" fmla="*/ 40 w 62"/>
                  <a:gd name="T7" fmla="*/ 24 h 31"/>
                  <a:gd name="T8" fmla="*/ 31 w 62"/>
                  <a:gd name="T9" fmla="*/ 31 h 31"/>
                  <a:gd name="T10" fmla="*/ 22 w 62"/>
                  <a:gd name="T11" fmla="*/ 24 h 31"/>
                  <a:gd name="T12" fmla="*/ 7 w 62"/>
                  <a:gd name="T13" fmla="*/ 23 h 31"/>
                  <a:gd name="T14" fmla="*/ 11 w 62"/>
                  <a:gd name="T15" fmla="*/ 17 h 31"/>
                  <a:gd name="T16" fmla="*/ 0 w 62"/>
                  <a:gd name="T17" fmla="*/ 10 h 31"/>
                  <a:gd name="T18" fmla="*/ 13 w 62"/>
                  <a:gd name="T19" fmla="*/ 9 h 31"/>
                  <a:gd name="T20" fmla="*/ 12 w 62"/>
                  <a:gd name="T21" fmla="*/ 2 h 31"/>
                  <a:gd name="T22" fmla="*/ 24 w 62"/>
                  <a:gd name="T23" fmla="*/ 5 h 31"/>
                  <a:gd name="T24" fmla="*/ 31 w 62"/>
                  <a:gd name="T25" fmla="*/ 0 h 31"/>
                  <a:gd name="T26" fmla="*/ 38 w 62"/>
                  <a:gd name="T27" fmla="*/ 5 h 31"/>
                  <a:gd name="T28" fmla="*/ 50 w 62"/>
                  <a:gd name="T29" fmla="*/ 2 h 31"/>
                  <a:gd name="T30" fmla="*/ 49 w 62"/>
                  <a:gd name="T31" fmla="*/ 9 h 31"/>
                  <a:gd name="T32" fmla="*/ 62 w 62"/>
                  <a:gd name="T33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31">
                    <a:moveTo>
                      <a:pt x="62" y="10"/>
                    </a:moveTo>
                    <a:cubicBezTo>
                      <a:pt x="62" y="12"/>
                      <a:pt x="52" y="15"/>
                      <a:pt x="51" y="17"/>
                    </a:cubicBezTo>
                    <a:cubicBezTo>
                      <a:pt x="50" y="19"/>
                      <a:pt x="58" y="21"/>
                      <a:pt x="55" y="23"/>
                    </a:cubicBezTo>
                    <a:cubicBezTo>
                      <a:pt x="53" y="25"/>
                      <a:pt x="43" y="23"/>
                      <a:pt x="40" y="24"/>
                    </a:cubicBezTo>
                    <a:cubicBezTo>
                      <a:pt x="36" y="25"/>
                      <a:pt x="35" y="30"/>
                      <a:pt x="31" y="31"/>
                    </a:cubicBezTo>
                    <a:cubicBezTo>
                      <a:pt x="27" y="30"/>
                      <a:pt x="26" y="25"/>
                      <a:pt x="22" y="24"/>
                    </a:cubicBezTo>
                    <a:cubicBezTo>
                      <a:pt x="19" y="23"/>
                      <a:pt x="9" y="25"/>
                      <a:pt x="7" y="23"/>
                    </a:cubicBezTo>
                    <a:cubicBezTo>
                      <a:pt x="4" y="21"/>
                      <a:pt x="12" y="19"/>
                      <a:pt x="11" y="17"/>
                    </a:cubicBezTo>
                    <a:cubicBezTo>
                      <a:pt x="10" y="15"/>
                      <a:pt x="0" y="12"/>
                      <a:pt x="0" y="10"/>
                    </a:cubicBezTo>
                    <a:cubicBezTo>
                      <a:pt x="1" y="8"/>
                      <a:pt x="11" y="11"/>
                      <a:pt x="13" y="9"/>
                    </a:cubicBezTo>
                    <a:cubicBezTo>
                      <a:pt x="14" y="8"/>
                      <a:pt x="9" y="2"/>
                      <a:pt x="12" y="2"/>
                    </a:cubicBezTo>
                    <a:cubicBezTo>
                      <a:pt x="14" y="1"/>
                      <a:pt x="21" y="6"/>
                      <a:pt x="24" y="5"/>
                    </a:cubicBezTo>
                    <a:cubicBezTo>
                      <a:pt x="27" y="5"/>
                      <a:pt x="28" y="0"/>
                      <a:pt x="31" y="0"/>
                    </a:cubicBezTo>
                    <a:cubicBezTo>
                      <a:pt x="34" y="0"/>
                      <a:pt x="35" y="5"/>
                      <a:pt x="38" y="5"/>
                    </a:cubicBezTo>
                    <a:cubicBezTo>
                      <a:pt x="41" y="6"/>
                      <a:pt x="48" y="1"/>
                      <a:pt x="50" y="2"/>
                    </a:cubicBezTo>
                    <a:cubicBezTo>
                      <a:pt x="53" y="2"/>
                      <a:pt x="48" y="8"/>
                      <a:pt x="49" y="9"/>
                    </a:cubicBezTo>
                    <a:cubicBezTo>
                      <a:pt x="51" y="11"/>
                      <a:pt x="61" y="8"/>
                      <a:pt x="62" y="10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360"/>
              <p:cNvSpPr/>
              <p:nvPr/>
            </p:nvSpPr>
            <p:spPr bwMode="auto">
              <a:xfrm>
                <a:off x="2053" y="2472"/>
                <a:ext cx="234" cy="107"/>
              </a:xfrm>
              <a:custGeom>
                <a:avLst/>
                <a:gdLst>
                  <a:gd name="T0" fmla="*/ 48 w 48"/>
                  <a:gd name="T1" fmla="*/ 2 h 22"/>
                  <a:gd name="T2" fmla="*/ 38 w 48"/>
                  <a:gd name="T3" fmla="*/ 5 h 22"/>
                  <a:gd name="T4" fmla="*/ 31 w 48"/>
                  <a:gd name="T5" fmla="*/ 0 h 22"/>
                  <a:gd name="T6" fmla="*/ 24 w 48"/>
                  <a:gd name="T7" fmla="*/ 5 h 22"/>
                  <a:gd name="T8" fmla="*/ 12 w 48"/>
                  <a:gd name="T9" fmla="*/ 2 h 22"/>
                  <a:gd name="T10" fmla="*/ 13 w 48"/>
                  <a:gd name="T11" fmla="*/ 9 h 22"/>
                  <a:gd name="T12" fmla="*/ 0 w 48"/>
                  <a:gd name="T13" fmla="*/ 10 h 22"/>
                  <a:gd name="T14" fmla="*/ 11 w 48"/>
                  <a:gd name="T15" fmla="*/ 17 h 22"/>
                  <a:gd name="T16" fmla="*/ 6 w 48"/>
                  <a:gd name="T17" fmla="*/ 22 h 22"/>
                  <a:gd name="T18" fmla="*/ 48 w 48"/>
                  <a:gd name="T1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2">
                    <a:moveTo>
                      <a:pt x="48" y="2"/>
                    </a:moveTo>
                    <a:cubicBezTo>
                      <a:pt x="45" y="3"/>
                      <a:pt x="40" y="6"/>
                      <a:pt x="38" y="5"/>
                    </a:cubicBezTo>
                    <a:cubicBezTo>
                      <a:pt x="35" y="5"/>
                      <a:pt x="34" y="0"/>
                      <a:pt x="31" y="0"/>
                    </a:cubicBezTo>
                    <a:cubicBezTo>
                      <a:pt x="28" y="0"/>
                      <a:pt x="27" y="5"/>
                      <a:pt x="24" y="5"/>
                    </a:cubicBezTo>
                    <a:cubicBezTo>
                      <a:pt x="21" y="6"/>
                      <a:pt x="14" y="1"/>
                      <a:pt x="12" y="2"/>
                    </a:cubicBezTo>
                    <a:cubicBezTo>
                      <a:pt x="9" y="2"/>
                      <a:pt x="14" y="8"/>
                      <a:pt x="13" y="9"/>
                    </a:cubicBezTo>
                    <a:cubicBezTo>
                      <a:pt x="11" y="11"/>
                      <a:pt x="1" y="8"/>
                      <a:pt x="0" y="10"/>
                    </a:cubicBezTo>
                    <a:cubicBezTo>
                      <a:pt x="0" y="12"/>
                      <a:pt x="10" y="15"/>
                      <a:pt x="11" y="17"/>
                    </a:cubicBezTo>
                    <a:cubicBezTo>
                      <a:pt x="12" y="19"/>
                      <a:pt x="6" y="21"/>
                      <a:pt x="6" y="22"/>
                    </a:cubicBezTo>
                    <a:cubicBezTo>
                      <a:pt x="26" y="21"/>
                      <a:pt x="43" y="13"/>
                      <a:pt x="48" y="2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361"/>
              <p:cNvSpPr/>
              <p:nvPr/>
            </p:nvSpPr>
            <p:spPr bwMode="auto">
              <a:xfrm>
                <a:off x="2126" y="2393"/>
                <a:ext cx="83" cy="152"/>
              </a:xfrm>
              <a:custGeom>
                <a:avLst/>
                <a:gdLst>
                  <a:gd name="T0" fmla="*/ 13 w 17"/>
                  <a:gd name="T1" fmla="*/ 31 h 31"/>
                  <a:gd name="T2" fmla="*/ 10 w 17"/>
                  <a:gd name="T3" fmla="*/ 30 h 31"/>
                  <a:gd name="T4" fmla="*/ 10 w 17"/>
                  <a:gd name="T5" fmla="*/ 1 h 31"/>
                  <a:gd name="T6" fmla="*/ 15 w 17"/>
                  <a:gd name="T7" fmla="*/ 1 h 31"/>
                  <a:gd name="T8" fmla="*/ 16 w 17"/>
                  <a:gd name="T9" fmla="*/ 4 h 31"/>
                  <a:gd name="T10" fmla="*/ 16 w 17"/>
                  <a:gd name="T11" fmla="*/ 28 h 31"/>
                  <a:gd name="T12" fmla="*/ 14 w 17"/>
                  <a:gd name="T13" fmla="*/ 31 h 31"/>
                  <a:gd name="T14" fmla="*/ 13 w 17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1">
                    <a:moveTo>
                      <a:pt x="13" y="31"/>
                    </a:moveTo>
                    <a:cubicBezTo>
                      <a:pt x="11" y="31"/>
                      <a:pt x="10" y="31"/>
                      <a:pt x="10" y="30"/>
                    </a:cubicBezTo>
                    <a:cubicBezTo>
                      <a:pt x="0" y="11"/>
                      <a:pt x="10" y="2"/>
                      <a:pt x="10" y="1"/>
                    </a:cubicBezTo>
                    <a:cubicBezTo>
                      <a:pt x="11" y="0"/>
                      <a:pt x="13" y="0"/>
                      <a:pt x="15" y="1"/>
                    </a:cubicBezTo>
                    <a:cubicBezTo>
                      <a:pt x="16" y="1"/>
                      <a:pt x="17" y="3"/>
                      <a:pt x="16" y="4"/>
                    </a:cubicBezTo>
                    <a:cubicBezTo>
                      <a:pt x="15" y="4"/>
                      <a:pt x="7" y="12"/>
                      <a:pt x="16" y="28"/>
                    </a:cubicBezTo>
                    <a:cubicBezTo>
                      <a:pt x="16" y="29"/>
                      <a:pt x="15" y="31"/>
                      <a:pt x="14" y="31"/>
                    </a:cubicBezTo>
                    <a:cubicBezTo>
                      <a:pt x="13" y="31"/>
                      <a:pt x="13" y="31"/>
                      <a:pt x="13" y="31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362"/>
              <p:cNvSpPr/>
              <p:nvPr/>
            </p:nvSpPr>
            <p:spPr bwMode="auto">
              <a:xfrm>
                <a:off x="2697" y="2393"/>
                <a:ext cx="200" cy="343"/>
              </a:xfrm>
              <a:custGeom>
                <a:avLst/>
                <a:gdLst>
                  <a:gd name="T0" fmla="*/ 39 w 41"/>
                  <a:gd name="T1" fmla="*/ 52 h 70"/>
                  <a:gd name="T2" fmla="*/ 30 w 41"/>
                  <a:gd name="T3" fmla="*/ 68 h 70"/>
                  <a:gd name="T4" fmla="*/ 10 w 41"/>
                  <a:gd name="T5" fmla="*/ 68 h 70"/>
                  <a:gd name="T6" fmla="*/ 2 w 41"/>
                  <a:gd name="T7" fmla="*/ 52 h 70"/>
                  <a:gd name="T8" fmla="*/ 11 w 41"/>
                  <a:gd name="T9" fmla="*/ 12 h 70"/>
                  <a:gd name="T10" fmla="*/ 16 w 41"/>
                  <a:gd name="T11" fmla="*/ 1 h 70"/>
                  <a:gd name="T12" fmla="*/ 24 w 41"/>
                  <a:gd name="T13" fmla="*/ 1 h 70"/>
                  <a:gd name="T14" fmla="*/ 29 w 41"/>
                  <a:gd name="T15" fmla="*/ 12 h 70"/>
                  <a:gd name="T16" fmla="*/ 39 w 41"/>
                  <a:gd name="T17" fmla="*/ 5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70">
                    <a:moveTo>
                      <a:pt x="39" y="52"/>
                    </a:moveTo>
                    <a:cubicBezTo>
                      <a:pt x="41" y="57"/>
                      <a:pt x="37" y="65"/>
                      <a:pt x="30" y="68"/>
                    </a:cubicBezTo>
                    <a:cubicBezTo>
                      <a:pt x="24" y="70"/>
                      <a:pt x="17" y="70"/>
                      <a:pt x="10" y="68"/>
                    </a:cubicBezTo>
                    <a:cubicBezTo>
                      <a:pt x="3" y="65"/>
                      <a:pt x="0" y="57"/>
                      <a:pt x="2" y="52"/>
                    </a:cubicBezTo>
                    <a:cubicBezTo>
                      <a:pt x="7" y="39"/>
                      <a:pt x="10" y="26"/>
                      <a:pt x="11" y="12"/>
                    </a:cubicBezTo>
                    <a:cubicBezTo>
                      <a:pt x="12" y="8"/>
                      <a:pt x="14" y="2"/>
                      <a:pt x="16" y="1"/>
                    </a:cubicBezTo>
                    <a:cubicBezTo>
                      <a:pt x="19" y="0"/>
                      <a:pt x="22" y="0"/>
                      <a:pt x="24" y="1"/>
                    </a:cubicBezTo>
                    <a:cubicBezTo>
                      <a:pt x="27" y="2"/>
                      <a:pt x="29" y="8"/>
                      <a:pt x="29" y="12"/>
                    </a:cubicBezTo>
                    <a:cubicBezTo>
                      <a:pt x="30" y="26"/>
                      <a:pt x="33" y="39"/>
                      <a:pt x="39" y="52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363"/>
              <p:cNvSpPr/>
              <p:nvPr/>
            </p:nvSpPr>
            <p:spPr bwMode="auto">
              <a:xfrm>
                <a:off x="2741" y="2398"/>
                <a:ext cx="151" cy="299"/>
              </a:xfrm>
              <a:custGeom>
                <a:avLst/>
                <a:gdLst>
                  <a:gd name="T0" fmla="*/ 20 w 31"/>
                  <a:gd name="T1" fmla="*/ 11 h 61"/>
                  <a:gd name="T2" fmla="*/ 15 w 31"/>
                  <a:gd name="T3" fmla="*/ 0 h 61"/>
                  <a:gd name="T4" fmla="*/ 12 w 31"/>
                  <a:gd name="T5" fmla="*/ 0 h 61"/>
                  <a:gd name="T6" fmla="*/ 12 w 31"/>
                  <a:gd name="T7" fmla="*/ 3 h 61"/>
                  <a:gd name="T8" fmla="*/ 2 w 31"/>
                  <a:gd name="T9" fmla="*/ 43 h 61"/>
                  <a:gd name="T10" fmla="*/ 11 w 31"/>
                  <a:gd name="T11" fmla="*/ 59 h 61"/>
                  <a:gd name="T12" fmla="*/ 29 w 31"/>
                  <a:gd name="T13" fmla="*/ 59 h 61"/>
                  <a:gd name="T14" fmla="*/ 30 w 31"/>
                  <a:gd name="T15" fmla="*/ 51 h 61"/>
                  <a:gd name="T16" fmla="*/ 20 w 31"/>
                  <a:gd name="T17" fmla="*/ 1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61">
                    <a:moveTo>
                      <a:pt x="20" y="11"/>
                    </a:moveTo>
                    <a:cubicBezTo>
                      <a:pt x="20" y="7"/>
                      <a:pt x="18" y="1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2" y="1"/>
                      <a:pt x="12" y="2"/>
                      <a:pt x="12" y="3"/>
                    </a:cubicBezTo>
                    <a:cubicBezTo>
                      <a:pt x="11" y="17"/>
                      <a:pt x="8" y="30"/>
                      <a:pt x="2" y="43"/>
                    </a:cubicBezTo>
                    <a:cubicBezTo>
                      <a:pt x="0" y="48"/>
                      <a:pt x="4" y="56"/>
                      <a:pt x="11" y="59"/>
                    </a:cubicBezTo>
                    <a:cubicBezTo>
                      <a:pt x="17" y="61"/>
                      <a:pt x="23" y="61"/>
                      <a:pt x="29" y="59"/>
                    </a:cubicBezTo>
                    <a:cubicBezTo>
                      <a:pt x="30" y="56"/>
                      <a:pt x="31" y="53"/>
                      <a:pt x="30" y="51"/>
                    </a:cubicBezTo>
                    <a:cubicBezTo>
                      <a:pt x="24" y="38"/>
                      <a:pt x="21" y="25"/>
                      <a:pt x="20" y="11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Oval 364"/>
              <p:cNvSpPr>
                <a:spLocks noChangeArrowheads="1"/>
              </p:cNvSpPr>
              <p:nvPr/>
            </p:nvSpPr>
            <p:spPr bwMode="auto">
              <a:xfrm>
                <a:off x="2790" y="2550"/>
                <a:ext cx="547" cy="875"/>
              </a:xfrm>
              <a:prstGeom prst="ellipse">
                <a:avLst/>
              </a:pr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Oval 366"/>
              <p:cNvSpPr>
                <a:spLocks noChangeArrowheads="1"/>
              </p:cNvSpPr>
              <p:nvPr/>
            </p:nvSpPr>
            <p:spPr bwMode="auto">
              <a:xfrm>
                <a:off x="2692" y="2525"/>
                <a:ext cx="518" cy="925"/>
              </a:xfrm>
              <a:prstGeom prst="ellipse">
                <a:avLst/>
              </a:pr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Oval 368"/>
              <p:cNvSpPr>
                <a:spLocks noChangeArrowheads="1"/>
              </p:cNvSpPr>
              <p:nvPr/>
            </p:nvSpPr>
            <p:spPr bwMode="auto">
              <a:xfrm>
                <a:off x="2258" y="2550"/>
                <a:ext cx="542" cy="875"/>
              </a:xfrm>
              <a:prstGeom prst="ellipse">
                <a:avLst/>
              </a:pr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Oval 370"/>
              <p:cNvSpPr>
                <a:spLocks noChangeArrowheads="1"/>
              </p:cNvSpPr>
              <p:nvPr/>
            </p:nvSpPr>
            <p:spPr bwMode="auto">
              <a:xfrm>
                <a:off x="2385" y="2525"/>
                <a:ext cx="517" cy="925"/>
              </a:xfrm>
              <a:prstGeom prst="ellipse">
                <a:avLst/>
              </a:pr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Oval 372"/>
              <p:cNvSpPr>
                <a:spLocks noChangeArrowheads="1"/>
              </p:cNvSpPr>
              <p:nvPr/>
            </p:nvSpPr>
            <p:spPr bwMode="auto">
              <a:xfrm>
                <a:off x="2580" y="2525"/>
                <a:ext cx="434" cy="925"/>
              </a:xfrm>
              <a:prstGeom prst="ellipse">
                <a:avLst/>
              </a:prstGeom>
              <a:solidFill>
                <a:srgbClr val="FB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373"/>
              <p:cNvSpPr/>
              <p:nvPr/>
            </p:nvSpPr>
            <p:spPr bwMode="auto">
              <a:xfrm>
                <a:off x="3400" y="3147"/>
                <a:ext cx="151" cy="156"/>
              </a:xfrm>
              <a:custGeom>
                <a:avLst/>
                <a:gdLst>
                  <a:gd name="T0" fmla="*/ 137 w 151"/>
                  <a:gd name="T1" fmla="*/ 122 h 156"/>
                  <a:gd name="T2" fmla="*/ 102 w 151"/>
                  <a:gd name="T3" fmla="*/ 107 h 156"/>
                  <a:gd name="T4" fmla="*/ 112 w 151"/>
                  <a:gd name="T5" fmla="*/ 146 h 156"/>
                  <a:gd name="T6" fmla="*/ 88 w 151"/>
                  <a:gd name="T7" fmla="*/ 117 h 156"/>
                  <a:gd name="T8" fmla="*/ 83 w 151"/>
                  <a:gd name="T9" fmla="*/ 156 h 156"/>
                  <a:gd name="T10" fmla="*/ 68 w 151"/>
                  <a:gd name="T11" fmla="*/ 117 h 156"/>
                  <a:gd name="T12" fmla="*/ 49 w 151"/>
                  <a:gd name="T13" fmla="*/ 151 h 156"/>
                  <a:gd name="T14" fmla="*/ 54 w 151"/>
                  <a:gd name="T15" fmla="*/ 112 h 156"/>
                  <a:gd name="T16" fmla="*/ 20 w 151"/>
                  <a:gd name="T17" fmla="*/ 132 h 156"/>
                  <a:gd name="T18" fmla="*/ 39 w 151"/>
                  <a:gd name="T19" fmla="*/ 97 h 156"/>
                  <a:gd name="T20" fmla="*/ 0 w 151"/>
                  <a:gd name="T21" fmla="*/ 102 h 156"/>
                  <a:gd name="T22" fmla="*/ 34 w 151"/>
                  <a:gd name="T23" fmla="*/ 83 h 156"/>
                  <a:gd name="T24" fmla="*/ 0 w 151"/>
                  <a:gd name="T25" fmla="*/ 68 h 156"/>
                  <a:gd name="T26" fmla="*/ 39 w 151"/>
                  <a:gd name="T27" fmla="*/ 63 h 156"/>
                  <a:gd name="T28" fmla="*/ 10 w 151"/>
                  <a:gd name="T29" fmla="*/ 34 h 156"/>
                  <a:gd name="T30" fmla="*/ 49 w 151"/>
                  <a:gd name="T31" fmla="*/ 48 h 156"/>
                  <a:gd name="T32" fmla="*/ 34 w 151"/>
                  <a:gd name="T33" fmla="*/ 14 h 156"/>
                  <a:gd name="T34" fmla="*/ 63 w 151"/>
                  <a:gd name="T35" fmla="*/ 39 h 156"/>
                  <a:gd name="T36" fmla="*/ 68 w 151"/>
                  <a:gd name="T37" fmla="*/ 0 h 156"/>
                  <a:gd name="T38" fmla="*/ 83 w 151"/>
                  <a:gd name="T39" fmla="*/ 39 h 156"/>
                  <a:gd name="T40" fmla="*/ 102 w 151"/>
                  <a:gd name="T41" fmla="*/ 4 h 156"/>
                  <a:gd name="T42" fmla="*/ 98 w 151"/>
                  <a:gd name="T43" fmla="*/ 44 h 156"/>
                  <a:gd name="T44" fmla="*/ 132 w 151"/>
                  <a:gd name="T45" fmla="*/ 24 h 156"/>
                  <a:gd name="T46" fmla="*/ 107 w 151"/>
                  <a:gd name="T47" fmla="*/ 58 h 156"/>
                  <a:gd name="T48" fmla="*/ 146 w 151"/>
                  <a:gd name="T49" fmla="*/ 53 h 156"/>
                  <a:gd name="T50" fmla="*/ 117 w 151"/>
                  <a:gd name="T51" fmla="*/ 73 h 156"/>
                  <a:gd name="T52" fmla="*/ 151 w 151"/>
                  <a:gd name="T53" fmla="*/ 88 h 156"/>
                  <a:gd name="T54" fmla="*/ 112 w 151"/>
                  <a:gd name="T55" fmla="*/ 92 h 156"/>
                  <a:gd name="T56" fmla="*/ 137 w 151"/>
                  <a:gd name="T57" fmla="*/ 12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1" h="156">
                    <a:moveTo>
                      <a:pt x="137" y="122"/>
                    </a:moveTo>
                    <a:lnTo>
                      <a:pt x="102" y="107"/>
                    </a:lnTo>
                    <a:lnTo>
                      <a:pt x="112" y="146"/>
                    </a:lnTo>
                    <a:lnTo>
                      <a:pt x="88" y="117"/>
                    </a:lnTo>
                    <a:lnTo>
                      <a:pt x="83" y="156"/>
                    </a:lnTo>
                    <a:lnTo>
                      <a:pt x="68" y="117"/>
                    </a:lnTo>
                    <a:lnTo>
                      <a:pt x="49" y="151"/>
                    </a:lnTo>
                    <a:lnTo>
                      <a:pt x="54" y="112"/>
                    </a:lnTo>
                    <a:lnTo>
                      <a:pt x="20" y="132"/>
                    </a:lnTo>
                    <a:lnTo>
                      <a:pt x="39" y="97"/>
                    </a:lnTo>
                    <a:lnTo>
                      <a:pt x="0" y="102"/>
                    </a:lnTo>
                    <a:lnTo>
                      <a:pt x="34" y="83"/>
                    </a:lnTo>
                    <a:lnTo>
                      <a:pt x="0" y="68"/>
                    </a:lnTo>
                    <a:lnTo>
                      <a:pt x="39" y="63"/>
                    </a:lnTo>
                    <a:lnTo>
                      <a:pt x="10" y="34"/>
                    </a:lnTo>
                    <a:lnTo>
                      <a:pt x="49" y="48"/>
                    </a:lnTo>
                    <a:lnTo>
                      <a:pt x="34" y="14"/>
                    </a:lnTo>
                    <a:lnTo>
                      <a:pt x="63" y="39"/>
                    </a:lnTo>
                    <a:lnTo>
                      <a:pt x="68" y="0"/>
                    </a:lnTo>
                    <a:lnTo>
                      <a:pt x="83" y="39"/>
                    </a:lnTo>
                    <a:lnTo>
                      <a:pt x="102" y="4"/>
                    </a:lnTo>
                    <a:lnTo>
                      <a:pt x="98" y="44"/>
                    </a:lnTo>
                    <a:lnTo>
                      <a:pt x="132" y="24"/>
                    </a:lnTo>
                    <a:lnTo>
                      <a:pt x="107" y="58"/>
                    </a:lnTo>
                    <a:lnTo>
                      <a:pt x="146" y="53"/>
                    </a:lnTo>
                    <a:lnTo>
                      <a:pt x="117" y="73"/>
                    </a:lnTo>
                    <a:lnTo>
                      <a:pt x="151" y="88"/>
                    </a:lnTo>
                    <a:lnTo>
                      <a:pt x="112" y="92"/>
                    </a:lnTo>
                    <a:lnTo>
                      <a:pt x="137" y="122"/>
                    </a:ln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374"/>
              <p:cNvSpPr/>
              <p:nvPr/>
            </p:nvSpPr>
            <p:spPr bwMode="auto">
              <a:xfrm>
                <a:off x="3561" y="2423"/>
                <a:ext cx="459" cy="665"/>
              </a:xfrm>
              <a:custGeom>
                <a:avLst/>
                <a:gdLst>
                  <a:gd name="T0" fmla="*/ 50 w 94"/>
                  <a:gd name="T1" fmla="*/ 70 h 136"/>
                  <a:gd name="T2" fmla="*/ 2 w 94"/>
                  <a:gd name="T3" fmla="*/ 135 h 136"/>
                  <a:gd name="T4" fmla="*/ 44 w 94"/>
                  <a:gd name="T5" fmla="*/ 66 h 136"/>
                  <a:gd name="T6" fmla="*/ 92 w 94"/>
                  <a:gd name="T7" fmla="*/ 1 h 136"/>
                  <a:gd name="T8" fmla="*/ 50 w 94"/>
                  <a:gd name="T9" fmla="*/ 7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36">
                    <a:moveTo>
                      <a:pt x="50" y="70"/>
                    </a:moveTo>
                    <a:cubicBezTo>
                      <a:pt x="25" y="107"/>
                      <a:pt x="3" y="136"/>
                      <a:pt x="2" y="135"/>
                    </a:cubicBezTo>
                    <a:cubicBezTo>
                      <a:pt x="0" y="134"/>
                      <a:pt x="19" y="103"/>
                      <a:pt x="44" y="66"/>
                    </a:cubicBezTo>
                    <a:cubicBezTo>
                      <a:pt x="69" y="29"/>
                      <a:pt x="91" y="0"/>
                      <a:pt x="92" y="1"/>
                    </a:cubicBezTo>
                    <a:cubicBezTo>
                      <a:pt x="94" y="2"/>
                      <a:pt x="75" y="33"/>
                      <a:pt x="50" y="70"/>
                    </a:cubicBezTo>
                    <a:close/>
                  </a:path>
                </a:pathLst>
              </a:custGeom>
              <a:solidFill>
                <a:srgbClr val="2D4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375"/>
              <p:cNvSpPr/>
              <p:nvPr/>
            </p:nvSpPr>
            <p:spPr bwMode="auto">
              <a:xfrm>
                <a:off x="3551" y="2452"/>
                <a:ext cx="410" cy="641"/>
              </a:xfrm>
              <a:custGeom>
                <a:avLst/>
                <a:gdLst>
                  <a:gd name="T0" fmla="*/ 45 w 84"/>
                  <a:gd name="T1" fmla="*/ 67 h 131"/>
                  <a:gd name="T2" fmla="*/ 2 w 84"/>
                  <a:gd name="T3" fmla="*/ 130 h 131"/>
                  <a:gd name="T4" fmla="*/ 39 w 84"/>
                  <a:gd name="T5" fmla="*/ 64 h 131"/>
                  <a:gd name="T6" fmla="*/ 82 w 84"/>
                  <a:gd name="T7" fmla="*/ 1 h 131"/>
                  <a:gd name="T8" fmla="*/ 45 w 84"/>
                  <a:gd name="T9" fmla="*/ 67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31">
                    <a:moveTo>
                      <a:pt x="45" y="67"/>
                    </a:moveTo>
                    <a:cubicBezTo>
                      <a:pt x="23" y="102"/>
                      <a:pt x="3" y="131"/>
                      <a:pt x="2" y="130"/>
                    </a:cubicBezTo>
                    <a:cubicBezTo>
                      <a:pt x="0" y="129"/>
                      <a:pt x="17" y="99"/>
                      <a:pt x="39" y="64"/>
                    </a:cubicBezTo>
                    <a:cubicBezTo>
                      <a:pt x="62" y="28"/>
                      <a:pt x="81" y="0"/>
                      <a:pt x="82" y="1"/>
                    </a:cubicBezTo>
                    <a:cubicBezTo>
                      <a:pt x="84" y="2"/>
                      <a:pt x="67" y="31"/>
                      <a:pt x="45" y="67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376"/>
              <p:cNvSpPr/>
              <p:nvPr/>
            </p:nvSpPr>
            <p:spPr bwMode="auto">
              <a:xfrm>
                <a:off x="3566" y="2472"/>
                <a:ext cx="449" cy="611"/>
              </a:xfrm>
              <a:custGeom>
                <a:avLst/>
                <a:gdLst>
                  <a:gd name="T0" fmla="*/ 48 w 92"/>
                  <a:gd name="T1" fmla="*/ 64 h 125"/>
                  <a:gd name="T2" fmla="*/ 1 w 92"/>
                  <a:gd name="T3" fmla="*/ 124 h 125"/>
                  <a:gd name="T4" fmla="*/ 43 w 92"/>
                  <a:gd name="T5" fmla="*/ 60 h 125"/>
                  <a:gd name="T6" fmla="*/ 91 w 92"/>
                  <a:gd name="T7" fmla="*/ 1 h 125"/>
                  <a:gd name="T8" fmla="*/ 48 w 92"/>
                  <a:gd name="T9" fmla="*/ 6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25">
                    <a:moveTo>
                      <a:pt x="48" y="64"/>
                    </a:moveTo>
                    <a:cubicBezTo>
                      <a:pt x="23" y="98"/>
                      <a:pt x="2" y="125"/>
                      <a:pt x="1" y="124"/>
                    </a:cubicBezTo>
                    <a:cubicBezTo>
                      <a:pt x="0" y="123"/>
                      <a:pt x="19" y="94"/>
                      <a:pt x="43" y="60"/>
                    </a:cubicBezTo>
                    <a:cubicBezTo>
                      <a:pt x="68" y="27"/>
                      <a:pt x="89" y="0"/>
                      <a:pt x="91" y="1"/>
                    </a:cubicBezTo>
                    <a:cubicBezTo>
                      <a:pt x="92" y="2"/>
                      <a:pt x="73" y="31"/>
                      <a:pt x="48" y="64"/>
                    </a:cubicBezTo>
                    <a:close/>
                  </a:path>
                </a:pathLst>
              </a:custGeom>
              <a:solidFill>
                <a:srgbClr val="405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377"/>
              <p:cNvSpPr/>
              <p:nvPr/>
            </p:nvSpPr>
            <p:spPr bwMode="auto">
              <a:xfrm>
                <a:off x="3346" y="2765"/>
                <a:ext cx="430" cy="538"/>
              </a:xfrm>
              <a:custGeom>
                <a:avLst/>
                <a:gdLst>
                  <a:gd name="T0" fmla="*/ 83 w 88"/>
                  <a:gd name="T1" fmla="*/ 49 h 110"/>
                  <a:gd name="T2" fmla="*/ 88 w 88"/>
                  <a:gd name="T3" fmla="*/ 14 h 110"/>
                  <a:gd name="T4" fmla="*/ 78 w 88"/>
                  <a:gd name="T5" fmla="*/ 19 h 110"/>
                  <a:gd name="T6" fmla="*/ 80 w 88"/>
                  <a:gd name="T7" fmla="*/ 0 h 110"/>
                  <a:gd name="T8" fmla="*/ 77 w 88"/>
                  <a:gd name="T9" fmla="*/ 6 h 110"/>
                  <a:gd name="T10" fmla="*/ 45 w 88"/>
                  <a:gd name="T11" fmla="*/ 23 h 110"/>
                  <a:gd name="T12" fmla="*/ 12 w 88"/>
                  <a:gd name="T13" fmla="*/ 41 h 110"/>
                  <a:gd name="T14" fmla="*/ 23 w 88"/>
                  <a:gd name="T15" fmla="*/ 97 h 110"/>
                  <a:gd name="T16" fmla="*/ 79 w 88"/>
                  <a:gd name="T17" fmla="*/ 86 h 110"/>
                  <a:gd name="T18" fmla="*/ 83 w 88"/>
                  <a:gd name="T19" fmla="*/ 4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10">
                    <a:moveTo>
                      <a:pt x="83" y="49"/>
                    </a:moveTo>
                    <a:cubicBezTo>
                      <a:pt x="79" y="38"/>
                      <a:pt x="81" y="25"/>
                      <a:pt x="88" y="14"/>
                    </a:cubicBezTo>
                    <a:cubicBezTo>
                      <a:pt x="85" y="15"/>
                      <a:pt x="81" y="17"/>
                      <a:pt x="78" y="19"/>
                    </a:cubicBezTo>
                    <a:cubicBezTo>
                      <a:pt x="80" y="13"/>
                      <a:pt x="81" y="6"/>
                      <a:pt x="80" y="0"/>
                    </a:cubicBezTo>
                    <a:cubicBezTo>
                      <a:pt x="79" y="2"/>
                      <a:pt x="78" y="4"/>
                      <a:pt x="77" y="6"/>
                    </a:cubicBezTo>
                    <a:cubicBezTo>
                      <a:pt x="69" y="17"/>
                      <a:pt x="58" y="23"/>
                      <a:pt x="45" y="23"/>
                    </a:cubicBezTo>
                    <a:cubicBezTo>
                      <a:pt x="33" y="24"/>
                      <a:pt x="20" y="30"/>
                      <a:pt x="12" y="41"/>
                    </a:cubicBezTo>
                    <a:cubicBezTo>
                      <a:pt x="0" y="60"/>
                      <a:pt x="5" y="85"/>
                      <a:pt x="23" y="97"/>
                    </a:cubicBezTo>
                    <a:cubicBezTo>
                      <a:pt x="42" y="110"/>
                      <a:pt x="67" y="105"/>
                      <a:pt x="79" y="86"/>
                    </a:cubicBezTo>
                    <a:cubicBezTo>
                      <a:pt x="87" y="75"/>
                      <a:pt x="88" y="61"/>
                      <a:pt x="83" y="49"/>
                    </a:cubicBezTo>
                    <a:close/>
                  </a:path>
                </a:pathLst>
              </a:custGeom>
              <a:solidFill>
                <a:srgbClr val="F2E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378"/>
              <p:cNvSpPr/>
              <p:nvPr/>
            </p:nvSpPr>
            <p:spPr bwMode="auto">
              <a:xfrm>
                <a:off x="3444" y="2834"/>
                <a:ext cx="332" cy="469"/>
              </a:xfrm>
              <a:custGeom>
                <a:avLst/>
                <a:gdLst>
                  <a:gd name="T0" fmla="*/ 63 w 68"/>
                  <a:gd name="T1" fmla="*/ 35 h 96"/>
                  <a:gd name="T2" fmla="*/ 68 w 68"/>
                  <a:gd name="T3" fmla="*/ 0 h 96"/>
                  <a:gd name="T4" fmla="*/ 58 w 68"/>
                  <a:gd name="T5" fmla="*/ 5 h 96"/>
                  <a:gd name="T6" fmla="*/ 59 w 68"/>
                  <a:gd name="T7" fmla="*/ 3 h 96"/>
                  <a:gd name="T8" fmla="*/ 58 w 68"/>
                  <a:gd name="T9" fmla="*/ 31 h 96"/>
                  <a:gd name="T10" fmla="*/ 54 w 68"/>
                  <a:gd name="T11" fmla="*/ 69 h 96"/>
                  <a:gd name="T12" fmla="*/ 0 w 68"/>
                  <a:gd name="T13" fmla="*/ 81 h 96"/>
                  <a:gd name="T14" fmla="*/ 3 w 68"/>
                  <a:gd name="T15" fmla="*/ 83 h 96"/>
                  <a:gd name="T16" fmla="*/ 59 w 68"/>
                  <a:gd name="T17" fmla="*/ 72 h 96"/>
                  <a:gd name="T18" fmla="*/ 63 w 68"/>
                  <a:gd name="T19" fmla="*/ 3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6">
                    <a:moveTo>
                      <a:pt x="63" y="35"/>
                    </a:moveTo>
                    <a:cubicBezTo>
                      <a:pt x="59" y="24"/>
                      <a:pt x="61" y="11"/>
                      <a:pt x="68" y="0"/>
                    </a:cubicBezTo>
                    <a:cubicBezTo>
                      <a:pt x="65" y="1"/>
                      <a:pt x="61" y="3"/>
                      <a:pt x="58" y="5"/>
                    </a:cubicBezTo>
                    <a:cubicBezTo>
                      <a:pt x="59" y="4"/>
                      <a:pt x="59" y="4"/>
                      <a:pt x="59" y="3"/>
                    </a:cubicBezTo>
                    <a:cubicBezTo>
                      <a:pt x="55" y="12"/>
                      <a:pt x="55" y="22"/>
                      <a:pt x="58" y="31"/>
                    </a:cubicBezTo>
                    <a:cubicBezTo>
                      <a:pt x="63" y="43"/>
                      <a:pt x="61" y="57"/>
                      <a:pt x="54" y="69"/>
                    </a:cubicBezTo>
                    <a:cubicBezTo>
                      <a:pt x="42" y="86"/>
                      <a:pt x="19" y="92"/>
                      <a:pt x="0" y="81"/>
                    </a:cubicBezTo>
                    <a:cubicBezTo>
                      <a:pt x="1" y="82"/>
                      <a:pt x="2" y="83"/>
                      <a:pt x="3" y="83"/>
                    </a:cubicBezTo>
                    <a:cubicBezTo>
                      <a:pt x="22" y="96"/>
                      <a:pt x="47" y="91"/>
                      <a:pt x="59" y="72"/>
                    </a:cubicBezTo>
                    <a:cubicBezTo>
                      <a:pt x="67" y="61"/>
                      <a:pt x="68" y="47"/>
                      <a:pt x="63" y="35"/>
                    </a:cubicBezTo>
                    <a:close/>
                  </a:path>
                </a:pathLst>
              </a:custGeom>
              <a:solidFill>
                <a:srgbClr val="E2D7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379"/>
              <p:cNvSpPr/>
              <p:nvPr/>
            </p:nvSpPr>
            <p:spPr bwMode="auto">
              <a:xfrm>
                <a:off x="3376" y="2882"/>
                <a:ext cx="58" cy="152"/>
              </a:xfrm>
              <a:custGeom>
                <a:avLst/>
                <a:gdLst>
                  <a:gd name="T0" fmla="*/ 3 w 12"/>
                  <a:gd name="T1" fmla="*/ 28 h 31"/>
                  <a:gd name="T2" fmla="*/ 3 w 12"/>
                  <a:gd name="T3" fmla="*/ 28 h 31"/>
                  <a:gd name="T4" fmla="*/ 9 w 12"/>
                  <a:gd name="T5" fmla="*/ 5 h 31"/>
                  <a:gd name="T6" fmla="*/ 10 w 12"/>
                  <a:gd name="T7" fmla="*/ 0 h 31"/>
                  <a:gd name="T8" fmla="*/ 10 w 12"/>
                  <a:gd name="T9" fmla="*/ 0 h 31"/>
                  <a:gd name="T10" fmla="*/ 4 w 12"/>
                  <a:gd name="T11" fmla="*/ 5 h 31"/>
                  <a:gd name="T12" fmla="*/ 3 w 12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1">
                    <a:moveTo>
                      <a:pt x="3" y="28"/>
                    </a:moveTo>
                    <a:cubicBezTo>
                      <a:pt x="4" y="31"/>
                      <a:pt x="4" y="31"/>
                      <a:pt x="3" y="28"/>
                    </a:cubicBezTo>
                    <a:cubicBezTo>
                      <a:pt x="3" y="21"/>
                      <a:pt x="5" y="12"/>
                      <a:pt x="9" y="5"/>
                    </a:cubicBezTo>
                    <a:cubicBezTo>
                      <a:pt x="11" y="2"/>
                      <a:pt x="12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6" y="2"/>
                      <a:pt x="4" y="5"/>
                    </a:cubicBezTo>
                    <a:cubicBezTo>
                      <a:pt x="1" y="13"/>
                      <a:pt x="0" y="21"/>
                      <a:pt x="3" y="28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380"/>
              <p:cNvSpPr/>
              <p:nvPr/>
            </p:nvSpPr>
            <p:spPr bwMode="auto">
              <a:xfrm>
                <a:off x="3093" y="2946"/>
                <a:ext cx="590" cy="469"/>
              </a:xfrm>
              <a:custGeom>
                <a:avLst/>
                <a:gdLst>
                  <a:gd name="T0" fmla="*/ 48 w 121"/>
                  <a:gd name="T1" fmla="*/ 10 h 96"/>
                  <a:gd name="T2" fmla="*/ 73 w 121"/>
                  <a:gd name="T3" fmla="*/ 10 h 96"/>
                  <a:gd name="T4" fmla="*/ 118 w 121"/>
                  <a:gd name="T5" fmla="*/ 53 h 96"/>
                  <a:gd name="T6" fmla="*/ 76 w 121"/>
                  <a:gd name="T7" fmla="*/ 96 h 96"/>
                  <a:gd name="T8" fmla="*/ 61 w 121"/>
                  <a:gd name="T9" fmla="*/ 94 h 96"/>
                  <a:gd name="T10" fmla="*/ 45 w 121"/>
                  <a:gd name="T11" fmla="*/ 96 h 96"/>
                  <a:gd name="T12" fmla="*/ 4 w 121"/>
                  <a:gd name="T13" fmla="*/ 53 h 96"/>
                  <a:gd name="T14" fmla="*/ 48 w 121"/>
                  <a:gd name="T15" fmla="*/ 1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96">
                    <a:moveTo>
                      <a:pt x="48" y="10"/>
                    </a:moveTo>
                    <a:cubicBezTo>
                      <a:pt x="60" y="15"/>
                      <a:pt x="63" y="14"/>
                      <a:pt x="73" y="10"/>
                    </a:cubicBezTo>
                    <a:cubicBezTo>
                      <a:pt x="96" y="0"/>
                      <a:pt x="121" y="7"/>
                      <a:pt x="118" y="53"/>
                    </a:cubicBezTo>
                    <a:cubicBezTo>
                      <a:pt x="115" y="76"/>
                      <a:pt x="104" y="96"/>
                      <a:pt x="76" y="96"/>
                    </a:cubicBezTo>
                    <a:cubicBezTo>
                      <a:pt x="71" y="96"/>
                      <a:pt x="66" y="95"/>
                      <a:pt x="61" y="94"/>
                    </a:cubicBezTo>
                    <a:cubicBezTo>
                      <a:pt x="56" y="95"/>
                      <a:pt x="51" y="96"/>
                      <a:pt x="45" y="96"/>
                    </a:cubicBezTo>
                    <a:cubicBezTo>
                      <a:pt x="18" y="96"/>
                      <a:pt x="6" y="76"/>
                      <a:pt x="4" y="53"/>
                    </a:cubicBezTo>
                    <a:cubicBezTo>
                      <a:pt x="0" y="7"/>
                      <a:pt x="25" y="0"/>
                      <a:pt x="48" y="10"/>
                    </a:cubicBez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381"/>
              <p:cNvSpPr/>
              <p:nvPr/>
            </p:nvSpPr>
            <p:spPr bwMode="auto">
              <a:xfrm>
                <a:off x="3415" y="2882"/>
                <a:ext cx="92" cy="103"/>
              </a:xfrm>
              <a:custGeom>
                <a:avLst/>
                <a:gdLst>
                  <a:gd name="T0" fmla="*/ 19 w 19"/>
                  <a:gd name="T1" fmla="*/ 0 h 21"/>
                  <a:gd name="T2" fmla="*/ 1 w 19"/>
                  <a:gd name="T3" fmla="*/ 21 h 21"/>
                  <a:gd name="T4" fmla="*/ 1 w 19"/>
                  <a:gd name="T5" fmla="*/ 16 h 21"/>
                  <a:gd name="T6" fmla="*/ 14 w 19"/>
                  <a:gd name="T7" fmla="*/ 0 h 21"/>
                  <a:gd name="T8" fmla="*/ 19 w 19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1">
                    <a:moveTo>
                      <a:pt x="19" y="0"/>
                    </a:moveTo>
                    <a:cubicBezTo>
                      <a:pt x="19" y="11"/>
                      <a:pt x="12" y="19"/>
                      <a:pt x="1" y="21"/>
                    </a:cubicBezTo>
                    <a:cubicBezTo>
                      <a:pt x="1" y="21"/>
                      <a:pt x="0" y="17"/>
                      <a:pt x="1" y="16"/>
                    </a:cubicBezTo>
                    <a:cubicBezTo>
                      <a:pt x="1" y="8"/>
                      <a:pt x="6" y="1"/>
                      <a:pt x="14" y="0"/>
                    </a:cubicBezTo>
                    <a:cubicBezTo>
                      <a:pt x="16" y="0"/>
                      <a:pt x="18" y="0"/>
                      <a:pt x="19" y="0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382"/>
              <p:cNvSpPr/>
              <p:nvPr/>
            </p:nvSpPr>
            <p:spPr bwMode="auto">
              <a:xfrm>
                <a:off x="3093" y="2946"/>
                <a:ext cx="297" cy="469"/>
              </a:xfrm>
              <a:custGeom>
                <a:avLst/>
                <a:gdLst>
                  <a:gd name="T0" fmla="*/ 61 w 61"/>
                  <a:gd name="T1" fmla="*/ 13 h 96"/>
                  <a:gd name="T2" fmla="*/ 48 w 61"/>
                  <a:gd name="T3" fmla="*/ 10 h 96"/>
                  <a:gd name="T4" fmla="*/ 4 w 61"/>
                  <a:gd name="T5" fmla="*/ 53 h 96"/>
                  <a:gd name="T6" fmla="*/ 45 w 61"/>
                  <a:gd name="T7" fmla="*/ 96 h 96"/>
                  <a:gd name="T8" fmla="*/ 61 w 61"/>
                  <a:gd name="T9" fmla="*/ 94 h 96"/>
                  <a:gd name="T10" fmla="*/ 61 w 61"/>
                  <a:gd name="T11" fmla="*/ 1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6">
                    <a:moveTo>
                      <a:pt x="61" y="13"/>
                    </a:moveTo>
                    <a:cubicBezTo>
                      <a:pt x="57" y="13"/>
                      <a:pt x="54" y="12"/>
                      <a:pt x="48" y="10"/>
                    </a:cubicBezTo>
                    <a:cubicBezTo>
                      <a:pt x="25" y="0"/>
                      <a:pt x="0" y="7"/>
                      <a:pt x="4" y="53"/>
                    </a:cubicBezTo>
                    <a:cubicBezTo>
                      <a:pt x="6" y="76"/>
                      <a:pt x="18" y="96"/>
                      <a:pt x="45" y="96"/>
                    </a:cubicBezTo>
                    <a:cubicBezTo>
                      <a:pt x="50" y="96"/>
                      <a:pt x="56" y="95"/>
                      <a:pt x="61" y="94"/>
                    </a:cubicBezTo>
                    <a:lnTo>
                      <a:pt x="61" y="13"/>
                    </a:lnTo>
                    <a:close/>
                  </a:path>
                </a:pathLst>
              </a:custGeom>
              <a:solidFill>
                <a:srgbClr val="F16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383"/>
              <p:cNvSpPr/>
              <p:nvPr/>
            </p:nvSpPr>
            <p:spPr bwMode="auto">
              <a:xfrm>
                <a:off x="3161" y="2824"/>
                <a:ext cx="229" cy="220"/>
              </a:xfrm>
              <a:custGeom>
                <a:avLst/>
                <a:gdLst>
                  <a:gd name="T0" fmla="*/ 4 w 47"/>
                  <a:gd name="T1" fmla="*/ 5 h 45"/>
                  <a:gd name="T2" fmla="*/ 0 w 47"/>
                  <a:gd name="T3" fmla="*/ 6 h 45"/>
                  <a:gd name="T4" fmla="*/ 1 w 47"/>
                  <a:gd name="T5" fmla="*/ 13 h 45"/>
                  <a:gd name="T6" fmla="*/ 42 w 47"/>
                  <a:gd name="T7" fmla="*/ 40 h 45"/>
                  <a:gd name="T8" fmla="*/ 47 w 47"/>
                  <a:gd name="T9" fmla="*/ 38 h 45"/>
                  <a:gd name="T10" fmla="*/ 45 w 47"/>
                  <a:gd name="T11" fmla="*/ 32 h 45"/>
                  <a:gd name="T12" fmla="*/ 4 w 47"/>
                  <a:gd name="T13" fmla="*/ 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5">
                    <a:moveTo>
                      <a:pt x="4" y="5"/>
                    </a:moveTo>
                    <a:cubicBezTo>
                      <a:pt x="3" y="5"/>
                      <a:pt x="1" y="6"/>
                      <a:pt x="0" y="6"/>
                    </a:cubicBezTo>
                    <a:cubicBezTo>
                      <a:pt x="0" y="8"/>
                      <a:pt x="1" y="11"/>
                      <a:pt x="1" y="13"/>
                    </a:cubicBezTo>
                    <a:cubicBezTo>
                      <a:pt x="7" y="33"/>
                      <a:pt x="25" y="45"/>
                      <a:pt x="42" y="40"/>
                    </a:cubicBezTo>
                    <a:cubicBezTo>
                      <a:pt x="44" y="40"/>
                      <a:pt x="45" y="39"/>
                      <a:pt x="47" y="38"/>
                    </a:cubicBezTo>
                    <a:cubicBezTo>
                      <a:pt x="46" y="36"/>
                      <a:pt x="46" y="34"/>
                      <a:pt x="45" y="32"/>
                    </a:cubicBezTo>
                    <a:cubicBezTo>
                      <a:pt x="40" y="12"/>
                      <a:pt x="21" y="0"/>
                      <a:pt x="4" y="5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384"/>
              <p:cNvSpPr/>
              <p:nvPr/>
            </p:nvSpPr>
            <p:spPr bwMode="auto">
              <a:xfrm>
                <a:off x="3161" y="2853"/>
                <a:ext cx="229" cy="191"/>
              </a:xfrm>
              <a:custGeom>
                <a:avLst/>
                <a:gdLst>
                  <a:gd name="T0" fmla="*/ 42 w 47"/>
                  <a:gd name="T1" fmla="*/ 34 h 39"/>
                  <a:gd name="T2" fmla="*/ 47 w 47"/>
                  <a:gd name="T3" fmla="*/ 32 h 39"/>
                  <a:gd name="T4" fmla="*/ 0 w 47"/>
                  <a:gd name="T5" fmla="*/ 0 h 39"/>
                  <a:gd name="T6" fmla="*/ 0 w 47"/>
                  <a:gd name="T7" fmla="*/ 0 h 39"/>
                  <a:gd name="T8" fmla="*/ 1 w 47"/>
                  <a:gd name="T9" fmla="*/ 7 h 39"/>
                  <a:gd name="T10" fmla="*/ 42 w 47"/>
                  <a:gd name="T11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39">
                    <a:moveTo>
                      <a:pt x="42" y="34"/>
                    </a:moveTo>
                    <a:cubicBezTo>
                      <a:pt x="44" y="34"/>
                      <a:pt x="45" y="33"/>
                      <a:pt x="47" y="32"/>
                    </a:cubicBezTo>
                    <a:cubicBezTo>
                      <a:pt x="32" y="19"/>
                      <a:pt x="13" y="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5"/>
                      <a:pt x="1" y="7"/>
                    </a:cubicBezTo>
                    <a:cubicBezTo>
                      <a:pt x="7" y="27"/>
                      <a:pt x="25" y="39"/>
                      <a:pt x="42" y="34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385"/>
              <p:cNvSpPr/>
              <p:nvPr/>
            </p:nvSpPr>
            <p:spPr bwMode="auto">
              <a:xfrm>
                <a:off x="3420" y="2882"/>
                <a:ext cx="87" cy="103"/>
              </a:xfrm>
              <a:custGeom>
                <a:avLst/>
                <a:gdLst>
                  <a:gd name="T0" fmla="*/ 0 w 18"/>
                  <a:gd name="T1" fmla="*/ 21 h 21"/>
                  <a:gd name="T2" fmla="*/ 18 w 18"/>
                  <a:gd name="T3" fmla="*/ 0 h 21"/>
                  <a:gd name="T4" fmla="*/ 18 w 18"/>
                  <a:gd name="T5" fmla="*/ 0 h 21"/>
                  <a:gd name="T6" fmla="*/ 0 w 18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1">
                    <a:moveTo>
                      <a:pt x="0" y="21"/>
                    </a:moveTo>
                    <a:cubicBezTo>
                      <a:pt x="11" y="19"/>
                      <a:pt x="18" y="11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4"/>
                      <a:pt x="1" y="12"/>
                      <a:pt x="0" y="21"/>
                    </a:cubicBezTo>
                    <a:close/>
                  </a:path>
                </a:pathLst>
              </a:custGeom>
              <a:solidFill>
                <a:srgbClr val="7184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Rectangle 386"/>
              <p:cNvSpPr>
                <a:spLocks noChangeArrowheads="1"/>
              </p:cNvSpPr>
              <p:nvPr/>
            </p:nvSpPr>
            <p:spPr bwMode="auto">
              <a:xfrm>
                <a:off x="1980" y="3694"/>
                <a:ext cx="1103" cy="69"/>
              </a:xfrm>
              <a:prstGeom prst="rect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Rectangle 387"/>
              <p:cNvSpPr>
                <a:spLocks noChangeArrowheads="1"/>
              </p:cNvSpPr>
              <p:nvPr/>
            </p:nvSpPr>
            <p:spPr bwMode="auto">
              <a:xfrm>
                <a:off x="1585" y="3694"/>
                <a:ext cx="497" cy="103"/>
              </a:xfrm>
              <a:prstGeom prst="rect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Rectangle 388"/>
              <p:cNvSpPr>
                <a:spLocks noChangeArrowheads="1"/>
              </p:cNvSpPr>
              <p:nvPr/>
            </p:nvSpPr>
            <p:spPr bwMode="auto">
              <a:xfrm>
                <a:off x="3049" y="3694"/>
                <a:ext cx="717" cy="103"/>
              </a:xfrm>
              <a:prstGeom prst="rect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Rectangle 389"/>
              <p:cNvSpPr>
                <a:spLocks noChangeArrowheads="1"/>
              </p:cNvSpPr>
              <p:nvPr/>
            </p:nvSpPr>
            <p:spPr bwMode="auto">
              <a:xfrm>
                <a:off x="3976" y="3694"/>
                <a:ext cx="395" cy="103"/>
              </a:xfrm>
              <a:prstGeom prst="rect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Rectangle 390"/>
              <p:cNvSpPr>
                <a:spLocks noChangeArrowheads="1"/>
              </p:cNvSpPr>
              <p:nvPr/>
            </p:nvSpPr>
            <p:spPr bwMode="auto">
              <a:xfrm>
                <a:off x="3668" y="3719"/>
                <a:ext cx="703" cy="53"/>
              </a:xfrm>
              <a:prstGeom prst="rect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Rectangle 391"/>
              <p:cNvSpPr>
                <a:spLocks noChangeArrowheads="1"/>
              </p:cNvSpPr>
              <p:nvPr/>
            </p:nvSpPr>
            <p:spPr bwMode="auto">
              <a:xfrm>
                <a:off x="2439" y="3797"/>
                <a:ext cx="522" cy="108"/>
              </a:xfrm>
              <a:prstGeom prst="rect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Rectangle 392"/>
              <p:cNvSpPr>
                <a:spLocks noChangeArrowheads="1"/>
              </p:cNvSpPr>
              <p:nvPr/>
            </p:nvSpPr>
            <p:spPr bwMode="auto">
              <a:xfrm>
                <a:off x="2648" y="3733"/>
                <a:ext cx="103" cy="162"/>
              </a:xfrm>
              <a:prstGeom prst="rect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393"/>
              <p:cNvSpPr/>
              <p:nvPr/>
            </p:nvSpPr>
            <p:spPr bwMode="auto">
              <a:xfrm>
                <a:off x="4200" y="3323"/>
                <a:ext cx="879" cy="885"/>
              </a:xfrm>
              <a:custGeom>
                <a:avLst/>
                <a:gdLst>
                  <a:gd name="T0" fmla="*/ 173 w 180"/>
                  <a:gd name="T1" fmla="*/ 79 h 181"/>
                  <a:gd name="T2" fmla="*/ 168 w 180"/>
                  <a:gd name="T3" fmla="*/ 59 h 181"/>
                  <a:gd name="T4" fmla="*/ 170 w 180"/>
                  <a:gd name="T5" fmla="*/ 57 h 181"/>
                  <a:gd name="T6" fmla="*/ 169 w 180"/>
                  <a:gd name="T7" fmla="*/ 50 h 181"/>
                  <a:gd name="T8" fmla="*/ 156 w 180"/>
                  <a:gd name="T9" fmla="*/ 39 h 181"/>
                  <a:gd name="T10" fmla="*/ 142 w 180"/>
                  <a:gd name="T11" fmla="*/ 24 h 181"/>
                  <a:gd name="T12" fmla="*/ 142 w 180"/>
                  <a:gd name="T13" fmla="*/ 22 h 181"/>
                  <a:gd name="T14" fmla="*/ 138 w 180"/>
                  <a:gd name="T15" fmla="*/ 15 h 181"/>
                  <a:gd name="T16" fmla="*/ 122 w 180"/>
                  <a:gd name="T17" fmla="*/ 12 h 181"/>
                  <a:gd name="T18" fmla="*/ 101 w 180"/>
                  <a:gd name="T19" fmla="*/ 7 h 181"/>
                  <a:gd name="T20" fmla="*/ 101 w 180"/>
                  <a:gd name="T21" fmla="*/ 5 h 181"/>
                  <a:gd name="T22" fmla="*/ 94 w 180"/>
                  <a:gd name="T23" fmla="*/ 1 h 181"/>
                  <a:gd name="T24" fmla="*/ 78 w 180"/>
                  <a:gd name="T25" fmla="*/ 7 h 181"/>
                  <a:gd name="T26" fmla="*/ 58 w 180"/>
                  <a:gd name="T27" fmla="*/ 12 h 181"/>
                  <a:gd name="T28" fmla="*/ 56 w 180"/>
                  <a:gd name="T29" fmla="*/ 11 h 181"/>
                  <a:gd name="T30" fmla="*/ 49 w 180"/>
                  <a:gd name="T31" fmla="*/ 11 h 181"/>
                  <a:gd name="T32" fmla="*/ 38 w 180"/>
                  <a:gd name="T33" fmla="*/ 24 h 181"/>
                  <a:gd name="T34" fmla="*/ 23 w 180"/>
                  <a:gd name="T35" fmla="*/ 38 h 181"/>
                  <a:gd name="T36" fmla="*/ 21 w 180"/>
                  <a:gd name="T37" fmla="*/ 38 h 181"/>
                  <a:gd name="T38" fmla="*/ 15 w 180"/>
                  <a:gd name="T39" fmla="*/ 42 h 181"/>
                  <a:gd name="T40" fmla="*/ 11 w 180"/>
                  <a:gd name="T41" fmla="*/ 58 h 181"/>
                  <a:gd name="T42" fmla="*/ 6 w 180"/>
                  <a:gd name="T43" fmla="*/ 79 h 181"/>
                  <a:gd name="T44" fmla="*/ 4 w 180"/>
                  <a:gd name="T45" fmla="*/ 79 h 181"/>
                  <a:gd name="T46" fmla="*/ 0 w 180"/>
                  <a:gd name="T47" fmla="*/ 86 h 181"/>
                  <a:gd name="T48" fmla="*/ 6 w 180"/>
                  <a:gd name="T49" fmla="*/ 102 h 181"/>
                  <a:gd name="T50" fmla="*/ 11 w 180"/>
                  <a:gd name="T51" fmla="*/ 122 h 181"/>
                  <a:gd name="T52" fmla="*/ 10 w 180"/>
                  <a:gd name="T53" fmla="*/ 124 h 181"/>
                  <a:gd name="T54" fmla="*/ 10 w 180"/>
                  <a:gd name="T55" fmla="*/ 131 h 181"/>
                  <a:gd name="T56" fmla="*/ 23 w 180"/>
                  <a:gd name="T57" fmla="*/ 142 h 181"/>
                  <a:gd name="T58" fmla="*/ 38 w 180"/>
                  <a:gd name="T59" fmla="*/ 157 h 181"/>
                  <a:gd name="T60" fmla="*/ 37 w 180"/>
                  <a:gd name="T61" fmla="*/ 159 h 181"/>
                  <a:gd name="T62" fmla="*/ 41 w 180"/>
                  <a:gd name="T63" fmla="*/ 165 h 181"/>
                  <a:gd name="T64" fmla="*/ 58 w 180"/>
                  <a:gd name="T65" fmla="*/ 169 h 181"/>
                  <a:gd name="T66" fmla="*/ 78 w 180"/>
                  <a:gd name="T67" fmla="*/ 174 h 181"/>
                  <a:gd name="T68" fmla="*/ 79 w 180"/>
                  <a:gd name="T69" fmla="*/ 176 h 181"/>
                  <a:gd name="T70" fmla="*/ 85 w 180"/>
                  <a:gd name="T71" fmla="*/ 180 h 181"/>
                  <a:gd name="T72" fmla="*/ 101 w 180"/>
                  <a:gd name="T73" fmla="*/ 174 h 181"/>
                  <a:gd name="T74" fmla="*/ 121 w 180"/>
                  <a:gd name="T75" fmla="*/ 169 h 181"/>
                  <a:gd name="T76" fmla="*/ 123 w 180"/>
                  <a:gd name="T77" fmla="*/ 170 h 181"/>
                  <a:gd name="T78" fmla="*/ 130 w 180"/>
                  <a:gd name="T79" fmla="*/ 170 h 181"/>
                  <a:gd name="T80" fmla="*/ 142 w 180"/>
                  <a:gd name="T81" fmla="*/ 157 h 181"/>
                  <a:gd name="T82" fmla="*/ 156 w 180"/>
                  <a:gd name="T83" fmla="*/ 143 h 181"/>
                  <a:gd name="T84" fmla="*/ 158 w 180"/>
                  <a:gd name="T85" fmla="*/ 143 h 181"/>
                  <a:gd name="T86" fmla="*/ 165 w 180"/>
                  <a:gd name="T87" fmla="*/ 139 h 181"/>
                  <a:gd name="T88" fmla="*/ 168 w 180"/>
                  <a:gd name="T89" fmla="*/ 122 h 181"/>
                  <a:gd name="T90" fmla="*/ 173 w 180"/>
                  <a:gd name="T91" fmla="*/ 102 h 181"/>
                  <a:gd name="T92" fmla="*/ 175 w 180"/>
                  <a:gd name="T93" fmla="*/ 102 h 181"/>
                  <a:gd name="T94" fmla="*/ 179 w 180"/>
                  <a:gd name="T95" fmla="*/ 95 h 181"/>
                  <a:gd name="T96" fmla="*/ 173 w 180"/>
                  <a:gd name="T97" fmla="*/ 7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0" h="181">
                    <a:moveTo>
                      <a:pt x="173" y="79"/>
                    </a:moveTo>
                    <a:cubicBezTo>
                      <a:pt x="173" y="72"/>
                      <a:pt x="171" y="65"/>
                      <a:pt x="168" y="59"/>
                    </a:cubicBezTo>
                    <a:cubicBezTo>
                      <a:pt x="170" y="57"/>
                      <a:pt x="170" y="57"/>
                      <a:pt x="170" y="57"/>
                    </a:cubicBezTo>
                    <a:cubicBezTo>
                      <a:pt x="171" y="55"/>
                      <a:pt x="171" y="52"/>
                      <a:pt x="169" y="50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2" y="33"/>
                      <a:pt x="147" y="28"/>
                      <a:pt x="142" y="24"/>
                    </a:cubicBezTo>
                    <a:cubicBezTo>
                      <a:pt x="142" y="22"/>
                      <a:pt x="142" y="22"/>
                      <a:pt x="142" y="22"/>
                    </a:cubicBezTo>
                    <a:cubicBezTo>
                      <a:pt x="143" y="19"/>
                      <a:pt x="141" y="16"/>
                      <a:pt x="138" y="15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15" y="9"/>
                      <a:pt x="108" y="8"/>
                      <a:pt x="101" y="7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100" y="2"/>
                      <a:pt x="97" y="0"/>
                      <a:pt x="94" y="1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1" y="8"/>
                      <a:pt x="64" y="9"/>
                      <a:pt x="58" y="12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4" y="9"/>
                      <a:pt x="51" y="9"/>
                      <a:pt x="49" y="11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2" y="28"/>
                      <a:pt x="27" y="33"/>
                      <a:pt x="23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18" y="37"/>
                      <a:pt x="15" y="39"/>
                      <a:pt x="15" y="42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9" y="65"/>
                      <a:pt x="7" y="72"/>
                      <a:pt x="6" y="79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1" y="80"/>
                      <a:pt x="0" y="83"/>
                      <a:pt x="0" y="86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7" y="109"/>
                      <a:pt x="9" y="116"/>
                      <a:pt x="11" y="122"/>
                    </a:cubicBezTo>
                    <a:cubicBezTo>
                      <a:pt x="10" y="124"/>
                      <a:pt x="10" y="124"/>
                      <a:pt x="10" y="124"/>
                    </a:cubicBezTo>
                    <a:cubicBezTo>
                      <a:pt x="8" y="126"/>
                      <a:pt x="8" y="129"/>
                      <a:pt x="10" y="131"/>
                    </a:cubicBezTo>
                    <a:cubicBezTo>
                      <a:pt x="23" y="142"/>
                      <a:pt x="23" y="142"/>
                      <a:pt x="23" y="142"/>
                    </a:cubicBezTo>
                    <a:cubicBezTo>
                      <a:pt x="27" y="148"/>
                      <a:pt x="32" y="153"/>
                      <a:pt x="38" y="157"/>
                    </a:cubicBezTo>
                    <a:cubicBezTo>
                      <a:pt x="37" y="159"/>
                      <a:pt x="37" y="159"/>
                      <a:pt x="37" y="159"/>
                    </a:cubicBezTo>
                    <a:cubicBezTo>
                      <a:pt x="37" y="162"/>
                      <a:pt x="38" y="165"/>
                      <a:pt x="41" y="165"/>
                    </a:cubicBezTo>
                    <a:cubicBezTo>
                      <a:pt x="58" y="169"/>
                      <a:pt x="58" y="169"/>
                      <a:pt x="58" y="169"/>
                    </a:cubicBezTo>
                    <a:cubicBezTo>
                      <a:pt x="64" y="171"/>
                      <a:pt x="71" y="173"/>
                      <a:pt x="78" y="174"/>
                    </a:cubicBezTo>
                    <a:cubicBezTo>
                      <a:pt x="79" y="176"/>
                      <a:pt x="79" y="176"/>
                      <a:pt x="79" y="176"/>
                    </a:cubicBezTo>
                    <a:cubicBezTo>
                      <a:pt x="80" y="179"/>
                      <a:pt x="82" y="181"/>
                      <a:pt x="85" y="180"/>
                    </a:cubicBezTo>
                    <a:cubicBezTo>
                      <a:pt x="101" y="174"/>
                      <a:pt x="101" y="174"/>
                      <a:pt x="101" y="174"/>
                    </a:cubicBezTo>
                    <a:cubicBezTo>
                      <a:pt x="108" y="173"/>
                      <a:pt x="115" y="171"/>
                      <a:pt x="121" y="169"/>
                    </a:cubicBezTo>
                    <a:cubicBezTo>
                      <a:pt x="123" y="170"/>
                      <a:pt x="123" y="170"/>
                      <a:pt x="123" y="170"/>
                    </a:cubicBezTo>
                    <a:cubicBezTo>
                      <a:pt x="125" y="172"/>
                      <a:pt x="128" y="172"/>
                      <a:pt x="130" y="170"/>
                    </a:cubicBezTo>
                    <a:cubicBezTo>
                      <a:pt x="142" y="157"/>
                      <a:pt x="142" y="157"/>
                      <a:pt x="142" y="157"/>
                    </a:cubicBezTo>
                    <a:cubicBezTo>
                      <a:pt x="147" y="153"/>
                      <a:pt x="152" y="148"/>
                      <a:pt x="156" y="143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61" y="144"/>
                      <a:pt x="164" y="142"/>
                      <a:pt x="165" y="139"/>
                    </a:cubicBezTo>
                    <a:cubicBezTo>
                      <a:pt x="168" y="122"/>
                      <a:pt x="168" y="122"/>
                      <a:pt x="168" y="122"/>
                    </a:cubicBezTo>
                    <a:cubicBezTo>
                      <a:pt x="171" y="116"/>
                      <a:pt x="172" y="109"/>
                      <a:pt x="173" y="102"/>
                    </a:cubicBezTo>
                    <a:cubicBezTo>
                      <a:pt x="175" y="102"/>
                      <a:pt x="175" y="102"/>
                      <a:pt x="175" y="102"/>
                    </a:cubicBezTo>
                    <a:cubicBezTo>
                      <a:pt x="178" y="101"/>
                      <a:pt x="180" y="98"/>
                      <a:pt x="179" y="95"/>
                    </a:cubicBezTo>
                    <a:lnTo>
                      <a:pt x="173" y="79"/>
                    </a:lnTo>
                    <a:close/>
                  </a:path>
                </a:pathLst>
              </a:cu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Oval 394"/>
              <p:cNvSpPr>
                <a:spLocks noChangeArrowheads="1"/>
              </p:cNvSpPr>
              <p:nvPr/>
            </p:nvSpPr>
            <p:spPr bwMode="auto">
              <a:xfrm>
                <a:off x="4371" y="3499"/>
                <a:ext cx="532" cy="533"/>
              </a:xfrm>
              <a:prstGeom prst="ellipse">
                <a:avLst/>
              </a:pr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Oval 395"/>
              <p:cNvSpPr>
                <a:spLocks noChangeArrowheads="1"/>
              </p:cNvSpPr>
              <p:nvPr/>
            </p:nvSpPr>
            <p:spPr bwMode="auto">
              <a:xfrm>
                <a:off x="4479" y="3606"/>
                <a:ext cx="317" cy="318"/>
              </a:xfrm>
              <a:prstGeom prst="ellipse">
                <a:avLst/>
              </a:prstGeom>
              <a:solidFill>
                <a:srgbClr val="F6AB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Oval 396"/>
              <p:cNvSpPr>
                <a:spLocks noChangeArrowheads="1"/>
              </p:cNvSpPr>
              <p:nvPr/>
            </p:nvSpPr>
            <p:spPr bwMode="auto">
              <a:xfrm>
                <a:off x="5430" y="3753"/>
                <a:ext cx="430" cy="425"/>
              </a:xfrm>
              <a:prstGeom prst="ellipse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Oval 397"/>
              <p:cNvSpPr>
                <a:spLocks noChangeArrowheads="1"/>
              </p:cNvSpPr>
              <p:nvPr/>
            </p:nvSpPr>
            <p:spPr bwMode="auto">
              <a:xfrm>
                <a:off x="5562" y="3885"/>
                <a:ext cx="166" cy="161"/>
              </a:xfrm>
              <a:prstGeom prst="ellipse">
                <a:avLst/>
              </a:pr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Oval 398"/>
              <p:cNvSpPr>
                <a:spLocks noChangeArrowheads="1"/>
              </p:cNvSpPr>
              <p:nvPr/>
            </p:nvSpPr>
            <p:spPr bwMode="auto">
              <a:xfrm>
                <a:off x="3146" y="3753"/>
                <a:ext cx="425" cy="425"/>
              </a:xfrm>
              <a:prstGeom prst="ellipse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Oval 399"/>
              <p:cNvSpPr>
                <a:spLocks noChangeArrowheads="1"/>
              </p:cNvSpPr>
              <p:nvPr/>
            </p:nvSpPr>
            <p:spPr bwMode="auto">
              <a:xfrm>
                <a:off x="3278" y="3885"/>
                <a:ext cx="161" cy="161"/>
              </a:xfrm>
              <a:prstGeom prst="ellipse">
                <a:avLst/>
              </a:pr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Oval 400"/>
              <p:cNvSpPr>
                <a:spLocks noChangeArrowheads="1"/>
              </p:cNvSpPr>
              <p:nvPr/>
            </p:nvSpPr>
            <p:spPr bwMode="auto">
              <a:xfrm>
                <a:off x="1619" y="3753"/>
                <a:ext cx="424" cy="425"/>
              </a:xfrm>
              <a:prstGeom prst="ellipse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Oval 401"/>
              <p:cNvSpPr>
                <a:spLocks noChangeArrowheads="1"/>
              </p:cNvSpPr>
              <p:nvPr/>
            </p:nvSpPr>
            <p:spPr bwMode="auto">
              <a:xfrm>
                <a:off x="1746" y="3885"/>
                <a:ext cx="166" cy="161"/>
              </a:xfrm>
              <a:prstGeom prst="ellipse">
                <a:avLst/>
              </a:pr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02"/>
              <p:cNvSpPr/>
              <p:nvPr/>
            </p:nvSpPr>
            <p:spPr bwMode="auto">
              <a:xfrm>
                <a:off x="4054" y="2574"/>
                <a:ext cx="1903" cy="1159"/>
              </a:xfrm>
              <a:custGeom>
                <a:avLst/>
                <a:gdLst>
                  <a:gd name="T0" fmla="*/ 378 w 390"/>
                  <a:gd name="T1" fmla="*/ 196 h 237"/>
                  <a:gd name="T2" fmla="*/ 390 w 390"/>
                  <a:gd name="T3" fmla="*/ 109 h 237"/>
                  <a:gd name="T4" fmla="*/ 383 w 390"/>
                  <a:gd name="T5" fmla="*/ 104 h 237"/>
                  <a:gd name="T6" fmla="*/ 320 w 390"/>
                  <a:gd name="T7" fmla="*/ 100 h 237"/>
                  <a:gd name="T8" fmla="*/ 320 w 390"/>
                  <a:gd name="T9" fmla="*/ 89 h 237"/>
                  <a:gd name="T10" fmla="*/ 322 w 390"/>
                  <a:gd name="T11" fmla="*/ 85 h 237"/>
                  <a:gd name="T12" fmla="*/ 322 w 390"/>
                  <a:gd name="T13" fmla="*/ 66 h 237"/>
                  <a:gd name="T14" fmla="*/ 320 w 390"/>
                  <a:gd name="T15" fmla="*/ 62 h 237"/>
                  <a:gd name="T16" fmla="*/ 320 w 390"/>
                  <a:gd name="T17" fmla="*/ 53 h 237"/>
                  <a:gd name="T18" fmla="*/ 315 w 390"/>
                  <a:gd name="T19" fmla="*/ 48 h 237"/>
                  <a:gd name="T20" fmla="*/ 312 w 390"/>
                  <a:gd name="T21" fmla="*/ 48 h 237"/>
                  <a:gd name="T22" fmla="*/ 307 w 390"/>
                  <a:gd name="T23" fmla="*/ 53 h 237"/>
                  <a:gd name="T24" fmla="*/ 307 w 390"/>
                  <a:gd name="T25" fmla="*/ 62 h 237"/>
                  <a:gd name="T26" fmla="*/ 304 w 390"/>
                  <a:gd name="T27" fmla="*/ 66 h 237"/>
                  <a:gd name="T28" fmla="*/ 304 w 390"/>
                  <a:gd name="T29" fmla="*/ 85 h 237"/>
                  <a:gd name="T30" fmla="*/ 307 w 390"/>
                  <a:gd name="T31" fmla="*/ 89 h 237"/>
                  <a:gd name="T32" fmla="*/ 307 w 390"/>
                  <a:gd name="T33" fmla="*/ 99 h 237"/>
                  <a:gd name="T34" fmla="*/ 253 w 390"/>
                  <a:gd name="T35" fmla="*/ 96 h 237"/>
                  <a:gd name="T36" fmla="*/ 240 w 390"/>
                  <a:gd name="T37" fmla="*/ 11 h 237"/>
                  <a:gd name="T38" fmla="*/ 230 w 390"/>
                  <a:gd name="T39" fmla="*/ 0 h 237"/>
                  <a:gd name="T40" fmla="*/ 77 w 390"/>
                  <a:gd name="T41" fmla="*/ 0 h 237"/>
                  <a:gd name="T42" fmla="*/ 67 w 390"/>
                  <a:gd name="T43" fmla="*/ 11 h 237"/>
                  <a:gd name="T44" fmla="*/ 35 w 390"/>
                  <a:gd name="T45" fmla="*/ 159 h 237"/>
                  <a:gd name="T46" fmla="*/ 0 w 390"/>
                  <a:gd name="T47" fmla="*/ 237 h 237"/>
                  <a:gd name="T48" fmla="*/ 14 w 390"/>
                  <a:gd name="T49" fmla="*/ 237 h 237"/>
                  <a:gd name="T50" fmla="*/ 120 w 390"/>
                  <a:gd name="T51" fmla="*/ 138 h 237"/>
                  <a:gd name="T52" fmla="*/ 223 w 390"/>
                  <a:gd name="T53" fmla="*/ 224 h 237"/>
                  <a:gd name="T54" fmla="*/ 224 w 390"/>
                  <a:gd name="T55" fmla="*/ 237 h 237"/>
                  <a:gd name="T56" fmla="*/ 225 w 390"/>
                  <a:gd name="T57" fmla="*/ 237 h 237"/>
                  <a:gd name="T58" fmla="*/ 239 w 390"/>
                  <a:gd name="T59" fmla="*/ 237 h 237"/>
                  <a:gd name="T60" fmla="*/ 274 w 390"/>
                  <a:gd name="T61" fmla="*/ 237 h 237"/>
                  <a:gd name="T62" fmla="*/ 275 w 390"/>
                  <a:gd name="T63" fmla="*/ 237 h 237"/>
                  <a:gd name="T64" fmla="*/ 283 w 390"/>
                  <a:gd name="T65" fmla="*/ 237 h 237"/>
                  <a:gd name="T66" fmla="*/ 326 w 390"/>
                  <a:gd name="T67" fmla="*/ 221 h 237"/>
                  <a:gd name="T68" fmla="*/ 368 w 390"/>
                  <a:gd name="T69" fmla="*/ 237 h 237"/>
                  <a:gd name="T70" fmla="*/ 377 w 390"/>
                  <a:gd name="T71" fmla="*/ 237 h 237"/>
                  <a:gd name="T72" fmla="*/ 382 w 390"/>
                  <a:gd name="T73" fmla="*/ 232 h 237"/>
                  <a:gd name="T74" fmla="*/ 382 w 390"/>
                  <a:gd name="T75" fmla="*/ 201 h 237"/>
                  <a:gd name="T76" fmla="*/ 378 w 390"/>
                  <a:gd name="T77" fmla="*/ 196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90" h="237">
                    <a:moveTo>
                      <a:pt x="378" y="196"/>
                    </a:moveTo>
                    <a:cubicBezTo>
                      <a:pt x="382" y="167"/>
                      <a:pt x="386" y="138"/>
                      <a:pt x="390" y="109"/>
                    </a:cubicBezTo>
                    <a:cubicBezTo>
                      <a:pt x="390" y="106"/>
                      <a:pt x="383" y="104"/>
                      <a:pt x="383" y="104"/>
                    </a:cubicBezTo>
                    <a:cubicBezTo>
                      <a:pt x="320" y="100"/>
                      <a:pt x="320" y="100"/>
                      <a:pt x="320" y="100"/>
                    </a:cubicBezTo>
                    <a:cubicBezTo>
                      <a:pt x="320" y="89"/>
                      <a:pt x="320" y="89"/>
                      <a:pt x="320" y="89"/>
                    </a:cubicBezTo>
                    <a:cubicBezTo>
                      <a:pt x="321" y="88"/>
                      <a:pt x="322" y="87"/>
                      <a:pt x="322" y="85"/>
                    </a:cubicBezTo>
                    <a:cubicBezTo>
                      <a:pt x="322" y="66"/>
                      <a:pt x="322" y="66"/>
                      <a:pt x="322" y="66"/>
                    </a:cubicBezTo>
                    <a:cubicBezTo>
                      <a:pt x="322" y="64"/>
                      <a:pt x="321" y="63"/>
                      <a:pt x="320" y="62"/>
                    </a:cubicBezTo>
                    <a:cubicBezTo>
                      <a:pt x="320" y="53"/>
                      <a:pt x="320" y="53"/>
                      <a:pt x="320" y="53"/>
                    </a:cubicBezTo>
                    <a:cubicBezTo>
                      <a:pt x="320" y="50"/>
                      <a:pt x="318" y="48"/>
                      <a:pt x="315" y="48"/>
                    </a:cubicBezTo>
                    <a:cubicBezTo>
                      <a:pt x="312" y="48"/>
                      <a:pt x="312" y="48"/>
                      <a:pt x="312" y="48"/>
                    </a:cubicBezTo>
                    <a:cubicBezTo>
                      <a:pt x="309" y="48"/>
                      <a:pt x="307" y="50"/>
                      <a:pt x="307" y="53"/>
                    </a:cubicBezTo>
                    <a:cubicBezTo>
                      <a:pt x="307" y="62"/>
                      <a:pt x="307" y="62"/>
                      <a:pt x="307" y="62"/>
                    </a:cubicBezTo>
                    <a:cubicBezTo>
                      <a:pt x="305" y="63"/>
                      <a:pt x="304" y="64"/>
                      <a:pt x="304" y="66"/>
                    </a:cubicBezTo>
                    <a:cubicBezTo>
                      <a:pt x="304" y="85"/>
                      <a:pt x="304" y="85"/>
                      <a:pt x="304" y="85"/>
                    </a:cubicBezTo>
                    <a:cubicBezTo>
                      <a:pt x="304" y="87"/>
                      <a:pt x="305" y="88"/>
                      <a:pt x="307" y="89"/>
                    </a:cubicBezTo>
                    <a:cubicBezTo>
                      <a:pt x="307" y="99"/>
                      <a:pt x="307" y="99"/>
                      <a:pt x="307" y="99"/>
                    </a:cubicBezTo>
                    <a:cubicBezTo>
                      <a:pt x="253" y="96"/>
                      <a:pt x="253" y="96"/>
                      <a:pt x="253" y="96"/>
                    </a:cubicBezTo>
                    <a:cubicBezTo>
                      <a:pt x="249" y="67"/>
                      <a:pt x="244" y="39"/>
                      <a:pt x="240" y="11"/>
                    </a:cubicBezTo>
                    <a:cubicBezTo>
                      <a:pt x="239" y="5"/>
                      <a:pt x="235" y="0"/>
                      <a:pt x="230" y="0"/>
                    </a:cubicBezTo>
                    <a:cubicBezTo>
                      <a:pt x="177" y="0"/>
                      <a:pt x="130" y="0"/>
                      <a:pt x="77" y="0"/>
                    </a:cubicBezTo>
                    <a:cubicBezTo>
                      <a:pt x="73" y="0"/>
                      <a:pt x="68" y="5"/>
                      <a:pt x="67" y="11"/>
                    </a:cubicBezTo>
                    <a:cubicBezTo>
                      <a:pt x="61" y="53"/>
                      <a:pt x="42" y="130"/>
                      <a:pt x="35" y="159"/>
                    </a:cubicBezTo>
                    <a:cubicBezTo>
                      <a:pt x="15" y="179"/>
                      <a:pt x="2" y="207"/>
                      <a:pt x="0" y="237"/>
                    </a:cubicBezTo>
                    <a:cubicBezTo>
                      <a:pt x="14" y="237"/>
                      <a:pt x="14" y="237"/>
                      <a:pt x="14" y="237"/>
                    </a:cubicBezTo>
                    <a:cubicBezTo>
                      <a:pt x="17" y="182"/>
                      <a:pt x="63" y="138"/>
                      <a:pt x="120" y="138"/>
                    </a:cubicBezTo>
                    <a:cubicBezTo>
                      <a:pt x="171" y="138"/>
                      <a:pt x="214" y="175"/>
                      <a:pt x="223" y="224"/>
                    </a:cubicBezTo>
                    <a:cubicBezTo>
                      <a:pt x="224" y="237"/>
                      <a:pt x="224" y="237"/>
                      <a:pt x="224" y="237"/>
                    </a:cubicBezTo>
                    <a:cubicBezTo>
                      <a:pt x="225" y="237"/>
                      <a:pt x="225" y="237"/>
                      <a:pt x="225" y="237"/>
                    </a:cubicBezTo>
                    <a:cubicBezTo>
                      <a:pt x="239" y="237"/>
                      <a:pt x="239" y="237"/>
                      <a:pt x="239" y="237"/>
                    </a:cubicBezTo>
                    <a:cubicBezTo>
                      <a:pt x="274" y="237"/>
                      <a:pt x="274" y="237"/>
                      <a:pt x="274" y="237"/>
                    </a:cubicBezTo>
                    <a:cubicBezTo>
                      <a:pt x="275" y="237"/>
                      <a:pt x="275" y="237"/>
                      <a:pt x="275" y="237"/>
                    </a:cubicBezTo>
                    <a:cubicBezTo>
                      <a:pt x="283" y="237"/>
                      <a:pt x="283" y="237"/>
                      <a:pt x="283" y="237"/>
                    </a:cubicBezTo>
                    <a:cubicBezTo>
                      <a:pt x="295" y="227"/>
                      <a:pt x="310" y="221"/>
                      <a:pt x="326" y="221"/>
                    </a:cubicBezTo>
                    <a:cubicBezTo>
                      <a:pt x="342" y="221"/>
                      <a:pt x="357" y="227"/>
                      <a:pt x="368" y="237"/>
                    </a:cubicBezTo>
                    <a:cubicBezTo>
                      <a:pt x="377" y="237"/>
                      <a:pt x="377" y="237"/>
                      <a:pt x="377" y="237"/>
                    </a:cubicBezTo>
                    <a:cubicBezTo>
                      <a:pt x="380" y="237"/>
                      <a:pt x="382" y="235"/>
                      <a:pt x="382" y="232"/>
                    </a:cubicBezTo>
                    <a:cubicBezTo>
                      <a:pt x="382" y="201"/>
                      <a:pt x="382" y="201"/>
                      <a:pt x="382" y="201"/>
                    </a:cubicBezTo>
                    <a:cubicBezTo>
                      <a:pt x="382" y="199"/>
                      <a:pt x="380" y="197"/>
                      <a:pt x="378" y="196"/>
                    </a:cubicBezTo>
                    <a:close/>
                  </a:path>
                </a:pathLst>
              </a:cu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03"/>
              <p:cNvSpPr/>
              <p:nvPr/>
            </p:nvSpPr>
            <p:spPr bwMode="auto">
              <a:xfrm>
                <a:off x="4396" y="2677"/>
                <a:ext cx="385" cy="465"/>
              </a:xfrm>
              <a:custGeom>
                <a:avLst/>
                <a:gdLst>
                  <a:gd name="T0" fmla="*/ 64 w 79"/>
                  <a:gd name="T1" fmla="*/ 93 h 95"/>
                  <a:gd name="T2" fmla="*/ 0 w 79"/>
                  <a:gd name="T3" fmla="*/ 93 h 95"/>
                  <a:gd name="T4" fmla="*/ 19 w 79"/>
                  <a:gd name="T5" fmla="*/ 0 h 95"/>
                  <a:gd name="T6" fmla="*/ 75 w 79"/>
                  <a:gd name="T7" fmla="*/ 0 h 95"/>
                  <a:gd name="T8" fmla="*/ 79 w 79"/>
                  <a:gd name="T9" fmla="*/ 95 h 95"/>
                  <a:gd name="T10" fmla="*/ 64 w 79"/>
                  <a:gd name="T11" fmla="*/ 9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95">
                    <a:moveTo>
                      <a:pt x="64" y="93"/>
                    </a:moveTo>
                    <a:cubicBezTo>
                      <a:pt x="39" y="93"/>
                      <a:pt x="24" y="93"/>
                      <a:pt x="0" y="93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4" y="94"/>
                      <a:pt x="69" y="93"/>
                      <a:pt x="64" y="93"/>
                    </a:cubicBez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04"/>
              <p:cNvSpPr/>
              <p:nvPr/>
            </p:nvSpPr>
            <p:spPr bwMode="auto">
              <a:xfrm>
                <a:off x="4801" y="2677"/>
                <a:ext cx="424" cy="631"/>
              </a:xfrm>
              <a:custGeom>
                <a:avLst/>
                <a:gdLst>
                  <a:gd name="T0" fmla="*/ 72 w 87"/>
                  <a:gd name="T1" fmla="*/ 73 h 129"/>
                  <a:gd name="T2" fmla="*/ 72 w 87"/>
                  <a:gd name="T3" fmla="*/ 73 h 129"/>
                  <a:gd name="T4" fmla="*/ 58 w 87"/>
                  <a:gd name="T5" fmla="*/ 64 h 129"/>
                  <a:gd name="T6" fmla="*/ 68 w 87"/>
                  <a:gd name="T7" fmla="*/ 49 h 129"/>
                  <a:gd name="T8" fmla="*/ 66 w 87"/>
                  <a:gd name="T9" fmla="*/ 43 h 129"/>
                  <a:gd name="T10" fmla="*/ 65 w 87"/>
                  <a:gd name="T11" fmla="*/ 42 h 129"/>
                  <a:gd name="T12" fmla="*/ 58 w 87"/>
                  <a:gd name="T13" fmla="*/ 42 h 129"/>
                  <a:gd name="T14" fmla="*/ 32 w 87"/>
                  <a:gd name="T15" fmla="*/ 83 h 129"/>
                  <a:gd name="T16" fmla="*/ 34 w 87"/>
                  <a:gd name="T17" fmla="*/ 88 h 129"/>
                  <a:gd name="T18" fmla="*/ 36 w 87"/>
                  <a:gd name="T19" fmla="*/ 89 h 129"/>
                  <a:gd name="T20" fmla="*/ 42 w 87"/>
                  <a:gd name="T21" fmla="*/ 89 h 129"/>
                  <a:gd name="T22" fmla="*/ 52 w 87"/>
                  <a:gd name="T23" fmla="*/ 74 h 129"/>
                  <a:gd name="T24" fmla="*/ 67 w 87"/>
                  <a:gd name="T25" fmla="*/ 84 h 129"/>
                  <a:gd name="T26" fmla="*/ 66 w 87"/>
                  <a:gd name="T27" fmla="*/ 88 h 129"/>
                  <a:gd name="T28" fmla="*/ 71 w 87"/>
                  <a:gd name="T29" fmla="*/ 125 h 129"/>
                  <a:gd name="T30" fmla="*/ 4 w 87"/>
                  <a:gd name="T31" fmla="*/ 97 h 129"/>
                  <a:gd name="T32" fmla="*/ 0 w 87"/>
                  <a:gd name="T33" fmla="*/ 0 h 129"/>
                  <a:gd name="T34" fmla="*/ 76 w 87"/>
                  <a:gd name="T35" fmla="*/ 0 h 129"/>
                  <a:gd name="T36" fmla="*/ 87 w 87"/>
                  <a:gd name="T37" fmla="*/ 74 h 129"/>
                  <a:gd name="T38" fmla="*/ 72 w 87"/>
                  <a:gd name="T39" fmla="*/ 7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7" h="129">
                    <a:moveTo>
                      <a:pt x="72" y="73"/>
                    </a:moveTo>
                    <a:cubicBezTo>
                      <a:pt x="72" y="73"/>
                      <a:pt x="72" y="73"/>
                      <a:pt x="72" y="73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68" y="49"/>
                      <a:pt x="68" y="49"/>
                      <a:pt x="68" y="49"/>
                    </a:cubicBezTo>
                    <a:cubicBezTo>
                      <a:pt x="69" y="47"/>
                      <a:pt x="68" y="45"/>
                      <a:pt x="66" y="43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2" y="41"/>
                      <a:pt x="59" y="41"/>
                      <a:pt x="58" y="42"/>
                    </a:cubicBezTo>
                    <a:cubicBezTo>
                      <a:pt x="32" y="83"/>
                      <a:pt x="32" y="83"/>
                      <a:pt x="32" y="83"/>
                    </a:cubicBezTo>
                    <a:cubicBezTo>
                      <a:pt x="31" y="84"/>
                      <a:pt x="32" y="87"/>
                      <a:pt x="34" y="88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8" y="91"/>
                      <a:pt x="41" y="91"/>
                      <a:pt x="42" y="89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66" y="86"/>
                      <a:pt x="66" y="87"/>
                      <a:pt x="66" y="88"/>
                    </a:cubicBezTo>
                    <a:cubicBezTo>
                      <a:pt x="68" y="100"/>
                      <a:pt x="69" y="113"/>
                      <a:pt x="71" y="125"/>
                    </a:cubicBezTo>
                    <a:cubicBezTo>
                      <a:pt x="64" y="129"/>
                      <a:pt x="36" y="106"/>
                      <a:pt x="4" y="9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7" y="74"/>
                      <a:pt x="87" y="74"/>
                      <a:pt x="87" y="74"/>
                    </a:cubicBezTo>
                    <a:lnTo>
                      <a:pt x="72" y="73"/>
                    </a:lnTo>
                    <a:close/>
                  </a:path>
                </a:pathLst>
              </a:custGeom>
              <a:solidFill>
                <a:srgbClr val="F2E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05"/>
              <p:cNvSpPr/>
              <p:nvPr/>
            </p:nvSpPr>
            <p:spPr bwMode="auto">
              <a:xfrm>
                <a:off x="5386" y="3352"/>
                <a:ext cx="425" cy="29"/>
              </a:xfrm>
              <a:custGeom>
                <a:avLst/>
                <a:gdLst>
                  <a:gd name="T0" fmla="*/ 84 w 87"/>
                  <a:gd name="T1" fmla="*/ 6 h 6"/>
                  <a:gd name="T2" fmla="*/ 3 w 87"/>
                  <a:gd name="T3" fmla="*/ 6 h 6"/>
                  <a:gd name="T4" fmla="*/ 0 w 87"/>
                  <a:gd name="T5" fmla="*/ 3 h 6"/>
                  <a:gd name="T6" fmla="*/ 3 w 87"/>
                  <a:gd name="T7" fmla="*/ 0 h 6"/>
                  <a:gd name="T8" fmla="*/ 84 w 87"/>
                  <a:gd name="T9" fmla="*/ 0 h 6"/>
                  <a:gd name="T10" fmla="*/ 87 w 87"/>
                  <a:gd name="T11" fmla="*/ 3 h 6"/>
                  <a:gd name="T12" fmla="*/ 84 w 8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6">
                    <a:moveTo>
                      <a:pt x="84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5" y="0"/>
                      <a:pt x="87" y="1"/>
                      <a:pt x="87" y="3"/>
                    </a:cubicBezTo>
                    <a:cubicBezTo>
                      <a:pt x="87" y="5"/>
                      <a:pt x="85" y="6"/>
                      <a:pt x="84" y="6"/>
                    </a:cubicBezTo>
                    <a:close/>
                  </a:path>
                </a:pathLst>
              </a:custGeom>
              <a:solidFill>
                <a:srgbClr val="DCD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" name="Freeform 407"/>
            <p:cNvSpPr/>
            <p:nvPr/>
          </p:nvSpPr>
          <p:spPr bwMode="auto">
            <a:xfrm>
              <a:off x="5386" y="3264"/>
              <a:ext cx="425" cy="29"/>
            </a:xfrm>
            <a:custGeom>
              <a:avLst/>
              <a:gdLst>
                <a:gd name="T0" fmla="*/ 84 w 87"/>
                <a:gd name="T1" fmla="*/ 6 h 6"/>
                <a:gd name="T2" fmla="*/ 3 w 87"/>
                <a:gd name="T3" fmla="*/ 6 h 6"/>
                <a:gd name="T4" fmla="*/ 0 w 87"/>
                <a:gd name="T5" fmla="*/ 3 h 6"/>
                <a:gd name="T6" fmla="*/ 3 w 87"/>
                <a:gd name="T7" fmla="*/ 0 h 6"/>
                <a:gd name="T8" fmla="*/ 84 w 87"/>
                <a:gd name="T9" fmla="*/ 0 h 6"/>
                <a:gd name="T10" fmla="*/ 87 w 87"/>
                <a:gd name="T11" fmla="*/ 3 h 6"/>
                <a:gd name="T12" fmla="*/ 84 w 8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">
                  <a:moveTo>
                    <a:pt x="8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5" y="0"/>
                    <a:pt x="87" y="1"/>
                    <a:pt x="87" y="3"/>
                  </a:cubicBezTo>
                  <a:cubicBezTo>
                    <a:pt x="87" y="5"/>
                    <a:pt x="85" y="6"/>
                    <a:pt x="84" y="6"/>
                  </a:cubicBezTo>
                  <a:close/>
                </a:path>
              </a:pathLst>
            </a:custGeom>
            <a:solidFill>
              <a:srgbClr val="DCD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408"/>
            <p:cNvSpPr/>
            <p:nvPr/>
          </p:nvSpPr>
          <p:spPr bwMode="auto">
            <a:xfrm>
              <a:off x="5386" y="3176"/>
              <a:ext cx="425" cy="29"/>
            </a:xfrm>
            <a:custGeom>
              <a:avLst/>
              <a:gdLst>
                <a:gd name="T0" fmla="*/ 84 w 87"/>
                <a:gd name="T1" fmla="*/ 6 h 6"/>
                <a:gd name="T2" fmla="*/ 3 w 87"/>
                <a:gd name="T3" fmla="*/ 6 h 6"/>
                <a:gd name="T4" fmla="*/ 0 w 87"/>
                <a:gd name="T5" fmla="*/ 3 h 6"/>
                <a:gd name="T6" fmla="*/ 3 w 87"/>
                <a:gd name="T7" fmla="*/ 0 h 6"/>
                <a:gd name="T8" fmla="*/ 84 w 87"/>
                <a:gd name="T9" fmla="*/ 0 h 6"/>
                <a:gd name="T10" fmla="*/ 87 w 87"/>
                <a:gd name="T11" fmla="*/ 3 h 6"/>
                <a:gd name="T12" fmla="*/ 84 w 8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">
                  <a:moveTo>
                    <a:pt x="8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5" y="0"/>
                    <a:pt x="87" y="1"/>
                    <a:pt x="87" y="3"/>
                  </a:cubicBezTo>
                  <a:cubicBezTo>
                    <a:pt x="87" y="5"/>
                    <a:pt x="85" y="6"/>
                    <a:pt x="84" y="6"/>
                  </a:cubicBezTo>
                  <a:close/>
                </a:path>
              </a:pathLst>
            </a:custGeom>
            <a:solidFill>
              <a:srgbClr val="DCD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409"/>
            <p:cNvSpPr>
              <a:spLocks noChangeArrowheads="1"/>
            </p:cNvSpPr>
            <p:nvPr/>
          </p:nvSpPr>
          <p:spPr bwMode="auto">
            <a:xfrm>
              <a:off x="1448" y="3283"/>
              <a:ext cx="2225" cy="426"/>
            </a:xfrm>
            <a:prstGeom prst="rect">
              <a:avLst/>
            </a:pr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Rectangle 410"/>
            <p:cNvSpPr>
              <a:spLocks noChangeArrowheads="1"/>
            </p:cNvSpPr>
            <p:nvPr/>
          </p:nvSpPr>
          <p:spPr bwMode="auto">
            <a:xfrm>
              <a:off x="1448" y="3640"/>
              <a:ext cx="2225" cy="69"/>
            </a:xfrm>
            <a:prstGeom prst="rect">
              <a:avLst/>
            </a:pr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411"/>
            <p:cNvSpPr>
              <a:spLocks noChangeArrowheads="1"/>
            </p:cNvSpPr>
            <p:nvPr/>
          </p:nvSpPr>
          <p:spPr bwMode="auto">
            <a:xfrm>
              <a:off x="1448" y="3269"/>
              <a:ext cx="2225" cy="44"/>
            </a:xfrm>
            <a:prstGeom prst="rect">
              <a:avLst/>
            </a:pr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412"/>
            <p:cNvSpPr>
              <a:spLocks noChangeArrowheads="1"/>
            </p:cNvSpPr>
            <p:nvPr/>
          </p:nvSpPr>
          <p:spPr bwMode="auto">
            <a:xfrm>
              <a:off x="1448" y="3288"/>
              <a:ext cx="39" cy="372"/>
            </a:xfrm>
            <a:prstGeom prst="rect">
              <a:avLst/>
            </a:pr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413"/>
            <p:cNvSpPr>
              <a:spLocks noChangeArrowheads="1"/>
            </p:cNvSpPr>
            <p:nvPr/>
          </p:nvSpPr>
          <p:spPr bwMode="auto">
            <a:xfrm>
              <a:off x="1882" y="3288"/>
              <a:ext cx="44" cy="372"/>
            </a:xfrm>
            <a:prstGeom prst="rect">
              <a:avLst/>
            </a:pr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Rectangle 414"/>
            <p:cNvSpPr>
              <a:spLocks noChangeArrowheads="1"/>
            </p:cNvSpPr>
            <p:nvPr/>
          </p:nvSpPr>
          <p:spPr bwMode="auto">
            <a:xfrm>
              <a:off x="2321" y="3288"/>
              <a:ext cx="40" cy="372"/>
            </a:xfrm>
            <a:prstGeom prst="rect">
              <a:avLst/>
            </a:pr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415"/>
            <p:cNvSpPr>
              <a:spLocks noChangeArrowheads="1"/>
            </p:cNvSpPr>
            <p:nvPr/>
          </p:nvSpPr>
          <p:spPr bwMode="auto">
            <a:xfrm>
              <a:off x="2756" y="3288"/>
              <a:ext cx="44" cy="372"/>
            </a:xfrm>
            <a:prstGeom prst="rect">
              <a:avLst/>
            </a:pr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416"/>
            <p:cNvSpPr>
              <a:spLocks noChangeArrowheads="1"/>
            </p:cNvSpPr>
            <p:nvPr/>
          </p:nvSpPr>
          <p:spPr bwMode="auto">
            <a:xfrm>
              <a:off x="3195" y="3288"/>
              <a:ext cx="39" cy="372"/>
            </a:xfrm>
            <a:prstGeom prst="rect">
              <a:avLst/>
            </a:pr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417"/>
            <p:cNvSpPr>
              <a:spLocks noChangeArrowheads="1"/>
            </p:cNvSpPr>
            <p:nvPr/>
          </p:nvSpPr>
          <p:spPr bwMode="auto">
            <a:xfrm>
              <a:off x="3629" y="3288"/>
              <a:ext cx="44" cy="372"/>
            </a:xfrm>
            <a:prstGeom prst="rect">
              <a:avLst/>
            </a:pr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18"/>
            <p:cNvSpPr/>
            <p:nvPr/>
          </p:nvSpPr>
          <p:spPr bwMode="auto">
            <a:xfrm>
              <a:off x="4059" y="3176"/>
              <a:ext cx="1171" cy="557"/>
            </a:xfrm>
            <a:custGeom>
              <a:avLst/>
              <a:gdLst>
                <a:gd name="T0" fmla="*/ 118 w 240"/>
                <a:gd name="T1" fmla="*/ 1 h 114"/>
                <a:gd name="T2" fmla="*/ 0 w 240"/>
                <a:gd name="T3" fmla="*/ 114 h 114"/>
                <a:gd name="T4" fmla="*/ 13 w 240"/>
                <a:gd name="T5" fmla="*/ 114 h 114"/>
                <a:gd name="T6" fmla="*/ 119 w 240"/>
                <a:gd name="T7" fmla="*/ 15 h 114"/>
                <a:gd name="T8" fmla="*/ 222 w 240"/>
                <a:gd name="T9" fmla="*/ 101 h 114"/>
                <a:gd name="T10" fmla="*/ 223 w 240"/>
                <a:gd name="T11" fmla="*/ 114 h 114"/>
                <a:gd name="T12" fmla="*/ 224 w 240"/>
                <a:gd name="T13" fmla="*/ 114 h 114"/>
                <a:gd name="T14" fmla="*/ 238 w 240"/>
                <a:gd name="T15" fmla="*/ 114 h 114"/>
                <a:gd name="T16" fmla="*/ 240 w 240"/>
                <a:gd name="T17" fmla="*/ 114 h 114"/>
                <a:gd name="T18" fmla="*/ 118 w 240"/>
                <a:gd name="T19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114">
                  <a:moveTo>
                    <a:pt x="118" y="1"/>
                  </a:moveTo>
                  <a:cubicBezTo>
                    <a:pt x="54" y="2"/>
                    <a:pt x="3" y="52"/>
                    <a:pt x="0" y="114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6" y="59"/>
                    <a:pt x="62" y="15"/>
                    <a:pt x="119" y="15"/>
                  </a:cubicBezTo>
                  <a:cubicBezTo>
                    <a:pt x="170" y="15"/>
                    <a:pt x="213" y="52"/>
                    <a:pt x="222" y="101"/>
                  </a:cubicBezTo>
                  <a:cubicBezTo>
                    <a:pt x="223" y="114"/>
                    <a:pt x="223" y="114"/>
                    <a:pt x="223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38" y="114"/>
                    <a:pt x="238" y="114"/>
                    <a:pt x="238" y="114"/>
                  </a:cubicBezTo>
                  <a:cubicBezTo>
                    <a:pt x="240" y="114"/>
                    <a:pt x="240" y="114"/>
                    <a:pt x="240" y="114"/>
                  </a:cubicBezTo>
                  <a:cubicBezTo>
                    <a:pt x="236" y="50"/>
                    <a:pt x="183" y="0"/>
                    <a:pt x="118" y="1"/>
                  </a:cubicBezTo>
                  <a:close/>
                </a:path>
              </a:pathLst>
            </a:custGeom>
            <a:solidFill>
              <a:srgbClr val="F6A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19"/>
            <p:cNvSpPr/>
            <p:nvPr/>
          </p:nvSpPr>
          <p:spPr bwMode="auto">
            <a:xfrm>
              <a:off x="369" y="3958"/>
              <a:ext cx="254" cy="255"/>
            </a:xfrm>
            <a:custGeom>
              <a:avLst/>
              <a:gdLst>
                <a:gd name="T0" fmla="*/ 12 w 52"/>
                <a:gd name="T1" fmla="*/ 45 h 52"/>
                <a:gd name="T2" fmla="*/ 8 w 52"/>
                <a:gd name="T3" fmla="*/ 12 h 52"/>
                <a:gd name="T4" fmla="*/ 40 w 52"/>
                <a:gd name="T5" fmla="*/ 8 h 52"/>
                <a:gd name="T6" fmla="*/ 44 w 52"/>
                <a:gd name="T7" fmla="*/ 40 h 52"/>
                <a:gd name="T8" fmla="*/ 12 w 52"/>
                <a:gd name="T9" fmla="*/ 4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12" y="45"/>
                  </a:moveTo>
                  <a:cubicBezTo>
                    <a:pt x="2" y="37"/>
                    <a:pt x="0" y="22"/>
                    <a:pt x="8" y="12"/>
                  </a:cubicBezTo>
                  <a:cubicBezTo>
                    <a:pt x="16" y="2"/>
                    <a:pt x="30" y="0"/>
                    <a:pt x="40" y="8"/>
                  </a:cubicBezTo>
                  <a:cubicBezTo>
                    <a:pt x="50" y="16"/>
                    <a:pt x="52" y="30"/>
                    <a:pt x="44" y="40"/>
                  </a:cubicBezTo>
                  <a:cubicBezTo>
                    <a:pt x="37" y="50"/>
                    <a:pt x="22" y="52"/>
                    <a:pt x="12" y="45"/>
                  </a:cubicBezTo>
                  <a:close/>
                </a:path>
              </a:pathLst>
            </a:custGeom>
            <a:solidFill>
              <a:srgbClr val="F16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20"/>
            <p:cNvSpPr/>
            <p:nvPr/>
          </p:nvSpPr>
          <p:spPr bwMode="auto">
            <a:xfrm>
              <a:off x="369" y="4017"/>
              <a:ext cx="215" cy="196"/>
            </a:xfrm>
            <a:custGeom>
              <a:avLst/>
              <a:gdLst>
                <a:gd name="T0" fmla="*/ 12 w 44"/>
                <a:gd name="T1" fmla="*/ 33 h 40"/>
                <a:gd name="T2" fmla="*/ 8 w 44"/>
                <a:gd name="T3" fmla="*/ 0 h 40"/>
                <a:gd name="T4" fmla="*/ 44 w 44"/>
                <a:gd name="T5" fmla="*/ 28 h 40"/>
                <a:gd name="T6" fmla="*/ 12 w 44"/>
                <a:gd name="T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12" y="33"/>
                  </a:moveTo>
                  <a:cubicBezTo>
                    <a:pt x="2" y="25"/>
                    <a:pt x="0" y="10"/>
                    <a:pt x="8" y="0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37" y="38"/>
                    <a:pt x="22" y="40"/>
                    <a:pt x="12" y="33"/>
                  </a:cubicBezTo>
                  <a:close/>
                </a:path>
              </a:pathLst>
            </a:custGeom>
            <a:solidFill>
              <a:srgbClr val="F16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421"/>
            <p:cNvSpPr/>
            <p:nvPr/>
          </p:nvSpPr>
          <p:spPr bwMode="auto">
            <a:xfrm>
              <a:off x="555" y="4120"/>
              <a:ext cx="322" cy="127"/>
            </a:xfrm>
            <a:custGeom>
              <a:avLst/>
              <a:gdLst>
                <a:gd name="T0" fmla="*/ 0 w 66"/>
                <a:gd name="T1" fmla="*/ 2 h 26"/>
                <a:gd name="T2" fmla="*/ 1 w 66"/>
                <a:gd name="T3" fmla="*/ 1 h 26"/>
                <a:gd name="T4" fmla="*/ 3 w 66"/>
                <a:gd name="T5" fmla="*/ 1 h 26"/>
                <a:gd name="T6" fmla="*/ 64 w 66"/>
                <a:gd name="T7" fmla="*/ 19 h 26"/>
                <a:gd name="T8" fmla="*/ 66 w 66"/>
                <a:gd name="T9" fmla="*/ 20 h 26"/>
                <a:gd name="T10" fmla="*/ 64 w 66"/>
                <a:gd name="T11" fmla="*/ 22 h 26"/>
                <a:gd name="T12" fmla="*/ 1 w 66"/>
                <a:gd name="T13" fmla="*/ 3 h 26"/>
                <a:gd name="T14" fmla="*/ 0 w 66"/>
                <a:gd name="T1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26">
                  <a:moveTo>
                    <a:pt x="0" y="2"/>
                  </a:move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12" y="15"/>
                    <a:pt x="37" y="22"/>
                    <a:pt x="64" y="19"/>
                  </a:cubicBezTo>
                  <a:cubicBezTo>
                    <a:pt x="65" y="19"/>
                    <a:pt x="66" y="19"/>
                    <a:pt x="66" y="20"/>
                  </a:cubicBezTo>
                  <a:cubicBezTo>
                    <a:pt x="66" y="21"/>
                    <a:pt x="65" y="22"/>
                    <a:pt x="64" y="22"/>
                  </a:cubicBezTo>
                  <a:cubicBezTo>
                    <a:pt x="36" y="26"/>
                    <a:pt x="10" y="18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2D4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422"/>
            <p:cNvSpPr/>
            <p:nvPr/>
          </p:nvSpPr>
          <p:spPr bwMode="auto">
            <a:xfrm>
              <a:off x="823" y="4007"/>
              <a:ext cx="220" cy="220"/>
            </a:xfrm>
            <a:custGeom>
              <a:avLst/>
              <a:gdLst>
                <a:gd name="T0" fmla="*/ 41 w 45"/>
                <a:gd name="T1" fmla="*/ 5 h 45"/>
                <a:gd name="T2" fmla="*/ 40 w 45"/>
                <a:gd name="T3" fmla="*/ 0 h 45"/>
                <a:gd name="T4" fmla="*/ 33 w 45"/>
                <a:gd name="T5" fmla="*/ 1 h 45"/>
                <a:gd name="T6" fmla="*/ 4 w 45"/>
                <a:gd name="T7" fmla="*/ 41 h 45"/>
                <a:gd name="T8" fmla="*/ 5 w 45"/>
                <a:gd name="T9" fmla="*/ 45 h 45"/>
                <a:gd name="T10" fmla="*/ 12 w 45"/>
                <a:gd name="T11" fmla="*/ 44 h 45"/>
                <a:gd name="T12" fmla="*/ 41 w 45"/>
                <a:gd name="T13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5">
                  <a:moveTo>
                    <a:pt x="41" y="5"/>
                  </a:moveTo>
                  <a:cubicBezTo>
                    <a:pt x="41" y="3"/>
                    <a:pt x="40" y="2"/>
                    <a:pt x="40" y="0"/>
                  </a:cubicBezTo>
                  <a:cubicBezTo>
                    <a:pt x="38" y="1"/>
                    <a:pt x="36" y="1"/>
                    <a:pt x="33" y="1"/>
                  </a:cubicBezTo>
                  <a:cubicBezTo>
                    <a:pt x="13" y="6"/>
                    <a:pt x="0" y="24"/>
                    <a:pt x="4" y="41"/>
                  </a:cubicBezTo>
                  <a:cubicBezTo>
                    <a:pt x="4" y="42"/>
                    <a:pt x="5" y="44"/>
                    <a:pt x="5" y="45"/>
                  </a:cubicBezTo>
                  <a:cubicBezTo>
                    <a:pt x="7" y="45"/>
                    <a:pt x="10" y="45"/>
                    <a:pt x="12" y="44"/>
                  </a:cubicBezTo>
                  <a:cubicBezTo>
                    <a:pt x="32" y="40"/>
                    <a:pt x="45" y="22"/>
                    <a:pt x="41" y="5"/>
                  </a:cubicBezTo>
                  <a:close/>
                </a:path>
              </a:pathLst>
            </a:custGeom>
            <a:solidFill>
              <a:srgbClr val="2D4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23"/>
            <p:cNvSpPr/>
            <p:nvPr/>
          </p:nvSpPr>
          <p:spPr bwMode="auto">
            <a:xfrm>
              <a:off x="823" y="4007"/>
              <a:ext cx="195" cy="220"/>
            </a:xfrm>
            <a:custGeom>
              <a:avLst/>
              <a:gdLst>
                <a:gd name="T0" fmla="*/ 4 w 40"/>
                <a:gd name="T1" fmla="*/ 41 h 45"/>
                <a:gd name="T2" fmla="*/ 5 w 40"/>
                <a:gd name="T3" fmla="*/ 45 h 45"/>
                <a:gd name="T4" fmla="*/ 40 w 40"/>
                <a:gd name="T5" fmla="*/ 0 h 45"/>
                <a:gd name="T6" fmla="*/ 40 w 40"/>
                <a:gd name="T7" fmla="*/ 0 h 45"/>
                <a:gd name="T8" fmla="*/ 33 w 40"/>
                <a:gd name="T9" fmla="*/ 1 h 45"/>
                <a:gd name="T10" fmla="*/ 4 w 40"/>
                <a:gd name="T11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5">
                  <a:moveTo>
                    <a:pt x="4" y="41"/>
                  </a:moveTo>
                  <a:cubicBezTo>
                    <a:pt x="4" y="42"/>
                    <a:pt x="5" y="44"/>
                    <a:pt x="5" y="45"/>
                  </a:cubicBezTo>
                  <a:cubicBezTo>
                    <a:pt x="19" y="32"/>
                    <a:pt x="34" y="13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6" y="1"/>
                    <a:pt x="33" y="1"/>
                  </a:cubicBezTo>
                  <a:cubicBezTo>
                    <a:pt x="13" y="6"/>
                    <a:pt x="0" y="24"/>
                    <a:pt x="4" y="41"/>
                  </a:cubicBezTo>
                  <a:close/>
                </a:path>
              </a:pathLst>
            </a:custGeom>
            <a:solidFill>
              <a:srgbClr val="2D4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32" name="文本框 431"/>
          <p:cNvSpPr txBox="1"/>
          <p:nvPr/>
        </p:nvSpPr>
        <p:spPr>
          <a:xfrm>
            <a:off x="5907422" y="254153"/>
            <a:ext cx="22461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遇到</a:t>
            </a:r>
            <a:endParaRPr lang="zh-CN" altLang="en-US" sz="8000" b="1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433" name="文本框 432"/>
          <p:cNvSpPr txBox="1"/>
          <p:nvPr/>
        </p:nvSpPr>
        <p:spPr>
          <a:xfrm>
            <a:off x="7923249" y="1329266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的每一件事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5614535" y="3706104"/>
            <a:ext cx="1079500" cy="2203450"/>
            <a:chOff x="3500" y="1466"/>
            <a:chExt cx="680" cy="1388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00" y="1466"/>
              <a:ext cx="680" cy="1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5"/>
            <p:cNvSpPr/>
            <p:nvPr/>
          </p:nvSpPr>
          <p:spPr bwMode="auto">
            <a:xfrm>
              <a:off x="4094" y="1549"/>
              <a:ext cx="72" cy="218"/>
            </a:xfrm>
            <a:custGeom>
              <a:avLst/>
              <a:gdLst>
                <a:gd name="T0" fmla="*/ 62 w 72"/>
                <a:gd name="T1" fmla="*/ 218 h 218"/>
                <a:gd name="T2" fmla="*/ 72 w 72"/>
                <a:gd name="T3" fmla="*/ 2 h 218"/>
                <a:gd name="T4" fmla="*/ 7 w 72"/>
                <a:gd name="T5" fmla="*/ 0 h 218"/>
                <a:gd name="T6" fmla="*/ 0 w 72"/>
                <a:gd name="T7" fmla="*/ 216 h 218"/>
                <a:gd name="T8" fmla="*/ 62 w 72"/>
                <a:gd name="T9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218">
                  <a:moveTo>
                    <a:pt x="62" y="218"/>
                  </a:moveTo>
                  <a:lnTo>
                    <a:pt x="72" y="2"/>
                  </a:lnTo>
                  <a:lnTo>
                    <a:pt x="7" y="0"/>
                  </a:lnTo>
                  <a:lnTo>
                    <a:pt x="0" y="216"/>
                  </a:lnTo>
                  <a:lnTo>
                    <a:pt x="62" y="218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6"/>
            <p:cNvSpPr/>
            <p:nvPr/>
          </p:nvSpPr>
          <p:spPr bwMode="auto">
            <a:xfrm>
              <a:off x="4092" y="1734"/>
              <a:ext cx="66" cy="71"/>
            </a:xfrm>
            <a:custGeom>
              <a:avLst/>
              <a:gdLst>
                <a:gd name="T0" fmla="*/ 13 w 28"/>
                <a:gd name="T1" fmla="*/ 30 h 30"/>
                <a:gd name="T2" fmla="*/ 27 w 28"/>
                <a:gd name="T3" fmla="*/ 16 h 30"/>
                <a:gd name="T4" fmla="*/ 14 w 28"/>
                <a:gd name="T5" fmla="*/ 0 h 30"/>
                <a:gd name="T6" fmla="*/ 1 w 28"/>
                <a:gd name="T7" fmla="*/ 15 h 30"/>
                <a:gd name="T8" fmla="*/ 13 w 28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13" y="30"/>
                  </a:moveTo>
                  <a:cubicBezTo>
                    <a:pt x="21" y="30"/>
                    <a:pt x="27" y="24"/>
                    <a:pt x="27" y="16"/>
                  </a:cubicBezTo>
                  <a:cubicBezTo>
                    <a:pt x="28" y="8"/>
                    <a:pt x="22" y="1"/>
                    <a:pt x="14" y="0"/>
                  </a:cubicBezTo>
                  <a:cubicBezTo>
                    <a:pt x="7" y="0"/>
                    <a:pt x="1" y="6"/>
                    <a:pt x="1" y="15"/>
                  </a:cubicBezTo>
                  <a:cubicBezTo>
                    <a:pt x="0" y="23"/>
                    <a:pt x="6" y="30"/>
                    <a:pt x="13" y="3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7"/>
            <p:cNvSpPr/>
            <p:nvPr/>
          </p:nvSpPr>
          <p:spPr bwMode="auto">
            <a:xfrm>
              <a:off x="4087" y="1471"/>
              <a:ext cx="91" cy="97"/>
            </a:xfrm>
            <a:custGeom>
              <a:avLst/>
              <a:gdLst>
                <a:gd name="T0" fmla="*/ 1 w 38"/>
                <a:gd name="T1" fmla="*/ 28 h 41"/>
                <a:gd name="T2" fmla="*/ 10 w 38"/>
                <a:gd name="T3" fmla="*/ 39 h 41"/>
                <a:gd name="T4" fmla="*/ 25 w 38"/>
                <a:gd name="T5" fmla="*/ 41 h 41"/>
                <a:gd name="T6" fmla="*/ 36 w 38"/>
                <a:gd name="T7" fmla="*/ 31 h 41"/>
                <a:gd name="T8" fmla="*/ 38 w 38"/>
                <a:gd name="T9" fmla="*/ 13 h 41"/>
                <a:gd name="T10" fmla="*/ 29 w 38"/>
                <a:gd name="T11" fmla="*/ 2 h 41"/>
                <a:gd name="T12" fmla="*/ 14 w 38"/>
                <a:gd name="T13" fmla="*/ 0 h 41"/>
                <a:gd name="T14" fmla="*/ 2 w 38"/>
                <a:gd name="T15" fmla="*/ 10 h 41"/>
                <a:gd name="T16" fmla="*/ 1 w 38"/>
                <a:gd name="T17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1" y="28"/>
                  </a:moveTo>
                  <a:cubicBezTo>
                    <a:pt x="0" y="34"/>
                    <a:pt x="4" y="39"/>
                    <a:pt x="10" y="39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31" y="41"/>
                    <a:pt x="36" y="37"/>
                    <a:pt x="36" y="31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8"/>
                    <a:pt x="34" y="2"/>
                    <a:pt x="29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0"/>
                    <a:pt x="3" y="4"/>
                    <a:pt x="2" y="10"/>
                  </a:cubicBezTo>
                  <a:lnTo>
                    <a:pt x="1" y="28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8"/>
            <p:cNvSpPr/>
            <p:nvPr/>
          </p:nvSpPr>
          <p:spPr bwMode="auto">
            <a:xfrm>
              <a:off x="4077" y="1490"/>
              <a:ext cx="48" cy="31"/>
            </a:xfrm>
            <a:custGeom>
              <a:avLst/>
              <a:gdLst>
                <a:gd name="T0" fmla="*/ 14 w 20"/>
                <a:gd name="T1" fmla="*/ 12 h 13"/>
                <a:gd name="T2" fmla="*/ 20 w 20"/>
                <a:gd name="T3" fmla="*/ 7 h 13"/>
                <a:gd name="T4" fmla="*/ 20 w 20"/>
                <a:gd name="T5" fmla="*/ 7 h 13"/>
                <a:gd name="T6" fmla="*/ 15 w 20"/>
                <a:gd name="T7" fmla="*/ 1 h 13"/>
                <a:gd name="T8" fmla="*/ 6 w 20"/>
                <a:gd name="T9" fmla="*/ 0 h 13"/>
                <a:gd name="T10" fmla="*/ 0 w 20"/>
                <a:gd name="T11" fmla="*/ 5 h 13"/>
                <a:gd name="T12" fmla="*/ 0 w 20"/>
                <a:gd name="T13" fmla="*/ 5 h 13"/>
                <a:gd name="T14" fmla="*/ 5 w 20"/>
                <a:gd name="T15" fmla="*/ 11 h 13"/>
                <a:gd name="T16" fmla="*/ 14 w 20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3">
                  <a:moveTo>
                    <a:pt x="14" y="12"/>
                  </a:moveTo>
                  <a:cubicBezTo>
                    <a:pt x="17" y="13"/>
                    <a:pt x="20" y="10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4"/>
                    <a:pt x="18" y="1"/>
                    <a:pt x="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1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9"/>
            <p:cNvSpPr/>
            <p:nvPr/>
          </p:nvSpPr>
          <p:spPr bwMode="auto">
            <a:xfrm>
              <a:off x="4070" y="1499"/>
              <a:ext cx="67" cy="69"/>
            </a:xfrm>
            <a:custGeom>
              <a:avLst/>
              <a:gdLst>
                <a:gd name="T0" fmla="*/ 23 w 28"/>
                <a:gd name="T1" fmla="*/ 25 h 29"/>
                <a:gd name="T2" fmla="*/ 22 w 28"/>
                <a:gd name="T3" fmla="*/ 8 h 29"/>
                <a:gd name="T4" fmla="*/ 5 w 28"/>
                <a:gd name="T5" fmla="*/ 3 h 29"/>
                <a:gd name="T6" fmla="*/ 6 w 28"/>
                <a:gd name="T7" fmla="*/ 21 h 29"/>
                <a:gd name="T8" fmla="*/ 23 w 28"/>
                <a:gd name="T9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23" y="25"/>
                  </a:moveTo>
                  <a:cubicBezTo>
                    <a:pt x="28" y="22"/>
                    <a:pt x="27" y="14"/>
                    <a:pt x="22" y="8"/>
                  </a:cubicBezTo>
                  <a:cubicBezTo>
                    <a:pt x="16" y="2"/>
                    <a:pt x="9" y="0"/>
                    <a:pt x="5" y="3"/>
                  </a:cubicBezTo>
                  <a:cubicBezTo>
                    <a:pt x="0" y="7"/>
                    <a:pt x="1" y="15"/>
                    <a:pt x="6" y="21"/>
                  </a:cubicBezTo>
                  <a:cubicBezTo>
                    <a:pt x="12" y="27"/>
                    <a:pt x="19" y="29"/>
                    <a:pt x="23" y="2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10"/>
            <p:cNvSpPr/>
            <p:nvPr/>
          </p:nvSpPr>
          <p:spPr bwMode="auto">
            <a:xfrm>
              <a:off x="4073" y="1487"/>
              <a:ext cx="33" cy="53"/>
            </a:xfrm>
            <a:custGeom>
              <a:avLst/>
              <a:gdLst>
                <a:gd name="T0" fmla="*/ 14 w 14"/>
                <a:gd name="T1" fmla="*/ 7 h 22"/>
                <a:gd name="T2" fmla="*/ 8 w 14"/>
                <a:gd name="T3" fmla="*/ 1 h 22"/>
                <a:gd name="T4" fmla="*/ 8 w 14"/>
                <a:gd name="T5" fmla="*/ 1 h 22"/>
                <a:gd name="T6" fmla="*/ 2 w 14"/>
                <a:gd name="T7" fmla="*/ 6 h 22"/>
                <a:gd name="T8" fmla="*/ 1 w 14"/>
                <a:gd name="T9" fmla="*/ 15 h 22"/>
                <a:gd name="T10" fmla="*/ 6 w 14"/>
                <a:gd name="T11" fmla="*/ 21 h 22"/>
                <a:gd name="T12" fmla="*/ 6 w 14"/>
                <a:gd name="T13" fmla="*/ 21 h 22"/>
                <a:gd name="T14" fmla="*/ 12 w 14"/>
                <a:gd name="T15" fmla="*/ 16 h 22"/>
                <a:gd name="T16" fmla="*/ 14 w 14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2">
                  <a:moveTo>
                    <a:pt x="14" y="7"/>
                  </a:moveTo>
                  <a:cubicBezTo>
                    <a:pt x="14" y="4"/>
                    <a:pt x="12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0"/>
                    <a:pt x="2" y="2"/>
                    <a:pt x="2" y="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8"/>
                    <a:pt x="3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22"/>
                    <a:pt x="12" y="20"/>
                    <a:pt x="12" y="16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11"/>
            <p:cNvSpPr/>
            <p:nvPr/>
          </p:nvSpPr>
          <p:spPr bwMode="auto">
            <a:xfrm>
              <a:off x="3922" y="1748"/>
              <a:ext cx="210" cy="164"/>
            </a:xfrm>
            <a:custGeom>
              <a:avLst/>
              <a:gdLst>
                <a:gd name="T0" fmla="*/ 172 w 210"/>
                <a:gd name="T1" fmla="*/ 0 h 164"/>
                <a:gd name="T2" fmla="*/ 0 w 210"/>
                <a:gd name="T3" fmla="*/ 105 h 164"/>
                <a:gd name="T4" fmla="*/ 38 w 210"/>
                <a:gd name="T5" fmla="*/ 164 h 164"/>
                <a:gd name="T6" fmla="*/ 210 w 210"/>
                <a:gd name="T7" fmla="*/ 62 h 164"/>
                <a:gd name="T8" fmla="*/ 172 w 210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64">
                  <a:moveTo>
                    <a:pt x="172" y="0"/>
                  </a:moveTo>
                  <a:lnTo>
                    <a:pt x="0" y="105"/>
                  </a:lnTo>
                  <a:lnTo>
                    <a:pt x="38" y="164"/>
                  </a:lnTo>
                  <a:lnTo>
                    <a:pt x="210" y="6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12"/>
            <p:cNvSpPr/>
            <p:nvPr/>
          </p:nvSpPr>
          <p:spPr bwMode="auto">
            <a:xfrm>
              <a:off x="4077" y="1737"/>
              <a:ext cx="81" cy="80"/>
            </a:xfrm>
            <a:custGeom>
              <a:avLst/>
              <a:gdLst>
                <a:gd name="T0" fmla="*/ 29 w 34"/>
                <a:gd name="T1" fmla="*/ 9 h 34"/>
                <a:gd name="T2" fmla="*/ 9 w 34"/>
                <a:gd name="T3" fmla="*/ 4 h 34"/>
                <a:gd name="T4" fmla="*/ 4 w 34"/>
                <a:gd name="T5" fmla="*/ 24 h 34"/>
                <a:gd name="T6" fmla="*/ 24 w 34"/>
                <a:gd name="T7" fmla="*/ 29 h 34"/>
                <a:gd name="T8" fmla="*/ 29 w 34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9" y="9"/>
                  </a:moveTo>
                  <a:cubicBezTo>
                    <a:pt x="25" y="2"/>
                    <a:pt x="16" y="0"/>
                    <a:pt x="9" y="4"/>
                  </a:cubicBezTo>
                  <a:cubicBezTo>
                    <a:pt x="2" y="8"/>
                    <a:pt x="0" y="17"/>
                    <a:pt x="4" y="24"/>
                  </a:cubicBezTo>
                  <a:cubicBezTo>
                    <a:pt x="8" y="31"/>
                    <a:pt x="17" y="34"/>
                    <a:pt x="24" y="29"/>
                  </a:cubicBezTo>
                  <a:cubicBezTo>
                    <a:pt x="31" y="25"/>
                    <a:pt x="34" y="16"/>
                    <a:pt x="29" y="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13"/>
            <p:cNvSpPr/>
            <p:nvPr/>
          </p:nvSpPr>
          <p:spPr bwMode="auto">
            <a:xfrm>
              <a:off x="3906" y="1841"/>
              <a:ext cx="81" cy="78"/>
            </a:xfrm>
            <a:custGeom>
              <a:avLst/>
              <a:gdLst>
                <a:gd name="T0" fmla="*/ 29 w 34"/>
                <a:gd name="T1" fmla="*/ 9 h 33"/>
                <a:gd name="T2" fmla="*/ 9 w 34"/>
                <a:gd name="T3" fmla="*/ 4 h 33"/>
                <a:gd name="T4" fmla="*/ 4 w 34"/>
                <a:gd name="T5" fmla="*/ 24 h 33"/>
                <a:gd name="T6" fmla="*/ 24 w 34"/>
                <a:gd name="T7" fmla="*/ 29 h 33"/>
                <a:gd name="T8" fmla="*/ 29 w 34"/>
                <a:gd name="T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29" y="9"/>
                  </a:moveTo>
                  <a:cubicBezTo>
                    <a:pt x="25" y="2"/>
                    <a:pt x="16" y="0"/>
                    <a:pt x="9" y="4"/>
                  </a:cubicBezTo>
                  <a:cubicBezTo>
                    <a:pt x="2" y="8"/>
                    <a:pt x="0" y="17"/>
                    <a:pt x="4" y="24"/>
                  </a:cubicBezTo>
                  <a:cubicBezTo>
                    <a:pt x="8" y="31"/>
                    <a:pt x="17" y="33"/>
                    <a:pt x="24" y="29"/>
                  </a:cubicBezTo>
                  <a:cubicBezTo>
                    <a:pt x="31" y="25"/>
                    <a:pt x="34" y="16"/>
                    <a:pt x="29" y="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14"/>
            <p:cNvSpPr/>
            <p:nvPr/>
          </p:nvSpPr>
          <p:spPr bwMode="auto">
            <a:xfrm>
              <a:off x="3913" y="1793"/>
              <a:ext cx="141" cy="126"/>
            </a:xfrm>
            <a:custGeom>
              <a:avLst/>
              <a:gdLst>
                <a:gd name="T0" fmla="*/ 98 w 141"/>
                <a:gd name="T1" fmla="*/ 0 h 126"/>
                <a:gd name="T2" fmla="*/ 0 w 141"/>
                <a:gd name="T3" fmla="*/ 57 h 126"/>
                <a:gd name="T4" fmla="*/ 43 w 141"/>
                <a:gd name="T5" fmla="*/ 126 h 126"/>
                <a:gd name="T6" fmla="*/ 141 w 141"/>
                <a:gd name="T7" fmla="*/ 69 h 126"/>
                <a:gd name="T8" fmla="*/ 98 w 141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26">
                  <a:moveTo>
                    <a:pt x="98" y="0"/>
                  </a:moveTo>
                  <a:lnTo>
                    <a:pt x="0" y="57"/>
                  </a:lnTo>
                  <a:lnTo>
                    <a:pt x="43" y="126"/>
                  </a:lnTo>
                  <a:lnTo>
                    <a:pt x="141" y="69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15"/>
            <p:cNvSpPr/>
            <p:nvPr/>
          </p:nvSpPr>
          <p:spPr bwMode="auto">
            <a:xfrm>
              <a:off x="3894" y="1836"/>
              <a:ext cx="93" cy="93"/>
            </a:xfrm>
            <a:custGeom>
              <a:avLst/>
              <a:gdLst>
                <a:gd name="T0" fmla="*/ 34 w 39"/>
                <a:gd name="T1" fmla="*/ 11 h 39"/>
                <a:gd name="T2" fmla="*/ 10 w 39"/>
                <a:gd name="T3" fmla="*/ 5 h 39"/>
                <a:gd name="T4" fmla="*/ 5 w 39"/>
                <a:gd name="T5" fmla="*/ 28 h 39"/>
                <a:gd name="T6" fmla="*/ 28 w 39"/>
                <a:gd name="T7" fmla="*/ 34 h 39"/>
                <a:gd name="T8" fmla="*/ 34 w 39"/>
                <a:gd name="T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34" y="11"/>
                  </a:moveTo>
                  <a:cubicBezTo>
                    <a:pt x="29" y="3"/>
                    <a:pt x="18" y="0"/>
                    <a:pt x="10" y="5"/>
                  </a:cubicBezTo>
                  <a:cubicBezTo>
                    <a:pt x="2" y="10"/>
                    <a:pt x="0" y="20"/>
                    <a:pt x="5" y="28"/>
                  </a:cubicBezTo>
                  <a:cubicBezTo>
                    <a:pt x="10" y="37"/>
                    <a:pt x="20" y="39"/>
                    <a:pt x="28" y="34"/>
                  </a:cubicBezTo>
                  <a:cubicBezTo>
                    <a:pt x="36" y="29"/>
                    <a:pt x="39" y="19"/>
                    <a:pt x="34" y="11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Rectangle 16"/>
            <p:cNvSpPr>
              <a:spLocks noChangeArrowheads="1"/>
            </p:cNvSpPr>
            <p:nvPr/>
          </p:nvSpPr>
          <p:spPr bwMode="auto">
            <a:xfrm>
              <a:off x="3863" y="2256"/>
              <a:ext cx="71" cy="204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Oval 17"/>
            <p:cNvSpPr>
              <a:spLocks noChangeArrowheads="1"/>
            </p:cNvSpPr>
            <p:nvPr/>
          </p:nvSpPr>
          <p:spPr bwMode="auto">
            <a:xfrm>
              <a:off x="3863" y="2429"/>
              <a:ext cx="71" cy="72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Oval 18"/>
            <p:cNvSpPr>
              <a:spLocks noChangeArrowheads="1"/>
            </p:cNvSpPr>
            <p:nvPr/>
          </p:nvSpPr>
          <p:spPr bwMode="auto">
            <a:xfrm>
              <a:off x="3863" y="2228"/>
              <a:ext cx="71" cy="71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Rectangle 19"/>
            <p:cNvSpPr>
              <a:spLocks noChangeArrowheads="1"/>
            </p:cNvSpPr>
            <p:nvPr/>
          </p:nvSpPr>
          <p:spPr bwMode="auto">
            <a:xfrm>
              <a:off x="3863" y="2472"/>
              <a:ext cx="71" cy="252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Oval 20"/>
            <p:cNvSpPr>
              <a:spLocks noChangeArrowheads="1"/>
            </p:cNvSpPr>
            <p:nvPr/>
          </p:nvSpPr>
          <p:spPr bwMode="auto">
            <a:xfrm>
              <a:off x="3863" y="2432"/>
              <a:ext cx="71" cy="71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21"/>
            <p:cNvSpPr/>
            <p:nvPr/>
          </p:nvSpPr>
          <p:spPr bwMode="auto">
            <a:xfrm>
              <a:off x="3860" y="2724"/>
              <a:ext cx="177" cy="61"/>
            </a:xfrm>
            <a:custGeom>
              <a:avLst/>
              <a:gdLst>
                <a:gd name="T0" fmla="*/ 7 w 74"/>
                <a:gd name="T1" fmla="*/ 0 h 26"/>
                <a:gd name="T2" fmla="*/ 31 w 74"/>
                <a:gd name="T3" fmla="*/ 1 h 26"/>
                <a:gd name="T4" fmla="*/ 33 w 74"/>
                <a:gd name="T5" fmla="*/ 2 h 26"/>
                <a:gd name="T6" fmla="*/ 71 w 74"/>
                <a:gd name="T7" fmla="*/ 19 h 26"/>
                <a:gd name="T8" fmla="*/ 74 w 74"/>
                <a:gd name="T9" fmla="*/ 23 h 26"/>
                <a:gd name="T10" fmla="*/ 68 w 74"/>
                <a:gd name="T11" fmla="*/ 26 h 26"/>
                <a:gd name="T12" fmla="*/ 6 w 74"/>
                <a:gd name="T13" fmla="*/ 22 h 26"/>
                <a:gd name="T14" fmla="*/ 0 w 74"/>
                <a:gd name="T15" fmla="*/ 18 h 26"/>
                <a:gd name="T16" fmla="*/ 1 w 74"/>
                <a:gd name="T17" fmla="*/ 3 h 26"/>
                <a:gd name="T18" fmla="*/ 7 w 74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6">
                  <a:moveTo>
                    <a:pt x="7" y="0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32" y="1"/>
                    <a:pt x="32" y="1"/>
                    <a:pt x="33" y="2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3" y="20"/>
                    <a:pt x="74" y="21"/>
                    <a:pt x="74" y="23"/>
                  </a:cubicBezTo>
                  <a:cubicBezTo>
                    <a:pt x="73" y="25"/>
                    <a:pt x="71" y="26"/>
                    <a:pt x="68" y="26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2"/>
                    <a:pt x="0" y="20"/>
                    <a:pt x="0" y="1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4" y="0"/>
                    <a:pt x="7" y="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22"/>
            <p:cNvSpPr/>
            <p:nvPr/>
          </p:nvSpPr>
          <p:spPr bwMode="auto">
            <a:xfrm>
              <a:off x="3858" y="2697"/>
              <a:ext cx="184" cy="93"/>
            </a:xfrm>
            <a:custGeom>
              <a:avLst/>
              <a:gdLst>
                <a:gd name="T0" fmla="*/ 33 w 77"/>
                <a:gd name="T1" fmla="*/ 1 h 39"/>
                <a:gd name="T2" fmla="*/ 1 w 77"/>
                <a:gd name="T3" fmla="*/ 0 h 39"/>
                <a:gd name="T4" fmla="*/ 0 w 77"/>
                <a:gd name="T5" fmla="*/ 25 h 39"/>
                <a:gd name="T6" fmla="*/ 8 w 77"/>
                <a:gd name="T7" fmla="*/ 34 h 39"/>
                <a:gd name="T8" fmla="*/ 71 w 77"/>
                <a:gd name="T9" fmla="*/ 38 h 39"/>
                <a:gd name="T10" fmla="*/ 76 w 77"/>
                <a:gd name="T11" fmla="*/ 34 h 39"/>
                <a:gd name="T12" fmla="*/ 70 w 77"/>
                <a:gd name="T13" fmla="*/ 27 h 39"/>
                <a:gd name="T14" fmla="*/ 33 w 77"/>
                <a:gd name="T15" fmla="*/ 11 h 39"/>
                <a:gd name="T16" fmla="*/ 33 w 77"/>
                <a:gd name="T1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39">
                  <a:moveTo>
                    <a:pt x="33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32"/>
                    <a:pt x="8" y="34"/>
                  </a:cubicBezTo>
                  <a:cubicBezTo>
                    <a:pt x="16" y="35"/>
                    <a:pt x="71" y="38"/>
                    <a:pt x="71" y="38"/>
                  </a:cubicBezTo>
                  <a:cubicBezTo>
                    <a:pt x="71" y="38"/>
                    <a:pt x="75" y="39"/>
                    <a:pt x="76" y="34"/>
                  </a:cubicBezTo>
                  <a:cubicBezTo>
                    <a:pt x="77" y="28"/>
                    <a:pt x="72" y="28"/>
                    <a:pt x="70" y="27"/>
                  </a:cubicBezTo>
                  <a:cubicBezTo>
                    <a:pt x="33" y="11"/>
                    <a:pt x="33" y="11"/>
                    <a:pt x="33" y="11"/>
                  </a:cubicBezTo>
                  <a:lnTo>
                    <a:pt x="33" y="1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23"/>
            <p:cNvSpPr/>
            <p:nvPr/>
          </p:nvSpPr>
          <p:spPr bwMode="auto">
            <a:xfrm>
              <a:off x="3844" y="2707"/>
              <a:ext cx="219" cy="85"/>
            </a:xfrm>
            <a:custGeom>
              <a:avLst/>
              <a:gdLst>
                <a:gd name="T0" fmla="*/ 7 w 92"/>
                <a:gd name="T1" fmla="*/ 1 h 36"/>
                <a:gd name="T2" fmla="*/ 22 w 92"/>
                <a:gd name="T3" fmla="*/ 14 h 36"/>
                <a:gd name="T4" fmla="*/ 40 w 92"/>
                <a:gd name="T5" fmla="*/ 3 h 36"/>
                <a:gd name="T6" fmla="*/ 89 w 92"/>
                <a:gd name="T7" fmla="*/ 26 h 36"/>
                <a:gd name="T8" fmla="*/ 88 w 92"/>
                <a:gd name="T9" fmla="*/ 35 h 36"/>
                <a:gd name="T10" fmla="*/ 4 w 92"/>
                <a:gd name="T11" fmla="*/ 31 h 36"/>
                <a:gd name="T12" fmla="*/ 7 w 92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36">
                  <a:moveTo>
                    <a:pt x="7" y="1"/>
                  </a:moveTo>
                  <a:cubicBezTo>
                    <a:pt x="10" y="1"/>
                    <a:pt x="13" y="13"/>
                    <a:pt x="22" y="14"/>
                  </a:cubicBezTo>
                  <a:cubicBezTo>
                    <a:pt x="33" y="15"/>
                    <a:pt x="40" y="3"/>
                    <a:pt x="40" y="3"/>
                  </a:cubicBezTo>
                  <a:cubicBezTo>
                    <a:pt x="40" y="3"/>
                    <a:pt x="64" y="15"/>
                    <a:pt x="89" y="26"/>
                  </a:cubicBezTo>
                  <a:cubicBezTo>
                    <a:pt x="92" y="27"/>
                    <a:pt x="92" y="35"/>
                    <a:pt x="88" y="35"/>
                  </a:cubicBezTo>
                  <a:cubicBezTo>
                    <a:pt x="83" y="36"/>
                    <a:pt x="8" y="36"/>
                    <a:pt x="4" y="31"/>
                  </a:cubicBezTo>
                  <a:cubicBezTo>
                    <a:pt x="0" y="26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24"/>
            <p:cNvSpPr/>
            <p:nvPr/>
          </p:nvSpPr>
          <p:spPr bwMode="auto">
            <a:xfrm>
              <a:off x="3801" y="1767"/>
              <a:ext cx="83" cy="107"/>
            </a:xfrm>
            <a:custGeom>
              <a:avLst/>
              <a:gdLst>
                <a:gd name="T0" fmla="*/ 0 w 35"/>
                <a:gd name="T1" fmla="*/ 41 h 45"/>
                <a:gd name="T2" fmla="*/ 4 w 35"/>
                <a:gd name="T3" fmla="*/ 45 h 45"/>
                <a:gd name="T4" fmla="*/ 31 w 35"/>
                <a:gd name="T5" fmla="*/ 45 h 45"/>
                <a:gd name="T6" fmla="*/ 35 w 35"/>
                <a:gd name="T7" fmla="*/ 41 h 45"/>
                <a:gd name="T8" fmla="*/ 35 w 35"/>
                <a:gd name="T9" fmla="*/ 4 h 45"/>
                <a:gd name="T10" fmla="*/ 31 w 35"/>
                <a:gd name="T11" fmla="*/ 0 h 45"/>
                <a:gd name="T12" fmla="*/ 4 w 35"/>
                <a:gd name="T13" fmla="*/ 0 h 45"/>
                <a:gd name="T14" fmla="*/ 0 w 35"/>
                <a:gd name="T15" fmla="*/ 4 h 45"/>
                <a:gd name="T16" fmla="*/ 0 w 35"/>
                <a:gd name="T17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0" y="41"/>
                  </a:moveTo>
                  <a:cubicBezTo>
                    <a:pt x="0" y="43"/>
                    <a:pt x="2" y="45"/>
                    <a:pt x="4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3" y="45"/>
                    <a:pt x="35" y="43"/>
                    <a:pt x="35" y="4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lnTo>
                    <a:pt x="0" y="41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25"/>
            <p:cNvSpPr/>
            <p:nvPr/>
          </p:nvSpPr>
          <p:spPr bwMode="auto">
            <a:xfrm>
              <a:off x="3705" y="1495"/>
              <a:ext cx="265" cy="261"/>
            </a:xfrm>
            <a:custGeom>
              <a:avLst/>
              <a:gdLst>
                <a:gd name="T0" fmla="*/ 1 w 111"/>
                <a:gd name="T1" fmla="*/ 54 h 110"/>
                <a:gd name="T2" fmla="*/ 55 w 111"/>
                <a:gd name="T3" fmla="*/ 110 h 110"/>
                <a:gd name="T4" fmla="*/ 111 w 111"/>
                <a:gd name="T5" fmla="*/ 55 h 110"/>
                <a:gd name="T6" fmla="*/ 56 w 111"/>
                <a:gd name="T7" fmla="*/ 0 h 110"/>
                <a:gd name="T8" fmla="*/ 1 w 111"/>
                <a:gd name="T9" fmla="*/ 5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0">
                  <a:moveTo>
                    <a:pt x="1" y="54"/>
                  </a:moveTo>
                  <a:cubicBezTo>
                    <a:pt x="0" y="85"/>
                    <a:pt x="25" y="110"/>
                    <a:pt x="55" y="110"/>
                  </a:cubicBezTo>
                  <a:cubicBezTo>
                    <a:pt x="86" y="110"/>
                    <a:pt x="110" y="86"/>
                    <a:pt x="111" y="55"/>
                  </a:cubicBezTo>
                  <a:cubicBezTo>
                    <a:pt x="111" y="25"/>
                    <a:pt x="86" y="0"/>
                    <a:pt x="56" y="0"/>
                  </a:cubicBezTo>
                  <a:cubicBezTo>
                    <a:pt x="26" y="0"/>
                    <a:pt x="1" y="24"/>
                    <a:pt x="1" y="54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26"/>
            <p:cNvSpPr/>
            <p:nvPr/>
          </p:nvSpPr>
          <p:spPr bwMode="auto">
            <a:xfrm>
              <a:off x="3777" y="1535"/>
              <a:ext cx="193" cy="282"/>
            </a:xfrm>
            <a:custGeom>
              <a:avLst/>
              <a:gdLst>
                <a:gd name="T0" fmla="*/ 0 w 81"/>
                <a:gd name="T1" fmla="*/ 73 h 119"/>
                <a:gd name="T2" fmla="*/ 34 w 81"/>
                <a:gd name="T3" fmla="*/ 119 h 119"/>
                <a:gd name="T4" fmla="*/ 45 w 81"/>
                <a:gd name="T5" fmla="*/ 119 h 119"/>
                <a:gd name="T6" fmla="*/ 80 w 81"/>
                <a:gd name="T7" fmla="*/ 75 h 119"/>
                <a:gd name="T8" fmla="*/ 81 w 81"/>
                <a:gd name="T9" fmla="*/ 36 h 119"/>
                <a:gd name="T10" fmla="*/ 47 w 81"/>
                <a:gd name="T11" fmla="*/ 1 h 119"/>
                <a:gd name="T12" fmla="*/ 36 w 81"/>
                <a:gd name="T13" fmla="*/ 1 h 119"/>
                <a:gd name="T14" fmla="*/ 1 w 81"/>
                <a:gd name="T15" fmla="*/ 34 h 119"/>
                <a:gd name="T16" fmla="*/ 0 w 81"/>
                <a:gd name="T17" fmla="*/ 7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19">
                  <a:moveTo>
                    <a:pt x="0" y="73"/>
                  </a:moveTo>
                  <a:cubicBezTo>
                    <a:pt x="0" y="92"/>
                    <a:pt x="15" y="118"/>
                    <a:pt x="34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64" y="119"/>
                    <a:pt x="79" y="94"/>
                    <a:pt x="80" y="75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17"/>
                    <a:pt x="66" y="1"/>
                    <a:pt x="47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17" y="0"/>
                    <a:pt x="1" y="15"/>
                    <a:pt x="1" y="34"/>
                  </a:cubicBezTo>
                  <a:lnTo>
                    <a:pt x="0" y="73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27"/>
            <p:cNvSpPr/>
            <p:nvPr/>
          </p:nvSpPr>
          <p:spPr bwMode="auto">
            <a:xfrm>
              <a:off x="3712" y="1663"/>
              <a:ext cx="196" cy="161"/>
            </a:xfrm>
            <a:custGeom>
              <a:avLst/>
              <a:gdLst>
                <a:gd name="T0" fmla="*/ 0 w 82"/>
                <a:gd name="T1" fmla="*/ 0 h 68"/>
                <a:gd name="T2" fmla="*/ 53 w 82"/>
                <a:gd name="T3" fmla="*/ 65 h 68"/>
                <a:gd name="T4" fmla="*/ 53 w 82"/>
                <a:gd name="T5" fmla="*/ 4 h 68"/>
                <a:gd name="T6" fmla="*/ 0 w 82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68">
                  <a:moveTo>
                    <a:pt x="0" y="0"/>
                  </a:moveTo>
                  <a:cubicBezTo>
                    <a:pt x="0" y="0"/>
                    <a:pt x="23" y="61"/>
                    <a:pt x="53" y="65"/>
                  </a:cubicBezTo>
                  <a:cubicBezTo>
                    <a:pt x="82" y="68"/>
                    <a:pt x="53" y="4"/>
                    <a:pt x="53" y="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Freeform 28"/>
            <p:cNvSpPr/>
            <p:nvPr/>
          </p:nvSpPr>
          <p:spPr bwMode="auto">
            <a:xfrm>
              <a:off x="3791" y="1471"/>
              <a:ext cx="48" cy="45"/>
            </a:xfrm>
            <a:custGeom>
              <a:avLst/>
              <a:gdLst>
                <a:gd name="T0" fmla="*/ 0 w 20"/>
                <a:gd name="T1" fmla="*/ 9 h 19"/>
                <a:gd name="T2" fmla="*/ 10 w 20"/>
                <a:gd name="T3" fmla="*/ 19 h 19"/>
                <a:gd name="T4" fmla="*/ 20 w 20"/>
                <a:gd name="T5" fmla="*/ 10 h 19"/>
                <a:gd name="T6" fmla="*/ 10 w 20"/>
                <a:gd name="T7" fmla="*/ 0 h 19"/>
                <a:gd name="T8" fmla="*/ 0 w 20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0" y="9"/>
                  </a:move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20" y="15"/>
                    <a:pt x="20" y="10"/>
                  </a:cubicBez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29"/>
            <p:cNvSpPr/>
            <p:nvPr/>
          </p:nvSpPr>
          <p:spPr bwMode="auto">
            <a:xfrm>
              <a:off x="3887" y="1471"/>
              <a:ext cx="54" cy="54"/>
            </a:xfrm>
            <a:custGeom>
              <a:avLst/>
              <a:gdLst>
                <a:gd name="T0" fmla="*/ 0 w 23"/>
                <a:gd name="T1" fmla="*/ 12 h 23"/>
                <a:gd name="T2" fmla="*/ 11 w 23"/>
                <a:gd name="T3" fmla="*/ 23 h 23"/>
                <a:gd name="T4" fmla="*/ 23 w 23"/>
                <a:gd name="T5" fmla="*/ 12 h 23"/>
                <a:gd name="T6" fmla="*/ 12 w 23"/>
                <a:gd name="T7" fmla="*/ 1 h 23"/>
                <a:gd name="T8" fmla="*/ 0 w 23"/>
                <a:gd name="T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0" y="12"/>
                  </a:moveTo>
                  <a:cubicBezTo>
                    <a:pt x="0" y="18"/>
                    <a:pt x="5" y="23"/>
                    <a:pt x="11" y="23"/>
                  </a:cubicBezTo>
                  <a:cubicBezTo>
                    <a:pt x="18" y="23"/>
                    <a:pt x="23" y="18"/>
                    <a:pt x="23" y="12"/>
                  </a:cubicBezTo>
                  <a:cubicBezTo>
                    <a:pt x="23" y="6"/>
                    <a:pt x="18" y="1"/>
                    <a:pt x="12" y="1"/>
                  </a:cubicBezTo>
                  <a:cubicBezTo>
                    <a:pt x="6" y="0"/>
                    <a:pt x="0" y="5"/>
                    <a:pt x="0" y="12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Freeform 30"/>
            <p:cNvSpPr/>
            <p:nvPr/>
          </p:nvSpPr>
          <p:spPr bwMode="auto">
            <a:xfrm>
              <a:off x="3839" y="1466"/>
              <a:ext cx="52" cy="52"/>
            </a:xfrm>
            <a:custGeom>
              <a:avLst/>
              <a:gdLst>
                <a:gd name="T0" fmla="*/ 0 w 22"/>
                <a:gd name="T1" fmla="*/ 11 h 22"/>
                <a:gd name="T2" fmla="*/ 11 w 22"/>
                <a:gd name="T3" fmla="*/ 22 h 22"/>
                <a:gd name="T4" fmla="*/ 22 w 22"/>
                <a:gd name="T5" fmla="*/ 11 h 22"/>
                <a:gd name="T6" fmla="*/ 11 w 22"/>
                <a:gd name="T7" fmla="*/ 0 h 22"/>
                <a:gd name="T8" fmla="*/ 0 w 22"/>
                <a:gd name="T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0" y="11"/>
                  </a:moveTo>
                  <a:cubicBezTo>
                    <a:pt x="0" y="17"/>
                    <a:pt x="4" y="22"/>
                    <a:pt x="11" y="22"/>
                  </a:cubicBezTo>
                  <a:cubicBezTo>
                    <a:pt x="17" y="22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Freeform 31"/>
            <p:cNvSpPr/>
            <p:nvPr/>
          </p:nvSpPr>
          <p:spPr bwMode="auto">
            <a:xfrm>
              <a:off x="3660" y="1476"/>
              <a:ext cx="334" cy="272"/>
            </a:xfrm>
            <a:custGeom>
              <a:avLst/>
              <a:gdLst>
                <a:gd name="T0" fmla="*/ 28 w 140"/>
                <a:gd name="T1" fmla="*/ 19 h 115"/>
                <a:gd name="T2" fmla="*/ 83 w 140"/>
                <a:gd name="T3" fmla="*/ 7 h 115"/>
                <a:gd name="T4" fmla="*/ 116 w 140"/>
                <a:gd name="T5" fmla="*/ 16 h 115"/>
                <a:gd name="T6" fmla="*/ 130 w 140"/>
                <a:gd name="T7" fmla="*/ 2 h 115"/>
                <a:gd name="T8" fmla="*/ 136 w 140"/>
                <a:gd name="T9" fmla="*/ 27 h 115"/>
                <a:gd name="T10" fmla="*/ 113 w 140"/>
                <a:gd name="T11" fmla="*/ 42 h 115"/>
                <a:gd name="T12" fmla="*/ 50 w 140"/>
                <a:gd name="T13" fmla="*/ 35 h 115"/>
                <a:gd name="T14" fmla="*/ 39 w 140"/>
                <a:gd name="T15" fmla="*/ 115 h 115"/>
                <a:gd name="T16" fmla="*/ 28 w 140"/>
                <a:gd name="T17" fmla="*/ 1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15">
                  <a:moveTo>
                    <a:pt x="28" y="19"/>
                  </a:moveTo>
                  <a:cubicBezTo>
                    <a:pt x="46" y="2"/>
                    <a:pt x="65" y="7"/>
                    <a:pt x="83" y="7"/>
                  </a:cubicBezTo>
                  <a:cubicBezTo>
                    <a:pt x="94" y="7"/>
                    <a:pt x="110" y="12"/>
                    <a:pt x="116" y="16"/>
                  </a:cubicBezTo>
                  <a:cubicBezTo>
                    <a:pt x="114" y="5"/>
                    <a:pt x="122" y="0"/>
                    <a:pt x="130" y="2"/>
                  </a:cubicBezTo>
                  <a:cubicBezTo>
                    <a:pt x="135" y="4"/>
                    <a:pt x="140" y="11"/>
                    <a:pt x="136" y="27"/>
                  </a:cubicBezTo>
                  <a:cubicBezTo>
                    <a:pt x="133" y="43"/>
                    <a:pt x="113" y="42"/>
                    <a:pt x="113" y="42"/>
                  </a:cubicBezTo>
                  <a:cubicBezTo>
                    <a:pt x="91" y="41"/>
                    <a:pt x="50" y="35"/>
                    <a:pt x="50" y="35"/>
                  </a:cubicBezTo>
                  <a:cubicBezTo>
                    <a:pt x="50" y="35"/>
                    <a:pt x="62" y="57"/>
                    <a:pt x="39" y="115"/>
                  </a:cubicBezTo>
                  <a:cubicBezTo>
                    <a:pt x="23" y="89"/>
                    <a:pt x="0" y="46"/>
                    <a:pt x="28" y="19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32"/>
            <p:cNvSpPr/>
            <p:nvPr/>
          </p:nvSpPr>
          <p:spPr bwMode="auto">
            <a:xfrm>
              <a:off x="3746" y="1632"/>
              <a:ext cx="55" cy="59"/>
            </a:xfrm>
            <a:custGeom>
              <a:avLst/>
              <a:gdLst>
                <a:gd name="T0" fmla="*/ 0 w 23"/>
                <a:gd name="T1" fmla="*/ 12 h 25"/>
                <a:gd name="T2" fmla="*/ 11 w 23"/>
                <a:gd name="T3" fmla="*/ 25 h 25"/>
                <a:gd name="T4" fmla="*/ 23 w 23"/>
                <a:gd name="T5" fmla="*/ 13 h 25"/>
                <a:gd name="T6" fmla="*/ 12 w 23"/>
                <a:gd name="T7" fmla="*/ 0 h 25"/>
                <a:gd name="T8" fmla="*/ 0 w 23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0" y="12"/>
                  </a:moveTo>
                  <a:cubicBezTo>
                    <a:pt x="0" y="19"/>
                    <a:pt x="5" y="25"/>
                    <a:pt x="11" y="25"/>
                  </a:cubicBezTo>
                  <a:cubicBezTo>
                    <a:pt x="17" y="25"/>
                    <a:pt x="22" y="20"/>
                    <a:pt x="23" y="13"/>
                  </a:cubicBezTo>
                  <a:cubicBezTo>
                    <a:pt x="23" y="6"/>
                    <a:pt x="18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33"/>
            <p:cNvSpPr/>
            <p:nvPr/>
          </p:nvSpPr>
          <p:spPr bwMode="auto">
            <a:xfrm>
              <a:off x="3815" y="1635"/>
              <a:ext cx="41" cy="42"/>
            </a:xfrm>
            <a:custGeom>
              <a:avLst/>
              <a:gdLst>
                <a:gd name="T0" fmla="*/ 1 w 17"/>
                <a:gd name="T1" fmla="*/ 10 h 18"/>
                <a:gd name="T2" fmla="*/ 10 w 17"/>
                <a:gd name="T3" fmla="*/ 17 h 18"/>
                <a:gd name="T4" fmla="*/ 17 w 17"/>
                <a:gd name="T5" fmla="*/ 8 h 18"/>
                <a:gd name="T6" fmla="*/ 8 w 17"/>
                <a:gd name="T7" fmla="*/ 0 h 18"/>
                <a:gd name="T8" fmla="*/ 1 w 1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" y="10"/>
                  </a:moveTo>
                  <a:cubicBezTo>
                    <a:pt x="1" y="14"/>
                    <a:pt x="5" y="18"/>
                    <a:pt x="10" y="17"/>
                  </a:cubicBezTo>
                  <a:cubicBezTo>
                    <a:pt x="14" y="17"/>
                    <a:pt x="17" y="12"/>
                    <a:pt x="17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1"/>
                    <a:pt x="0" y="5"/>
                    <a:pt x="1" y="10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34"/>
            <p:cNvSpPr/>
            <p:nvPr/>
          </p:nvSpPr>
          <p:spPr bwMode="auto">
            <a:xfrm>
              <a:off x="3915" y="1632"/>
              <a:ext cx="45" cy="43"/>
            </a:xfrm>
            <a:custGeom>
              <a:avLst/>
              <a:gdLst>
                <a:gd name="T0" fmla="*/ 12 w 19"/>
                <a:gd name="T1" fmla="*/ 1 h 18"/>
                <a:gd name="T2" fmla="*/ 1 w 19"/>
                <a:gd name="T3" fmla="*/ 6 h 18"/>
                <a:gd name="T4" fmla="*/ 7 w 19"/>
                <a:gd name="T5" fmla="*/ 17 h 18"/>
                <a:gd name="T6" fmla="*/ 17 w 19"/>
                <a:gd name="T7" fmla="*/ 11 h 18"/>
                <a:gd name="T8" fmla="*/ 12 w 19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2" y="1"/>
                  </a:moveTo>
                  <a:cubicBezTo>
                    <a:pt x="7" y="0"/>
                    <a:pt x="3" y="2"/>
                    <a:pt x="1" y="6"/>
                  </a:cubicBezTo>
                  <a:cubicBezTo>
                    <a:pt x="0" y="11"/>
                    <a:pt x="3" y="15"/>
                    <a:pt x="7" y="17"/>
                  </a:cubicBezTo>
                  <a:cubicBezTo>
                    <a:pt x="11" y="18"/>
                    <a:pt x="16" y="16"/>
                    <a:pt x="17" y="11"/>
                  </a:cubicBezTo>
                  <a:cubicBezTo>
                    <a:pt x="19" y="7"/>
                    <a:pt x="16" y="3"/>
                    <a:pt x="12" y="1"/>
                  </a:cubicBezTo>
                  <a:close/>
                </a:path>
              </a:pathLst>
            </a:custGeom>
            <a:solidFill>
              <a:srgbClr val="7A4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35"/>
            <p:cNvSpPr/>
            <p:nvPr/>
          </p:nvSpPr>
          <p:spPr bwMode="auto">
            <a:xfrm>
              <a:off x="3724" y="1831"/>
              <a:ext cx="225" cy="409"/>
            </a:xfrm>
            <a:custGeom>
              <a:avLst/>
              <a:gdLst>
                <a:gd name="T0" fmla="*/ 0 w 94"/>
                <a:gd name="T1" fmla="*/ 12 h 172"/>
                <a:gd name="T2" fmla="*/ 11 w 94"/>
                <a:gd name="T3" fmla="*/ 0 h 172"/>
                <a:gd name="T4" fmla="*/ 82 w 94"/>
                <a:gd name="T5" fmla="*/ 0 h 172"/>
                <a:gd name="T6" fmla="*/ 94 w 94"/>
                <a:gd name="T7" fmla="*/ 12 h 172"/>
                <a:gd name="T8" fmla="*/ 94 w 94"/>
                <a:gd name="T9" fmla="*/ 172 h 172"/>
                <a:gd name="T10" fmla="*/ 0 w 94"/>
                <a:gd name="T11" fmla="*/ 172 h 172"/>
                <a:gd name="T12" fmla="*/ 0 w 94"/>
                <a:gd name="T13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72">
                  <a:moveTo>
                    <a:pt x="0" y="12"/>
                  </a:moveTo>
                  <a:cubicBezTo>
                    <a:pt x="0" y="5"/>
                    <a:pt x="5" y="0"/>
                    <a:pt x="1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4" y="5"/>
                    <a:pt x="94" y="1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0" y="172"/>
                    <a:pt x="0" y="172"/>
                    <a:pt x="0" y="17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Freeform 36"/>
            <p:cNvSpPr/>
            <p:nvPr/>
          </p:nvSpPr>
          <p:spPr bwMode="auto">
            <a:xfrm>
              <a:off x="3724" y="2211"/>
              <a:ext cx="222" cy="119"/>
            </a:xfrm>
            <a:custGeom>
              <a:avLst/>
              <a:gdLst>
                <a:gd name="T0" fmla="*/ 93 w 93"/>
                <a:gd name="T1" fmla="*/ 0 h 50"/>
                <a:gd name="T2" fmla="*/ 93 w 93"/>
                <a:gd name="T3" fmla="*/ 26 h 50"/>
                <a:gd name="T4" fmla="*/ 69 w 93"/>
                <a:gd name="T5" fmla="*/ 50 h 50"/>
                <a:gd name="T6" fmla="*/ 24 w 93"/>
                <a:gd name="T7" fmla="*/ 50 h 50"/>
                <a:gd name="T8" fmla="*/ 0 w 93"/>
                <a:gd name="T9" fmla="*/ 26 h 50"/>
                <a:gd name="T10" fmla="*/ 0 w 93"/>
                <a:gd name="T11" fmla="*/ 0 h 50"/>
                <a:gd name="T12" fmla="*/ 93 w 93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0">
                  <a:moveTo>
                    <a:pt x="93" y="0"/>
                  </a:moveTo>
                  <a:cubicBezTo>
                    <a:pt x="93" y="26"/>
                    <a:pt x="93" y="26"/>
                    <a:pt x="93" y="26"/>
                  </a:cubicBezTo>
                  <a:cubicBezTo>
                    <a:pt x="93" y="40"/>
                    <a:pt x="82" y="50"/>
                    <a:pt x="69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11" y="50"/>
                    <a:pt x="0" y="40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3" y="0"/>
                  </a:lnTo>
                  <a:close/>
                </a:path>
              </a:pathLst>
            </a:cu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Rectangle 37"/>
            <p:cNvSpPr>
              <a:spLocks noChangeArrowheads="1"/>
            </p:cNvSpPr>
            <p:nvPr/>
          </p:nvSpPr>
          <p:spPr bwMode="auto">
            <a:xfrm>
              <a:off x="3741" y="2311"/>
              <a:ext cx="72" cy="204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Oval 38"/>
            <p:cNvSpPr>
              <a:spLocks noChangeArrowheads="1"/>
            </p:cNvSpPr>
            <p:nvPr/>
          </p:nvSpPr>
          <p:spPr bwMode="auto">
            <a:xfrm>
              <a:off x="3741" y="2484"/>
              <a:ext cx="72" cy="71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Oval 39"/>
            <p:cNvSpPr>
              <a:spLocks noChangeArrowheads="1"/>
            </p:cNvSpPr>
            <p:nvPr/>
          </p:nvSpPr>
          <p:spPr bwMode="auto">
            <a:xfrm>
              <a:off x="3741" y="2282"/>
              <a:ext cx="72" cy="71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Rectangle 40"/>
            <p:cNvSpPr>
              <a:spLocks noChangeArrowheads="1"/>
            </p:cNvSpPr>
            <p:nvPr/>
          </p:nvSpPr>
          <p:spPr bwMode="auto">
            <a:xfrm>
              <a:off x="3741" y="2527"/>
              <a:ext cx="72" cy="251"/>
            </a:xfrm>
            <a:prstGeom prst="rect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Oval 41"/>
            <p:cNvSpPr>
              <a:spLocks noChangeArrowheads="1"/>
            </p:cNvSpPr>
            <p:nvPr/>
          </p:nvSpPr>
          <p:spPr bwMode="auto">
            <a:xfrm>
              <a:off x="3741" y="2486"/>
              <a:ext cx="72" cy="71"/>
            </a:xfrm>
            <a:prstGeom prst="ellipse">
              <a:avLst/>
            </a:pr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Freeform 42"/>
            <p:cNvSpPr/>
            <p:nvPr/>
          </p:nvSpPr>
          <p:spPr bwMode="auto">
            <a:xfrm>
              <a:off x="3739" y="2783"/>
              <a:ext cx="176" cy="62"/>
            </a:xfrm>
            <a:custGeom>
              <a:avLst/>
              <a:gdLst>
                <a:gd name="T0" fmla="*/ 7 w 74"/>
                <a:gd name="T1" fmla="*/ 0 h 26"/>
                <a:gd name="T2" fmla="*/ 30 w 74"/>
                <a:gd name="T3" fmla="*/ 1 h 26"/>
                <a:gd name="T4" fmla="*/ 33 w 74"/>
                <a:gd name="T5" fmla="*/ 2 h 26"/>
                <a:gd name="T6" fmla="*/ 71 w 74"/>
                <a:gd name="T7" fmla="*/ 18 h 26"/>
                <a:gd name="T8" fmla="*/ 73 w 74"/>
                <a:gd name="T9" fmla="*/ 23 h 26"/>
                <a:gd name="T10" fmla="*/ 68 w 74"/>
                <a:gd name="T11" fmla="*/ 26 h 26"/>
                <a:gd name="T12" fmla="*/ 5 w 74"/>
                <a:gd name="T13" fmla="*/ 22 h 26"/>
                <a:gd name="T14" fmla="*/ 0 w 74"/>
                <a:gd name="T15" fmla="*/ 18 h 26"/>
                <a:gd name="T16" fmla="*/ 1 w 74"/>
                <a:gd name="T17" fmla="*/ 3 h 26"/>
                <a:gd name="T18" fmla="*/ 7 w 74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6">
                  <a:moveTo>
                    <a:pt x="7" y="0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2" y="1"/>
                    <a:pt x="33" y="2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3" y="19"/>
                    <a:pt x="74" y="21"/>
                    <a:pt x="73" y="23"/>
                  </a:cubicBezTo>
                  <a:cubicBezTo>
                    <a:pt x="73" y="25"/>
                    <a:pt x="70" y="26"/>
                    <a:pt x="68" y="26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43"/>
            <p:cNvSpPr/>
            <p:nvPr/>
          </p:nvSpPr>
          <p:spPr bwMode="auto">
            <a:xfrm>
              <a:off x="3736" y="2757"/>
              <a:ext cx="184" cy="92"/>
            </a:xfrm>
            <a:custGeom>
              <a:avLst/>
              <a:gdLst>
                <a:gd name="T0" fmla="*/ 33 w 77"/>
                <a:gd name="T1" fmla="*/ 1 h 39"/>
                <a:gd name="T2" fmla="*/ 1 w 77"/>
                <a:gd name="T3" fmla="*/ 0 h 39"/>
                <a:gd name="T4" fmla="*/ 0 w 77"/>
                <a:gd name="T5" fmla="*/ 25 h 39"/>
                <a:gd name="T6" fmla="*/ 8 w 77"/>
                <a:gd name="T7" fmla="*/ 34 h 39"/>
                <a:gd name="T8" fmla="*/ 71 w 77"/>
                <a:gd name="T9" fmla="*/ 38 h 39"/>
                <a:gd name="T10" fmla="*/ 76 w 77"/>
                <a:gd name="T11" fmla="*/ 34 h 39"/>
                <a:gd name="T12" fmla="*/ 70 w 77"/>
                <a:gd name="T13" fmla="*/ 27 h 39"/>
                <a:gd name="T14" fmla="*/ 33 w 77"/>
                <a:gd name="T15" fmla="*/ 11 h 39"/>
                <a:gd name="T16" fmla="*/ 33 w 77"/>
                <a:gd name="T1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39">
                  <a:moveTo>
                    <a:pt x="33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32"/>
                    <a:pt x="8" y="34"/>
                  </a:cubicBezTo>
                  <a:cubicBezTo>
                    <a:pt x="16" y="35"/>
                    <a:pt x="71" y="38"/>
                    <a:pt x="71" y="38"/>
                  </a:cubicBezTo>
                  <a:cubicBezTo>
                    <a:pt x="71" y="38"/>
                    <a:pt x="75" y="39"/>
                    <a:pt x="76" y="34"/>
                  </a:cubicBezTo>
                  <a:cubicBezTo>
                    <a:pt x="77" y="28"/>
                    <a:pt x="72" y="28"/>
                    <a:pt x="70" y="27"/>
                  </a:cubicBezTo>
                  <a:cubicBezTo>
                    <a:pt x="33" y="11"/>
                    <a:pt x="33" y="11"/>
                    <a:pt x="33" y="11"/>
                  </a:cubicBezTo>
                  <a:lnTo>
                    <a:pt x="33" y="1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Freeform 44"/>
            <p:cNvSpPr/>
            <p:nvPr/>
          </p:nvSpPr>
          <p:spPr bwMode="auto">
            <a:xfrm>
              <a:off x="3722" y="2766"/>
              <a:ext cx="219" cy="86"/>
            </a:xfrm>
            <a:custGeom>
              <a:avLst/>
              <a:gdLst>
                <a:gd name="T0" fmla="*/ 7 w 92"/>
                <a:gd name="T1" fmla="*/ 1 h 36"/>
                <a:gd name="T2" fmla="*/ 22 w 92"/>
                <a:gd name="T3" fmla="*/ 14 h 36"/>
                <a:gd name="T4" fmla="*/ 40 w 92"/>
                <a:gd name="T5" fmla="*/ 2 h 36"/>
                <a:gd name="T6" fmla="*/ 89 w 92"/>
                <a:gd name="T7" fmla="*/ 26 h 36"/>
                <a:gd name="T8" fmla="*/ 87 w 92"/>
                <a:gd name="T9" fmla="*/ 35 h 36"/>
                <a:gd name="T10" fmla="*/ 4 w 92"/>
                <a:gd name="T11" fmla="*/ 31 h 36"/>
                <a:gd name="T12" fmla="*/ 7 w 92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36">
                  <a:moveTo>
                    <a:pt x="7" y="1"/>
                  </a:moveTo>
                  <a:cubicBezTo>
                    <a:pt x="9" y="1"/>
                    <a:pt x="13" y="13"/>
                    <a:pt x="22" y="14"/>
                  </a:cubicBezTo>
                  <a:cubicBezTo>
                    <a:pt x="33" y="15"/>
                    <a:pt x="40" y="2"/>
                    <a:pt x="40" y="2"/>
                  </a:cubicBezTo>
                  <a:cubicBezTo>
                    <a:pt x="40" y="2"/>
                    <a:pt x="64" y="14"/>
                    <a:pt x="89" y="26"/>
                  </a:cubicBezTo>
                  <a:cubicBezTo>
                    <a:pt x="91" y="27"/>
                    <a:pt x="92" y="35"/>
                    <a:pt x="87" y="35"/>
                  </a:cubicBezTo>
                  <a:cubicBezTo>
                    <a:pt x="83" y="36"/>
                    <a:pt x="8" y="36"/>
                    <a:pt x="4" y="31"/>
                  </a:cubicBezTo>
                  <a:cubicBezTo>
                    <a:pt x="0" y="26"/>
                    <a:pt x="4" y="0"/>
                    <a:pt x="7" y="1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Rectangle 45"/>
            <p:cNvSpPr>
              <a:spLocks noChangeArrowheads="1"/>
            </p:cNvSpPr>
            <p:nvPr/>
          </p:nvSpPr>
          <p:spPr bwMode="auto">
            <a:xfrm>
              <a:off x="3727" y="2261"/>
              <a:ext cx="97" cy="135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Rectangle 46"/>
            <p:cNvSpPr>
              <a:spLocks noChangeArrowheads="1"/>
            </p:cNvSpPr>
            <p:nvPr/>
          </p:nvSpPr>
          <p:spPr bwMode="auto">
            <a:xfrm>
              <a:off x="3848" y="2270"/>
              <a:ext cx="98" cy="126"/>
            </a:xfrm>
            <a:prstGeom prst="rect">
              <a:avLst/>
            </a:prstGeom>
            <a:solidFill>
              <a:srgbClr val="485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2" name="Freeform 47"/>
            <p:cNvSpPr/>
            <p:nvPr/>
          </p:nvSpPr>
          <p:spPr bwMode="auto">
            <a:xfrm>
              <a:off x="3514" y="1549"/>
              <a:ext cx="74" cy="218"/>
            </a:xfrm>
            <a:custGeom>
              <a:avLst/>
              <a:gdLst>
                <a:gd name="T0" fmla="*/ 10 w 74"/>
                <a:gd name="T1" fmla="*/ 218 h 218"/>
                <a:gd name="T2" fmla="*/ 0 w 74"/>
                <a:gd name="T3" fmla="*/ 2 h 218"/>
                <a:gd name="T4" fmla="*/ 65 w 74"/>
                <a:gd name="T5" fmla="*/ 0 h 218"/>
                <a:gd name="T6" fmla="*/ 74 w 74"/>
                <a:gd name="T7" fmla="*/ 216 h 218"/>
                <a:gd name="T8" fmla="*/ 10 w 74"/>
                <a:gd name="T9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18">
                  <a:moveTo>
                    <a:pt x="10" y="218"/>
                  </a:moveTo>
                  <a:lnTo>
                    <a:pt x="0" y="2"/>
                  </a:lnTo>
                  <a:lnTo>
                    <a:pt x="65" y="0"/>
                  </a:lnTo>
                  <a:lnTo>
                    <a:pt x="74" y="216"/>
                  </a:lnTo>
                  <a:lnTo>
                    <a:pt x="10" y="218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Freeform 48"/>
            <p:cNvSpPr/>
            <p:nvPr/>
          </p:nvSpPr>
          <p:spPr bwMode="auto">
            <a:xfrm>
              <a:off x="3524" y="1734"/>
              <a:ext cx="64" cy="71"/>
            </a:xfrm>
            <a:custGeom>
              <a:avLst/>
              <a:gdLst>
                <a:gd name="T0" fmla="*/ 14 w 27"/>
                <a:gd name="T1" fmla="*/ 30 h 30"/>
                <a:gd name="T2" fmla="*/ 0 w 27"/>
                <a:gd name="T3" fmla="*/ 16 h 30"/>
                <a:gd name="T4" fmla="*/ 13 w 27"/>
                <a:gd name="T5" fmla="*/ 0 h 30"/>
                <a:gd name="T6" fmla="*/ 27 w 27"/>
                <a:gd name="T7" fmla="*/ 15 h 30"/>
                <a:gd name="T8" fmla="*/ 14 w 27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4" y="30"/>
                  </a:moveTo>
                  <a:cubicBezTo>
                    <a:pt x="6" y="30"/>
                    <a:pt x="0" y="24"/>
                    <a:pt x="0" y="16"/>
                  </a:cubicBezTo>
                  <a:cubicBezTo>
                    <a:pt x="0" y="8"/>
                    <a:pt x="5" y="1"/>
                    <a:pt x="13" y="0"/>
                  </a:cubicBezTo>
                  <a:cubicBezTo>
                    <a:pt x="20" y="0"/>
                    <a:pt x="26" y="6"/>
                    <a:pt x="27" y="15"/>
                  </a:cubicBezTo>
                  <a:cubicBezTo>
                    <a:pt x="27" y="23"/>
                    <a:pt x="21" y="30"/>
                    <a:pt x="14" y="30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49"/>
            <p:cNvSpPr/>
            <p:nvPr/>
          </p:nvSpPr>
          <p:spPr bwMode="auto">
            <a:xfrm>
              <a:off x="3502" y="1471"/>
              <a:ext cx="91" cy="97"/>
            </a:xfrm>
            <a:custGeom>
              <a:avLst/>
              <a:gdLst>
                <a:gd name="T0" fmla="*/ 38 w 38"/>
                <a:gd name="T1" fmla="*/ 28 h 41"/>
                <a:gd name="T2" fmla="*/ 28 w 38"/>
                <a:gd name="T3" fmla="*/ 39 h 41"/>
                <a:gd name="T4" fmla="*/ 13 w 38"/>
                <a:gd name="T5" fmla="*/ 41 h 41"/>
                <a:gd name="T6" fmla="*/ 2 w 38"/>
                <a:gd name="T7" fmla="*/ 31 h 41"/>
                <a:gd name="T8" fmla="*/ 0 w 38"/>
                <a:gd name="T9" fmla="*/ 13 h 41"/>
                <a:gd name="T10" fmla="*/ 10 w 38"/>
                <a:gd name="T11" fmla="*/ 2 h 41"/>
                <a:gd name="T12" fmla="*/ 25 w 38"/>
                <a:gd name="T13" fmla="*/ 0 h 41"/>
                <a:gd name="T14" fmla="*/ 36 w 38"/>
                <a:gd name="T15" fmla="*/ 10 h 41"/>
                <a:gd name="T16" fmla="*/ 38 w 38"/>
                <a:gd name="T17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38" y="28"/>
                  </a:moveTo>
                  <a:cubicBezTo>
                    <a:pt x="38" y="34"/>
                    <a:pt x="34" y="39"/>
                    <a:pt x="28" y="39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8" y="41"/>
                    <a:pt x="2" y="37"/>
                    <a:pt x="2" y="3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4" y="2"/>
                    <a:pt x="10" y="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5" y="4"/>
                    <a:pt x="36" y="10"/>
                  </a:cubicBezTo>
                  <a:lnTo>
                    <a:pt x="38" y="28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50"/>
            <p:cNvSpPr/>
            <p:nvPr/>
          </p:nvSpPr>
          <p:spPr bwMode="auto">
            <a:xfrm>
              <a:off x="3555" y="1490"/>
              <a:ext cx="48" cy="31"/>
            </a:xfrm>
            <a:custGeom>
              <a:avLst/>
              <a:gdLst>
                <a:gd name="T0" fmla="*/ 6 w 20"/>
                <a:gd name="T1" fmla="*/ 12 h 13"/>
                <a:gd name="T2" fmla="*/ 0 w 20"/>
                <a:gd name="T3" fmla="*/ 7 h 13"/>
                <a:gd name="T4" fmla="*/ 0 w 20"/>
                <a:gd name="T5" fmla="*/ 7 h 13"/>
                <a:gd name="T6" fmla="*/ 5 w 20"/>
                <a:gd name="T7" fmla="*/ 1 h 13"/>
                <a:gd name="T8" fmla="*/ 14 w 20"/>
                <a:gd name="T9" fmla="*/ 0 h 13"/>
                <a:gd name="T10" fmla="*/ 20 w 20"/>
                <a:gd name="T11" fmla="*/ 5 h 13"/>
                <a:gd name="T12" fmla="*/ 20 w 20"/>
                <a:gd name="T13" fmla="*/ 5 h 13"/>
                <a:gd name="T14" fmla="*/ 15 w 20"/>
                <a:gd name="T15" fmla="*/ 11 h 13"/>
                <a:gd name="T16" fmla="*/ 6 w 20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3">
                  <a:moveTo>
                    <a:pt x="6" y="12"/>
                  </a:moveTo>
                  <a:cubicBezTo>
                    <a:pt x="3" y="13"/>
                    <a:pt x="0" y="10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2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8"/>
                    <a:pt x="18" y="11"/>
                    <a:pt x="15" y="11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51"/>
            <p:cNvSpPr/>
            <p:nvPr/>
          </p:nvSpPr>
          <p:spPr bwMode="auto">
            <a:xfrm>
              <a:off x="3545" y="1499"/>
              <a:ext cx="65" cy="69"/>
            </a:xfrm>
            <a:custGeom>
              <a:avLst/>
              <a:gdLst>
                <a:gd name="T0" fmla="*/ 4 w 27"/>
                <a:gd name="T1" fmla="*/ 25 h 29"/>
                <a:gd name="T2" fmla="*/ 6 w 27"/>
                <a:gd name="T3" fmla="*/ 8 h 29"/>
                <a:gd name="T4" fmla="*/ 23 w 27"/>
                <a:gd name="T5" fmla="*/ 3 h 29"/>
                <a:gd name="T6" fmla="*/ 21 w 27"/>
                <a:gd name="T7" fmla="*/ 21 h 29"/>
                <a:gd name="T8" fmla="*/ 4 w 27"/>
                <a:gd name="T9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9">
                  <a:moveTo>
                    <a:pt x="4" y="25"/>
                  </a:moveTo>
                  <a:cubicBezTo>
                    <a:pt x="0" y="22"/>
                    <a:pt x="0" y="14"/>
                    <a:pt x="6" y="8"/>
                  </a:cubicBezTo>
                  <a:cubicBezTo>
                    <a:pt x="11" y="2"/>
                    <a:pt x="18" y="0"/>
                    <a:pt x="23" y="3"/>
                  </a:cubicBezTo>
                  <a:cubicBezTo>
                    <a:pt x="27" y="7"/>
                    <a:pt x="26" y="15"/>
                    <a:pt x="21" y="21"/>
                  </a:cubicBezTo>
                  <a:cubicBezTo>
                    <a:pt x="16" y="27"/>
                    <a:pt x="8" y="29"/>
                    <a:pt x="4" y="25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52"/>
            <p:cNvSpPr/>
            <p:nvPr/>
          </p:nvSpPr>
          <p:spPr bwMode="auto">
            <a:xfrm>
              <a:off x="3574" y="1487"/>
              <a:ext cx="33" cy="53"/>
            </a:xfrm>
            <a:custGeom>
              <a:avLst/>
              <a:gdLst>
                <a:gd name="T0" fmla="*/ 1 w 14"/>
                <a:gd name="T1" fmla="*/ 7 h 22"/>
                <a:gd name="T2" fmla="*/ 6 w 14"/>
                <a:gd name="T3" fmla="*/ 1 h 22"/>
                <a:gd name="T4" fmla="*/ 6 w 14"/>
                <a:gd name="T5" fmla="*/ 1 h 22"/>
                <a:gd name="T6" fmla="*/ 12 w 14"/>
                <a:gd name="T7" fmla="*/ 6 h 22"/>
                <a:gd name="T8" fmla="*/ 13 w 14"/>
                <a:gd name="T9" fmla="*/ 15 h 22"/>
                <a:gd name="T10" fmla="*/ 8 w 14"/>
                <a:gd name="T11" fmla="*/ 21 h 22"/>
                <a:gd name="T12" fmla="*/ 8 w 14"/>
                <a:gd name="T13" fmla="*/ 21 h 22"/>
                <a:gd name="T14" fmla="*/ 2 w 14"/>
                <a:gd name="T15" fmla="*/ 16 h 22"/>
                <a:gd name="T16" fmla="*/ 1 w 14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2">
                  <a:moveTo>
                    <a:pt x="1" y="7"/>
                  </a:moveTo>
                  <a:cubicBezTo>
                    <a:pt x="0" y="4"/>
                    <a:pt x="3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8"/>
                    <a:pt x="11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5" y="22"/>
                    <a:pt x="2" y="20"/>
                    <a:pt x="2" y="16"/>
                  </a:cubicBezTo>
                  <a:lnTo>
                    <a:pt x="1" y="7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53"/>
            <p:cNvSpPr/>
            <p:nvPr/>
          </p:nvSpPr>
          <p:spPr bwMode="auto">
            <a:xfrm>
              <a:off x="3550" y="1748"/>
              <a:ext cx="208" cy="164"/>
            </a:xfrm>
            <a:custGeom>
              <a:avLst/>
              <a:gdLst>
                <a:gd name="T0" fmla="*/ 36 w 208"/>
                <a:gd name="T1" fmla="*/ 0 h 164"/>
                <a:gd name="T2" fmla="*/ 208 w 208"/>
                <a:gd name="T3" fmla="*/ 105 h 164"/>
                <a:gd name="T4" fmla="*/ 172 w 208"/>
                <a:gd name="T5" fmla="*/ 164 h 164"/>
                <a:gd name="T6" fmla="*/ 0 w 208"/>
                <a:gd name="T7" fmla="*/ 62 h 164"/>
                <a:gd name="T8" fmla="*/ 36 w 208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64">
                  <a:moveTo>
                    <a:pt x="36" y="0"/>
                  </a:moveTo>
                  <a:lnTo>
                    <a:pt x="208" y="105"/>
                  </a:lnTo>
                  <a:lnTo>
                    <a:pt x="172" y="164"/>
                  </a:lnTo>
                  <a:lnTo>
                    <a:pt x="0" y="6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9" name="Freeform 54"/>
            <p:cNvSpPr/>
            <p:nvPr/>
          </p:nvSpPr>
          <p:spPr bwMode="auto">
            <a:xfrm>
              <a:off x="3524" y="1737"/>
              <a:ext cx="79" cy="80"/>
            </a:xfrm>
            <a:custGeom>
              <a:avLst/>
              <a:gdLst>
                <a:gd name="T0" fmla="*/ 4 w 33"/>
                <a:gd name="T1" fmla="*/ 9 h 34"/>
                <a:gd name="T2" fmla="*/ 24 w 33"/>
                <a:gd name="T3" fmla="*/ 4 h 34"/>
                <a:gd name="T4" fmla="*/ 29 w 33"/>
                <a:gd name="T5" fmla="*/ 24 h 34"/>
                <a:gd name="T6" fmla="*/ 9 w 33"/>
                <a:gd name="T7" fmla="*/ 29 h 34"/>
                <a:gd name="T8" fmla="*/ 4 w 33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4" y="9"/>
                  </a:moveTo>
                  <a:cubicBezTo>
                    <a:pt x="8" y="2"/>
                    <a:pt x="17" y="0"/>
                    <a:pt x="24" y="4"/>
                  </a:cubicBezTo>
                  <a:cubicBezTo>
                    <a:pt x="31" y="8"/>
                    <a:pt x="33" y="17"/>
                    <a:pt x="29" y="24"/>
                  </a:cubicBezTo>
                  <a:cubicBezTo>
                    <a:pt x="25" y="31"/>
                    <a:pt x="16" y="34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Freeform 55"/>
            <p:cNvSpPr/>
            <p:nvPr/>
          </p:nvSpPr>
          <p:spPr bwMode="auto">
            <a:xfrm>
              <a:off x="3696" y="1841"/>
              <a:ext cx="78" cy="78"/>
            </a:xfrm>
            <a:custGeom>
              <a:avLst/>
              <a:gdLst>
                <a:gd name="T0" fmla="*/ 4 w 33"/>
                <a:gd name="T1" fmla="*/ 9 h 33"/>
                <a:gd name="T2" fmla="*/ 24 w 33"/>
                <a:gd name="T3" fmla="*/ 4 h 33"/>
                <a:gd name="T4" fmla="*/ 29 w 33"/>
                <a:gd name="T5" fmla="*/ 24 h 33"/>
                <a:gd name="T6" fmla="*/ 9 w 33"/>
                <a:gd name="T7" fmla="*/ 29 h 33"/>
                <a:gd name="T8" fmla="*/ 4 w 33"/>
                <a:gd name="T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4" y="9"/>
                  </a:moveTo>
                  <a:cubicBezTo>
                    <a:pt x="8" y="2"/>
                    <a:pt x="17" y="0"/>
                    <a:pt x="24" y="4"/>
                  </a:cubicBezTo>
                  <a:cubicBezTo>
                    <a:pt x="31" y="8"/>
                    <a:pt x="33" y="17"/>
                    <a:pt x="29" y="24"/>
                  </a:cubicBezTo>
                  <a:cubicBezTo>
                    <a:pt x="25" y="31"/>
                    <a:pt x="16" y="33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lose/>
                </a:path>
              </a:pathLst>
            </a:custGeom>
            <a:solidFill>
              <a:srgbClr val="FFD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56"/>
            <p:cNvSpPr/>
            <p:nvPr/>
          </p:nvSpPr>
          <p:spPr bwMode="auto">
            <a:xfrm>
              <a:off x="3626" y="1793"/>
              <a:ext cx="141" cy="126"/>
            </a:xfrm>
            <a:custGeom>
              <a:avLst/>
              <a:gdLst>
                <a:gd name="T0" fmla="*/ 43 w 141"/>
                <a:gd name="T1" fmla="*/ 0 h 126"/>
                <a:gd name="T2" fmla="*/ 141 w 141"/>
                <a:gd name="T3" fmla="*/ 57 h 126"/>
                <a:gd name="T4" fmla="*/ 98 w 141"/>
                <a:gd name="T5" fmla="*/ 126 h 126"/>
                <a:gd name="T6" fmla="*/ 0 w 141"/>
                <a:gd name="T7" fmla="*/ 69 h 126"/>
                <a:gd name="T8" fmla="*/ 43 w 141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26">
                  <a:moveTo>
                    <a:pt x="43" y="0"/>
                  </a:moveTo>
                  <a:lnTo>
                    <a:pt x="141" y="57"/>
                  </a:lnTo>
                  <a:lnTo>
                    <a:pt x="98" y="126"/>
                  </a:lnTo>
                  <a:lnTo>
                    <a:pt x="0" y="69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57"/>
            <p:cNvSpPr/>
            <p:nvPr/>
          </p:nvSpPr>
          <p:spPr bwMode="auto">
            <a:xfrm>
              <a:off x="3696" y="1836"/>
              <a:ext cx="90" cy="93"/>
            </a:xfrm>
            <a:custGeom>
              <a:avLst/>
              <a:gdLst>
                <a:gd name="T0" fmla="*/ 4 w 38"/>
                <a:gd name="T1" fmla="*/ 11 h 39"/>
                <a:gd name="T2" fmla="*/ 28 w 38"/>
                <a:gd name="T3" fmla="*/ 5 h 39"/>
                <a:gd name="T4" fmla="*/ 33 w 38"/>
                <a:gd name="T5" fmla="*/ 28 h 39"/>
                <a:gd name="T6" fmla="*/ 10 w 38"/>
                <a:gd name="T7" fmla="*/ 34 h 39"/>
                <a:gd name="T8" fmla="*/ 4 w 38"/>
                <a:gd name="T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4" y="11"/>
                  </a:moveTo>
                  <a:cubicBezTo>
                    <a:pt x="9" y="3"/>
                    <a:pt x="20" y="0"/>
                    <a:pt x="28" y="5"/>
                  </a:cubicBezTo>
                  <a:cubicBezTo>
                    <a:pt x="36" y="10"/>
                    <a:pt x="38" y="20"/>
                    <a:pt x="33" y="28"/>
                  </a:cubicBezTo>
                  <a:cubicBezTo>
                    <a:pt x="29" y="37"/>
                    <a:pt x="18" y="39"/>
                    <a:pt x="10" y="34"/>
                  </a:cubicBezTo>
                  <a:cubicBezTo>
                    <a:pt x="2" y="29"/>
                    <a:pt x="0" y="19"/>
                    <a:pt x="4" y="11"/>
                  </a:cubicBezTo>
                  <a:close/>
                </a:path>
              </a:pathLst>
            </a:custGeom>
            <a:solidFill>
              <a:srgbClr val="569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1" name="组合 1720"/>
          <p:cNvGrpSpPr>
            <a:grpSpLocks noChangeAspect="1"/>
          </p:cNvGrpSpPr>
          <p:nvPr/>
        </p:nvGrpSpPr>
        <p:grpSpPr>
          <a:xfrm>
            <a:off x="5390147" y="979366"/>
            <a:ext cx="6226863" cy="4899268"/>
            <a:chOff x="5390147" y="532473"/>
            <a:chExt cx="6226863" cy="4899268"/>
          </a:xfrm>
        </p:grpSpPr>
        <p:grpSp>
          <p:nvGrpSpPr>
            <p:cNvPr id="2" name="Group 166"/>
            <p:cNvGrpSpPr>
              <a:grpSpLocks noChangeAspect="1"/>
            </p:cNvGrpSpPr>
            <p:nvPr/>
          </p:nvGrpSpPr>
          <p:grpSpPr bwMode="auto">
            <a:xfrm>
              <a:off x="8972235" y="4542741"/>
              <a:ext cx="2644775" cy="889000"/>
              <a:chOff x="3007" y="1880"/>
              <a:chExt cx="1666" cy="560"/>
            </a:xfrm>
          </p:grpSpPr>
          <p:sp>
            <p:nvSpPr>
              <p:cNvPr id="3" name="AutoShape 165"/>
              <p:cNvSpPr>
                <a:spLocks noChangeAspect="1" noChangeArrowheads="1" noTextEdit="1"/>
              </p:cNvSpPr>
              <p:nvPr/>
            </p:nvSpPr>
            <p:spPr bwMode="auto">
              <a:xfrm>
                <a:off x="3007" y="1880"/>
                <a:ext cx="1666" cy="5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" name="Freeform 167"/>
              <p:cNvSpPr>
                <a:spLocks noEditPoints="1"/>
              </p:cNvSpPr>
              <p:nvPr/>
            </p:nvSpPr>
            <p:spPr bwMode="auto">
              <a:xfrm>
                <a:off x="3002" y="1854"/>
                <a:ext cx="1676" cy="598"/>
              </a:xfrm>
              <a:custGeom>
                <a:avLst/>
                <a:gdLst>
                  <a:gd name="T0" fmla="*/ 705 w 706"/>
                  <a:gd name="T1" fmla="*/ 44 h 250"/>
                  <a:gd name="T2" fmla="*/ 678 w 706"/>
                  <a:gd name="T3" fmla="*/ 29 h 250"/>
                  <a:gd name="T4" fmla="*/ 466 w 706"/>
                  <a:gd name="T5" fmla="*/ 17 h 250"/>
                  <a:gd name="T6" fmla="*/ 356 w 706"/>
                  <a:gd name="T7" fmla="*/ 64 h 250"/>
                  <a:gd name="T8" fmla="*/ 350 w 706"/>
                  <a:gd name="T9" fmla="*/ 64 h 250"/>
                  <a:gd name="T10" fmla="*/ 240 w 706"/>
                  <a:gd name="T11" fmla="*/ 17 h 250"/>
                  <a:gd name="T12" fmla="*/ 28 w 706"/>
                  <a:gd name="T13" fmla="*/ 29 h 250"/>
                  <a:gd name="T14" fmla="*/ 2 w 706"/>
                  <a:gd name="T15" fmla="*/ 44 h 250"/>
                  <a:gd name="T16" fmla="*/ 12 w 706"/>
                  <a:gd name="T17" fmla="*/ 69 h 250"/>
                  <a:gd name="T18" fmla="*/ 42 w 706"/>
                  <a:gd name="T19" fmla="*/ 126 h 250"/>
                  <a:gd name="T20" fmla="*/ 92 w 706"/>
                  <a:gd name="T21" fmla="*/ 230 h 250"/>
                  <a:gd name="T22" fmla="*/ 261 w 706"/>
                  <a:gd name="T23" fmla="*/ 228 h 250"/>
                  <a:gd name="T24" fmla="*/ 352 w 706"/>
                  <a:gd name="T25" fmla="*/ 101 h 250"/>
                  <a:gd name="T26" fmla="*/ 354 w 706"/>
                  <a:gd name="T27" fmla="*/ 101 h 250"/>
                  <a:gd name="T28" fmla="*/ 445 w 706"/>
                  <a:gd name="T29" fmla="*/ 228 h 250"/>
                  <a:gd name="T30" fmla="*/ 615 w 706"/>
                  <a:gd name="T31" fmla="*/ 230 h 250"/>
                  <a:gd name="T32" fmla="*/ 664 w 706"/>
                  <a:gd name="T33" fmla="*/ 126 h 250"/>
                  <a:gd name="T34" fmla="*/ 694 w 706"/>
                  <a:gd name="T35" fmla="*/ 69 h 250"/>
                  <a:gd name="T36" fmla="*/ 705 w 706"/>
                  <a:gd name="T37" fmla="*/ 44 h 250"/>
                  <a:gd name="T38" fmla="*/ 285 w 706"/>
                  <a:gd name="T39" fmla="*/ 145 h 250"/>
                  <a:gd name="T40" fmla="*/ 250 w 706"/>
                  <a:gd name="T41" fmla="*/ 208 h 250"/>
                  <a:gd name="T42" fmla="*/ 175 w 706"/>
                  <a:gd name="T43" fmla="*/ 221 h 250"/>
                  <a:gd name="T44" fmla="*/ 100 w 706"/>
                  <a:gd name="T45" fmla="*/ 208 h 250"/>
                  <a:gd name="T46" fmla="*/ 68 w 706"/>
                  <a:gd name="T47" fmla="*/ 134 h 250"/>
                  <a:gd name="T48" fmla="*/ 63 w 706"/>
                  <a:gd name="T49" fmla="*/ 56 h 250"/>
                  <a:gd name="T50" fmla="*/ 173 w 706"/>
                  <a:gd name="T51" fmla="*/ 38 h 250"/>
                  <a:gd name="T52" fmla="*/ 299 w 706"/>
                  <a:gd name="T53" fmla="*/ 72 h 250"/>
                  <a:gd name="T54" fmla="*/ 285 w 706"/>
                  <a:gd name="T55" fmla="*/ 145 h 250"/>
                  <a:gd name="T56" fmla="*/ 638 w 706"/>
                  <a:gd name="T57" fmla="*/ 134 h 250"/>
                  <a:gd name="T58" fmla="*/ 606 w 706"/>
                  <a:gd name="T59" fmla="*/ 208 h 250"/>
                  <a:gd name="T60" fmla="*/ 531 w 706"/>
                  <a:gd name="T61" fmla="*/ 221 h 250"/>
                  <a:gd name="T62" fmla="*/ 456 w 706"/>
                  <a:gd name="T63" fmla="*/ 208 h 250"/>
                  <a:gd name="T64" fmla="*/ 421 w 706"/>
                  <a:gd name="T65" fmla="*/ 145 h 250"/>
                  <a:gd name="T66" fmla="*/ 407 w 706"/>
                  <a:gd name="T67" fmla="*/ 72 h 250"/>
                  <a:gd name="T68" fmla="*/ 534 w 706"/>
                  <a:gd name="T69" fmla="*/ 38 h 250"/>
                  <a:gd name="T70" fmla="*/ 644 w 706"/>
                  <a:gd name="T71" fmla="*/ 56 h 250"/>
                  <a:gd name="T72" fmla="*/ 638 w 706"/>
                  <a:gd name="T73" fmla="*/ 13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06" h="250">
                    <a:moveTo>
                      <a:pt x="705" y="44"/>
                    </a:moveTo>
                    <a:cubicBezTo>
                      <a:pt x="705" y="30"/>
                      <a:pt x="703" y="36"/>
                      <a:pt x="678" y="29"/>
                    </a:cubicBezTo>
                    <a:cubicBezTo>
                      <a:pt x="654" y="23"/>
                      <a:pt x="580" y="0"/>
                      <a:pt x="466" y="17"/>
                    </a:cubicBezTo>
                    <a:cubicBezTo>
                      <a:pt x="371" y="31"/>
                      <a:pt x="395" y="62"/>
                      <a:pt x="356" y="64"/>
                    </a:cubicBezTo>
                    <a:cubicBezTo>
                      <a:pt x="350" y="64"/>
                      <a:pt x="350" y="64"/>
                      <a:pt x="350" y="64"/>
                    </a:cubicBezTo>
                    <a:cubicBezTo>
                      <a:pt x="311" y="62"/>
                      <a:pt x="335" y="31"/>
                      <a:pt x="240" y="17"/>
                    </a:cubicBezTo>
                    <a:cubicBezTo>
                      <a:pt x="126" y="0"/>
                      <a:pt x="52" y="23"/>
                      <a:pt x="28" y="29"/>
                    </a:cubicBezTo>
                    <a:cubicBezTo>
                      <a:pt x="4" y="36"/>
                      <a:pt x="2" y="30"/>
                      <a:pt x="2" y="44"/>
                    </a:cubicBezTo>
                    <a:cubicBezTo>
                      <a:pt x="2" y="58"/>
                      <a:pt x="0" y="69"/>
                      <a:pt x="12" y="69"/>
                    </a:cubicBezTo>
                    <a:cubicBezTo>
                      <a:pt x="24" y="69"/>
                      <a:pt x="24" y="69"/>
                      <a:pt x="42" y="126"/>
                    </a:cubicBezTo>
                    <a:cubicBezTo>
                      <a:pt x="64" y="195"/>
                      <a:pt x="70" y="214"/>
                      <a:pt x="92" y="230"/>
                    </a:cubicBezTo>
                    <a:cubicBezTo>
                      <a:pt x="117" y="250"/>
                      <a:pt x="226" y="250"/>
                      <a:pt x="261" y="228"/>
                    </a:cubicBezTo>
                    <a:cubicBezTo>
                      <a:pt x="305" y="202"/>
                      <a:pt x="299" y="103"/>
                      <a:pt x="352" y="101"/>
                    </a:cubicBezTo>
                    <a:cubicBezTo>
                      <a:pt x="353" y="101"/>
                      <a:pt x="354" y="101"/>
                      <a:pt x="354" y="101"/>
                    </a:cubicBezTo>
                    <a:cubicBezTo>
                      <a:pt x="407" y="103"/>
                      <a:pt x="401" y="202"/>
                      <a:pt x="445" y="228"/>
                    </a:cubicBezTo>
                    <a:cubicBezTo>
                      <a:pt x="480" y="250"/>
                      <a:pt x="589" y="250"/>
                      <a:pt x="615" y="230"/>
                    </a:cubicBezTo>
                    <a:cubicBezTo>
                      <a:pt x="636" y="214"/>
                      <a:pt x="642" y="195"/>
                      <a:pt x="664" y="126"/>
                    </a:cubicBezTo>
                    <a:cubicBezTo>
                      <a:pt x="682" y="69"/>
                      <a:pt x="682" y="69"/>
                      <a:pt x="694" y="69"/>
                    </a:cubicBezTo>
                    <a:cubicBezTo>
                      <a:pt x="706" y="69"/>
                      <a:pt x="705" y="58"/>
                      <a:pt x="705" y="44"/>
                    </a:cubicBezTo>
                    <a:close/>
                    <a:moveTo>
                      <a:pt x="285" y="145"/>
                    </a:moveTo>
                    <a:cubicBezTo>
                      <a:pt x="274" y="173"/>
                      <a:pt x="266" y="198"/>
                      <a:pt x="250" y="208"/>
                    </a:cubicBezTo>
                    <a:cubicBezTo>
                      <a:pt x="234" y="219"/>
                      <a:pt x="210" y="221"/>
                      <a:pt x="175" y="221"/>
                    </a:cubicBezTo>
                    <a:cubicBezTo>
                      <a:pt x="145" y="220"/>
                      <a:pt x="113" y="221"/>
                      <a:pt x="100" y="208"/>
                    </a:cubicBezTo>
                    <a:cubicBezTo>
                      <a:pt x="89" y="198"/>
                      <a:pt x="78" y="164"/>
                      <a:pt x="68" y="134"/>
                    </a:cubicBezTo>
                    <a:cubicBezTo>
                      <a:pt x="55" y="93"/>
                      <a:pt x="49" y="69"/>
                      <a:pt x="63" y="56"/>
                    </a:cubicBezTo>
                    <a:cubicBezTo>
                      <a:pt x="79" y="41"/>
                      <a:pt x="122" y="39"/>
                      <a:pt x="173" y="38"/>
                    </a:cubicBezTo>
                    <a:cubicBezTo>
                      <a:pt x="223" y="38"/>
                      <a:pt x="290" y="53"/>
                      <a:pt x="299" y="72"/>
                    </a:cubicBezTo>
                    <a:cubicBezTo>
                      <a:pt x="306" y="87"/>
                      <a:pt x="295" y="120"/>
                      <a:pt x="285" y="145"/>
                    </a:cubicBezTo>
                    <a:close/>
                    <a:moveTo>
                      <a:pt x="638" y="134"/>
                    </a:moveTo>
                    <a:cubicBezTo>
                      <a:pt x="628" y="164"/>
                      <a:pt x="617" y="198"/>
                      <a:pt x="606" y="208"/>
                    </a:cubicBezTo>
                    <a:cubicBezTo>
                      <a:pt x="593" y="221"/>
                      <a:pt x="561" y="220"/>
                      <a:pt x="531" y="221"/>
                    </a:cubicBezTo>
                    <a:cubicBezTo>
                      <a:pt x="496" y="221"/>
                      <a:pt x="472" y="219"/>
                      <a:pt x="456" y="208"/>
                    </a:cubicBezTo>
                    <a:cubicBezTo>
                      <a:pt x="441" y="198"/>
                      <a:pt x="432" y="173"/>
                      <a:pt x="421" y="145"/>
                    </a:cubicBezTo>
                    <a:cubicBezTo>
                      <a:pt x="411" y="120"/>
                      <a:pt x="401" y="87"/>
                      <a:pt x="407" y="72"/>
                    </a:cubicBezTo>
                    <a:cubicBezTo>
                      <a:pt x="416" y="53"/>
                      <a:pt x="483" y="38"/>
                      <a:pt x="534" y="38"/>
                    </a:cubicBezTo>
                    <a:cubicBezTo>
                      <a:pt x="584" y="39"/>
                      <a:pt x="627" y="41"/>
                      <a:pt x="644" y="56"/>
                    </a:cubicBezTo>
                    <a:cubicBezTo>
                      <a:pt x="657" y="69"/>
                      <a:pt x="651" y="93"/>
                      <a:pt x="638" y="134"/>
                    </a:cubicBezTo>
                    <a:close/>
                  </a:path>
                </a:pathLst>
              </a:custGeom>
              <a:solidFill>
                <a:srgbClr val="4022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7" name="组合 36"/>
            <p:cNvGrpSpPr>
              <a:grpSpLocks noChangeAspect="1"/>
            </p:cNvGrpSpPr>
            <p:nvPr/>
          </p:nvGrpSpPr>
          <p:grpSpPr>
            <a:xfrm>
              <a:off x="5390147" y="573513"/>
              <a:ext cx="2330827" cy="3689022"/>
              <a:chOff x="7993063" y="620713"/>
              <a:chExt cx="2332037" cy="3690937"/>
            </a:xfrm>
          </p:grpSpPr>
          <p:sp>
            <p:nvSpPr>
              <p:cNvPr id="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7996238" y="620713"/>
                <a:ext cx="2328862" cy="3690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6"/>
              <p:cNvSpPr>
                <a:spLocks noEditPoints="1"/>
              </p:cNvSpPr>
              <p:nvPr/>
            </p:nvSpPr>
            <p:spPr bwMode="auto">
              <a:xfrm>
                <a:off x="9756775" y="625475"/>
                <a:ext cx="165100" cy="28575"/>
              </a:xfrm>
              <a:custGeom>
                <a:avLst/>
                <a:gdLst>
                  <a:gd name="T0" fmla="*/ 42 w 44"/>
                  <a:gd name="T1" fmla="*/ 2 h 8"/>
                  <a:gd name="T2" fmla="*/ 44 w 44"/>
                  <a:gd name="T3" fmla="*/ 7 h 8"/>
                  <a:gd name="T4" fmla="*/ 44 w 44"/>
                  <a:gd name="T5" fmla="*/ 6 h 8"/>
                  <a:gd name="T6" fmla="*/ 42 w 44"/>
                  <a:gd name="T7" fmla="*/ 2 h 8"/>
                  <a:gd name="T8" fmla="*/ 4 w 44"/>
                  <a:gd name="T9" fmla="*/ 0 h 8"/>
                  <a:gd name="T10" fmla="*/ 0 w 44"/>
                  <a:gd name="T11" fmla="*/ 6 h 8"/>
                  <a:gd name="T12" fmla="*/ 0 w 44"/>
                  <a:gd name="T13" fmla="*/ 8 h 8"/>
                  <a:gd name="T14" fmla="*/ 0 w 44"/>
                  <a:gd name="T15" fmla="*/ 7 h 8"/>
                  <a:gd name="T16" fmla="*/ 4 w 44"/>
                  <a:gd name="T17" fmla="*/ 1 h 8"/>
                  <a:gd name="T18" fmla="*/ 4 w 4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8">
                    <a:moveTo>
                      <a:pt x="42" y="2"/>
                    </a:moveTo>
                    <a:cubicBezTo>
                      <a:pt x="43" y="3"/>
                      <a:pt x="44" y="5"/>
                      <a:pt x="44" y="7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4"/>
                      <a:pt x="43" y="3"/>
                      <a:pt x="42" y="2"/>
                    </a:cubicBezTo>
                    <a:moveTo>
                      <a:pt x="4" y="0"/>
                    </a:moveTo>
                    <a:cubicBezTo>
                      <a:pt x="1" y="1"/>
                      <a:pt x="0" y="3"/>
                      <a:pt x="0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7"/>
              <p:cNvSpPr>
                <a:spLocks noEditPoints="1"/>
              </p:cNvSpPr>
              <p:nvPr/>
            </p:nvSpPr>
            <p:spPr bwMode="auto">
              <a:xfrm>
                <a:off x="8007350" y="4111625"/>
                <a:ext cx="1914525" cy="34925"/>
              </a:xfrm>
              <a:custGeom>
                <a:avLst/>
                <a:gdLst>
                  <a:gd name="T0" fmla="*/ 508 w 508"/>
                  <a:gd name="T1" fmla="*/ 2 h 9"/>
                  <a:gd name="T2" fmla="*/ 505 w 508"/>
                  <a:gd name="T3" fmla="*/ 7 h 9"/>
                  <a:gd name="T4" fmla="*/ 508 w 508"/>
                  <a:gd name="T5" fmla="*/ 3 h 9"/>
                  <a:gd name="T6" fmla="*/ 508 w 508"/>
                  <a:gd name="T7" fmla="*/ 2 h 9"/>
                  <a:gd name="T8" fmla="*/ 0 w 508"/>
                  <a:gd name="T9" fmla="*/ 0 h 9"/>
                  <a:gd name="T10" fmla="*/ 0 w 508"/>
                  <a:gd name="T11" fmla="*/ 0 h 9"/>
                  <a:gd name="T12" fmla="*/ 5 w 508"/>
                  <a:gd name="T13" fmla="*/ 1 h 9"/>
                  <a:gd name="T14" fmla="*/ 464 w 508"/>
                  <a:gd name="T15" fmla="*/ 1 h 9"/>
                  <a:gd name="T16" fmla="*/ 464 w 508"/>
                  <a:gd name="T17" fmla="*/ 3 h 9"/>
                  <a:gd name="T18" fmla="*/ 468 w 508"/>
                  <a:gd name="T19" fmla="*/ 9 h 9"/>
                  <a:gd name="T20" fmla="*/ 468 w 508"/>
                  <a:gd name="T21" fmla="*/ 8 h 9"/>
                  <a:gd name="T22" fmla="*/ 464 w 508"/>
                  <a:gd name="T23" fmla="*/ 2 h 9"/>
                  <a:gd name="T24" fmla="*/ 464 w 508"/>
                  <a:gd name="T25" fmla="*/ 1 h 9"/>
                  <a:gd name="T26" fmla="*/ 5 w 508"/>
                  <a:gd name="T27" fmla="*/ 1 h 9"/>
                  <a:gd name="T28" fmla="*/ 0 w 508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8" h="9">
                    <a:moveTo>
                      <a:pt x="508" y="2"/>
                    </a:moveTo>
                    <a:cubicBezTo>
                      <a:pt x="508" y="4"/>
                      <a:pt x="507" y="6"/>
                      <a:pt x="505" y="7"/>
                    </a:cubicBezTo>
                    <a:cubicBezTo>
                      <a:pt x="507" y="6"/>
                      <a:pt x="508" y="5"/>
                      <a:pt x="508" y="3"/>
                    </a:cubicBezTo>
                    <a:cubicBezTo>
                      <a:pt x="508" y="2"/>
                      <a:pt x="508" y="2"/>
                      <a:pt x="508" y="2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3" y="1"/>
                      <a:pt x="5" y="1"/>
                    </a:cubicBezTo>
                    <a:cubicBezTo>
                      <a:pt x="464" y="1"/>
                      <a:pt x="464" y="1"/>
                      <a:pt x="464" y="1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6"/>
                      <a:pt x="465" y="8"/>
                      <a:pt x="468" y="9"/>
                    </a:cubicBezTo>
                    <a:cubicBezTo>
                      <a:pt x="468" y="8"/>
                      <a:pt x="468" y="8"/>
                      <a:pt x="468" y="8"/>
                    </a:cubicBezTo>
                    <a:cubicBezTo>
                      <a:pt x="466" y="7"/>
                      <a:pt x="464" y="5"/>
                      <a:pt x="464" y="2"/>
                    </a:cubicBezTo>
                    <a:cubicBezTo>
                      <a:pt x="464" y="1"/>
                      <a:pt x="464" y="1"/>
                      <a:pt x="46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1"/>
                      <a:pt x="1" y="1"/>
                      <a:pt x="0" y="0"/>
                    </a:cubicBezTo>
                  </a:path>
                </a:pathLst>
              </a:cu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8"/>
              <p:cNvSpPr/>
              <p:nvPr/>
            </p:nvSpPr>
            <p:spPr bwMode="auto">
              <a:xfrm>
                <a:off x="7993063" y="654050"/>
                <a:ext cx="2214562" cy="3462337"/>
              </a:xfrm>
              <a:custGeom>
                <a:avLst/>
                <a:gdLst>
                  <a:gd name="T0" fmla="*/ 9 w 588"/>
                  <a:gd name="T1" fmla="*/ 920 h 920"/>
                  <a:gd name="T2" fmla="*/ 0 w 588"/>
                  <a:gd name="T3" fmla="*/ 914 h 920"/>
                  <a:gd name="T4" fmla="*/ 0 w 588"/>
                  <a:gd name="T5" fmla="*/ 6 h 920"/>
                  <a:gd name="T6" fmla="*/ 9 w 588"/>
                  <a:gd name="T7" fmla="*/ 0 h 920"/>
                  <a:gd name="T8" fmla="*/ 547 w 588"/>
                  <a:gd name="T9" fmla="*/ 0 h 920"/>
                  <a:gd name="T10" fmla="*/ 588 w 588"/>
                  <a:gd name="T11" fmla="*/ 42 h 920"/>
                  <a:gd name="T12" fmla="*/ 588 w 588"/>
                  <a:gd name="T13" fmla="*/ 879 h 920"/>
                  <a:gd name="T14" fmla="*/ 547 w 588"/>
                  <a:gd name="T15" fmla="*/ 920 h 920"/>
                  <a:gd name="T16" fmla="*/ 9 w 588"/>
                  <a:gd name="T17" fmla="*/ 920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920">
                    <a:moveTo>
                      <a:pt x="9" y="920"/>
                    </a:moveTo>
                    <a:cubicBezTo>
                      <a:pt x="5" y="920"/>
                      <a:pt x="0" y="918"/>
                      <a:pt x="0" y="91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5" y="0"/>
                      <a:pt x="9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571" y="0"/>
                      <a:pt x="588" y="18"/>
                      <a:pt x="588" y="42"/>
                    </a:cubicBezTo>
                    <a:cubicBezTo>
                      <a:pt x="588" y="879"/>
                      <a:pt x="588" y="879"/>
                      <a:pt x="588" y="879"/>
                    </a:cubicBezTo>
                    <a:cubicBezTo>
                      <a:pt x="588" y="902"/>
                      <a:pt x="571" y="920"/>
                      <a:pt x="547" y="920"/>
                    </a:cubicBezTo>
                    <a:cubicBezTo>
                      <a:pt x="9" y="920"/>
                      <a:pt x="9" y="920"/>
                      <a:pt x="9" y="920"/>
                    </a:cubicBezTo>
                  </a:path>
                </a:pathLst>
              </a:custGeom>
              <a:solidFill>
                <a:srgbClr val="332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7993063" y="1919288"/>
                <a:ext cx="2214562" cy="903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7993063" y="1919288"/>
                <a:ext cx="2230437" cy="887412"/>
              </a:xfrm>
              <a:prstGeom prst="rect">
                <a:avLst/>
              </a:prstGeom>
              <a:solidFill>
                <a:srgbClr val="ED6D2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7993063" y="1919288"/>
                <a:ext cx="2230437" cy="887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4"/>
              <p:cNvSpPr>
                <a:spLocks noEditPoints="1"/>
              </p:cNvSpPr>
              <p:nvPr/>
            </p:nvSpPr>
            <p:spPr bwMode="auto">
              <a:xfrm>
                <a:off x="9740900" y="654050"/>
                <a:ext cx="211137" cy="3462337"/>
              </a:xfrm>
              <a:custGeom>
                <a:avLst/>
                <a:gdLst>
                  <a:gd name="T0" fmla="*/ 10 w 133"/>
                  <a:gd name="T1" fmla="*/ 1366 h 2181"/>
                  <a:gd name="T2" fmla="*/ 0 w 133"/>
                  <a:gd name="T3" fmla="*/ 1366 h 2181"/>
                  <a:gd name="T4" fmla="*/ 0 w 133"/>
                  <a:gd name="T5" fmla="*/ 2181 h 2181"/>
                  <a:gd name="T6" fmla="*/ 10 w 133"/>
                  <a:gd name="T7" fmla="*/ 2181 h 2181"/>
                  <a:gd name="T8" fmla="*/ 10 w 133"/>
                  <a:gd name="T9" fmla="*/ 1366 h 2181"/>
                  <a:gd name="T10" fmla="*/ 133 w 133"/>
                  <a:gd name="T11" fmla="*/ 1366 h 2181"/>
                  <a:gd name="T12" fmla="*/ 114 w 133"/>
                  <a:gd name="T13" fmla="*/ 1366 h 2181"/>
                  <a:gd name="T14" fmla="*/ 114 w 133"/>
                  <a:gd name="T15" fmla="*/ 2181 h 2181"/>
                  <a:gd name="T16" fmla="*/ 133 w 133"/>
                  <a:gd name="T17" fmla="*/ 2181 h 2181"/>
                  <a:gd name="T18" fmla="*/ 133 w 133"/>
                  <a:gd name="T19" fmla="*/ 1366 h 2181"/>
                  <a:gd name="T20" fmla="*/ 10 w 133"/>
                  <a:gd name="T21" fmla="*/ 0 h 2181"/>
                  <a:gd name="T22" fmla="*/ 0 w 133"/>
                  <a:gd name="T23" fmla="*/ 0 h 2181"/>
                  <a:gd name="T24" fmla="*/ 0 w 133"/>
                  <a:gd name="T25" fmla="*/ 797 h 2181"/>
                  <a:gd name="T26" fmla="*/ 10 w 133"/>
                  <a:gd name="T27" fmla="*/ 797 h 2181"/>
                  <a:gd name="T28" fmla="*/ 10 w 133"/>
                  <a:gd name="T29" fmla="*/ 0 h 2181"/>
                  <a:gd name="T30" fmla="*/ 133 w 133"/>
                  <a:gd name="T31" fmla="*/ 0 h 2181"/>
                  <a:gd name="T32" fmla="*/ 114 w 133"/>
                  <a:gd name="T33" fmla="*/ 0 h 2181"/>
                  <a:gd name="T34" fmla="*/ 114 w 133"/>
                  <a:gd name="T35" fmla="*/ 797 h 2181"/>
                  <a:gd name="T36" fmla="*/ 133 w 133"/>
                  <a:gd name="T37" fmla="*/ 797 h 2181"/>
                  <a:gd name="T38" fmla="*/ 133 w 133"/>
                  <a:gd name="T39" fmla="*/ 0 h 2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3" h="2181">
                    <a:moveTo>
                      <a:pt x="10" y="1366"/>
                    </a:moveTo>
                    <a:lnTo>
                      <a:pt x="0" y="1366"/>
                    </a:lnTo>
                    <a:lnTo>
                      <a:pt x="0" y="2181"/>
                    </a:lnTo>
                    <a:lnTo>
                      <a:pt x="10" y="2181"/>
                    </a:lnTo>
                    <a:lnTo>
                      <a:pt x="10" y="1366"/>
                    </a:lnTo>
                    <a:moveTo>
                      <a:pt x="133" y="1366"/>
                    </a:moveTo>
                    <a:lnTo>
                      <a:pt x="114" y="1366"/>
                    </a:lnTo>
                    <a:lnTo>
                      <a:pt x="114" y="2181"/>
                    </a:lnTo>
                    <a:lnTo>
                      <a:pt x="133" y="2181"/>
                    </a:lnTo>
                    <a:lnTo>
                      <a:pt x="133" y="1366"/>
                    </a:lnTo>
                    <a:moveTo>
                      <a:pt x="10" y="0"/>
                    </a:moveTo>
                    <a:lnTo>
                      <a:pt x="0" y="0"/>
                    </a:lnTo>
                    <a:lnTo>
                      <a:pt x="0" y="797"/>
                    </a:lnTo>
                    <a:lnTo>
                      <a:pt x="10" y="797"/>
                    </a:lnTo>
                    <a:lnTo>
                      <a:pt x="10" y="0"/>
                    </a:lnTo>
                    <a:moveTo>
                      <a:pt x="133" y="0"/>
                    </a:moveTo>
                    <a:lnTo>
                      <a:pt x="114" y="0"/>
                    </a:lnTo>
                    <a:lnTo>
                      <a:pt x="114" y="797"/>
                    </a:lnTo>
                    <a:lnTo>
                      <a:pt x="133" y="797"/>
                    </a:lnTo>
                    <a:lnTo>
                      <a:pt x="1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6"/>
              <p:cNvSpPr>
                <a:spLocks noEditPoints="1"/>
              </p:cNvSpPr>
              <p:nvPr/>
            </p:nvSpPr>
            <p:spPr bwMode="auto">
              <a:xfrm>
                <a:off x="9740900" y="2806700"/>
                <a:ext cx="211137" cy="15875"/>
              </a:xfrm>
              <a:custGeom>
                <a:avLst/>
                <a:gdLst>
                  <a:gd name="T0" fmla="*/ 10 w 133"/>
                  <a:gd name="T1" fmla="*/ 0 h 10"/>
                  <a:gd name="T2" fmla="*/ 0 w 133"/>
                  <a:gd name="T3" fmla="*/ 0 h 10"/>
                  <a:gd name="T4" fmla="*/ 0 w 133"/>
                  <a:gd name="T5" fmla="*/ 10 h 10"/>
                  <a:gd name="T6" fmla="*/ 10 w 133"/>
                  <a:gd name="T7" fmla="*/ 10 h 10"/>
                  <a:gd name="T8" fmla="*/ 10 w 133"/>
                  <a:gd name="T9" fmla="*/ 0 h 10"/>
                  <a:gd name="T10" fmla="*/ 133 w 133"/>
                  <a:gd name="T11" fmla="*/ 0 h 10"/>
                  <a:gd name="T12" fmla="*/ 114 w 133"/>
                  <a:gd name="T13" fmla="*/ 0 h 10"/>
                  <a:gd name="T14" fmla="*/ 114 w 133"/>
                  <a:gd name="T15" fmla="*/ 10 h 10"/>
                  <a:gd name="T16" fmla="*/ 133 w 133"/>
                  <a:gd name="T17" fmla="*/ 10 h 10"/>
                  <a:gd name="T18" fmla="*/ 133 w 133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10">
                    <a:moveTo>
                      <a:pt x="1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10" y="10"/>
                    </a:lnTo>
                    <a:lnTo>
                      <a:pt x="10" y="0"/>
                    </a:lnTo>
                    <a:moveTo>
                      <a:pt x="133" y="0"/>
                    </a:moveTo>
                    <a:lnTo>
                      <a:pt x="114" y="0"/>
                    </a:lnTo>
                    <a:lnTo>
                      <a:pt x="114" y="10"/>
                    </a:lnTo>
                    <a:lnTo>
                      <a:pt x="133" y="10"/>
                    </a:lnTo>
                    <a:lnTo>
                      <a:pt x="1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8"/>
              <p:cNvSpPr>
                <a:spLocks noEditPoints="1"/>
              </p:cNvSpPr>
              <p:nvPr/>
            </p:nvSpPr>
            <p:spPr bwMode="auto">
              <a:xfrm>
                <a:off x="9740900" y="1919288"/>
                <a:ext cx="211137" cy="887412"/>
              </a:xfrm>
              <a:custGeom>
                <a:avLst/>
                <a:gdLst>
                  <a:gd name="T0" fmla="*/ 10 w 133"/>
                  <a:gd name="T1" fmla="*/ 0 h 559"/>
                  <a:gd name="T2" fmla="*/ 0 w 133"/>
                  <a:gd name="T3" fmla="*/ 0 h 559"/>
                  <a:gd name="T4" fmla="*/ 0 w 133"/>
                  <a:gd name="T5" fmla="*/ 559 h 559"/>
                  <a:gd name="T6" fmla="*/ 10 w 133"/>
                  <a:gd name="T7" fmla="*/ 559 h 559"/>
                  <a:gd name="T8" fmla="*/ 10 w 133"/>
                  <a:gd name="T9" fmla="*/ 0 h 559"/>
                  <a:gd name="T10" fmla="*/ 133 w 133"/>
                  <a:gd name="T11" fmla="*/ 0 h 559"/>
                  <a:gd name="T12" fmla="*/ 114 w 133"/>
                  <a:gd name="T13" fmla="*/ 0 h 559"/>
                  <a:gd name="T14" fmla="*/ 114 w 133"/>
                  <a:gd name="T15" fmla="*/ 559 h 559"/>
                  <a:gd name="T16" fmla="*/ 133 w 133"/>
                  <a:gd name="T17" fmla="*/ 559 h 559"/>
                  <a:gd name="T18" fmla="*/ 133 w 133"/>
                  <a:gd name="T19" fmla="*/ 0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559">
                    <a:moveTo>
                      <a:pt x="10" y="0"/>
                    </a:moveTo>
                    <a:lnTo>
                      <a:pt x="0" y="0"/>
                    </a:lnTo>
                    <a:lnTo>
                      <a:pt x="0" y="559"/>
                    </a:lnTo>
                    <a:lnTo>
                      <a:pt x="10" y="559"/>
                    </a:lnTo>
                    <a:lnTo>
                      <a:pt x="10" y="0"/>
                    </a:lnTo>
                    <a:moveTo>
                      <a:pt x="133" y="0"/>
                    </a:moveTo>
                    <a:lnTo>
                      <a:pt x="114" y="0"/>
                    </a:lnTo>
                    <a:lnTo>
                      <a:pt x="114" y="559"/>
                    </a:lnTo>
                    <a:lnTo>
                      <a:pt x="133" y="559"/>
                    </a:lnTo>
                    <a:lnTo>
                      <a:pt x="1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9"/>
              <p:cNvSpPr/>
              <p:nvPr/>
            </p:nvSpPr>
            <p:spPr bwMode="auto">
              <a:xfrm>
                <a:off x="9756775" y="625475"/>
                <a:ext cx="165100" cy="3521075"/>
              </a:xfrm>
              <a:custGeom>
                <a:avLst/>
                <a:gdLst>
                  <a:gd name="T0" fmla="*/ 44 w 44"/>
                  <a:gd name="T1" fmla="*/ 7 h 936"/>
                  <a:gd name="T2" fmla="*/ 37 w 44"/>
                  <a:gd name="T3" fmla="*/ 0 h 936"/>
                  <a:gd name="T4" fmla="*/ 7 w 44"/>
                  <a:gd name="T5" fmla="*/ 0 h 936"/>
                  <a:gd name="T6" fmla="*/ 0 w 44"/>
                  <a:gd name="T7" fmla="*/ 7 h 936"/>
                  <a:gd name="T8" fmla="*/ 0 w 44"/>
                  <a:gd name="T9" fmla="*/ 929 h 936"/>
                  <a:gd name="T10" fmla="*/ 7 w 44"/>
                  <a:gd name="T11" fmla="*/ 936 h 936"/>
                  <a:gd name="T12" fmla="*/ 37 w 44"/>
                  <a:gd name="T13" fmla="*/ 936 h 936"/>
                  <a:gd name="T14" fmla="*/ 44 w 44"/>
                  <a:gd name="T15" fmla="*/ 929 h 936"/>
                  <a:gd name="T16" fmla="*/ 44 w 44"/>
                  <a:gd name="T17" fmla="*/ 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936">
                    <a:moveTo>
                      <a:pt x="44" y="7"/>
                    </a:moveTo>
                    <a:cubicBezTo>
                      <a:pt x="44" y="3"/>
                      <a:pt x="41" y="0"/>
                      <a:pt x="3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929"/>
                      <a:pt x="0" y="929"/>
                      <a:pt x="0" y="929"/>
                    </a:cubicBezTo>
                    <a:cubicBezTo>
                      <a:pt x="0" y="933"/>
                      <a:pt x="3" y="936"/>
                      <a:pt x="7" y="936"/>
                    </a:cubicBezTo>
                    <a:cubicBezTo>
                      <a:pt x="37" y="936"/>
                      <a:pt x="37" y="936"/>
                      <a:pt x="37" y="936"/>
                    </a:cubicBezTo>
                    <a:cubicBezTo>
                      <a:pt x="41" y="936"/>
                      <a:pt x="44" y="933"/>
                      <a:pt x="44" y="929"/>
                    </a:cubicBezTo>
                    <a:cubicBezTo>
                      <a:pt x="44" y="7"/>
                      <a:pt x="44" y="7"/>
                      <a:pt x="44" y="7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0"/>
              <p:cNvSpPr/>
              <p:nvPr/>
            </p:nvSpPr>
            <p:spPr bwMode="auto">
              <a:xfrm>
                <a:off x="9771063" y="625475"/>
                <a:ext cx="14287" cy="0"/>
              </a:xfrm>
              <a:custGeom>
                <a:avLst/>
                <a:gdLst>
                  <a:gd name="T0" fmla="*/ 4 w 4"/>
                  <a:gd name="T1" fmla="*/ 0 w 4"/>
                  <a:gd name="T2" fmla="*/ 0 w 4"/>
                  <a:gd name="T3" fmla="*/ 2 w 4"/>
                  <a:gd name="T4" fmla="*/ 3 w 4"/>
                  <a:gd name="T5" fmla="*/ 3 w 4"/>
                  <a:gd name="T6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1"/>
              <p:cNvSpPr/>
              <p:nvPr/>
            </p:nvSpPr>
            <p:spPr bwMode="auto">
              <a:xfrm>
                <a:off x="9771063" y="625475"/>
                <a:ext cx="11112" cy="3175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0 h 1"/>
                  <a:gd name="T6" fmla="*/ 0 w 3"/>
                  <a:gd name="T7" fmla="*/ 1 h 1"/>
                  <a:gd name="T8" fmla="*/ 3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2"/>
              <p:cNvSpPr/>
              <p:nvPr/>
            </p:nvSpPr>
            <p:spPr bwMode="auto">
              <a:xfrm>
                <a:off x="9771063" y="4146550"/>
                <a:ext cx="7937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3"/>
              <p:cNvSpPr/>
              <p:nvPr/>
            </p:nvSpPr>
            <p:spPr bwMode="auto">
              <a:xfrm>
                <a:off x="9771063" y="4141788"/>
                <a:ext cx="11112" cy="4762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4"/>
              <p:cNvSpPr/>
              <p:nvPr/>
            </p:nvSpPr>
            <p:spPr bwMode="auto">
              <a:xfrm>
                <a:off x="9771063" y="625475"/>
                <a:ext cx="14287" cy="3521075"/>
              </a:xfrm>
              <a:custGeom>
                <a:avLst/>
                <a:gdLst>
                  <a:gd name="T0" fmla="*/ 4 w 4"/>
                  <a:gd name="T1" fmla="*/ 0 h 936"/>
                  <a:gd name="T2" fmla="*/ 3 w 4"/>
                  <a:gd name="T3" fmla="*/ 0 h 936"/>
                  <a:gd name="T4" fmla="*/ 3 w 4"/>
                  <a:gd name="T5" fmla="*/ 0 h 936"/>
                  <a:gd name="T6" fmla="*/ 0 w 4"/>
                  <a:gd name="T7" fmla="*/ 1 h 936"/>
                  <a:gd name="T8" fmla="*/ 0 w 4"/>
                  <a:gd name="T9" fmla="*/ 935 h 936"/>
                  <a:gd name="T10" fmla="*/ 3 w 4"/>
                  <a:gd name="T11" fmla="*/ 936 h 936"/>
                  <a:gd name="T12" fmla="*/ 4 w 4"/>
                  <a:gd name="T13" fmla="*/ 936 h 936"/>
                  <a:gd name="T14" fmla="*/ 4 w 4"/>
                  <a:gd name="T15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936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935"/>
                      <a:pt x="0" y="935"/>
                      <a:pt x="0" y="935"/>
                    </a:cubicBezTo>
                    <a:cubicBezTo>
                      <a:pt x="1" y="936"/>
                      <a:pt x="2" y="936"/>
                      <a:pt x="3" y="936"/>
                    </a:cubicBezTo>
                    <a:cubicBezTo>
                      <a:pt x="4" y="936"/>
                      <a:pt x="4" y="936"/>
                      <a:pt x="4" y="936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Rectangle 25"/>
              <p:cNvSpPr>
                <a:spLocks noChangeArrowheads="1"/>
              </p:cNvSpPr>
              <p:nvPr/>
            </p:nvSpPr>
            <p:spPr bwMode="auto">
              <a:xfrm>
                <a:off x="9801225" y="625475"/>
                <a:ext cx="14287" cy="3521075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Rectangle 26"/>
              <p:cNvSpPr>
                <a:spLocks noChangeArrowheads="1"/>
              </p:cNvSpPr>
              <p:nvPr/>
            </p:nvSpPr>
            <p:spPr bwMode="auto">
              <a:xfrm>
                <a:off x="9801225" y="625475"/>
                <a:ext cx="14287" cy="3521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Rectangle 27"/>
              <p:cNvSpPr>
                <a:spLocks noChangeArrowheads="1"/>
              </p:cNvSpPr>
              <p:nvPr/>
            </p:nvSpPr>
            <p:spPr bwMode="auto">
              <a:xfrm>
                <a:off x="9831388" y="625475"/>
                <a:ext cx="14287" cy="3521075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Rectangle 28"/>
              <p:cNvSpPr>
                <a:spLocks noChangeArrowheads="1"/>
              </p:cNvSpPr>
              <p:nvPr/>
            </p:nvSpPr>
            <p:spPr bwMode="auto">
              <a:xfrm>
                <a:off x="9831388" y="625475"/>
                <a:ext cx="14287" cy="3521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Rectangle 29"/>
              <p:cNvSpPr>
                <a:spLocks noChangeArrowheads="1"/>
              </p:cNvSpPr>
              <p:nvPr/>
            </p:nvSpPr>
            <p:spPr bwMode="auto">
              <a:xfrm>
                <a:off x="9861550" y="625475"/>
                <a:ext cx="14287" cy="3521075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Rectangle 30"/>
              <p:cNvSpPr>
                <a:spLocks noChangeArrowheads="1"/>
              </p:cNvSpPr>
              <p:nvPr/>
            </p:nvSpPr>
            <p:spPr bwMode="auto">
              <a:xfrm>
                <a:off x="9861550" y="625475"/>
                <a:ext cx="14287" cy="3521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1"/>
              <p:cNvSpPr/>
              <p:nvPr/>
            </p:nvSpPr>
            <p:spPr bwMode="auto">
              <a:xfrm>
                <a:off x="9891713" y="625475"/>
                <a:ext cx="14287" cy="3175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0 h 1"/>
                  <a:gd name="T4" fmla="*/ 1 w 4"/>
                  <a:gd name="T5" fmla="*/ 0 h 1"/>
                  <a:gd name="T6" fmla="*/ 4 w 4"/>
                  <a:gd name="T7" fmla="*/ 1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2"/>
              <p:cNvSpPr/>
              <p:nvPr/>
            </p:nvSpPr>
            <p:spPr bwMode="auto">
              <a:xfrm>
                <a:off x="9894888" y="4141788"/>
                <a:ext cx="11112" cy="476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3"/>
              <p:cNvSpPr/>
              <p:nvPr/>
            </p:nvSpPr>
            <p:spPr bwMode="auto">
              <a:xfrm>
                <a:off x="9891713" y="625475"/>
                <a:ext cx="14287" cy="3521075"/>
              </a:xfrm>
              <a:custGeom>
                <a:avLst/>
                <a:gdLst>
                  <a:gd name="T0" fmla="*/ 1 w 4"/>
                  <a:gd name="T1" fmla="*/ 0 h 936"/>
                  <a:gd name="T2" fmla="*/ 0 w 4"/>
                  <a:gd name="T3" fmla="*/ 0 h 936"/>
                  <a:gd name="T4" fmla="*/ 0 w 4"/>
                  <a:gd name="T5" fmla="*/ 936 h 936"/>
                  <a:gd name="T6" fmla="*/ 1 w 4"/>
                  <a:gd name="T7" fmla="*/ 936 h 936"/>
                  <a:gd name="T8" fmla="*/ 4 w 4"/>
                  <a:gd name="T9" fmla="*/ 935 h 936"/>
                  <a:gd name="T10" fmla="*/ 4 w 4"/>
                  <a:gd name="T11" fmla="*/ 1 h 936"/>
                  <a:gd name="T12" fmla="*/ 1 w 4"/>
                  <a:gd name="T13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936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36"/>
                      <a:pt x="0" y="936"/>
                      <a:pt x="0" y="936"/>
                    </a:cubicBezTo>
                    <a:cubicBezTo>
                      <a:pt x="1" y="936"/>
                      <a:pt x="1" y="936"/>
                      <a:pt x="1" y="936"/>
                    </a:cubicBezTo>
                    <a:cubicBezTo>
                      <a:pt x="2" y="936"/>
                      <a:pt x="3" y="936"/>
                      <a:pt x="4" y="935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67" name="组合 66"/>
            <p:cNvGrpSpPr>
              <a:grpSpLocks noChangeAspect="1"/>
            </p:cNvGrpSpPr>
            <p:nvPr/>
          </p:nvGrpSpPr>
          <p:grpSpPr>
            <a:xfrm>
              <a:off x="9017023" y="532473"/>
              <a:ext cx="2583281" cy="3615728"/>
              <a:chOff x="727075" y="333375"/>
              <a:chExt cx="3797301" cy="5314950"/>
            </a:xfrm>
          </p:grpSpPr>
          <p:sp>
            <p:nvSpPr>
              <p:cNvPr id="42" name="Freeform 38"/>
              <p:cNvSpPr/>
              <p:nvPr/>
            </p:nvSpPr>
            <p:spPr bwMode="auto">
              <a:xfrm>
                <a:off x="731838" y="336550"/>
                <a:ext cx="3792538" cy="5311775"/>
              </a:xfrm>
              <a:custGeom>
                <a:avLst/>
                <a:gdLst>
                  <a:gd name="T0" fmla="*/ 2363 w 2389"/>
                  <a:gd name="T1" fmla="*/ 0 h 3346"/>
                  <a:gd name="T2" fmla="*/ 2363 w 2389"/>
                  <a:gd name="T3" fmla="*/ 5 h 3346"/>
                  <a:gd name="T4" fmla="*/ 2363 w 2389"/>
                  <a:gd name="T5" fmla="*/ 3313 h 3346"/>
                  <a:gd name="T6" fmla="*/ 0 w 2389"/>
                  <a:gd name="T7" fmla="*/ 3313 h 3346"/>
                  <a:gd name="T8" fmla="*/ 23 w 2389"/>
                  <a:gd name="T9" fmla="*/ 3346 h 3346"/>
                  <a:gd name="T10" fmla="*/ 2389 w 2389"/>
                  <a:gd name="T11" fmla="*/ 3346 h 3346"/>
                  <a:gd name="T12" fmla="*/ 2389 w 2389"/>
                  <a:gd name="T13" fmla="*/ 31 h 3346"/>
                  <a:gd name="T14" fmla="*/ 2363 w 2389"/>
                  <a:gd name="T15" fmla="*/ 0 h 3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89" h="3346">
                    <a:moveTo>
                      <a:pt x="2363" y="0"/>
                    </a:moveTo>
                    <a:lnTo>
                      <a:pt x="2363" y="5"/>
                    </a:lnTo>
                    <a:lnTo>
                      <a:pt x="2363" y="3313"/>
                    </a:lnTo>
                    <a:lnTo>
                      <a:pt x="0" y="3313"/>
                    </a:lnTo>
                    <a:lnTo>
                      <a:pt x="23" y="3346"/>
                    </a:lnTo>
                    <a:lnTo>
                      <a:pt x="2389" y="3346"/>
                    </a:lnTo>
                    <a:lnTo>
                      <a:pt x="2389" y="31"/>
                    </a:lnTo>
                    <a:lnTo>
                      <a:pt x="23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Rectangle 39"/>
              <p:cNvSpPr>
                <a:spLocks noChangeArrowheads="1"/>
              </p:cNvSpPr>
              <p:nvPr/>
            </p:nvSpPr>
            <p:spPr bwMode="auto">
              <a:xfrm>
                <a:off x="727075" y="333375"/>
                <a:ext cx="3756025" cy="5262563"/>
              </a:xfrm>
              <a:prstGeom prst="rect">
                <a:avLst/>
              </a:prstGeom>
              <a:solidFill>
                <a:srgbClr val="ED6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Rectangle 40"/>
              <p:cNvSpPr>
                <a:spLocks noChangeArrowheads="1"/>
              </p:cNvSpPr>
              <p:nvPr/>
            </p:nvSpPr>
            <p:spPr bwMode="auto">
              <a:xfrm>
                <a:off x="727075" y="333375"/>
                <a:ext cx="3756025" cy="5262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Rectangle 41"/>
              <p:cNvSpPr>
                <a:spLocks noChangeArrowheads="1"/>
              </p:cNvSpPr>
              <p:nvPr/>
            </p:nvSpPr>
            <p:spPr bwMode="auto">
              <a:xfrm>
                <a:off x="4483100" y="333375"/>
                <a:ext cx="1588" cy="31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Rectangle 42"/>
              <p:cNvSpPr>
                <a:spLocks noChangeArrowheads="1"/>
              </p:cNvSpPr>
              <p:nvPr/>
            </p:nvSpPr>
            <p:spPr bwMode="auto">
              <a:xfrm>
                <a:off x="4483100" y="333375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Rectangle 43"/>
              <p:cNvSpPr>
                <a:spLocks noChangeArrowheads="1"/>
              </p:cNvSpPr>
              <p:nvPr/>
            </p:nvSpPr>
            <p:spPr bwMode="auto">
              <a:xfrm>
                <a:off x="4483100" y="336550"/>
                <a:ext cx="1588" cy="7938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Rectangle 44"/>
              <p:cNvSpPr>
                <a:spLocks noChangeArrowheads="1"/>
              </p:cNvSpPr>
              <p:nvPr/>
            </p:nvSpPr>
            <p:spPr bwMode="auto">
              <a:xfrm>
                <a:off x="4483100" y="336550"/>
                <a:ext cx="1588" cy="7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46"/>
              <p:cNvSpPr/>
              <p:nvPr/>
            </p:nvSpPr>
            <p:spPr bwMode="auto">
              <a:xfrm>
                <a:off x="739309" y="335671"/>
                <a:ext cx="3751264" cy="525463"/>
              </a:xfrm>
              <a:custGeom>
                <a:avLst/>
                <a:gdLst>
                  <a:gd name="T0" fmla="*/ 21 w 999"/>
                  <a:gd name="T1" fmla="*/ 94 h 140"/>
                  <a:gd name="T2" fmla="*/ 76 w 999"/>
                  <a:gd name="T3" fmla="*/ 140 h 140"/>
                  <a:gd name="T4" fmla="*/ 923 w 999"/>
                  <a:gd name="T5" fmla="*/ 140 h 140"/>
                  <a:gd name="T6" fmla="*/ 978 w 999"/>
                  <a:gd name="T7" fmla="*/ 94 h 140"/>
                  <a:gd name="T8" fmla="*/ 999 w 999"/>
                  <a:gd name="T9" fmla="*/ 0 h 140"/>
                  <a:gd name="T10" fmla="*/ 0 w 999"/>
                  <a:gd name="T11" fmla="*/ 0 h 140"/>
                  <a:gd name="T12" fmla="*/ 21 w 999"/>
                  <a:gd name="T13" fmla="*/ 9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9" h="140">
                    <a:moveTo>
                      <a:pt x="21" y="94"/>
                    </a:moveTo>
                    <a:cubicBezTo>
                      <a:pt x="25" y="119"/>
                      <a:pt x="49" y="140"/>
                      <a:pt x="76" y="140"/>
                    </a:cubicBezTo>
                    <a:cubicBezTo>
                      <a:pt x="923" y="140"/>
                      <a:pt x="923" y="140"/>
                      <a:pt x="923" y="140"/>
                    </a:cubicBezTo>
                    <a:cubicBezTo>
                      <a:pt x="949" y="140"/>
                      <a:pt x="974" y="119"/>
                      <a:pt x="978" y="94"/>
                    </a:cubicBezTo>
                    <a:cubicBezTo>
                      <a:pt x="999" y="0"/>
                      <a:pt x="999" y="0"/>
                      <a:pt x="99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94"/>
                      <a:pt x="21" y="94"/>
                      <a:pt x="21" y="94"/>
                    </a:cubicBezTo>
                  </a:path>
                </a:pathLst>
              </a:custGeom>
              <a:solidFill>
                <a:srgbClr val="F18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47"/>
              <p:cNvSpPr/>
              <p:nvPr/>
            </p:nvSpPr>
            <p:spPr bwMode="auto">
              <a:xfrm>
                <a:off x="2425700" y="628650"/>
                <a:ext cx="363538" cy="871538"/>
              </a:xfrm>
              <a:custGeom>
                <a:avLst/>
                <a:gdLst>
                  <a:gd name="T0" fmla="*/ 93 w 97"/>
                  <a:gd name="T1" fmla="*/ 0 h 232"/>
                  <a:gd name="T2" fmla="*/ 91 w 97"/>
                  <a:gd name="T3" fmla="*/ 11 h 232"/>
                  <a:gd name="T4" fmla="*/ 72 w 97"/>
                  <a:gd name="T5" fmla="*/ 90 h 232"/>
                  <a:gd name="T6" fmla="*/ 35 w 97"/>
                  <a:gd name="T7" fmla="*/ 151 h 232"/>
                  <a:gd name="T8" fmla="*/ 0 w 97"/>
                  <a:gd name="T9" fmla="*/ 231 h 232"/>
                  <a:gd name="T10" fmla="*/ 4 w 97"/>
                  <a:gd name="T11" fmla="*/ 232 h 232"/>
                  <a:gd name="T12" fmla="*/ 38 w 97"/>
                  <a:gd name="T13" fmla="*/ 154 h 232"/>
                  <a:gd name="T14" fmla="*/ 76 w 97"/>
                  <a:gd name="T15" fmla="*/ 92 h 232"/>
                  <a:gd name="T16" fmla="*/ 89 w 97"/>
                  <a:gd name="T17" fmla="*/ 37 h 232"/>
                  <a:gd name="T18" fmla="*/ 97 w 97"/>
                  <a:gd name="T19" fmla="*/ 1 h 232"/>
                  <a:gd name="T20" fmla="*/ 93 w 97"/>
                  <a:gd name="T21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232">
                    <a:moveTo>
                      <a:pt x="93" y="0"/>
                    </a:moveTo>
                    <a:cubicBezTo>
                      <a:pt x="93" y="0"/>
                      <a:pt x="92" y="4"/>
                      <a:pt x="91" y="11"/>
                    </a:cubicBezTo>
                    <a:cubicBezTo>
                      <a:pt x="87" y="30"/>
                      <a:pt x="78" y="72"/>
                      <a:pt x="72" y="90"/>
                    </a:cubicBezTo>
                    <a:cubicBezTo>
                      <a:pt x="63" y="118"/>
                      <a:pt x="49" y="133"/>
                      <a:pt x="35" y="151"/>
                    </a:cubicBezTo>
                    <a:cubicBezTo>
                      <a:pt x="20" y="169"/>
                      <a:pt x="7" y="191"/>
                      <a:pt x="0" y="231"/>
                    </a:cubicBezTo>
                    <a:cubicBezTo>
                      <a:pt x="4" y="232"/>
                      <a:pt x="4" y="232"/>
                      <a:pt x="4" y="232"/>
                    </a:cubicBezTo>
                    <a:cubicBezTo>
                      <a:pt x="11" y="193"/>
                      <a:pt x="24" y="172"/>
                      <a:pt x="38" y="154"/>
                    </a:cubicBezTo>
                    <a:cubicBezTo>
                      <a:pt x="52" y="135"/>
                      <a:pt x="67" y="120"/>
                      <a:pt x="76" y="92"/>
                    </a:cubicBezTo>
                    <a:cubicBezTo>
                      <a:pt x="80" y="79"/>
                      <a:pt x="85" y="56"/>
                      <a:pt x="89" y="37"/>
                    </a:cubicBezTo>
                    <a:cubicBezTo>
                      <a:pt x="94" y="17"/>
                      <a:pt x="97" y="1"/>
                      <a:pt x="97" y="1"/>
                    </a:cubicBezTo>
                    <a:cubicBezTo>
                      <a:pt x="93" y="0"/>
                      <a:pt x="93" y="0"/>
                      <a:pt x="93" y="0"/>
                    </a:cubicBezTo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48"/>
              <p:cNvSpPr/>
              <p:nvPr/>
            </p:nvSpPr>
            <p:spPr bwMode="auto">
              <a:xfrm>
                <a:off x="2425700" y="628650"/>
                <a:ext cx="363538" cy="871538"/>
              </a:xfrm>
              <a:custGeom>
                <a:avLst/>
                <a:gdLst>
                  <a:gd name="T0" fmla="*/ 97 w 97"/>
                  <a:gd name="T1" fmla="*/ 231 h 232"/>
                  <a:gd name="T2" fmla="*/ 81 w 97"/>
                  <a:gd name="T3" fmla="*/ 173 h 232"/>
                  <a:gd name="T4" fmla="*/ 57 w 97"/>
                  <a:gd name="T5" fmla="*/ 134 h 232"/>
                  <a:gd name="T6" fmla="*/ 33 w 97"/>
                  <a:gd name="T7" fmla="*/ 98 h 232"/>
                  <a:gd name="T8" fmla="*/ 4 w 97"/>
                  <a:gd name="T9" fmla="*/ 0 h 232"/>
                  <a:gd name="T10" fmla="*/ 0 w 97"/>
                  <a:gd name="T11" fmla="*/ 0 h 232"/>
                  <a:gd name="T12" fmla="*/ 30 w 97"/>
                  <a:gd name="T13" fmla="*/ 100 h 232"/>
                  <a:gd name="T14" fmla="*/ 54 w 97"/>
                  <a:gd name="T15" fmla="*/ 137 h 232"/>
                  <a:gd name="T16" fmla="*/ 77 w 97"/>
                  <a:gd name="T17" fmla="*/ 174 h 232"/>
                  <a:gd name="T18" fmla="*/ 88 w 97"/>
                  <a:gd name="T19" fmla="*/ 213 h 232"/>
                  <a:gd name="T20" fmla="*/ 92 w 97"/>
                  <a:gd name="T21" fmla="*/ 227 h 232"/>
                  <a:gd name="T22" fmla="*/ 93 w 97"/>
                  <a:gd name="T23" fmla="*/ 232 h 232"/>
                  <a:gd name="T24" fmla="*/ 97 w 97"/>
                  <a:gd name="T25" fmla="*/ 231 h 232"/>
                  <a:gd name="T26" fmla="*/ 97 w 97"/>
                  <a:gd name="T27" fmla="*/ 23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232">
                    <a:moveTo>
                      <a:pt x="97" y="231"/>
                    </a:moveTo>
                    <a:cubicBezTo>
                      <a:pt x="97" y="231"/>
                      <a:pt x="89" y="198"/>
                      <a:pt x="81" y="173"/>
                    </a:cubicBezTo>
                    <a:cubicBezTo>
                      <a:pt x="76" y="158"/>
                      <a:pt x="67" y="146"/>
                      <a:pt x="57" y="134"/>
                    </a:cubicBezTo>
                    <a:cubicBezTo>
                      <a:pt x="48" y="123"/>
                      <a:pt x="39" y="112"/>
                      <a:pt x="33" y="98"/>
                    </a:cubicBezTo>
                    <a:cubicBezTo>
                      <a:pt x="23" y="72"/>
                      <a:pt x="6" y="47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8"/>
                      <a:pt x="20" y="74"/>
                      <a:pt x="30" y="100"/>
                    </a:cubicBezTo>
                    <a:cubicBezTo>
                      <a:pt x="35" y="114"/>
                      <a:pt x="45" y="126"/>
                      <a:pt x="54" y="137"/>
                    </a:cubicBezTo>
                    <a:cubicBezTo>
                      <a:pt x="64" y="148"/>
                      <a:pt x="72" y="160"/>
                      <a:pt x="77" y="174"/>
                    </a:cubicBezTo>
                    <a:cubicBezTo>
                      <a:pt x="81" y="187"/>
                      <a:pt x="85" y="201"/>
                      <a:pt x="88" y="213"/>
                    </a:cubicBezTo>
                    <a:cubicBezTo>
                      <a:pt x="90" y="218"/>
                      <a:pt x="91" y="223"/>
                      <a:pt x="92" y="227"/>
                    </a:cubicBezTo>
                    <a:cubicBezTo>
                      <a:pt x="93" y="230"/>
                      <a:pt x="93" y="232"/>
                      <a:pt x="93" y="232"/>
                    </a:cubicBezTo>
                    <a:cubicBezTo>
                      <a:pt x="97" y="231"/>
                      <a:pt x="97" y="231"/>
                      <a:pt x="97" y="231"/>
                    </a:cubicBezTo>
                    <a:cubicBezTo>
                      <a:pt x="97" y="231"/>
                      <a:pt x="97" y="231"/>
                      <a:pt x="97" y="231"/>
                    </a:cubicBezTo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50"/>
              <p:cNvSpPr/>
              <p:nvPr/>
            </p:nvSpPr>
            <p:spPr bwMode="auto">
              <a:xfrm>
                <a:off x="2740025" y="628650"/>
                <a:ext cx="49213" cy="166688"/>
              </a:xfrm>
              <a:custGeom>
                <a:avLst/>
                <a:gdLst>
                  <a:gd name="T0" fmla="*/ 9 w 13"/>
                  <a:gd name="T1" fmla="*/ 0 h 44"/>
                  <a:gd name="T2" fmla="*/ 7 w 13"/>
                  <a:gd name="T3" fmla="*/ 11 h 44"/>
                  <a:gd name="T4" fmla="*/ 0 w 13"/>
                  <a:gd name="T5" fmla="*/ 44 h 44"/>
                  <a:gd name="T6" fmla="*/ 5 w 13"/>
                  <a:gd name="T7" fmla="*/ 39 h 44"/>
                  <a:gd name="T8" fmla="*/ 5 w 13"/>
                  <a:gd name="T9" fmla="*/ 37 h 44"/>
                  <a:gd name="T10" fmla="*/ 13 w 13"/>
                  <a:gd name="T11" fmla="*/ 1 h 44"/>
                  <a:gd name="T12" fmla="*/ 9 w 13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4">
                    <a:moveTo>
                      <a:pt x="9" y="0"/>
                    </a:moveTo>
                    <a:cubicBezTo>
                      <a:pt x="9" y="0"/>
                      <a:pt x="8" y="4"/>
                      <a:pt x="7" y="11"/>
                    </a:cubicBezTo>
                    <a:cubicBezTo>
                      <a:pt x="5" y="19"/>
                      <a:pt x="3" y="31"/>
                      <a:pt x="0" y="44"/>
                    </a:cubicBezTo>
                    <a:cubicBezTo>
                      <a:pt x="2" y="42"/>
                      <a:pt x="3" y="40"/>
                      <a:pt x="5" y="39"/>
                    </a:cubicBezTo>
                    <a:cubicBezTo>
                      <a:pt x="5" y="38"/>
                      <a:pt x="5" y="37"/>
                      <a:pt x="5" y="37"/>
                    </a:cubicBezTo>
                    <a:cubicBezTo>
                      <a:pt x="10" y="17"/>
                      <a:pt x="13" y="1"/>
                      <a:pt x="13" y="1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1919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51"/>
              <p:cNvSpPr/>
              <p:nvPr/>
            </p:nvSpPr>
            <p:spPr bwMode="auto">
              <a:xfrm>
                <a:off x="2425700" y="628650"/>
                <a:ext cx="33338" cy="136525"/>
              </a:xfrm>
              <a:custGeom>
                <a:avLst/>
                <a:gdLst>
                  <a:gd name="T0" fmla="*/ 4 w 9"/>
                  <a:gd name="T1" fmla="*/ 0 h 36"/>
                  <a:gd name="T2" fmla="*/ 0 w 9"/>
                  <a:gd name="T3" fmla="*/ 0 h 36"/>
                  <a:gd name="T4" fmla="*/ 3 w 9"/>
                  <a:gd name="T5" fmla="*/ 25 h 36"/>
                  <a:gd name="T6" fmla="*/ 9 w 9"/>
                  <a:gd name="T7" fmla="*/ 36 h 36"/>
                  <a:gd name="T8" fmla="*/ 4 w 9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6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1" y="17"/>
                      <a:pt x="3" y="25"/>
                    </a:cubicBezTo>
                    <a:cubicBezTo>
                      <a:pt x="4" y="29"/>
                      <a:pt x="7" y="33"/>
                      <a:pt x="9" y="36"/>
                    </a:cubicBezTo>
                    <a:cubicBezTo>
                      <a:pt x="7" y="26"/>
                      <a:pt x="5" y="14"/>
                      <a:pt x="4" y="0"/>
                    </a:cubicBezTo>
                  </a:path>
                </a:pathLst>
              </a:custGeom>
              <a:solidFill>
                <a:srgbClr val="1919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52"/>
              <p:cNvSpPr/>
              <p:nvPr/>
            </p:nvSpPr>
            <p:spPr bwMode="auto">
              <a:xfrm>
                <a:off x="2662238" y="393700"/>
                <a:ext cx="258763" cy="63500"/>
              </a:xfrm>
              <a:custGeom>
                <a:avLst/>
                <a:gdLst>
                  <a:gd name="T0" fmla="*/ 0 w 69"/>
                  <a:gd name="T1" fmla="*/ 17 h 17"/>
                  <a:gd name="T2" fmla="*/ 69 w 69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9" h="17">
                    <a:moveTo>
                      <a:pt x="0" y="17"/>
                    </a:moveTo>
                    <a:cubicBezTo>
                      <a:pt x="14" y="17"/>
                      <a:pt x="44" y="0"/>
                      <a:pt x="69" y="0"/>
                    </a:cubicBezTo>
                  </a:path>
                </a:pathLst>
              </a:custGeom>
              <a:noFill/>
              <a:ln w="15875" cap="flat">
                <a:solidFill>
                  <a:srgbClr val="1C1C1C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53"/>
              <p:cNvSpPr/>
              <p:nvPr/>
            </p:nvSpPr>
            <p:spPr bwMode="auto">
              <a:xfrm>
                <a:off x="2398713" y="363538"/>
                <a:ext cx="184150" cy="107950"/>
              </a:xfrm>
              <a:custGeom>
                <a:avLst/>
                <a:gdLst>
                  <a:gd name="T0" fmla="*/ 0 w 49"/>
                  <a:gd name="T1" fmla="*/ 0 h 29"/>
                  <a:gd name="T2" fmla="*/ 49 w 49"/>
                  <a:gd name="T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9" h="29">
                    <a:moveTo>
                      <a:pt x="0" y="0"/>
                    </a:moveTo>
                    <a:cubicBezTo>
                      <a:pt x="6" y="19"/>
                      <a:pt x="26" y="21"/>
                      <a:pt x="49" y="29"/>
                    </a:cubicBezTo>
                  </a:path>
                </a:pathLst>
              </a:custGeom>
              <a:noFill/>
              <a:ln w="15875" cap="flat">
                <a:solidFill>
                  <a:srgbClr val="1C1C1C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54"/>
              <p:cNvSpPr>
                <a:spLocks noEditPoints="1"/>
              </p:cNvSpPr>
              <p:nvPr/>
            </p:nvSpPr>
            <p:spPr bwMode="auto">
              <a:xfrm>
                <a:off x="2420938" y="434975"/>
                <a:ext cx="382588" cy="382588"/>
              </a:xfrm>
              <a:custGeom>
                <a:avLst/>
                <a:gdLst>
                  <a:gd name="T0" fmla="*/ 102 w 102"/>
                  <a:gd name="T1" fmla="*/ 51 h 102"/>
                  <a:gd name="T2" fmla="*/ 51 w 102"/>
                  <a:gd name="T3" fmla="*/ 0 h 102"/>
                  <a:gd name="T4" fmla="*/ 0 w 102"/>
                  <a:gd name="T5" fmla="*/ 51 h 102"/>
                  <a:gd name="T6" fmla="*/ 51 w 102"/>
                  <a:gd name="T7" fmla="*/ 102 h 102"/>
                  <a:gd name="T8" fmla="*/ 102 w 102"/>
                  <a:gd name="T9" fmla="*/ 51 h 102"/>
                  <a:gd name="T10" fmla="*/ 34 w 102"/>
                  <a:gd name="T11" fmla="*/ 51 h 102"/>
                  <a:gd name="T12" fmla="*/ 51 w 102"/>
                  <a:gd name="T13" fmla="*/ 35 h 102"/>
                  <a:gd name="T14" fmla="*/ 67 w 102"/>
                  <a:gd name="T15" fmla="*/ 51 h 102"/>
                  <a:gd name="T16" fmla="*/ 51 w 102"/>
                  <a:gd name="T17" fmla="*/ 68 h 102"/>
                  <a:gd name="T18" fmla="*/ 34 w 102"/>
                  <a:gd name="T19" fmla="*/ 5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2">
                    <a:moveTo>
                      <a:pt x="102" y="51"/>
                    </a:moveTo>
                    <a:cubicBezTo>
                      <a:pt x="102" y="23"/>
                      <a:pt x="79" y="0"/>
                      <a:pt x="51" y="0"/>
                    </a:cubicBezTo>
                    <a:cubicBezTo>
                      <a:pt x="22" y="0"/>
                      <a:pt x="0" y="23"/>
                      <a:pt x="0" y="51"/>
                    </a:cubicBezTo>
                    <a:cubicBezTo>
                      <a:pt x="0" y="80"/>
                      <a:pt x="22" y="102"/>
                      <a:pt x="51" y="102"/>
                    </a:cubicBezTo>
                    <a:cubicBezTo>
                      <a:pt x="79" y="102"/>
                      <a:pt x="102" y="80"/>
                      <a:pt x="102" y="51"/>
                    </a:cubicBezTo>
                    <a:moveTo>
                      <a:pt x="34" y="51"/>
                    </a:moveTo>
                    <a:cubicBezTo>
                      <a:pt x="34" y="42"/>
                      <a:pt x="42" y="35"/>
                      <a:pt x="51" y="35"/>
                    </a:cubicBezTo>
                    <a:cubicBezTo>
                      <a:pt x="60" y="35"/>
                      <a:pt x="67" y="42"/>
                      <a:pt x="67" y="51"/>
                    </a:cubicBezTo>
                    <a:cubicBezTo>
                      <a:pt x="67" y="60"/>
                      <a:pt x="60" y="68"/>
                      <a:pt x="51" y="68"/>
                    </a:cubicBezTo>
                    <a:cubicBezTo>
                      <a:pt x="42" y="68"/>
                      <a:pt x="34" y="60"/>
                      <a:pt x="34" y="51"/>
                    </a:cubicBezTo>
                  </a:path>
                </a:pathLst>
              </a:custGeom>
              <a:solidFill>
                <a:srgbClr val="40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58"/>
              <p:cNvSpPr/>
              <p:nvPr/>
            </p:nvSpPr>
            <p:spPr bwMode="auto">
              <a:xfrm>
                <a:off x="2425700" y="1409700"/>
                <a:ext cx="36513" cy="90488"/>
              </a:xfrm>
              <a:custGeom>
                <a:avLst/>
                <a:gdLst>
                  <a:gd name="T0" fmla="*/ 10 w 10"/>
                  <a:gd name="T1" fmla="*/ 0 h 24"/>
                  <a:gd name="T2" fmla="*/ 2 w 10"/>
                  <a:gd name="T3" fmla="*/ 13 h 24"/>
                  <a:gd name="T4" fmla="*/ 0 w 10"/>
                  <a:gd name="T5" fmla="*/ 23 h 24"/>
                  <a:gd name="T6" fmla="*/ 4 w 10"/>
                  <a:gd name="T7" fmla="*/ 24 h 24"/>
                  <a:gd name="T8" fmla="*/ 10 w 10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cubicBezTo>
                      <a:pt x="6" y="4"/>
                      <a:pt x="4" y="8"/>
                      <a:pt x="2" y="13"/>
                    </a:cubicBezTo>
                    <a:cubicBezTo>
                      <a:pt x="1" y="16"/>
                      <a:pt x="1" y="20"/>
                      <a:pt x="0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6" y="15"/>
                      <a:pt x="7" y="7"/>
                      <a:pt x="10" y="0"/>
                    </a:cubicBezTo>
                  </a:path>
                </a:pathLst>
              </a:custGeom>
              <a:solidFill>
                <a:srgbClr val="1919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59"/>
              <p:cNvSpPr/>
              <p:nvPr/>
            </p:nvSpPr>
            <p:spPr bwMode="auto">
              <a:xfrm>
                <a:off x="2744788" y="1387475"/>
                <a:ext cx="44450" cy="112713"/>
              </a:xfrm>
              <a:custGeom>
                <a:avLst/>
                <a:gdLst>
                  <a:gd name="T0" fmla="*/ 0 w 12"/>
                  <a:gd name="T1" fmla="*/ 0 h 30"/>
                  <a:gd name="T2" fmla="*/ 3 w 12"/>
                  <a:gd name="T3" fmla="*/ 11 h 30"/>
                  <a:gd name="T4" fmla="*/ 7 w 12"/>
                  <a:gd name="T5" fmla="*/ 25 h 30"/>
                  <a:gd name="T6" fmla="*/ 8 w 12"/>
                  <a:gd name="T7" fmla="*/ 30 h 30"/>
                  <a:gd name="T8" fmla="*/ 12 w 12"/>
                  <a:gd name="T9" fmla="*/ 29 h 30"/>
                  <a:gd name="T10" fmla="*/ 12 w 12"/>
                  <a:gd name="T11" fmla="*/ 29 h 30"/>
                  <a:gd name="T12" fmla="*/ 6 w 12"/>
                  <a:gd name="T13" fmla="*/ 6 h 30"/>
                  <a:gd name="T14" fmla="*/ 0 w 12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30">
                    <a:moveTo>
                      <a:pt x="0" y="0"/>
                    </a:moveTo>
                    <a:cubicBezTo>
                      <a:pt x="1" y="4"/>
                      <a:pt x="2" y="7"/>
                      <a:pt x="3" y="11"/>
                    </a:cubicBezTo>
                    <a:cubicBezTo>
                      <a:pt x="5" y="16"/>
                      <a:pt x="6" y="21"/>
                      <a:pt x="7" y="25"/>
                    </a:cubicBezTo>
                    <a:cubicBezTo>
                      <a:pt x="8" y="28"/>
                      <a:pt x="8" y="30"/>
                      <a:pt x="8" y="30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9"/>
                      <a:pt x="10" y="19"/>
                      <a:pt x="6" y="6"/>
                    </a:cubicBez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solidFill>
                <a:srgbClr val="1919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60"/>
              <p:cNvSpPr>
                <a:spLocks noEditPoints="1"/>
              </p:cNvSpPr>
              <p:nvPr/>
            </p:nvSpPr>
            <p:spPr bwMode="auto">
              <a:xfrm>
                <a:off x="2420938" y="1308100"/>
                <a:ext cx="382588" cy="384175"/>
              </a:xfrm>
              <a:custGeom>
                <a:avLst/>
                <a:gdLst>
                  <a:gd name="T0" fmla="*/ 102 w 102"/>
                  <a:gd name="T1" fmla="*/ 51 h 102"/>
                  <a:gd name="T2" fmla="*/ 51 w 102"/>
                  <a:gd name="T3" fmla="*/ 0 h 102"/>
                  <a:gd name="T4" fmla="*/ 0 w 102"/>
                  <a:gd name="T5" fmla="*/ 51 h 102"/>
                  <a:gd name="T6" fmla="*/ 51 w 102"/>
                  <a:gd name="T7" fmla="*/ 102 h 102"/>
                  <a:gd name="T8" fmla="*/ 102 w 102"/>
                  <a:gd name="T9" fmla="*/ 51 h 102"/>
                  <a:gd name="T10" fmla="*/ 34 w 102"/>
                  <a:gd name="T11" fmla="*/ 51 h 102"/>
                  <a:gd name="T12" fmla="*/ 51 w 102"/>
                  <a:gd name="T13" fmla="*/ 34 h 102"/>
                  <a:gd name="T14" fmla="*/ 67 w 102"/>
                  <a:gd name="T15" fmla="*/ 51 h 102"/>
                  <a:gd name="T16" fmla="*/ 51 w 102"/>
                  <a:gd name="T17" fmla="*/ 67 h 102"/>
                  <a:gd name="T18" fmla="*/ 34 w 102"/>
                  <a:gd name="T19" fmla="*/ 5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2">
                    <a:moveTo>
                      <a:pt x="102" y="51"/>
                    </a:moveTo>
                    <a:cubicBezTo>
                      <a:pt x="102" y="22"/>
                      <a:pt x="79" y="0"/>
                      <a:pt x="51" y="0"/>
                    </a:cubicBezTo>
                    <a:cubicBezTo>
                      <a:pt x="22" y="0"/>
                      <a:pt x="0" y="22"/>
                      <a:pt x="0" y="51"/>
                    </a:cubicBezTo>
                    <a:cubicBezTo>
                      <a:pt x="0" y="79"/>
                      <a:pt x="22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moveTo>
                      <a:pt x="34" y="51"/>
                    </a:moveTo>
                    <a:cubicBezTo>
                      <a:pt x="34" y="42"/>
                      <a:pt x="42" y="34"/>
                      <a:pt x="51" y="34"/>
                    </a:cubicBezTo>
                    <a:cubicBezTo>
                      <a:pt x="60" y="34"/>
                      <a:pt x="67" y="42"/>
                      <a:pt x="67" y="51"/>
                    </a:cubicBezTo>
                    <a:cubicBezTo>
                      <a:pt x="67" y="60"/>
                      <a:pt x="60" y="67"/>
                      <a:pt x="51" y="67"/>
                    </a:cubicBezTo>
                    <a:cubicBezTo>
                      <a:pt x="42" y="67"/>
                      <a:pt x="34" y="60"/>
                      <a:pt x="34" y="51"/>
                    </a:cubicBezTo>
                  </a:path>
                </a:pathLst>
              </a:custGeom>
              <a:solidFill>
                <a:srgbClr val="40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11" name="组合 210"/>
            <p:cNvGrpSpPr/>
            <p:nvPr/>
          </p:nvGrpSpPr>
          <p:grpSpPr>
            <a:xfrm>
              <a:off x="7926524" y="918021"/>
              <a:ext cx="763588" cy="3036888"/>
              <a:chOff x="5691188" y="1901825"/>
              <a:chExt cx="763588" cy="3036888"/>
            </a:xfrm>
          </p:grpSpPr>
          <p:sp>
            <p:nvSpPr>
              <p:cNvPr id="72" name="Freeform 67"/>
              <p:cNvSpPr/>
              <p:nvPr/>
            </p:nvSpPr>
            <p:spPr bwMode="auto">
              <a:xfrm>
                <a:off x="5737226" y="1916113"/>
                <a:ext cx="188913" cy="52388"/>
              </a:xfrm>
              <a:custGeom>
                <a:avLst/>
                <a:gdLst>
                  <a:gd name="T0" fmla="*/ 0 w 50"/>
                  <a:gd name="T1" fmla="*/ 3 h 14"/>
                  <a:gd name="T2" fmla="*/ 0 w 50"/>
                  <a:gd name="T3" fmla="*/ 14 h 14"/>
                  <a:gd name="T4" fmla="*/ 50 w 50"/>
                  <a:gd name="T5" fmla="*/ 14 h 14"/>
                  <a:gd name="T6" fmla="*/ 50 w 50"/>
                  <a:gd name="T7" fmla="*/ 3 h 14"/>
                  <a:gd name="T8" fmla="*/ 47 w 50"/>
                  <a:gd name="T9" fmla="*/ 0 h 14"/>
                  <a:gd name="T10" fmla="*/ 3 w 50"/>
                  <a:gd name="T11" fmla="*/ 0 h 14"/>
                  <a:gd name="T12" fmla="*/ 0 w 50"/>
                  <a:gd name="T13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4">
                    <a:moveTo>
                      <a:pt x="0" y="3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0" y="2"/>
                      <a:pt x="49" y="0"/>
                      <a:pt x="4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68"/>
              <p:cNvSpPr/>
              <p:nvPr/>
            </p:nvSpPr>
            <p:spPr bwMode="auto">
              <a:xfrm>
                <a:off x="5721351" y="1968500"/>
                <a:ext cx="223838" cy="155575"/>
              </a:xfrm>
              <a:custGeom>
                <a:avLst/>
                <a:gdLst>
                  <a:gd name="T0" fmla="*/ 56 w 59"/>
                  <a:gd name="T1" fmla="*/ 0 h 41"/>
                  <a:gd name="T2" fmla="*/ 2 w 59"/>
                  <a:gd name="T3" fmla="*/ 0 h 41"/>
                  <a:gd name="T4" fmla="*/ 0 w 59"/>
                  <a:gd name="T5" fmla="*/ 3 h 41"/>
                  <a:gd name="T6" fmla="*/ 0 w 59"/>
                  <a:gd name="T7" fmla="*/ 38 h 41"/>
                  <a:gd name="T8" fmla="*/ 2 w 59"/>
                  <a:gd name="T9" fmla="*/ 41 h 41"/>
                  <a:gd name="T10" fmla="*/ 56 w 59"/>
                  <a:gd name="T11" fmla="*/ 41 h 41"/>
                  <a:gd name="T12" fmla="*/ 59 w 59"/>
                  <a:gd name="T13" fmla="*/ 38 h 41"/>
                  <a:gd name="T14" fmla="*/ 59 w 59"/>
                  <a:gd name="T15" fmla="*/ 3 h 41"/>
                  <a:gd name="T16" fmla="*/ 56 w 59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41">
                    <a:moveTo>
                      <a:pt x="5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1"/>
                      <a:pt x="2" y="41"/>
                    </a:cubicBezTo>
                    <a:cubicBezTo>
                      <a:pt x="56" y="41"/>
                      <a:pt x="56" y="41"/>
                      <a:pt x="56" y="41"/>
                    </a:cubicBezTo>
                    <a:cubicBezTo>
                      <a:pt x="58" y="41"/>
                      <a:pt x="59" y="39"/>
                      <a:pt x="59" y="38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2"/>
                      <a:pt x="58" y="0"/>
                      <a:pt x="56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69"/>
              <p:cNvSpPr/>
              <p:nvPr/>
            </p:nvSpPr>
            <p:spPr bwMode="auto">
              <a:xfrm>
                <a:off x="5702301" y="2135188"/>
                <a:ext cx="261938" cy="1004888"/>
              </a:xfrm>
              <a:custGeom>
                <a:avLst/>
                <a:gdLst>
                  <a:gd name="T0" fmla="*/ 5 w 69"/>
                  <a:gd name="T1" fmla="*/ 3 h 267"/>
                  <a:gd name="T2" fmla="*/ 0 w 69"/>
                  <a:gd name="T3" fmla="*/ 267 h 267"/>
                  <a:gd name="T4" fmla="*/ 69 w 69"/>
                  <a:gd name="T5" fmla="*/ 267 h 267"/>
                  <a:gd name="T6" fmla="*/ 64 w 69"/>
                  <a:gd name="T7" fmla="*/ 3 h 267"/>
                  <a:gd name="T8" fmla="*/ 61 w 69"/>
                  <a:gd name="T9" fmla="*/ 0 h 267"/>
                  <a:gd name="T10" fmla="*/ 7 w 69"/>
                  <a:gd name="T11" fmla="*/ 0 h 267"/>
                  <a:gd name="T12" fmla="*/ 5 w 69"/>
                  <a:gd name="T13" fmla="*/ 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67">
                    <a:moveTo>
                      <a:pt x="5" y="3"/>
                    </a:moveTo>
                    <a:cubicBezTo>
                      <a:pt x="0" y="267"/>
                      <a:pt x="0" y="267"/>
                      <a:pt x="0" y="267"/>
                    </a:cubicBezTo>
                    <a:cubicBezTo>
                      <a:pt x="69" y="267"/>
                      <a:pt x="69" y="267"/>
                      <a:pt x="69" y="26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5" y="1"/>
                      <a:pt x="5" y="3"/>
                    </a:cubicBezTo>
                  </a:path>
                </a:pathLst>
              </a:custGeom>
              <a:solidFill>
                <a:srgbClr val="FF7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70"/>
              <p:cNvSpPr/>
              <p:nvPr/>
            </p:nvSpPr>
            <p:spPr bwMode="auto">
              <a:xfrm>
                <a:off x="5721351" y="3267075"/>
                <a:ext cx="223838" cy="1584325"/>
              </a:xfrm>
              <a:custGeom>
                <a:avLst/>
                <a:gdLst>
                  <a:gd name="T0" fmla="*/ 0 w 59"/>
                  <a:gd name="T1" fmla="*/ 335 h 421"/>
                  <a:gd name="T2" fmla="*/ 0 w 59"/>
                  <a:gd name="T3" fmla="*/ 335 h 421"/>
                  <a:gd name="T4" fmla="*/ 5 w 59"/>
                  <a:gd name="T5" fmla="*/ 345 h 421"/>
                  <a:gd name="T6" fmla="*/ 5 w 59"/>
                  <a:gd name="T7" fmla="*/ 345 h 421"/>
                  <a:gd name="T8" fmla="*/ 6 w 59"/>
                  <a:gd name="T9" fmla="*/ 377 h 421"/>
                  <a:gd name="T10" fmla="*/ 20 w 59"/>
                  <a:gd name="T11" fmla="*/ 418 h 421"/>
                  <a:gd name="T12" fmla="*/ 26 w 59"/>
                  <a:gd name="T13" fmla="*/ 420 h 421"/>
                  <a:gd name="T14" fmla="*/ 26 w 59"/>
                  <a:gd name="T15" fmla="*/ 420 h 421"/>
                  <a:gd name="T16" fmla="*/ 27 w 59"/>
                  <a:gd name="T17" fmla="*/ 420 h 421"/>
                  <a:gd name="T18" fmla="*/ 29 w 59"/>
                  <a:gd name="T19" fmla="*/ 420 h 421"/>
                  <a:gd name="T20" fmla="*/ 38 w 59"/>
                  <a:gd name="T21" fmla="*/ 418 h 421"/>
                  <a:gd name="T22" fmla="*/ 53 w 59"/>
                  <a:gd name="T23" fmla="*/ 377 h 421"/>
                  <a:gd name="T24" fmla="*/ 54 w 59"/>
                  <a:gd name="T25" fmla="*/ 345 h 421"/>
                  <a:gd name="T26" fmla="*/ 54 w 59"/>
                  <a:gd name="T27" fmla="*/ 345 h 421"/>
                  <a:gd name="T28" fmla="*/ 59 w 59"/>
                  <a:gd name="T29" fmla="*/ 335 h 421"/>
                  <a:gd name="T30" fmla="*/ 59 w 59"/>
                  <a:gd name="T31" fmla="*/ 335 h 421"/>
                  <a:gd name="T32" fmla="*/ 59 w 59"/>
                  <a:gd name="T33" fmla="*/ 0 h 421"/>
                  <a:gd name="T34" fmla="*/ 0 w 59"/>
                  <a:gd name="T35" fmla="*/ 0 h 421"/>
                  <a:gd name="T36" fmla="*/ 0 w 59"/>
                  <a:gd name="T37" fmla="*/ 33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" h="421">
                    <a:moveTo>
                      <a:pt x="0" y="335"/>
                    </a:moveTo>
                    <a:cubicBezTo>
                      <a:pt x="0" y="335"/>
                      <a:pt x="0" y="335"/>
                      <a:pt x="0" y="335"/>
                    </a:cubicBezTo>
                    <a:cubicBezTo>
                      <a:pt x="0" y="335"/>
                      <a:pt x="1" y="341"/>
                      <a:pt x="5" y="345"/>
                    </a:cubicBezTo>
                    <a:cubicBezTo>
                      <a:pt x="5" y="345"/>
                      <a:pt x="5" y="345"/>
                      <a:pt x="5" y="345"/>
                    </a:cubicBezTo>
                    <a:cubicBezTo>
                      <a:pt x="5" y="345"/>
                      <a:pt x="4" y="368"/>
                      <a:pt x="6" y="377"/>
                    </a:cubicBezTo>
                    <a:cubicBezTo>
                      <a:pt x="7" y="384"/>
                      <a:pt x="13" y="409"/>
                      <a:pt x="20" y="418"/>
                    </a:cubicBezTo>
                    <a:cubicBezTo>
                      <a:pt x="21" y="420"/>
                      <a:pt x="24" y="420"/>
                      <a:pt x="26" y="420"/>
                    </a:cubicBezTo>
                    <a:cubicBezTo>
                      <a:pt x="26" y="420"/>
                      <a:pt x="26" y="420"/>
                      <a:pt x="26" y="420"/>
                    </a:cubicBezTo>
                    <a:cubicBezTo>
                      <a:pt x="26" y="420"/>
                      <a:pt x="27" y="420"/>
                      <a:pt x="27" y="420"/>
                    </a:cubicBezTo>
                    <a:cubicBezTo>
                      <a:pt x="28" y="421"/>
                      <a:pt x="29" y="420"/>
                      <a:pt x="29" y="420"/>
                    </a:cubicBezTo>
                    <a:cubicBezTo>
                      <a:pt x="31" y="420"/>
                      <a:pt x="36" y="421"/>
                      <a:pt x="38" y="418"/>
                    </a:cubicBezTo>
                    <a:cubicBezTo>
                      <a:pt x="46" y="409"/>
                      <a:pt x="51" y="384"/>
                      <a:pt x="53" y="377"/>
                    </a:cubicBezTo>
                    <a:cubicBezTo>
                      <a:pt x="55" y="368"/>
                      <a:pt x="54" y="345"/>
                      <a:pt x="54" y="345"/>
                    </a:cubicBezTo>
                    <a:cubicBezTo>
                      <a:pt x="54" y="345"/>
                      <a:pt x="54" y="345"/>
                      <a:pt x="54" y="345"/>
                    </a:cubicBezTo>
                    <a:cubicBezTo>
                      <a:pt x="58" y="341"/>
                      <a:pt x="59" y="335"/>
                      <a:pt x="59" y="335"/>
                    </a:cubicBezTo>
                    <a:cubicBezTo>
                      <a:pt x="59" y="335"/>
                      <a:pt x="59" y="335"/>
                      <a:pt x="59" y="33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35"/>
                      <a:pt x="0" y="335"/>
                      <a:pt x="0" y="335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72"/>
              <p:cNvSpPr/>
              <p:nvPr/>
            </p:nvSpPr>
            <p:spPr bwMode="auto">
              <a:xfrm>
                <a:off x="5702301" y="3116263"/>
                <a:ext cx="0" cy="1111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73"/>
              <p:cNvSpPr/>
              <p:nvPr/>
            </p:nvSpPr>
            <p:spPr bwMode="auto">
              <a:xfrm>
                <a:off x="5964238" y="3116263"/>
                <a:ext cx="0" cy="11113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0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74"/>
              <p:cNvSpPr/>
              <p:nvPr/>
            </p:nvSpPr>
            <p:spPr bwMode="auto">
              <a:xfrm>
                <a:off x="5702301" y="3113088"/>
                <a:ext cx="261938" cy="14288"/>
              </a:xfrm>
              <a:custGeom>
                <a:avLst/>
                <a:gdLst>
                  <a:gd name="T0" fmla="*/ 66 w 69"/>
                  <a:gd name="T1" fmla="*/ 0 h 4"/>
                  <a:gd name="T2" fmla="*/ 3 w 69"/>
                  <a:gd name="T3" fmla="*/ 0 h 4"/>
                  <a:gd name="T4" fmla="*/ 0 w 69"/>
                  <a:gd name="T5" fmla="*/ 1 h 4"/>
                  <a:gd name="T6" fmla="*/ 0 w 69"/>
                  <a:gd name="T7" fmla="*/ 4 h 4"/>
                  <a:gd name="T8" fmla="*/ 3 w 69"/>
                  <a:gd name="T9" fmla="*/ 3 h 4"/>
                  <a:gd name="T10" fmla="*/ 66 w 69"/>
                  <a:gd name="T11" fmla="*/ 3 h 4"/>
                  <a:gd name="T12" fmla="*/ 69 w 69"/>
                  <a:gd name="T13" fmla="*/ 4 h 4"/>
                  <a:gd name="T14" fmla="*/ 69 w 69"/>
                  <a:gd name="T15" fmla="*/ 1 h 4"/>
                  <a:gd name="T16" fmla="*/ 66 w 69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" h="4">
                    <a:moveTo>
                      <a:pt x="6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7" y="3"/>
                      <a:pt x="68" y="3"/>
                      <a:pt x="69" y="4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8" y="0"/>
                      <a:pt x="67" y="0"/>
                      <a:pt x="66" y="0"/>
                    </a:cubicBezTo>
                  </a:path>
                </a:pathLst>
              </a:custGeom>
              <a:solidFill>
                <a:srgbClr val="E56D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75"/>
              <p:cNvSpPr/>
              <p:nvPr/>
            </p:nvSpPr>
            <p:spPr bwMode="auto">
              <a:xfrm>
                <a:off x="5691188" y="3124200"/>
                <a:ext cx="280988" cy="142875"/>
              </a:xfrm>
              <a:custGeom>
                <a:avLst/>
                <a:gdLst>
                  <a:gd name="T0" fmla="*/ 74 w 74"/>
                  <a:gd name="T1" fmla="*/ 32 h 38"/>
                  <a:gd name="T2" fmla="*/ 69 w 74"/>
                  <a:gd name="T3" fmla="*/ 38 h 38"/>
                  <a:gd name="T4" fmla="*/ 6 w 74"/>
                  <a:gd name="T5" fmla="*/ 38 h 38"/>
                  <a:gd name="T6" fmla="*/ 0 w 74"/>
                  <a:gd name="T7" fmla="*/ 32 h 38"/>
                  <a:gd name="T8" fmla="*/ 0 w 74"/>
                  <a:gd name="T9" fmla="*/ 6 h 38"/>
                  <a:gd name="T10" fmla="*/ 6 w 74"/>
                  <a:gd name="T11" fmla="*/ 0 h 38"/>
                  <a:gd name="T12" fmla="*/ 69 w 74"/>
                  <a:gd name="T13" fmla="*/ 0 h 38"/>
                  <a:gd name="T14" fmla="*/ 74 w 74"/>
                  <a:gd name="T15" fmla="*/ 6 h 38"/>
                  <a:gd name="T16" fmla="*/ 74 w 74"/>
                  <a:gd name="T17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38">
                    <a:moveTo>
                      <a:pt x="74" y="32"/>
                    </a:moveTo>
                    <a:cubicBezTo>
                      <a:pt x="74" y="35"/>
                      <a:pt x="72" y="38"/>
                      <a:pt x="69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3" y="38"/>
                      <a:pt x="0" y="35"/>
                      <a:pt x="0" y="3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2" y="0"/>
                      <a:pt x="74" y="3"/>
                      <a:pt x="74" y="6"/>
                    </a:cubicBezTo>
                    <a:cubicBezTo>
                      <a:pt x="74" y="32"/>
                      <a:pt x="74" y="32"/>
                      <a:pt x="74" y="32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Rectangle 76"/>
              <p:cNvSpPr>
                <a:spLocks noChangeArrowheads="1"/>
              </p:cNvSpPr>
              <p:nvPr/>
            </p:nvSpPr>
            <p:spPr bwMode="auto">
              <a:xfrm>
                <a:off x="5729288" y="2124075"/>
                <a:ext cx="209550" cy="11113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Rectangle 77"/>
              <p:cNvSpPr>
                <a:spLocks noChangeArrowheads="1"/>
              </p:cNvSpPr>
              <p:nvPr/>
            </p:nvSpPr>
            <p:spPr bwMode="auto">
              <a:xfrm>
                <a:off x="5729288" y="2124075"/>
                <a:ext cx="209550" cy="11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78"/>
              <p:cNvSpPr/>
              <p:nvPr/>
            </p:nvSpPr>
            <p:spPr bwMode="auto">
              <a:xfrm>
                <a:off x="5729288" y="2124075"/>
                <a:ext cx="209550" cy="11113"/>
              </a:xfrm>
              <a:custGeom>
                <a:avLst/>
                <a:gdLst>
                  <a:gd name="T0" fmla="*/ 55 w 55"/>
                  <a:gd name="T1" fmla="*/ 0 h 3"/>
                  <a:gd name="T2" fmla="*/ 0 w 55"/>
                  <a:gd name="T3" fmla="*/ 0 h 3"/>
                  <a:gd name="T4" fmla="*/ 0 w 55"/>
                  <a:gd name="T5" fmla="*/ 3 h 3"/>
                  <a:gd name="T6" fmla="*/ 14 w 55"/>
                  <a:gd name="T7" fmla="*/ 3 h 3"/>
                  <a:gd name="T8" fmla="*/ 14 w 55"/>
                  <a:gd name="T9" fmla="*/ 2 h 3"/>
                  <a:gd name="T10" fmla="*/ 17 w 55"/>
                  <a:gd name="T11" fmla="*/ 0 h 3"/>
                  <a:gd name="T12" fmla="*/ 39 w 55"/>
                  <a:gd name="T13" fmla="*/ 0 h 3"/>
                  <a:gd name="T14" fmla="*/ 39 w 55"/>
                  <a:gd name="T15" fmla="*/ 0 h 3"/>
                  <a:gd name="T16" fmla="*/ 43 w 55"/>
                  <a:gd name="T17" fmla="*/ 0 h 3"/>
                  <a:gd name="T18" fmla="*/ 46 w 55"/>
                  <a:gd name="T19" fmla="*/ 2 h 3"/>
                  <a:gd name="T20" fmla="*/ 46 w 55"/>
                  <a:gd name="T21" fmla="*/ 3 h 3"/>
                  <a:gd name="T22" fmla="*/ 55 w 55"/>
                  <a:gd name="T23" fmla="*/ 3 h 3"/>
                  <a:gd name="T24" fmla="*/ 55 w 55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" h="3">
                    <a:moveTo>
                      <a:pt x="5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5" y="0"/>
                      <a:pt x="1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6" y="1"/>
                      <a:pt x="46" y="2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0"/>
                      <a:pt x="55" y="0"/>
                      <a:pt x="55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80"/>
              <p:cNvSpPr/>
              <p:nvPr/>
            </p:nvSpPr>
            <p:spPr bwMode="auto">
              <a:xfrm>
                <a:off x="5876926" y="2124075"/>
                <a:ext cx="26988" cy="11113"/>
              </a:xfrm>
              <a:custGeom>
                <a:avLst/>
                <a:gdLst>
                  <a:gd name="T0" fmla="*/ 4 w 7"/>
                  <a:gd name="T1" fmla="*/ 0 h 3"/>
                  <a:gd name="T2" fmla="*/ 0 w 7"/>
                  <a:gd name="T3" fmla="*/ 0 h 3"/>
                  <a:gd name="T4" fmla="*/ 2 w 7"/>
                  <a:gd name="T5" fmla="*/ 2 h 3"/>
                  <a:gd name="T6" fmla="*/ 2 w 7"/>
                  <a:gd name="T7" fmla="*/ 3 h 3"/>
                  <a:gd name="T8" fmla="*/ 7 w 7"/>
                  <a:gd name="T9" fmla="*/ 3 h 3"/>
                  <a:gd name="T10" fmla="*/ 7 w 7"/>
                  <a:gd name="T11" fmla="*/ 2 h 3"/>
                  <a:gd name="T12" fmla="*/ 4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1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5" y="0"/>
                      <a:pt x="4" y="0"/>
                    </a:cubicBezTo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81"/>
              <p:cNvSpPr/>
              <p:nvPr/>
            </p:nvSpPr>
            <p:spPr bwMode="auto">
              <a:xfrm>
                <a:off x="5781676" y="2124075"/>
                <a:ext cx="103188" cy="804863"/>
              </a:xfrm>
              <a:custGeom>
                <a:avLst/>
                <a:gdLst>
                  <a:gd name="T0" fmla="*/ 27 w 27"/>
                  <a:gd name="T1" fmla="*/ 212 h 214"/>
                  <a:gd name="T2" fmla="*/ 25 w 27"/>
                  <a:gd name="T3" fmla="*/ 214 h 214"/>
                  <a:gd name="T4" fmla="*/ 3 w 27"/>
                  <a:gd name="T5" fmla="*/ 214 h 214"/>
                  <a:gd name="T6" fmla="*/ 0 w 27"/>
                  <a:gd name="T7" fmla="*/ 212 h 214"/>
                  <a:gd name="T8" fmla="*/ 0 w 27"/>
                  <a:gd name="T9" fmla="*/ 2 h 214"/>
                  <a:gd name="T10" fmla="*/ 3 w 27"/>
                  <a:gd name="T11" fmla="*/ 0 h 214"/>
                  <a:gd name="T12" fmla="*/ 25 w 27"/>
                  <a:gd name="T13" fmla="*/ 0 h 214"/>
                  <a:gd name="T14" fmla="*/ 27 w 27"/>
                  <a:gd name="T15" fmla="*/ 2 h 214"/>
                  <a:gd name="T16" fmla="*/ 27 w 27"/>
                  <a:gd name="T17" fmla="*/ 212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14">
                    <a:moveTo>
                      <a:pt x="27" y="212"/>
                    </a:moveTo>
                    <a:cubicBezTo>
                      <a:pt x="27" y="213"/>
                      <a:pt x="26" y="214"/>
                      <a:pt x="25" y="214"/>
                    </a:cubicBezTo>
                    <a:cubicBezTo>
                      <a:pt x="3" y="214"/>
                      <a:pt x="3" y="214"/>
                      <a:pt x="3" y="214"/>
                    </a:cubicBezTo>
                    <a:cubicBezTo>
                      <a:pt x="1" y="214"/>
                      <a:pt x="0" y="213"/>
                      <a:pt x="0" y="2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212"/>
                      <a:pt x="27" y="212"/>
                      <a:pt x="27" y="212"/>
                    </a:cubicBezTo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82"/>
              <p:cNvSpPr/>
              <p:nvPr/>
            </p:nvSpPr>
            <p:spPr bwMode="auto">
              <a:xfrm>
                <a:off x="5781676" y="2124075"/>
                <a:ext cx="19050" cy="804863"/>
              </a:xfrm>
              <a:custGeom>
                <a:avLst/>
                <a:gdLst>
                  <a:gd name="T0" fmla="*/ 5 w 5"/>
                  <a:gd name="T1" fmla="*/ 0 h 214"/>
                  <a:gd name="T2" fmla="*/ 3 w 5"/>
                  <a:gd name="T3" fmla="*/ 0 h 214"/>
                  <a:gd name="T4" fmla="*/ 0 w 5"/>
                  <a:gd name="T5" fmla="*/ 2 h 214"/>
                  <a:gd name="T6" fmla="*/ 0 w 5"/>
                  <a:gd name="T7" fmla="*/ 212 h 214"/>
                  <a:gd name="T8" fmla="*/ 3 w 5"/>
                  <a:gd name="T9" fmla="*/ 214 h 214"/>
                  <a:gd name="T10" fmla="*/ 4 w 5"/>
                  <a:gd name="T11" fmla="*/ 214 h 214"/>
                  <a:gd name="T12" fmla="*/ 2 w 5"/>
                  <a:gd name="T13" fmla="*/ 212 h 214"/>
                  <a:gd name="T14" fmla="*/ 2 w 5"/>
                  <a:gd name="T15" fmla="*/ 2 h 214"/>
                  <a:gd name="T16" fmla="*/ 5 w 5"/>
                  <a:gd name="T17" fmla="*/ 0 h 214"/>
                  <a:gd name="T18" fmla="*/ 5 w 5"/>
                  <a:gd name="T19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14">
                    <a:moveTo>
                      <a:pt x="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0" y="213"/>
                      <a:pt x="1" y="214"/>
                      <a:pt x="3" y="214"/>
                    </a:cubicBezTo>
                    <a:cubicBezTo>
                      <a:pt x="4" y="214"/>
                      <a:pt x="4" y="214"/>
                      <a:pt x="4" y="214"/>
                    </a:cubicBezTo>
                    <a:cubicBezTo>
                      <a:pt x="3" y="214"/>
                      <a:pt x="2" y="213"/>
                      <a:pt x="2" y="21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F6F6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83"/>
              <p:cNvSpPr/>
              <p:nvPr/>
            </p:nvSpPr>
            <p:spPr bwMode="auto">
              <a:xfrm>
                <a:off x="5797551" y="2138363"/>
                <a:ext cx="71438" cy="241300"/>
              </a:xfrm>
              <a:custGeom>
                <a:avLst/>
                <a:gdLst>
                  <a:gd name="T0" fmla="*/ 0 w 19"/>
                  <a:gd name="T1" fmla="*/ 0 h 64"/>
                  <a:gd name="T2" fmla="*/ 0 w 19"/>
                  <a:gd name="T3" fmla="*/ 55 h 64"/>
                  <a:gd name="T4" fmla="*/ 10 w 19"/>
                  <a:gd name="T5" fmla="*/ 64 h 64"/>
                  <a:gd name="T6" fmla="*/ 19 w 19"/>
                  <a:gd name="T7" fmla="*/ 55 h 64"/>
                  <a:gd name="T8" fmla="*/ 19 w 19"/>
                  <a:gd name="T9" fmla="*/ 0 h 64"/>
                  <a:gd name="T10" fmla="*/ 0 w 19"/>
                  <a:gd name="T1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64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60"/>
                      <a:pt x="5" y="64"/>
                      <a:pt x="10" y="64"/>
                    </a:cubicBezTo>
                    <a:cubicBezTo>
                      <a:pt x="15" y="64"/>
                      <a:pt x="19" y="60"/>
                      <a:pt x="19" y="55"/>
                    </a:cubicBezTo>
                    <a:cubicBezTo>
                      <a:pt x="19" y="0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85"/>
              <p:cNvSpPr/>
              <p:nvPr/>
            </p:nvSpPr>
            <p:spPr bwMode="auto">
              <a:xfrm>
                <a:off x="5751513" y="1968500"/>
                <a:ext cx="46038" cy="155575"/>
              </a:xfrm>
              <a:custGeom>
                <a:avLst/>
                <a:gdLst>
                  <a:gd name="T0" fmla="*/ 12 w 29"/>
                  <a:gd name="T1" fmla="*/ 0 h 98"/>
                  <a:gd name="T2" fmla="*/ 0 w 29"/>
                  <a:gd name="T3" fmla="*/ 0 h 98"/>
                  <a:gd name="T4" fmla="*/ 0 w 29"/>
                  <a:gd name="T5" fmla="*/ 98 h 98"/>
                  <a:gd name="T6" fmla="*/ 29 w 29"/>
                  <a:gd name="T7" fmla="*/ 98 h 98"/>
                  <a:gd name="T8" fmla="*/ 29 w 29"/>
                  <a:gd name="T9" fmla="*/ 3 h 98"/>
                  <a:gd name="T10" fmla="*/ 12 w 29"/>
                  <a:gd name="T11" fmla="*/ 3 h 98"/>
                  <a:gd name="T12" fmla="*/ 12 w 29"/>
                  <a:gd name="T1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98">
                    <a:moveTo>
                      <a:pt x="12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29" y="98"/>
                    </a:lnTo>
                    <a:lnTo>
                      <a:pt x="29" y="3"/>
                    </a:lnTo>
                    <a:lnTo>
                      <a:pt x="12" y="3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Rectangle 87"/>
              <p:cNvSpPr>
                <a:spLocks noChangeArrowheads="1"/>
              </p:cNvSpPr>
              <p:nvPr/>
            </p:nvSpPr>
            <p:spPr bwMode="auto">
              <a:xfrm>
                <a:off x="5737226" y="3124200"/>
                <a:ext cx="49213" cy="14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Rectangle 89"/>
              <p:cNvSpPr>
                <a:spLocks noChangeArrowheads="1"/>
              </p:cNvSpPr>
              <p:nvPr/>
            </p:nvSpPr>
            <p:spPr bwMode="auto">
              <a:xfrm>
                <a:off x="5756276" y="3267075"/>
                <a:ext cx="49213" cy="1260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Rectangle 91"/>
              <p:cNvSpPr>
                <a:spLocks noChangeArrowheads="1"/>
              </p:cNvSpPr>
              <p:nvPr/>
            </p:nvSpPr>
            <p:spPr bwMode="auto">
              <a:xfrm>
                <a:off x="5770563" y="1916113"/>
                <a:ext cx="49213" cy="46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Rectangle 92"/>
              <p:cNvSpPr>
                <a:spLocks noChangeArrowheads="1"/>
              </p:cNvSpPr>
              <p:nvPr/>
            </p:nvSpPr>
            <p:spPr bwMode="auto">
              <a:xfrm>
                <a:off x="5797551" y="1968500"/>
                <a:ext cx="22225" cy="4763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Rectangle 93"/>
              <p:cNvSpPr>
                <a:spLocks noChangeArrowheads="1"/>
              </p:cNvSpPr>
              <p:nvPr/>
            </p:nvSpPr>
            <p:spPr bwMode="auto">
              <a:xfrm>
                <a:off x="5797551" y="1968500"/>
                <a:ext cx="22225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Rectangle 94"/>
              <p:cNvSpPr>
                <a:spLocks noChangeArrowheads="1"/>
              </p:cNvSpPr>
              <p:nvPr/>
            </p:nvSpPr>
            <p:spPr bwMode="auto">
              <a:xfrm>
                <a:off x="5770563" y="1968500"/>
                <a:ext cx="26988" cy="4763"/>
              </a:xfrm>
              <a:prstGeom prst="rect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Rectangle 95"/>
              <p:cNvSpPr>
                <a:spLocks noChangeArrowheads="1"/>
              </p:cNvSpPr>
              <p:nvPr/>
            </p:nvSpPr>
            <p:spPr bwMode="auto">
              <a:xfrm>
                <a:off x="5770563" y="1968500"/>
                <a:ext cx="26988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96"/>
              <p:cNvSpPr>
                <a:spLocks noEditPoints="1"/>
              </p:cNvSpPr>
              <p:nvPr/>
            </p:nvSpPr>
            <p:spPr bwMode="auto">
              <a:xfrm>
                <a:off x="5737226" y="1962150"/>
                <a:ext cx="188913" cy="6350"/>
              </a:xfrm>
              <a:custGeom>
                <a:avLst/>
                <a:gdLst>
                  <a:gd name="T0" fmla="*/ 21 w 119"/>
                  <a:gd name="T1" fmla="*/ 0 h 4"/>
                  <a:gd name="T2" fmla="*/ 0 w 119"/>
                  <a:gd name="T3" fmla="*/ 0 h 4"/>
                  <a:gd name="T4" fmla="*/ 0 w 119"/>
                  <a:gd name="T5" fmla="*/ 4 h 4"/>
                  <a:gd name="T6" fmla="*/ 21 w 119"/>
                  <a:gd name="T7" fmla="*/ 4 h 4"/>
                  <a:gd name="T8" fmla="*/ 21 w 119"/>
                  <a:gd name="T9" fmla="*/ 0 h 4"/>
                  <a:gd name="T10" fmla="*/ 119 w 119"/>
                  <a:gd name="T11" fmla="*/ 0 h 4"/>
                  <a:gd name="T12" fmla="*/ 52 w 119"/>
                  <a:gd name="T13" fmla="*/ 0 h 4"/>
                  <a:gd name="T14" fmla="*/ 52 w 119"/>
                  <a:gd name="T15" fmla="*/ 4 h 4"/>
                  <a:gd name="T16" fmla="*/ 119 w 119"/>
                  <a:gd name="T17" fmla="*/ 4 h 4"/>
                  <a:gd name="T18" fmla="*/ 119 w 119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" h="4">
                    <a:moveTo>
                      <a:pt x="2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1" y="4"/>
                    </a:lnTo>
                    <a:lnTo>
                      <a:pt x="21" y="0"/>
                    </a:lnTo>
                    <a:close/>
                    <a:moveTo>
                      <a:pt x="119" y="0"/>
                    </a:moveTo>
                    <a:lnTo>
                      <a:pt x="52" y="0"/>
                    </a:lnTo>
                    <a:lnTo>
                      <a:pt x="52" y="4"/>
                    </a:lnTo>
                    <a:lnTo>
                      <a:pt x="119" y="4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97"/>
              <p:cNvSpPr>
                <a:spLocks noEditPoints="1"/>
              </p:cNvSpPr>
              <p:nvPr/>
            </p:nvSpPr>
            <p:spPr bwMode="auto">
              <a:xfrm>
                <a:off x="5737226" y="1962150"/>
                <a:ext cx="188913" cy="6350"/>
              </a:xfrm>
              <a:custGeom>
                <a:avLst/>
                <a:gdLst>
                  <a:gd name="T0" fmla="*/ 21 w 119"/>
                  <a:gd name="T1" fmla="*/ 0 h 4"/>
                  <a:gd name="T2" fmla="*/ 0 w 119"/>
                  <a:gd name="T3" fmla="*/ 0 h 4"/>
                  <a:gd name="T4" fmla="*/ 0 w 119"/>
                  <a:gd name="T5" fmla="*/ 4 h 4"/>
                  <a:gd name="T6" fmla="*/ 21 w 119"/>
                  <a:gd name="T7" fmla="*/ 4 h 4"/>
                  <a:gd name="T8" fmla="*/ 21 w 119"/>
                  <a:gd name="T9" fmla="*/ 0 h 4"/>
                  <a:gd name="T10" fmla="*/ 119 w 119"/>
                  <a:gd name="T11" fmla="*/ 0 h 4"/>
                  <a:gd name="T12" fmla="*/ 52 w 119"/>
                  <a:gd name="T13" fmla="*/ 0 h 4"/>
                  <a:gd name="T14" fmla="*/ 52 w 119"/>
                  <a:gd name="T15" fmla="*/ 4 h 4"/>
                  <a:gd name="T16" fmla="*/ 119 w 119"/>
                  <a:gd name="T17" fmla="*/ 4 h 4"/>
                  <a:gd name="T18" fmla="*/ 119 w 119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" h="4">
                    <a:moveTo>
                      <a:pt x="2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1" y="4"/>
                    </a:lnTo>
                    <a:lnTo>
                      <a:pt x="21" y="0"/>
                    </a:lnTo>
                    <a:moveTo>
                      <a:pt x="119" y="0"/>
                    </a:moveTo>
                    <a:lnTo>
                      <a:pt x="52" y="0"/>
                    </a:lnTo>
                    <a:lnTo>
                      <a:pt x="52" y="4"/>
                    </a:lnTo>
                    <a:lnTo>
                      <a:pt x="119" y="4"/>
                    </a:lnTo>
                    <a:lnTo>
                      <a:pt x="1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Rectangle 98"/>
              <p:cNvSpPr>
                <a:spLocks noChangeArrowheads="1"/>
              </p:cNvSpPr>
              <p:nvPr/>
            </p:nvSpPr>
            <p:spPr bwMode="auto">
              <a:xfrm>
                <a:off x="5770563" y="1962150"/>
                <a:ext cx="49213" cy="6350"/>
              </a:xfrm>
              <a:prstGeom prst="rect">
                <a:avLst/>
              </a:prstGeom>
              <a:solidFill>
                <a:srgbClr val="E1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Rectangle 99"/>
              <p:cNvSpPr>
                <a:spLocks noChangeArrowheads="1"/>
              </p:cNvSpPr>
              <p:nvPr/>
            </p:nvSpPr>
            <p:spPr bwMode="auto">
              <a:xfrm>
                <a:off x="5770563" y="1962150"/>
                <a:ext cx="4921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100"/>
              <p:cNvSpPr/>
              <p:nvPr/>
            </p:nvSpPr>
            <p:spPr bwMode="auto">
              <a:xfrm>
                <a:off x="5813426" y="4848225"/>
                <a:ext cx="41275" cy="90488"/>
              </a:xfrm>
              <a:custGeom>
                <a:avLst/>
                <a:gdLst>
                  <a:gd name="T0" fmla="*/ 11 w 11"/>
                  <a:gd name="T1" fmla="*/ 0 h 24"/>
                  <a:gd name="T2" fmla="*/ 11 w 11"/>
                  <a:gd name="T3" fmla="*/ 10 h 24"/>
                  <a:gd name="T4" fmla="*/ 11 w 11"/>
                  <a:gd name="T5" fmla="*/ 10 h 24"/>
                  <a:gd name="T6" fmla="*/ 5 w 11"/>
                  <a:gd name="T7" fmla="*/ 24 h 24"/>
                  <a:gd name="T8" fmla="*/ 0 w 11"/>
                  <a:gd name="T9" fmla="*/ 10 h 24"/>
                  <a:gd name="T10" fmla="*/ 0 w 11"/>
                  <a:gd name="T11" fmla="*/ 0 h 24"/>
                  <a:gd name="T12" fmla="*/ 2 w 11"/>
                  <a:gd name="T13" fmla="*/ 0 h 24"/>
                  <a:gd name="T14" fmla="*/ 2 w 11"/>
                  <a:gd name="T15" fmla="*/ 0 h 24"/>
                  <a:gd name="T16" fmla="*/ 3 w 11"/>
                  <a:gd name="T17" fmla="*/ 0 h 24"/>
                  <a:gd name="T18" fmla="*/ 5 w 11"/>
                  <a:gd name="T19" fmla="*/ 1 h 24"/>
                  <a:gd name="T20" fmla="*/ 11 w 11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4"/>
                      <a:pt x="9" y="24"/>
                      <a:pt x="5" y="24"/>
                    </a:cubicBezTo>
                    <a:cubicBezTo>
                      <a:pt x="2" y="24"/>
                      <a:pt x="0" y="14"/>
                      <a:pt x="0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6" y="1"/>
                      <a:pt x="9" y="1"/>
                      <a:pt x="11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101"/>
              <p:cNvSpPr/>
              <p:nvPr/>
            </p:nvSpPr>
            <p:spPr bwMode="auto">
              <a:xfrm>
                <a:off x="5832476" y="4938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102"/>
              <p:cNvSpPr/>
              <p:nvPr/>
            </p:nvSpPr>
            <p:spPr bwMode="auto">
              <a:xfrm>
                <a:off x="5819776" y="4862513"/>
                <a:ext cx="12700" cy="76200"/>
              </a:xfrm>
              <a:custGeom>
                <a:avLst/>
                <a:gdLst>
                  <a:gd name="T0" fmla="*/ 0 w 3"/>
                  <a:gd name="T1" fmla="*/ 0 h 20"/>
                  <a:gd name="T2" fmla="*/ 0 w 3"/>
                  <a:gd name="T3" fmla="*/ 6 h 20"/>
                  <a:gd name="T4" fmla="*/ 0 w 3"/>
                  <a:gd name="T5" fmla="*/ 7 h 20"/>
                  <a:gd name="T6" fmla="*/ 3 w 3"/>
                  <a:gd name="T7" fmla="*/ 20 h 20"/>
                  <a:gd name="T8" fmla="*/ 3 w 3"/>
                  <a:gd name="T9" fmla="*/ 20 h 20"/>
                  <a:gd name="T10" fmla="*/ 1 w 3"/>
                  <a:gd name="T11" fmla="*/ 7 h 20"/>
                  <a:gd name="T12" fmla="*/ 1 w 3"/>
                  <a:gd name="T13" fmla="*/ 0 h 20"/>
                  <a:gd name="T14" fmla="*/ 1 w 3"/>
                  <a:gd name="T15" fmla="*/ 0 h 20"/>
                  <a:gd name="T16" fmla="*/ 0 w 3"/>
                  <a:gd name="T17" fmla="*/ 0 h 20"/>
                  <a:gd name="T18" fmla="*/ 0 w 3"/>
                  <a:gd name="T19" fmla="*/ 0 h 20"/>
                  <a:gd name="T20" fmla="*/ 0 w 3"/>
                  <a:gd name="T2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20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15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1" y="13"/>
                      <a:pt x="1" y="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103"/>
              <p:cNvSpPr/>
              <p:nvPr/>
            </p:nvSpPr>
            <p:spPr bwMode="auto">
              <a:xfrm>
                <a:off x="5819776" y="4848225"/>
                <a:ext cx="476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1 w 1"/>
                  <a:gd name="T5" fmla="*/ 0 w 1"/>
                  <a:gd name="T6" fmla="*/ 0 w 1"/>
                  <a:gd name="T7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104"/>
              <p:cNvSpPr/>
              <p:nvPr/>
            </p:nvSpPr>
            <p:spPr bwMode="auto">
              <a:xfrm>
                <a:off x="5819776" y="48482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105"/>
              <p:cNvSpPr/>
              <p:nvPr/>
            </p:nvSpPr>
            <p:spPr bwMode="auto">
              <a:xfrm>
                <a:off x="5819776" y="4848225"/>
                <a:ext cx="4763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Oval 106"/>
              <p:cNvSpPr>
                <a:spLocks noChangeArrowheads="1"/>
              </p:cNvSpPr>
              <p:nvPr/>
            </p:nvSpPr>
            <p:spPr bwMode="auto">
              <a:xfrm>
                <a:off x="5819776" y="4848225"/>
                <a:ext cx="4763" cy="1588"/>
              </a:xfrm>
              <a:prstGeom prst="ellipse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Oval 107"/>
              <p:cNvSpPr>
                <a:spLocks noChangeArrowheads="1"/>
              </p:cNvSpPr>
              <p:nvPr/>
            </p:nvSpPr>
            <p:spPr bwMode="auto">
              <a:xfrm>
                <a:off x="5854701" y="4859338"/>
                <a:ext cx="1588" cy="1588"/>
              </a:xfrm>
              <a:prstGeom prst="ellipse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108"/>
              <p:cNvSpPr>
                <a:spLocks noEditPoints="1"/>
              </p:cNvSpPr>
              <p:nvPr/>
            </p:nvSpPr>
            <p:spPr bwMode="auto">
              <a:xfrm>
                <a:off x="5854701" y="4848225"/>
                <a:ext cx="0" cy="14288"/>
              </a:xfrm>
              <a:custGeom>
                <a:avLst/>
                <a:gdLst>
                  <a:gd name="T0" fmla="*/ 3 h 4"/>
                  <a:gd name="T1" fmla="*/ 4 h 4"/>
                  <a:gd name="T2" fmla="*/ 4 h 4"/>
                  <a:gd name="T3" fmla="*/ 3 h 4"/>
                  <a:gd name="T4" fmla="*/ 3 h 4"/>
                  <a:gd name="T5" fmla="*/ 0 h 4"/>
                  <a:gd name="T6" fmla="*/ 0 h 4"/>
                  <a:gd name="T7" fmla="*/ 0 h 4"/>
                  <a:gd name="T8" fmla="*/ 3 h 4"/>
                  <a:gd name="T9" fmla="*/ 3 h 4"/>
                  <a:gd name="T10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</a:cxnLst>
                <a:rect l="0" t="0" r="r" b="b"/>
                <a:pathLst>
                  <a:path h="4">
                    <a:moveTo>
                      <a:pt x="0" y="3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109"/>
              <p:cNvSpPr>
                <a:spLocks noEditPoints="1"/>
              </p:cNvSpPr>
              <p:nvPr/>
            </p:nvSpPr>
            <p:spPr bwMode="auto">
              <a:xfrm>
                <a:off x="5832476" y="48514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110"/>
              <p:cNvSpPr/>
              <p:nvPr/>
            </p:nvSpPr>
            <p:spPr bwMode="auto">
              <a:xfrm>
                <a:off x="5824538" y="4848225"/>
                <a:ext cx="30163" cy="14288"/>
              </a:xfrm>
              <a:custGeom>
                <a:avLst/>
                <a:gdLst>
                  <a:gd name="T0" fmla="*/ 8 w 8"/>
                  <a:gd name="T1" fmla="*/ 0 h 4"/>
                  <a:gd name="T2" fmla="*/ 3 w 8"/>
                  <a:gd name="T3" fmla="*/ 1 h 4"/>
                  <a:gd name="T4" fmla="*/ 2 w 8"/>
                  <a:gd name="T5" fmla="*/ 1 h 4"/>
                  <a:gd name="T6" fmla="*/ 2 w 8"/>
                  <a:gd name="T7" fmla="*/ 1 h 4"/>
                  <a:gd name="T8" fmla="*/ 2 w 8"/>
                  <a:gd name="T9" fmla="*/ 1 h 4"/>
                  <a:gd name="T10" fmla="*/ 2 w 8"/>
                  <a:gd name="T11" fmla="*/ 1 h 4"/>
                  <a:gd name="T12" fmla="*/ 1 w 8"/>
                  <a:gd name="T13" fmla="*/ 1 h 4"/>
                  <a:gd name="T14" fmla="*/ 0 w 8"/>
                  <a:gd name="T15" fmla="*/ 0 h 4"/>
                  <a:gd name="T16" fmla="*/ 0 w 8"/>
                  <a:gd name="T17" fmla="*/ 4 h 4"/>
                  <a:gd name="T18" fmla="*/ 2 w 8"/>
                  <a:gd name="T19" fmla="*/ 4 h 4"/>
                  <a:gd name="T20" fmla="*/ 2 w 8"/>
                  <a:gd name="T21" fmla="*/ 4 h 4"/>
                  <a:gd name="T22" fmla="*/ 3 w 8"/>
                  <a:gd name="T23" fmla="*/ 4 h 4"/>
                  <a:gd name="T24" fmla="*/ 4 w 8"/>
                  <a:gd name="T25" fmla="*/ 4 h 4"/>
                  <a:gd name="T26" fmla="*/ 8 w 8"/>
                  <a:gd name="T27" fmla="*/ 4 h 4"/>
                  <a:gd name="T28" fmla="*/ 8 w 8"/>
                  <a:gd name="T29" fmla="*/ 3 h 4"/>
                  <a:gd name="T30" fmla="*/ 8 w 8"/>
                  <a:gd name="T31" fmla="*/ 3 h 4"/>
                  <a:gd name="T32" fmla="*/ 8 w 8"/>
                  <a:gd name="T3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6" y="0"/>
                      <a:pt x="5" y="1"/>
                      <a:pt x="3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6" y="4"/>
                      <a:pt x="8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111"/>
              <p:cNvSpPr/>
              <p:nvPr/>
            </p:nvSpPr>
            <p:spPr bwMode="auto">
              <a:xfrm>
                <a:off x="5813426" y="4848225"/>
                <a:ext cx="0" cy="14288"/>
              </a:xfrm>
              <a:custGeom>
                <a:avLst/>
                <a:gdLst>
                  <a:gd name="T0" fmla="*/ 0 h 4"/>
                  <a:gd name="T1" fmla="*/ 0 h 4"/>
                  <a:gd name="T2" fmla="*/ 4 h 4"/>
                  <a:gd name="T3" fmla="*/ 4 h 4"/>
                  <a:gd name="T4" fmla="*/ 0 h 4"/>
                  <a:gd name="T5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112"/>
              <p:cNvSpPr/>
              <p:nvPr/>
            </p:nvSpPr>
            <p:spPr bwMode="auto">
              <a:xfrm>
                <a:off x="5813426" y="4848225"/>
                <a:ext cx="6350" cy="14288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4 h 4"/>
                  <a:gd name="T4" fmla="*/ 2 w 2"/>
                  <a:gd name="T5" fmla="*/ 4 h 4"/>
                  <a:gd name="T6" fmla="*/ 2 w 2"/>
                  <a:gd name="T7" fmla="*/ 0 h 4"/>
                  <a:gd name="T8" fmla="*/ 2 w 2"/>
                  <a:gd name="T9" fmla="*/ 0 h 4"/>
                  <a:gd name="T10" fmla="*/ 2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  <a:gd name="T16" fmla="*/ 2 w 2"/>
                  <a:gd name="T17" fmla="*/ 0 h 4"/>
                  <a:gd name="T18" fmla="*/ 0 w 2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113"/>
              <p:cNvSpPr/>
              <p:nvPr/>
            </p:nvSpPr>
            <p:spPr bwMode="auto">
              <a:xfrm>
                <a:off x="5819776" y="48482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114"/>
              <p:cNvSpPr/>
              <p:nvPr/>
            </p:nvSpPr>
            <p:spPr bwMode="auto">
              <a:xfrm>
                <a:off x="5819776" y="48482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115"/>
              <p:cNvSpPr/>
              <p:nvPr/>
            </p:nvSpPr>
            <p:spPr bwMode="auto">
              <a:xfrm>
                <a:off x="5819776" y="4848225"/>
                <a:ext cx="4763" cy="14288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0 h 4"/>
                  <a:gd name="T4" fmla="*/ 0 w 1"/>
                  <a:gd name="T5" fmla="*/ 4 h 4"/>
                  <a:gd name="T6" fmla="*/ 0 w 1"/>
                  <a:gd name="T7" fmla="*/ 4 h 4"/>
                  <a:gd name="T8" fmla="*/ 0 w 1"/>
                  <a:gd name="T9" fmla="*/ 4 h 4"/>
                  <a:gd name="T10" fmla="*/ 1 w 1"/>
                  <a:gd name="T11" fmla="*/ 4 h 4"/>
                  <a:gd name="T12" fmla="*/ 1 w 1"/>
                  <a:gd name="T13" fmla="*/ 4 h 4"/>
                  <a:gd name="T14" fmla="*/ 1 w 1"/>
                  <a:gd name="T15" fmla="*/ 0 h 4"/>
                  <a:gd name="T16" fmla="*/ 1 w 1"/>
                  <a:gd name="T17" fmla="*/ 0 h 4"/>
                  <a:gd name="T18" fmla="*/ 0 w 1"/>
                  <a:gd name="T19" fmla="*/ 0 h 4"/>
                  <a:gd name="T20" fmla="*/ 0 w 1"/>
                  <a:gd name="T21" fmla="*/ 0 h 4"/>
                  <a:gd name="T22" fmla="*/ 0 w 1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116"/>
              <p:cNvSpPr>
                <a:spLocks noEditPoints="1"/>
              </p:cNvSpPr>
              <p:nvPr/>
            </p:nvSpPr>
            <p:spPr bwMode="auto">
              <a:xfrm>
                <a:off x="5721351" y="3267075"/>
                <a:ext cx="223838" cy="7938"/>
              </a:xfrm>
              <a:custGeom>
                <a:avLst/>
                <a:gdLst>
                  <a:gd name="T0" fmla="*/ 22 w 141"/>
                  <a:gd name="T1" fmla="*/ 0 h 5"/>
                  <a:gd name="T2" fmla="*/ 0 w 141"/>
                  <a:gd name="T3" fmla="*/ 0 h 5"/>
                  <a:gd name="T4" fmla="*/ 0 w 141"/>
                  <a:gd name="T5" fmla="*/ 5 h 5"/>
                  <a:gd name="T6" fmla="*/ 22 w 141"/>
                  <a:gd name="T7" fmla="*/ 5 h 5"/>
                  <a:gd name="T8" fmla="*/ 22 w 141"/>
                  <a:gd name="T9" fmla="*/ 0 h 5"/>
                  <a:gd name="T10" fmla="*/ 84 w 141"/>
                  <a:gd name="T11" fmla="*/ 0 h 5"/>
                  <a:gd name="T12" fmla="*/ 53 w 141"/>
                  <a:gd name="T13" fmla="*/ 0 h 5"/>
                  <a:gd name="T14" fmla="*/ 53 w 141"/>
                  <a:gd name="T15" fmla="*/ 5 h 5"/>
                  <a:gd name="T16" fmla="*/ 141 w 141"/>
                  <a:gd name="T17" fmla="*/ 5 h 5"/>
                  <a:gd name="T18" fmla="*/ 141 w 141"/>
                  <a:gd name="T19" fmla="*/ 0 h 5"/>
                  <a:gd name="T20" fmla="*/ 84 w 141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5">
                    <a:moveTo>
                      <a:pt x="22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22" y="5"/>
                    </a:lnTo>
                    <a:lnTo>
                      <a:pt x="22" y="0"/>
                    </a:lnTo>
                    <a:close/>
                    <a:moveTo>
                      <a:pt x="84" y="0"/>
                    </a:moveTo>
                    <a:lnTo>
                      <a:pt x="53" y="0"/>
                    </a:lnTo>
                    <a:lnTo>
                      <a:pt x="53" y="5"/>
                    </a:lnTo>
                    <a:lnTo>
                      <a:pt x="141" y="5"/>
                    </a:lnTo>
                    <a:lnTo>
                      <a:pt x="141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117"/>
              <p:cNvSpPr>
                <a:spLocks noEditPoints="1"/>
              </p:cNvSpPr>
              <p:nvPr/>
            </p:nvSpPr>
            <p:spPr bwMode="auto">
              <a:xfrm>
                <a:off x="5721351" y="3267075"/>
                <a:ext cx="223838" cy="7938"/>
              </a:xfrm>
              <a:custGeom>
                <a:avLst/>
                <a:gdLst>
                  <a:gd name="T0" fmla="*/ 22 w 141"/>
                  <a:gd name="T1" fmla="*/ 0 h 5"/>
                  <a:gd name="T2" fmla="*/ 0 w 141"/>
                  <a:gd name="T3" fmla="*/ 0 h 5"/>
                  <a:gd name="T4" fmla="*/ 0 w 141"/>
                  <a:gd name="T5" fmla="*/ 5 h 5"/>
                  <a:gd name="T6" fmla="*/ 22 w 141"/>
                  <a:gd name="T7" fmla="*/ 5 h 5"/>
                  <a:gd name="T8" fmla="*/ 22 w 141"/>
                  <a:gd name="T9" fmla="*/ 0 h 5"/>
                  <a:gd name="T10" fmla="*/ 84 w 141"/>
                  <a:gd name="T11" fmla="*/ 0 h 5"/>
                  <a:gd name="T12" fmla="*/ 53 w 141"/>
                  <a:gd name="T13" fmla="*/ 0 h 5"/>
                  <a:gd name="T14" fmla="*/ 53 w 141"/>
                  <a:gd name="T15" fmla="*/ 5 h 5"/>
                  <a:gd name="T16" fmla="*/ 141 w 141"/>
                  <a:gd name="T17" fmla="*/ 5 h 5"/>
                  <a:gd name="T18" fmla="*/ 141 w 141"/>
                  <a:gd name="T19" fmla="*/ 0 h 5"/>
                  <a:gd name="T20" fmla="*/ 84 w 141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5">
                    <a:moveTo>
                      <a:pt x="22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22" y="5"/>
                    </a:lnTo>
                    <a:lnTo>
                      <a:pt x="22" y="0"/>
                    </a:lnTo>
                    <a:moveTo>
                      <a:pt x="84" y="0"/>
                    </a:moveTo>
                    <a:lnTo>
                      <a:pt x="53" y="0"/>
                    </a:lnTo>
                    <a:lnTo>
                      <a:pt x="53" y="5"/>
                    </a:lnTo>
                    <a:lnTo>
                      <a:pt x="141" y="5"/>
                    </a:lnTo>
                    <a:lnTo>
                      <a:pt x="141" y="0"/>
                    </a:lnTo>
                    <a:lnTo>
                      <a:pt x="8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118"/>
              <p:cNvSpPr>
                <a:spLocks noEditPoints="1"/>
              </p:cNvSpPr>
              <p:nvPr/>
            </p:nvSpPr>
            <p:spPr bwMode="auto">
              <a:xfrm>
                <a:off x="5721351" y="3267075"/>
                <a:ext cx="133350" cy="0"/>
              </a:xfrm>
              <a:custGeom>
                <a:avLst/>
                <a:gdLst>
                  <a:gd name="T0" fmla="*/ 29 w 84"/>
                  <a:gd name="T1" fmla="*/ 0 w 84"/>
                  <a:gd name="T2" fmla="*/ 22 w 84"/>
                  <a:gd name="T3" fmla="*/ 29 w 84"/>
                  <a:gd name="T4" fmla="*/ 84 w 84"/>
                  <a:gd name="T5" fmla="*/ 41 w 84"/>
                  <a:gd name="T6" fmla="*/ 53 w 84"/>
                  <a:gd name="T7" fmla="*/ 84 w 8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84">
                    <a:moveTo>
                      <a:pt x="29" y="0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29" y="0"/>
                    </a:lnTo>
                    <a:close/>
                    <a:moveTo>
                      <a:pt x="84" y="0"/>
                    </a:moveTo>
                    <a:lnTo>
                      <a:pt x="41" y="0"/>
                    </a:lnTo>
                    <a:lnTo>
                      <a:pt x="53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119"/>
              <p:cNvSpPr>
                <a:spLocks noEditPoints="1"/>
              </p:cNvSpPr>
              <p:nvPr/>
            </p:nvSpPr>
            <p:spPr bwMode="auto">
              <a:xfrm>
                <a:off x="5721351" y="3267075"/>
                <a:ext cx="133350" cy="0"/>
              </a:xfrm>
              <a:custGeom>
                <a:avLst/>
                <a:gdLst>
                  <a:gd name="T0" fmla="*/ 29 w 84"/>
                  <a:gd name="T1" fmla="*/ 0 w 84"/>
                  <a:gd name="T2" fmla="*/ 22 w 84"/>
                  <a:gd name="T3" fmla="*/ 29 w 84"/>
                  <a:gd name="T4" fmla="*/ 84 w 84"/>
                  <a:gd name="T5" fmla="*/ 41 w 84"/>
                  <a:gd name="T6" fmla="*/ 53 w 84"/>
                  <a:gd name="T7" fmla="*/ 84 w 8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84">
                    <a:moveTo>
                      <a:pt x="29" y="0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29" y="0"/>
                    </a:lnTo>
                    <a:moveTo>
                      <a:pt x="84" y="0"/>
                    </a:moveTo>
                    <a:lnTo>
                      <a:pt x="41" y="0"/>
                    </a:lnTo>
                    <a:lnTo>
                      <a:pt x="53" y="0"/>
                    </a:lnTo>
                    <a:lnTo>
                      <a:pt x="8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120"/>
              <p:cNvSpPr/>
              <p:nvPr/>
            </p:nvSpPr>
            <p:spPr bwMode="auto">
              <a:xfrm>
                <a:off x="5756276" y="3267075"/>
                <a:ext cx="49213" cy="7938"/>
              </a:xfrm>
              <a:custGeom>
                <a:avLst/>
                <a:gdLst>
                  <a:gd name="T0" fmla="*/ 31 w 31"/>
                  <a:gd name="T1" fmla="*/ 0 h 5"/>
                  <a:gd name="T2" fmla="*/ 19 w 31"/>
                  <a:gd name="T3" fmla="*/ 0 h 5"/>
                  <a:gd name="T4" fmla="*/ 7 w 31"/>
                  <a:gd name="T5" fmla="*/ 0 h 5"/>
                  <a:gd name="T6" fmla="*/ 0 w 31"/>
                  <a:gd name="T7" fmla="*/ 0 h 5"/>
                  <a:gd name="T8" fmla="*/ 0 w 31"/>
                  <a:gd name="T9" fmla="*/ 5 h 5"/>
                  <a:gd name="T10" fmla="*/ 31 w 31"/>
                  <a:gd name="T11" fmla="*/ 5 h 5"/>
                  <a:gd name="T12" fmla="*/ 31 w 3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">
                    <a:moveTo>
                      <a:pt x="31" y="0"/>
                    </a:moveTo>
                    <a:lnTo>
                      <a:pt x="19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31" y="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121"/>
              <p:cNvSpPr/>
              <p:nvPr/>
            </p:nvSpPr>
            <p:spPr bwMode="auto">
              <a:xfrm>
                <a:off x="5756276" y="3267075"/>
                <a:ext cx="49213" cy="7938"/>
              </a:xfrm>
              <a:custGeom>
                <a:avLst/>
                <a:gdLst>
                  <a:gd name="T0" fmla="*/ 31 w 31"/>
                  <a:gd name="T1" fmla="*/ 0 h 5"/>
                  <a:gd name="T2" fmla="*/ 19 w 31"/>
                  <a:gd name="T3" fmla="*/ 0 h 5"/>
                  <a:gd name="T4" fmla="*/ 7 w 31"/>
                  <a:gd name="T5" fmla="*/ 0 h 5"/>
                  <a:gd name="T6" fmla="*/ 0 w 31"/>
                  <a:gd name="T7" fmla="*/ 0 h 5"/>
                  <a:gd name="T8" fmla="*/ 0 w 31"/>
                  <a:gd name="T9" fmla="*/ 5 h 5"/>
                  <a:gd name="T10" fmla="*/ 31 w 31"/>
                  <a:gd name="T11" fmla="*/ 5 h 5"/>
                  <a:gd name="T12" fmla="*/ 31 w 3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">
                    <a:moveTo>
                      <a:pt x="31" y="0"/>
                    </a:moveTo>
                    <a:lnTo>
                      <a:pt x="19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31" y="5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122"/>
              <p:cNvSpPr>
                <a:spLocks noEditPoints="1"/>
              </p:cNvSpPr>
              <p:nvPr/>
            </p:nvSpPr>
            <p:spPr bwMode="auto">
              <a:xfrm>
                <a:off x="5721351" y="4527550"/>
                <a:ext cx="19050" cy="38100"/>
              </a:xfrm>
              <a:custGeom>
                <a:avLst/>
                <a:gdLst>
                  <a:gd name="T0" fmla="*/ 3 w 5"/>
                  <a:gd name="T1" fmla="*/ 8 h 10"/>
                  <a:gd name="T2" fmla="*/ 5 w 5"/>
                  <a:gd name="T3" fmla="*/ 10 h 10"/>
                  <a:gd name="T4" fmla="*/ 5 w 5"/>
                  <a:gd name="T5" fmla="*/ 10 h 10"/>
                  <a:gd name="T6" fmla="*/ 3 w 5"/>
                  <a:gd name="T7" fmla="*/ 8 h 10"/>
                  <a:gd name="T8" fmla="*/ 0 w 5"/>
                  <a:gd name="T9" fmla="*/ 0 h 10"/>
                  <a:gd name="T10" fmla="*/ 0 w 5"/>
                  <a:gd name="T11" fmla="*/ 0 h 10"/>
                  <a:gd name="T12" fmla="*/ 0 w 5"/>
                  <a:gd name="T13" fmla="*/ 1 h 10"/>
                  <a:gd name="T14" fmla="*/ 0 w 5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0">
                    <a:moveTo>
                      <a:pt x="3" y="8"/>
                    </a:moveTo>
                    <a:cubicBezTo>
                      <a:pt x="3" y="9"/>
                      <a:pt x="4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9"/>
                      <a:pt x="3" y="8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solidFill>
                <a:srgbClr val="F7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123"/>
              <p:cNvSpPr/>
              <p:nvPr/>
            </p:nvSpPr>
            <p:spPr bwMode="auto">
              <a:xfrm>
                <a:off x="5926138" y="4527550"/>
                <a:ext cx="19050" cy="38100"/>
              </a:xfrm>
              <a:custGeom>
                <a:avLst/>
                <a:gdLst>
                  <a:gd name="T0" fmla="*/ 5 w 5"/>
                  <a:gd name="T1" fmla="*/ 0 h 10"/>
                  <a:gd name="T2" fmla="*/ 5 w 5"/>
                  <a:gd name="T3" fmla="*/ 0 h 10"/>
                  <a:gd name="T4" fmla="*/ 0 w 5"/>
                  <a:gd name="T5" fmla="*/ 10 h 10"/>
                  <a:gd name="T6" fmla="*/ 5 w 5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0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6"/>
                      <a:pt x="0" y="10"/>
                    </a:cubicBezTo>
                    <a:cubicBezTo>
                      <a:pt x="4" y="6"/>
                      <a:pt x="5" y="0"/>
                      <a:pt x="5" y="0"/>
                    </a:cubicBezTo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124"/>
              <p:cNvSpPr/>
              <p:nvPr/>
            </p:nvSpPr>
            <p:spPr bwMode="auto">
              <a:xfrm>
                <a:off x="5721351" y="4527550"/>
                <a:ext cx="223838" cy="38100"/>
              </a:xfrm>
              <a:custGeom>
                <a:avLst/>
                <a:gdLst>
                  <a:gd name="T0" fmla="*/ 59 w 59"/>
                  <a:gd name="T1" fmla="*/ 0 h 10"/>
                  <a:gd name="T2" fmla="*/ 29 w 59"/>
                  <a:gd name="T3" fmla="*/ 0 h 10"/>
                  <a:gd name="T4" fmla="*/ 29 w 59"/>
                  <a:gd name="T5" fmla="*/ 0 h 10"/>
                  <a:gd name="T6" fmla="*/ 22 w 59"/>
                  <a:gd name="T7" fmla="*/ 0 h 10"/>
                  <a:gd name="T8" fmla="*/ 24 w 59"/>
                  <a:gd name="T9" fmla="*/ 10 h 10"/>
                  <a:gd name="T10" fmla="*/ 13 w 59"/>
                  <a:gd name="T11" fmla="*/ 10 h 10"/>
                  <a:gd name="T12" fmla="*/ 9 w 59"/>
                  <a:gd name="T13" fmla="*/ 0 h 10"/>
                  <a:gd name="T14" fmla="*/ 0 w 59"/>
                  <a:gd name="T15" fmla="*/ 0 h 10"/>
                  <a:gd name="T16" fmla="*/ 0 w 59"/>
                  <a:gd name="T17" fmla="*/ 0 h 10"/>
                  <a:gd name="T18" fmla="*/ 0 w 59"/>
                  <a:gd name="T19" fmla="*/ 1 h 10"/>
                  <a:gd name="T20" fmla="*/ 3 w 59"/>
                  <a:gd name="T21" fmla="*/ 8 h 10"/>
                  <a:gd name="T22" fmla="*/ 5 w 59"/>
                  <a:gd name="T23" fmla="*/ 10 h 10"/>
                  <a:gd name="T24" fmla="*/ 29 w 59"/>
                  <a:gd name="T25" fmla="*/ 10 h 10"/>
                  <a:gd name="T26" fmla="*/ 29 w 59"/>
                  <a:gd name="T27" fmla="*/ 10 h 10"/>
                  <a:gd name="T28" fmla="*/ 54 w 59"/>
                  <a:gd name="T29" fmla="*/ 10 h 10"/>
                  <a:gd name="T30" fmla="*/ 54 w 59"/>
                  <a:gd name="T31" fmla="*/ 10 h 10"/>
                  <a:gd name="T32" fmla="*/ 59 w 59"/>
                  <a:gd name="T3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10">
                    <a:moveTo>
                      <a:pt x="5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3"/>
                      <a:pt x="1" y="6"/>
                      <a:pt x="3" y="8"/>
                    </a:cubicBezTo>
                    <a:cubicBezTo>
                      <a:pt x="3" y="9"/>
                      <a:pt x="4" y="10"/>
                      <a:pt x="5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8" y="6"/>
                      <a:pt x="59" y="0"/>
                      <a:pt x="59" y="0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125"/>
              <p:cNvSpPr/>
              <p:nvPr/>
            </p:nvSpPr>
            <p:spPr bwMode="auto">
              <a:xfrm>
                <a:off x="5756276" y="4527550"/>
                <a:ext cx="57150" cy="38100"/>
              </a:xfrm>
              <a:custGeom>
                <a:avLst/>
                <a:gdLst>
                  <a:gd name="T0" fmla="*/ 31 w 36"/>
                  <a:gd name="T1" fmla="*/ 0 h 24"/>
                  <a:gd name="T2" fmla="*/ 0 w 36"/>
                  <a:gd name="T3" fmla="*/ 0 h 24"/>
                  <a:gd name="T4" fmla="*/ 9 w 36"/>
                  <a:gd name="T5" fmla="*/ 24 h 24"/>
                  <a:gd name="T6" fmla="*/ 36 w 36"/>
                  <a:gd name="T7" fmla="*/ 24 h 24"/>
                  <a:gd name="T8" fmla="*/ 31 w 36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4">
                    <a:moveTo>
                      <a:pt x="31" y="0"/>
                    </a:moveTo>
                    <a:lnTo>
                      <a:pt x="0" y="0"/>
                    </a:lnTo>
                    <a:lnTo>
                      <a:pt x="9" y="24"/>
                    </a:lnTo>
                    <a:lnTo>
                      <a:pt x="36" y="2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Freeform 126"/>
              <p:cNvSpPr/>
              <p:nvPr/>
            </p:nvSpPr>
            <p:spPr bwMode="auto">
              <a:xfrm>
                <a:off x="5756276" y="4527550"/>
                <a:ext cx="57150" cy="38100"/>
              </a:xfrm>
              <a:custGeom>
                <a:avLst/>
                <a:gdLst>
                  <a:gd name="T0" fmla="*/ 31 w 36"/>
                  <a:gd name="T1" fmla="*/ 0 h 24"/>
                  <a:gd name="T2" fmla="*/ 0 w 36"/>
                  <a:gd name="T3" fmla="*/ 0 h 24"/>
                  <a:gd name="T4" fmla="*/ 9 w 36"/>
                  <a:gd name="T5" fmla="*/ 24 h 24"/>
                  <a:gd name="T6" fmla="*/ 36 w 36"/>
                  <a:gd name="T7" fmla="*/ 24 h 24"/>
                  <a:gd name="T8" fmla="*/ 31 w 36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4">
                    <a:moveTo>
                      <a:pt x="31" y="0"/>
                    </a:moveTo>
                    <a:lnTo>
                      <a:pt x="0" y="0"/>
                    </a:lnTo>
                    <a:lnTo>
                      <a:pt x="9" y="24"/>
                    </a:lnTo>
                    <a:lnTo>
                      <a:pt x="36" y="24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128"/>
              <p:cNvSpPr/>
              <p:nvPr/>
            </p:nvSpPr>
            <p:spPr bwMode="auto">
              <a:xfrm>
                <a:off x="6253163" y="1901825"/>
                <a:ext cx="122238" cy="60325"/>
              </a:xfrm>
              <a:custGeom>
                <a:avLst/>
                <a:gdLst>
                  <a:gd name="T0" fmla="*/ 0 w 32"/>
                  <a:gd name="T1" fmla="*/ 3 h 16"/>
                  <a:gd name="T2" fmla="*/ 0 w 32"/>
                  <a:gd name="T3" fmla="*/ 16 h 16"/>
                  <a:gd name="T4" fmla="*/ 32 w 32"/>
                  <a:gd name="T5" fmla="*/ 16 h 16"/>
                  <a:gd name="T6" fmla="*/ 32 w 32"/>
                  <a:gd name="T7" fmla="*/ 3 h 16"/>
                  <a:gd name="T8" fmla="*/ 29 w 32"/>
                  <a:gd name="T9" fmla="*/ 0 h 16"/>
                  <a:gd name="T10" fmla="*/ 3 w 32"/>
                  <a:gd name="T11" fmla="*/ 0 h 16"/>
                  <a:gd name="T12" fmla="*/ 0 w 32"/>
                  <a:gd name="T1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6">
                    <a:moveTo>
                      <a:pt x="0" y="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1"/>
                      <a:pt x="31" y="0"/>
                      <a:pt x="2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129"/>
              <p:cNvSpPr/>
              <p:nvPr/>
            </p:nvSpPr>
            <p:spPr bwMode="auto">
              <a:xfrm>
                <a:off x="6181726" y="2105025"/>
                <a:ext cx="261938" cy="1004888"/>
              </a:xfrm>
              <a:custGeom>
                <a:avLst/>
                <a:gdLst>
                  <a:gd name="T0" fmla="*/ 5 w 69"/>
                  <a:gd name="T1" fmla="*/ 3 h 267"/>
                  <a:gd name="T2" fmla="*/ 0 w 69"/>
                  <a:gd name="T3" fmla="*/ 267 h 267"/>
                  <a:gd name="T4" fmla="*/ 69 w 69"/>
                  <a:gd name="T5" fmla="*/ 267 h 267"/>
                  <a:gd name="T6" fmla="*/ 65 w 69"/>
                  <a:gd name="T7" fmla="*/ 3 h 267"/>
                  <a:gd name="T8" fmla="*/ 62 w 69"/>
                  <a:gd name="T9" fmla="*/ 0 h 267"/>
                  <a:gd name="T10" fmla="*/ 8 w 69"/>
                  <a:gd name="T11" fmla="*/ 0 h 267"/>
                  <a:gd name="T12" fmla="*/ 5 w 69"/>
                  <a:gd name="T13" fmla="*/ 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67">
                    <a:moveTo>
                      <a:pt x="5" y="3"/>
                    </a:moveTo>
                    <a:cubicBezTo>
                      <a:pt x="0" y="267"/>
                      <a:pt x="0" y="267"/>
                      <a:pt x="0" y="267"/>
                    </a:cubicBezTo>
                    <a:cubicBezTo>
                      <a:pt x="69" y="267"/>
                      <a:pt x="69" y="267"/>
                      <a:pt x="69" y="267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1"/>
                      <a:pt x="63" y="0"/>
                      <a:pt x="6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5" y="1"/>
                      <a:pt x="5" y="3"/>
                    </a:cubicBezTo>
                  </a:path>
                </a:pathLst>
              </a:custGeom>
              <a:solidFill>
                <a:srgbClr val="2B47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Freeform 130"/>
              <p:cNvSpPr/>
              <p:nvPr/>
            </p:nvSpPr>
            <p:spPr bwMode="auto">
              <a:xfrm>
                <a:off x="6203951" y="3236913"/>
                <a:ext cx="220663" cy="1584325"/>
              </a:xfrm>
              <a:custGeom>
                <a:avLst/>
                <a:gdLst>
                  <a:gd name="T0" fmla="*/ 0 w 58"/>
                  <a:gd name="T1" fmla="*/ 335 h 421"/>
                  <a:gd name="T2" fmla="*/ 0 w 58"/>
                  <a:gd name="T3" fmla="*/ 335 h 421"/>
                  <a:gd name="T4" fmla="*/ 4 w 58"/>
                  <a:gd name="T5" fmla="*/ 345 h 421"/>
                  <a:gd name="T6" fmla="*/ 4 w 58"/>
                  <a:gd name="T7" fmla="*/ 345 h 421"/>
                  <a:gd name="T8" fmla="*/ 5 w 58"/>
                  <a:gd name="T9" fmla="*/ 377 h 421"/>
                  <a:gd name="T10" fmla="*/ 20 w 58"/>
                  <a:gd name="T11" fmla="*/ 418 h 421"/>
                  <a:gd name="T12" fmla="*/ 25 w 58"/>
                  <a:gd name="T13" fmla="*/ 420 h 421"/>
                  <a:gd name="T14" fmla="*/ 25 w 58"/>
                  <a:gd name="T15" fmla="*/ 420 h 421"/>
                  <a:gd name="T16" fmla="*/ 27 w 58"/>
                  <a:gd name="T17" fmla="*/ 420 h 421"/>
                  <a:gd name="T18" fmla="*/ 29 w 58"/>
                  <a:gd name="T19" fmla="*/ 420 h 421"/>
                  <a:gd name="T20" fmla="*/ 38 w 58"/>
                  <a:gd name="T21" fmla="*/ 418 h 421"/>
                  <a:gd name="T22" fmla="*/ 52 w 58"/>
                  <a:gd name="T23" fmla="*/ 377 h 421"/>
                  <a:gd name="T24" fmla="*/ 54 w 58"/>
                  <a:gd name="T25" fmla="*/ 345 h 421"/>
                  <a:gd name="T26" fmla="*/ 54 w 58"/>
                  <a:gd name="T27" fmla="*/ 345 h 421"/>
                  <a:gd name="T28" fmla="*/ 58 w 58"/>
                  <a:gd name="T29" fmla="*/ 335 h 421"/>
                  <a:gd name="T30" fmla="*/ 58 w 58"/>
                  <a:gd name="T31" fmla="*/ 335 h 421"/>
                  <a:gd name="T32" fmla="*/ 58 w 58"/>
                  <a:gd name="T33" fmla="*/ 0 h 421"/>
                  <a:gd name="T34" fmla="*/ 0 w 58"/>
                  <a:gd name="T35" fmla="*/ 0 h 421"/>
                  <a:gd name="T36" fmla="*/ 0 w 58"/>
                  <a:gd name="T37" fmla="*/ 33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8" h="421">
                    <a:moveTo>
                      <a:pt x="0" y="335"/>
                    </a:moveTo>
                    <a:cubicBezTo>
                      <a:pt x="0" y="335"/>
                      <a:pt x="0" y="335"/>
                      <a:pt x="0" y="335"/>
                    </a:cubicBezTo>
                    <a:cubicBezTo>
                      <a:pt x="0" y="335"/>
                      <a:pt x="0" y="341"/>
                      <a:pt x="4" y="345"/>
                    </a:cubicBezTo>
                    <a:cubicBezTo>
                      <a:pt x="4" y="345"/>
                      <a:pt x="4" y="345"/>
                      <a:pt x="4" y="345"/>
                    </a:cubicBezTo>
                    <a:cubicBezTo>
                      <a:pt x="4" y="345"/>
                      <a:pt x="3" y="368"/>
                      <a:pt x="5" y="377"/>
                    </a:cubicBezTo>
                    <a:cubicBezTo>
                      <a:pt x="7" y="384"/>
                      <a:pt x="12" y="409"/>
                      <a:pt x="20" y="418"/>
                    </a:cubicBezTo>
                    <a:cubicBezTo>
                      <a:pt x="21" y="420"/>
                      <a:pt x="23" y="420"/>
                      <a:pt x="25" y="420"/>
                    </a:cubicBezTo>
                    <a:cubicBezTo>
                      <a:pt x="25" y="420"/>
                      <a:pt x="25" y="420"/>
                      <a:pt x="25" y="420"/>
                    </a:cubicBezTo>
                    <a:cubicBezTo>
                      <a:pt x="26" y="420"/>
                      <a:pt x="26" y="420"/>
                      <a:pt x="27" y="420"/>
                    </a:cubicBezTo>
                    <a:cubicBezTo>
                      <a:pt x="28" y="421"/>
                      <a:pt x="28" y="420"/>
                      <a:pt x="29" y="420"/>
                    </a:cubicBezTo>
                    <a:cubicBezTo>
                      <a:pt x="31" y="420"/>
                      <a:pt x="36" y="421"/>
                      <a:pt x="38" y="418"/>
                    </a:cubicBezTo>
                    <a:cubicBezTo>
                      <a:pt x="46" y="409"/>
                      <a:pt x="51" y="384"/>
                      <a:pt x="52" y="377"/>
                    </a:cubicBezTo>
                    <a:cubicBezTo>
                      <a:pt x="55" y="368"/>
                      <a:pt x="54" y="345"/>
                      <a:pt x="54" y="345"/>
                    </a:cubicBezTo>
                    <a:cubicBezTo>
                      <a:pt x="54" y="345"/>
                      <a:pt x="54" y="345"/>
                      <a:pt x="54" y="345"/>
                    </a:cubicBezTo>
                    <a:cubicBezTo>
                      <a:pt x="57" y="341"/>
                      <a:pt x="58" y="335"/>
                      <a:pt x="58" y="335"/>
                    </a:cubicBezTo>
                    <a:cubicBezTo>
                      <a:pt x="58" y="335"/>
                      <a:pt x="58" y="335"/>
                      <a:pt x="58" y="33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35"/>
                      <a:pt x="0" y="335"/>
                      <a:pt x="0" y="335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Freeform 132"/>
              <p:cNvSpPr/>
              <p:nvPr/>
            </p:nvSpPr>
            <p:spPr bwMode="auto">
              <a:xfrm>
                <a:off x="6443663" y="3086100"/>
                <a:ext cx="0" cy="11113"/>
              </a:xfrm>
              <a:custGeom>
                <a:avLst/>
                <a:gdLst>
                  <a:gd name="T0" fmla="*/ 0 h 3"/>
                  <a:gd name="T1" fmla="*/ 3 h 3"/>
                  <a:gd name="T2" fmla="*/ 3 h 3"/>
                  <a:gd name="T3" fmla="*/ 0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Freeform 133"/>
              <p:cNvSpPr/>
              <p:nvPr/>
            </p:nvSpPr>
            <p:spPr bwMode="auto">
              <a:xfrm>
                <a:off x="6184901" y="3086100"/>
                <a:ext cx="0" cy="1111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Freeform 134"/>
              <p:cNvSpPr/>
              <p:nvPr/>
            </p:nvSpPr>
            <p:spPr bwMode="auto">
              <a:xfrm>
                <a:off x="6184901" y="3082925"/>
                <a:ext cx="258763" cy="14288"/>
              </a:xfrm>
              <a:custGeom>
                <a:avLst/>
                <a:gdLst>
                  <a:gd name="T0" fmla="*/ 66 w 68"/>
                  <a:gd name="T1" fmla="*/ 0 h 4"/>
                  <a:gd name="T2" fmla="*/ 2 w 68"/>
                  <a:gd name="T3" fmla="*/ 0 h 4"/>
                  <a:gd name="T4" fmla="*/ 0 w 68"/>
                  <a:gd name="T5" fmla="*/ 1 h 4"/>
                  <a:gd name="T6" fmla="*/ 0 w 68"/>
                  <a:gd name="T7" fmla="*/ 4 h 4"/>
                  <a:gd name="T8" fmla="*/ 2 w 68"/>
                  <a:gd name="T9" fmla="*/ 3 h 4"/>
                  <a:gd name="T10" fmla="*/ 65 w 68"/>
                  <a:gd name="T11" fmla="*/ 3 h 4"/>
                  <a:gd name="T12" fmla="*/ 68 w 68"/>
                  <a:gd name="T13" fmla="*/ 4 h 4"/>
                  <a:gd name="T14" fmla="*/ 68 w 68"/>
                  <a:gd name="T15" fmla="*/ 1 h 4"/>
                  <a:gd name="T16" fmla="*/ 66 w 6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">
                    <a:moveTo>
                      <a:pt x="6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6" y="3"/>
                      <a:pt x="67" y="3"/>
                      <a:pt x="68" y="4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7" y="0"/>
                      <a:pt x="67" y="0"/>
                      <a:pt x="66" y="0"/>
                    </a:cubicBezTo>
                  </a:path>
                </a:pathLst>
              </a:custGeom>
              <a:solidFill>
                <a:srgbClr val="274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" name="Freeform 135"/>
              <p:cNvSpPr/>
              <p:nvPr/>
            </p:nvSpPr>
            <p:spPr bwMode="auto">
              <a:xfrm>
                <a:off x="6173788" y="3094038"/>
                <a:ext cx="280988" cy="142875"/>
              </a:xfrm>
              <a:custGeom>
                <a:avLst/>
                <a:gdLst>
                  <a:gd name="T0" fmla="*/ 74 w 74"/>
                  <a:gd name="T1" fmla="*/ 32 h 38"/>
                  <a:gd name="T2" fmla="*/ 68 w 74"/>
                  <a:gd name="T3" fmla="*/ 38 h 38"/>
                  <a:gd name="T4" fmla="*/ 5 w 74"/>
                  <a:gd name="T5" fmla="*/ 38 h 38"/>
                  <a:gd name="T6" fmla="*/ 0 w 74"/>
                  <a:gd name="T7" fmla="*/ 32 h 38"/>
                  <a:gd name="T8" fmla="*/ 0 w 74"/>
                  <a:gd name="T9" fmla="*/ 6 h 38"/>
                  <a:gd name="T10" fmla="*/ 5 w 74"/>
                  <a:gd name="T11" fmla="*/ 0 h 38"/>
                  <a:gd name="T12" fmla="*/ 68 w 74"/>
                  <a:gd name="T13" fmla="*/ 0 h 38"/>
                  <a:gd name="T14" fmla="*/ 74 w 74"/>
                  <a:gd name="T15" fmla="*/ 6 h 38"/>
                  <a:gd name="T16" fmla="*/ 74 w 74"/>
                  <a:gd name="T17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38">
                    <a:moveTo>
                      <a:pt x="74" y="32"/>
                    </a:moveTo>
                    <a:cubicBezTo>
                      <a:pt x="74" y="35"/>
                      <a:pt x="71" y="38"/>
                      <a:pt x="68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2" y="38"/>
                      <a:pt x="0" y="35"/>
                      <a:pt x="0" y="3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1" y="0"/>
                      <a:pt x="74" y="3"/>
                      <a:pt x="74" y="6"/>
                    </a:cubicBezTo>
                    <a:cubicBezTo>
                      <a:pt x="74" y="32"/>
                      <a:pt x="74" y="32"/>
                      <a:pt x="74" y="32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Rectangle 136"/>
              <p:cNvSpPr>
                <a:spLocks noChangeArrowheads="1"/>
              </p:cNvSpPr>
              <p:nvPr/>
            </p:nvSpPr>
            <p:spPr bwMode="auto">
              <a:xfrm>
                <a:off x="6211888" y="2093913"/>
                <a:ext cx="204788" cy="11113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Rectangle 137"/>
              <p:cNvSpPr>
                <a:spLocks noChangeArrowheads="1"/>
              </p:cNvSpPr>
              <p:nvPr/>
            </p:nvSpPr>
            <p:spPr bwMode="auto">
              <a:xfrm>
                <a:off x="6211888" y="2093913"/>
                <a:ext cx="204788" cy="11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138"/>
              <p:cNvSpPr/>
              <p:nvPr/>
            </p:nvSpPr>
            <p:spPr bwMode="auto">
              <a:xfrm>
                <a:off x="6211888" y="2093913"/>
                <a:ext cx="204788" cy="11113"/>
              </a:xfrm>
              <a:custGeom>
                <a:avLst/>
                <a:gdLst>
                  <a:gd name="T0" fmla="*/ 54 w 54"/>
                  <a:gd name="T1" fmla="*/ 0 h 3"/>
                  <a:gd name="T2" fmla="*/ 0 w 54"/>
                  <a:gd name="T3" fmla="*/ 0 h 3"/>
                  <a:gd name="T4" fmla="*/ 0 w 54"/>
                  <a:gd name="T5" fmla="*/ 3 h 3"/>
                  <a:gd name="T6" fmla="*/ 18 w 54"/>
                  <a:gd name="T7" fmla="*/ 3 h 3"/>
                  <a:gd name="T8" fmla="*/ 18 w 54"/>
                  <a:gd name="T9" fmla="*/ 2 h 3"/>
                  <a:gd name="T10" fmla="*/ 20 w 54"/>
                  <a:gd name="T11" fmla="*/ 0 h 3"/>
                  <a:gd name="T12" fmla="*/ 43 w 54"/>
                  <a:gd name="T13" fmla="*/ 0 h 3"/>
                  <a:gd name="T14" fmla="*/ 45 w 54"/>
                  <a:gd name="T15" fmla="*/ 2 h 3"/>
                  <a:gd name="T16" fmla="*/ 45 w 54"/>
                  <a:gd name="T17" fmla="*/ 3 h 3"/>
                  <a:gd name="T18" fmla="*/ 54 w 54"/>
                  <a:gd name="T19" fmla="*/ 3 h 3"/>
                  <a:gd name="T20" fmla="*/ 54 w 54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3">
                    <a:moveTo>
                      <a:pt x="5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5" y="2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140"/>
              <p:cNvSpPr/>
              <p:nvPr/>
            </p:nvSpPr>
            <p:spPr bwMode="auto">
              <a:xfrm>
                <a:off x="6280151" y="2093913"/>
                <a:ext cx="103188" cy="11113"/>
              </a:xfrm>
              <a:custGeom>
                <a:avLst/>
                <a:gdLst>
                  <a:gd name="T0" fmla="*/ 25 w 27"/>
                  <a:gd name="T1" fmla="*/ 0 h 3"/>
                  <a:gd name="T2" fmla="*/ 2 w 27"/>
                  <a:gd name="T3" fmla="*/ 0 h 3"/>
                  <a:gd name="T4" fmla="*/ 0 w 27"/>
                  <a:gd name="T5" fmla="*/ 2 h 3"/>
                  <a:gd name="T6" fmla="*/ 0 w 27"/>
                  <a:gd name="T7" fmla="*/ 3 h 3"/>
                  <a:gd name="T8" fmla="*/ 27 w 27"/>
                  <a:gd name="T9" fmla="*/ 3 h 3"/>
                  <a:gd name="T10" fmla="*/ 27 w 27"/>
                  <a:gd name="T11" fmla="*/ 2 h 3"/>
                  <a:gd name="T12" fmla="*/ 25 w 2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">
                    <a:moveTo>
                      <a:pt x="2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1"/>
                      <a:pt x="26" y="0"/>
                      <a:pt x="25" y="0"/>
                    </a:cubicBezTo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141"/>
              <p:cNvSpPr/>
              <p:nvPr/>
            </p:nvSpPr>
            <p:spPr bwMode="auto">
              <a:xfrm>
                <a:off x="6261101" y="2093913"/>
                <a:ext cx="106363" cy="804863"/>
              </a:xfrm>
              <a:custGeom>
                <a:avLst/>
                <a:gdLst>
                  <a:gd name="T0" fmla="*/ 28 w 28"/>
                  <a:gd name="T1" fmla="*/ 212 h 214"/>
                  <a:gd name="T2" fmla="*/ 25 w 28"/>
                  <a:gd name="T3" fmla="*/ 214 h 214"/>
                  <a:gd name="T4" fmla="*/ 3 w 28"/>
                  <a:gd name="T5" fmla="*/ 214 h 214"/>
                  <a:gd name="T6" fmla="*/ 0 w 28"/>
                  <a:gd name="T7" fmla="*/ 212 h 214"/>
                  <a:gd name="T8" fmla="*/ 0 w 28"/>
                  <a:gd name="T9" fmla="*/ 2 h 214"/>
                  <a:gd name="T10" fmla="*/ 3 w 28"/>
                  <a:gd name="T11" fmla="*/ 0 h 214"/>
                  <a:gd name="T12" fmla="*/ 25 w 28"/>
                  <a:gd name="T13" fmla="*/ 0 h 214"/>
                  <a:gd name="T14" fmla="*/ 28 w 28"/>
                  <a:gd name="T15" fmla="*/ 2 h 214"/>
                  <a:gd name="T16" fmla="*/ 28 w 28"/>
                  <a:gd name="T17" fmla="*/ 212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14">
                    <a:moveTo>
                      <a:pt x="28" y="212"/>
                    </a:moveTo>
                    <a:cubicBezTo>
                      <a:pt x="28" y="213"/>
                      <a:pt x="27" y="214"/>
                      <a:pt x="25" y="214"/>
                    </a:cubicBezTo>
                    <a:cubicBezTo>
                      <a:pt x="3" y="214"/>
                      <a:pt x="3" y="214"/>
                      <a:pt x="3" y="214"/>
                    </a:cubicBezTo>
                    <a:cubicBezTo>
                      <a:pt x="2" y="214"/>
                      <a:pt x="0" y="213"/>
                      <a:pt x="0" y="2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2"/>
                    </a:cubicBezTo>
                    <a:lnTo>
                      <a:pt x="28" y="212"/>
                    </a:ln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142"/>
              <p:cNvSpPr/>
              <p:nvPr/>
            </p:nvSpPr>
            <p:spPr bwMode="auto">
              <a:xfrm>
                <a:off x="6261101" y="2093913"/>
                <a:ext cx="19050" cy="804863"/>
              </a:xfrm>
              <a:custGeom>
                <a:avLst/>
                <a:gdLst>
                  <a:gd name="T0" fmla="*/ 3 w 5"/>
                  <a:gd name="T1" fmla="*/ 0 h 214"/>
                  <a:gd name="T2" fmla="*/ 5 w 5"/>
                  <a:gd name="T3" fmla="*/ 0 h 214"/>
                  <a:gd name="T4" fmla="*/ 2 w 5"/>
                  <a:gd name="T5" fmla="*/ 2 h 214"/>
                  <a:gd name="T6" fmla="*/ 2 w 5"/>
                  <a:gd name="T7" fmla="*/ 212 h 214"/>
                  <a:gd name="T8" fmla="*/ 5 w 5"/>
                  <a:gd name="T9" fmla="*/ 214 h 214"/>
                  <a:gd name="T10" fmla="*/ 3 w 5"/>
                  <a:gd name="T11" fmla="*/ 214 h 214"/>
                  <a:gd name="T12" fmla="*/ 0 w 5"/>
                  <a:gd name="T13" fmla="*/ 212 h 214"/>
                  <a:gd name="T14" fmla="*/ 0 w 5"/>
                  <a:gd name="T15" fmla="*/ 2 h 214"/>
                  <a:gd name="T16" fmla="*/ 3 w 5"/>
                  <a:gd name="T17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14">
                    <a:moveTo>
                      <a:pt x="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2" y="2"/>
                    </a:cubicBezTo>
                    <a:cubicBezTo>
                      <a:pt x="2" y="212"/>
                      <a:pt x="2" y="212"/>
                      <a:pt x="2" y="212"/>
                    </a:cubicBezTo>
                    <a:cubicBezTo>
                      <a:pt x="2" y="213"/>
                      <a:pt x="4" y="214"/>
                      <a:pt x="5" y="214"/>
                    </a:cubicBezTo>
                    <a:cubicBezTo>
                      <a:pt x="3" y="214"/>
                      <a:pt x="3" y="214"/>
                      <a:pt x="3" y="214"/>
                    </a:cubicBezTo>
                    <a:cubicBezTo>
                      <a:pt x="2" y="214"/>
                      <a:pt x="0" y="213"/>
                      <a:pt x="0" y="2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143"/>
              <p:cNvSpPr/>
              <p:nvPr/>
            </p:nvSpPr>
            <p:spPr bwMode="auto">
              <a:xfrm>
                <a:off x="6280151" y="2108200"/>
                <a:ext cx="68263" cy="241300"/>
              </a:xfrm>
              <a:custGeom>
                <a:avLst/>
                <a:gdLst>
                  <a:gd name="T0" fmla="*/ 0 w 18"/>
                  <a:gd name="T1" fmla="*/ 0 h 64"/>
                  <a:gd name="T2" fmla="*/ 0 w 18"/>
                  <a:gd name="T3" fmla="*/ 55 h 64"/>
                  <a:gd name="T4" fmla="*/ 9 w 18"/>
                  <a:gd name="T5" fmla="*/ 64 h 64"/>
                  <a:gd name="T6" fmla="*/ 18 w 18"/>
                  <a:gd name="T7" fmla="*/ 55 h 64"/>
                  <a:gd name="T8" fmla="*/ 18 w 18"/>
                  <a:gd name="T9" fmla="*/ 0 h 64"/>
                  <a:gd name="T10" fmla="*/ 0 w 18"/>
                  <a:gd name="T1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64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60"/>
                      <a:pt x="4" y="64"/>
                      <a:pt x="9" y="64"/>
                    </a:cubicBezTo>
                    <a:cubicBezTo>
                      <a:pt x="14" y="64"/>
                      <a:pt x="18" y="60"/>
                      <a:pt x="18" y="55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Rectangle 145"/>
              <p:cNvSpPr>
                <a:spLocks noChangeArrowheads="1"/>
              </p:cNvSpPr>
              <p:nvPr/>
            </p:nvSpPr>
            <p:spPr bwMode="auto">
              <a:xfrm>
                <a:off x="6219826" y="3094038"/>
                <a:ext cx="44450" cy="14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Rectangle 147"/>
              <p:cNvSpPr>
                <a:spLocks noChangeArrowheads="1"/>
              </p:cNvSpPr>
              <p:nvPr/>
            </p:nvSpPr>
            <p:spPr bwMode="auto">
              <a:xfrm>
                <a:off x="6238876" y="3236913"/>
                <a:ext cx="49213" cy="1260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149"/>
              <p:cNvSpPr/>
              <p:nvPr/>
            </p:nvSpPr>
            <p:spPr bwMode="auto">
              <a:xfrm>
                <a:off x="6280151" y="1901825"/>
                <a:ext cx="26988" cy="47625"/>
              </a:xfrm>
              <a:custGeom>
                <a:avLst/>
                <a:gdLst>
                  <a:gd name="T0" fmla="*/ 14 w 17"/>
                  <a:gd name="T1" fmla="*/ 0 h 30"/>
                  <a:gd name="T2" fmla="*/ 0 w 17"/>
                  <a:gd name="T3" fmla="*/ 0 h 30"/>
                  <a:gd name="T4" fmla="*/ 0 w 17"/>
                  <a:gd name="T5" fmla="*/ 30 h 30"/>
                  <a:gd name="T6" fmla="*/ 17 w 17"/>
                  <a:gd name="T7" fmla="*/ 30 h 30"/>
                  <a:gd name="T8" fmla="*/ 17 w 17"/>
                  <a:gd name="T9" fmla="*/ 0 h 30"/>
                  <a:gd name="T10" fmla="*/ 14 w 17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30">
                    <a:moveTo>
                      <a:pt x="14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17" y="30"/>
                    </a:lnTo>
                    <a:lnTo>
                      <a:pt x="17" y="0"/>
                    </a:lnTo>
                    <a:lnTo>
                      <a:pt x="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Rectangle 150"/>
              <p:cNvSpPr>
                <a:spLocks noChangeArrowheads="1"/>
              </p:cNvSpPr>
              <p:nvPr/>
            </p:nvSpPr>
            <p:spPr bwMode="auto">
              <a:xfrm>
                <a:off x="6280151" y="1962150"/>
                <a:ext cx="26988" cy="1588"/>
              </a:xfrm>
              <a:prstGeom prst="rect">
                <a:avLst/>
              </a:prstGeom>
              <a:solidFill>
                <a:srgbClr val="F7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Rectangle 151"/>
              <p:cNvSpPr>
                <a:spLocks noChangeArrowheads="1"/>
              </p:cNvSpPr>
              <p:nvPr/>
            </p:nvSpPr>
            <p:spPr bwMode="auto">
              <a:xfrm>
                <a:off x="6280151" y="1962150"/>
                <a:ext cx="269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152"/>
              <p:cNvSpPr>
                <a:spLocks noEditPoints="1"/>
              </p:cNvSpPr>
              <p:nvPr/>
            </p:nvSpPr>
            <p:spPr bwMode="auto">
              <a:xfrm>
                <a:off x="6253163" y="1949450"/>
                <a:ext cx="122238" cy="12700"/>
              </a:xfrm>
              <a:custGeom>
                <a:avLst/>
                <a:gdLst>
                  <a:gd name="T0" fmla="*/ 17 w 77"/>
                  <a:gd name="T1" fmla="*/ 0 h 8"/>
                  <a:gd name="T2" fmla="*/ 0 w 77"/>
                  <a:gd name="T3" fmla="*/ 0 h 8"/>
                  <a:gd name="T4" fmla="*/ 0 w 77"/>
                  <a:gd name="T5" fmla="*/ 8 h 8"/>
                  <a:gd name="T6" fmla="*/ 17 w 77"/>
                  <a:gd name="T7" fmla="*/ 8 h 8"/>
                  <a:gd name="T8" fmla="*/ 17 w 77"/>
                  <a:gd name="T9" fmla="*/ 0 h 8"/>
                  <a:gd name="T10" fmla="*/ 77 w 77"/>
                  <a:gd name="T11" fmla="*/ 0 h 8"/>
                  <a:gd name="T12" fmla="*/ 34 w 77"/>
                  <a:gd name="T13" fmla="*/ 0 h 8"/>
                  <a:gd name="T14" fmla="*/ 34 w 77"/>
                  <a:gd name="T15" fmla="*/ 8 h 8"/>
                  <a:gd name="T16" fmla="*/ 77 w 77"/>
                  <a:gd name="T17" fmla="*/ 8 h 8"/>
                  <a:gd name="T18" fmla="*/ 77 w 77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8">
                    <a:moveTo>
                      <a:pt x="17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17" y="0"/>
                    </a:lnTo>
                    <a:close/>
                    <a:moveTo>
                      <a:pt x="77" y="0"/>
                    </a:moveTo>
                    <a:lnTo>
                      <a:pt x="34" y="0"/>
                    </a:lnTo>
                    <a:lnTo>
                      <a:pt x="34" y="8"/>
                    </a:lnTo>
                    <a:lnTo>
                      <a:pt x="77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153"/>
              <p:cNvSpPr>
                <a:spLocks noEditPoints="1"/>
              </p:cNvSpPr>
              <p:nvPr/>
            </p:nvSpPr>
            <p:spPr bwMode="auto">
              <a:xfrm>
                <a:off x="6253163" y="1949450"/>
                <a:ext cx="122238" cy="12700"/>
              </a:xfrm>
              <a:custGeom>
                <a:avLst/>
                <a:gdLst>
                  <a:gd name="T0" fmla="*/ 17 w 77"/>
                  <a:gd name="T1" fmla="*/ 0 h 8"/>
                  <a:gd name="T2" fmla="*/ 0 w 77"/>
                  <a:gd name="T3" fmla="*/ 0 h 8"/>
                  <a:gd name="T4" fmla="*/ 0 w 77"/>
                  <a:gd name="T5" fmla="*/ 8 h 8"/>
                  <a:gd name="T6" fmla="*/ 17 w 77"/>
                  <a:gd name="T7" fmla="*/ 8 h 8"/>
                  <a:gd name="T8" fmla="*/ 17 w 77"/>
                  <a:gd name="T9" fmla="*/ 0 h 8"/>
                  <a:gd name="T10" fmla="*/ 77 w 77"/>
                  <a:gd name="T11" fmla="*/ 0 h 8"/>
                  <a:gd name="T12" fmla="*/ 34 w 77"/>
                  <a:gd name="T13" fmla="*/ 0 h 8"/>
                  <a:gd name="T14" fmla="*/ 34 w 77"/>
                  <a:gd name="T15" fmla="*/ 8 h 8"/>
                  <a:gd name="T16" fmla="*/ 77 w 77"/>
                  <a:gd name="T17" fmla="*/ 8 h 8"/>
                  <a:gd name="T18" fmla="*/ 77 w 77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8">
                    <a:moveTo>
                      <a:pt x="17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17" y="0"/>
                    </a:lnTo>
                    <a:moveTo>
                      <a:pt x="77" y="0"/>
                    </a:moveTo>
                    <a:lnTo>
                      <a:pt x="34" y="0"/>
                    </a:lnTo>
                    <a:lnTo>
                      <a:pt x="34" y="8"/>
                    </a:lnTo>
                    <a:lnTo>
                      <a:pt x="77" y="8"/>
                    </a:lnTo>
                    <a:lnTo>
                      <a:pt x="7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Rectangle 154"/>
              <p:cNvSpPr>
                <a:spLocks noChangeArrowheads="1"/>
              </p:cNvSpPr>
              <p:nvPr/>
            </p:nvSpPr>
            <p:spPr bwMode="auto">
              <a:xfrm>
                <a:off x="6280151" y="1949450"/>
                <a:ext cx="26988" cy="12700"/>
              </a:xfrm>
              <a:prstGeom prst="rect">
                <a:avLst/>
              </a:prstGeom>
              <a:solidFill>
                <a:srgbClr val="E1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Rectangle 155"/>
              <p:cNvSpPr>
                <a:spLocks noChangeArrowheads="1"/>
              </p:cNvSpPr>
              <p:nvPr/>
            </p:nvSpPr>
            <p:spPr bwMode="auto">
              <a:xfrm>
                <a:off x="6280151" y="1949450"/>
                <a:ext cx="26988" cy="1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156"/>
              <p:cNvSpPr/>
              <p:nvPr/>
            </p:nvSpPr>
            <p:spPr bwMode="auto">
              <a:xfrm>
                <a:off x="6288088" y="3236913"/>
                <a:ext cx="136525" cy="7938"/>
              </a:xfrm>
              <a:custGeom>
                <a:avLst/>
                <a:gdLst>
                  <a:gd name="T0" fmla="*/ 17 w 86"/>
                  <a:gd name="T1" fmla="*/ 0 h 5"/>
                  <a:gd name="T2" fmla="*/ 0 w 86"/>
                  <a:gd name="T3" fmla="*/ 0 h 5"/>
                  <a:gd name="T4" fmla="*/ 0 w 86"/>
                  <a:gd name="T5" fmla="*/ 5 h 5"/>
                  <a:gd name="T6" fmla="*/ 86 w 86"/>
                  <a:gd name="T7" fmla="*/ 5 h 5"/>
                  <a:gd name="T8" fmla="*/ 86 w 86"/>
                  <a:gd name="T9" fmla="*/ 0 h 5"/>
                  <a:gd name="T10" fmla="*/ 17 w 86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5">
                    <a:moveTo>
                      <a:pt x="17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86" y="5"/>
                    </a:lnTo>
                    <a:lnTo>
                      <a:pt x="86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157"/>
              <p:cNvSpPr/>
              <p:nvPr/>
            </p:nvSpPr>
            <p:spPr bwMode="auto">
              <a:xfrm>
                <a:off x="6288088" y="3236913"/>
                <a:ext cx="136525" cy="7938"/>
              </a:xfrm>
              <a:custGeom>
                <a:avLst/>
                <a:gdLst>
                  <a:gd name="T0" fmla="*/ 17 w 86"/>
                  <a:gd name="T1" fmla="*/ 0 h 5"/>
                  <a:gd name="T2" fmla="*/ 0 w 86"/>
                  <a:gd name="T3" fmla="*/ 0 h 5"/>
                  <a:gd name="T4" fmla="*/ 0 w 86"/>
                  <a:gd name="T5" fmla="*/ 5 h 5"/>
                  <a:gd name="T6" fmla="*/ 86 w 86"/>
                  <a:gd name="T7" fmla="*/ 5 h 5"/>
                  <a:gd name="T8" fmla="*/ 86 w 86"/>
                  <a:gd name="T9" fmla="*/ 0 h 5"/>
                  <a:gd name="T10" fmla="*/ 17 w 86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5">
                    <a:moveTo>
                      <a:pt x="17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86" y="5"/>
                    </a:lnTo>
                    <a:lnTo>
                      <a:pt x="86" y="0"/>
                    </a:lnTo>
                    <a:lnTo>
                      <a:pt x="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158"/>
              <p:cNvSpPr/>
              <p:nvPr/>
            </p:nvSpPr>
            <p:spPr bwMode="auto">
              <a:xfrm>
                <a:off x="6264276" y="3236913"/>
                <a:ext cx="50800" cy="0"/>
              </a:xfrm>
              <a:custGeom>
                <a:avLst/>
                <a:gdLst>
                  <a:gd name="T0" fmla="*/ 32 w 32"/>
                  <a:gd name="T1" fmla="*/ 0 w 32"/>
                  <a:gd name="T2" fmla="*/ 15 w 32"/>
                  <a:gd name="T3" fmla="*/ 32 w 3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2">
                    <a:moveTo>
                      <a:pt x="32" y="0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159"/>
              <p:cNvSpPr/>
              <p:nvPr/>
            </p:nvSpPr>
            <p:spPr bwMode="auto">
              <a:xfrm>
                <a:off x="6264276" y="3236913"/>
                <a:ext cx="50800" cy="0"/>
              </a:xfrm>
              <a:custGeom>
                <a:avLst/>
                <a:gdLst>
                  <a:gd name="T0" fmla="*/ 32 w 32"/>
                  <a:gd name="T1" fmla="*/ 0 w 32"/>
                  <a:gd name="T2" fmla="*/ 15 w 32"/>
                  <a:gd name="T3" fmla="*/ 32 w 3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2">
                    <a:moveTo>
                      <a:pt x="32" y="0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Rectangle 160"/>
              <p:cNvSpPr>
                <a:spLocks noChangeArrowheads="1"/>
              </p:cNvSpPr>
              <p:nvPr/>
            </p:nvSpPr>
            <p:spPr bwMode="auto">
              <a:xfrm>
                <a:off x="6203951" y="3236913"/>
                <a:ext cx="34925" cy="7938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Rectangle 161"/>
              <p:cNvSpPr>
                <a:spLocks noChangeArrowheads="1"/>
              </p:cNvSpPr>
              <p:nvPr/>
            </p:nvSpPr>
            <p:spPr bwMode="auto">
              <a:xfrm>
                <a:off x="6203951" y="3236913"/>
                <a:ext cx="34925" cy="7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162"/>
              <p:cNvSpPr/>
              <p:nvPr/>
            </p:nvSpPr>
            <p:spPr bwMode="auto">
              <a:xfrm>
                <a:off x="6203951" y="3236913"/>
                <a:ext cx="38100" cy="0"/>
              </a:xfrm>
              <a:custGeom>
                <a:avLst/>
                <a:gdLst>
                  <a:gd name="T0" fmla="*/ 24 w 24"/>
                  <a:gd name="T1" fmla="*/ 0 w 24"/>
                  <a:gd name="T2" fmla="*/ 22 w 24"/>
                  <a:gd name="T3" fmla="*/ 24 w 2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4">
                    <a:moveTo>
                      <a:pt x="24" y="0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163"/>
              <p:cNvSpPr/>
              <p:nvPr/>
            </p:nvSpPr>
            <p:spPr bwMode="auto">
              <a:xfrm>
                <a:off x="6203951" y="3236913"/>
                <a:ext cx="38100" cy="0"/>
              </a:xfrm>
              <a:custGeom>
                <a:avLst/>
                <a:gdLst>
                  <a:gd name="T0" fmla="*/ 24 w 24"/>
                  <a:gd name="T1" fmla="*/ 0 w 24"/>
                  <a:gd name="T2" fmla="*/ 22 w 24"/>
                  <a:gd name="T3" fmla="*/ 24 w 2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4">
                    <a:moveTo>
                      <a:pt x="24" y="0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164"/>
              <p:cNvSpPr/>
              <p:nvPr/>
            </p:nvSpPr>
            <p:spPr bwMode="auto">
              <a:xfrm>
                <a:off x="6238876" y="3236913"/>
                <a:ext cx="49213" cy="7938"/>
              </a:xfrm>
              <a:custGeom>
                <a:avLst/>
                <a:gdLst>
                  <a:gd name="T0" fmla="*/ 31 w 31"/>
                  <a:gd name="T1" fmla="*/ 0 h 5"/>
                  <a:gd name="T2" fmla="*/ 16 w 31"/>
                  <a:gd name="T3" fmla="*/ 0 h 5"/>
                  <a:gd name="T4" fmla="*/ 2 w 31"/>
                  <a:gd name="T5" fmla="*/ 0 h 5"/>
                  <a:gd name="T6" fmla="*/ 0 w 31"/>
                  <a:gd name="T7" fmla="*/ 0 h 5"/>
                  <a:gd name="T8" fmla="*/ 0 w 31"/>
                  <a:gd name="T9" fmla="*/ 5 h 5"/>
                  <a:gd name="T10" fmla="*/ 31 w 31"/>
                  <a:gd name="T11" fmla="*/ 5 h 5"/>
                  <a:gd name="T12" fmla="*/ 31 w 3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">
                    <a:moveTo>
                      <a:pt x="31" y="0"/>
                    </a:moveTo>
                    <a:lnTo>
                      <a:pt x="1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31" y="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165"/>
              <p:cNvSpPr/>
              <p:nvPr/>
            </p:nvSpPr>
            <p:spPr bwMode="auto">
              <a:xfrm>
                <a:off x="6238876" y="3236913"/>
                <a:ext cx="49213" cy="7938"/>
              </a:xfrm>
              <a:custGeom>
                <a:avLst/>
                <a:gdLst>
                  <a:gd name="T0" fmla="*/ 31 w 31"/>
                  <a:gd name="T1" fmla="*/ 0 h 5"/>
                  <a:gd name="T2" fmla="*/ 16 w 31"/>
                  <a:gd name="T3" fmla="*/ 0 h 5"/>
                  <a:gd name="T4" fmla="*/ 2 w 31"/>
                  <a:gd name="T5" fmla="*/ 0 h 5"/>
                  <a:gd name="T6" fmla="*/ 0 w 31"/>
                  <a:gd name="T7" fmla="*/ 0 h 5"/>
                  <a:gd name="T8" fmla="*/ 0 w 31"/>
                  <a:gd name="T9" fmla="*/ 5 h 5"/>
                  <a:gd name="T10" fmla="*/ 31 w 31"/>
                  <a:gd name="T11" fmla="*/ 5 h 5"/>
                  <a:gd name="T12" fmla="*/ 31 w 3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">
                    <a:moveTo>
                      <a:pt x="31" y="0"/>
                    </a:moveTo>
                    <a:lnTo>
                      <a:pt x="1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31" y="5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166"/>
              <p:cNvSpPr/>
              <p:nvPr/>
            </p:nvSpPr>
            <p:spPr bwMode="auto">
              <a:xfrm>
                <a:off x="6203951" y="4497388"/>
                <a:ext cx="15875" cy="38100"/>
              </a:xfrm>
              <a:custGeom>
                <a:avLst/>
                <a:gdLst>
                  <a:gd name="T0" fmla="*/ 0 w 4"/>
                  <a:gd name="T1" fmla="*/ 0 h 10"/>
                  <a:gd name="T2" fmla="*/ 0 w 4"/>
                  <a:gd name="T3" fmla="*/ 0 h 10"/>
                  <a:gd name="T4" fmla="*/ 4 w 4"/>
                  <a:gd name="T5" fmla="*/ 10 h 10"/>
                  <a:gd name="T6" fmla="*/ 4 w 4"/>
                  <a:gd name="T7" fmla="*/ 10 h 10"/>
                  <a:gd name="T8" fmla="*/ 0 w 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6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6"/>
                      <a:pt x="0" y="1"/>
                      <a:pt x="0" y="0"/>
                    </a:cubicBezTo>
                  </a:path>
                </a:pathLst>
              </a:custGeom>
              <a:solidFill>
                <a:srgbClr val="F7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Freeform 167"/>
              <p:cNvSpPr/>
              <p:nvPr/>
            </p:nvSpPr>
            <p:spPr bwMode="auto">
              <a:xfrm>
                <a:off x="6416676" y="4508500"/>
                <a:ext cx="4763" cy="15875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4 h 4"/>
                  <a:gd name="T4" fmla="*/ 1 w 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1"/>
                      <a:pt x="1" y="3"/>
                      <a:pt x="0" y="4"/>
                    </a:cubicBezTo>
                    <a:cubicBezTo>
                      <a:pt x="1" y="3"/>
                      <a:pt x="1" y="1"/>
                      <a:pt x="1" y="0"/>
                    </a:cubicBezTo>
                  </a:path>
                </a:pathLst>
              </a:cu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Freeform 168"/>
              <p:cNvSpPr/>
              <p:nvPr/>
            </p:nvSpPr>
            <p:spPr bwMode="auto">
              <a:xfrm>
                <a:off x="6203951" y="4497388"/>
                <a:ext cx="220663" cy="38100"/>
              </a:xfrm>
              <a:custGeom>
                <a:avLst/>
                <a:gdLst>
                  <a:gd name="T0" fmla="*/ 58 w 58"/>
                  <a:gd name="T1" fmla="*/ 0 h 10"/>
                  <a:gd name="T2" fmla="*/ 29 w 58"/>
                  <a:gd name="T3" fmla="*/ 0 h 10"/>
                  <a:gd name="T4" fmla="*/ 29 w 58"/>
                  <a:gd name="T5" fmla="*/ 0 h 10"/>
                  <a:gd name="T6" fmla="*/ 22 w 58"/>
                  <a:gd name="T7" fmla="*/ 0 h 10"/>
                  <a:gd name="T8" fmla="*/ 24 w 58"/>
                  <a:gd name="T9" fmla="*/ 10 h 10"/>
                  <a:gd name="T10" fmla="*/ 13 w 58"/>
                  <a:gd name="T11" fmla="*/ 10 h 10"/>
                  <a:gd name="T12" fmla="*/ 9 w 58"/>
                  <a:gd name="T13" fmla="*/ 0 h 10"/>
                  <a:gd name="T14" fmla="*/ 9 w 58"/>
                  <a:gd name="T15" fmla="*/ 0 h 10"/>
                  <a:gd name="T16" fmla="*/ 0 w 58"/>
                  <a:gd name="T17" fmla="*/ 0 h 10"/>
                  <a:gd name="T18" fmla="*/ 0 w 58"/>
                  <a:gd name="T19" fmla="*/ 0 h 10"/>
                  <a:gd name="T20" fmla="*/ 4 w 58"/>
                  <a:gd name="T21" fmla="*/ 10 h 10"/>
                  <a:gd name="T22" fmla="*/ 29 w 58"/>
                  <a:gd name="T23" fmla="*/ 10 h 10"/>
                  <a:gd name="T24" fmla="*/ 29 w 58"/>
                  <a:gd name="T25" fmla="*/ 10 h 10"/>
                  <a:gd name="T26" fmla="*/ 54 w 58"/>
                  <a:gd name="T27" fmla="*/ 10 h 10"/>
                  <a:gd name="T28" fmla="*/ 56 w 58"/>
                  <a:gd name="T29" fmla="*/ 7 h 10"/>
                  <a:gd name="T30" fmla="*/ 57 w 58"/>
                  <a:gd name="T31" fmla="*/ 3 h 10"/>
                  <a:gd name="T32" fmla="*/ 58 w 58"/>
                  <a:gd name="T3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8" h="10">
                    <a:moveTo>
                      <a:pt x="58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6"/>
                      <a:pt x="4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5" y="9"/>
                      <a:pt x="55" y="8"/>
                      <a:pt x="56" y="7"/>
                    </a:cubicBezTo>
                    <a:cubicBezTo>
                      <a:pt x="57" y="6"/>
                      <a:pt x="57" y="4"/>
                      <a:pt x="57" y="3"/>
                    </a:cubicBezTo>
                    <a:cubicBezTo>
                      <a:pt x="58" y="1"/>
                      <a:pt x="58" y="0"/>
                      <a:pt x="58" y="0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Freeform 169"/>
              <p:cNvSpPr/>
              <p:nvPr/>
            </p:nvSpPr>
            <p:spPr bwMode="auto">
              <a:xfrm>
                <a:off x="6238876" y="4497388"/>
                <a:ext cx="57150" cy="38100"/>
              </a:xfrm>
              <a:custGeom>
                <a:avLst/>
                <a:gdLst>
                  <a:gd name="T0" fmla="*/ 31 w 36"/>
                  <a:gd name="T1" fmla="*/ 0 h 24"/>
                  <a:gd name="T2" fmla="*/ 0 w 36"/>
                  <a:gd name="T3" fmla="*/ 0 h 24"/>
                  <a:gd name="T4" fmla="*/ 0 w 36"/>
                  <a:gd name="T5" fmla="*/ 0 h 24"/>
                  <a:gd name="T6" fmla="*/ 9 w 36"/>
                  <a:gd name="T7" fmla="*/ 24 h 24"/>
                  <a:gd name="T8" fmla="*/ 36 w 36"/>
                  <a:gd name="T9" fmla="*/ 24 h 24"/>
                  <a:gd name="T10" fmla="*/ 31 w 36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4">
                    <a:moveTo>
                      <a:pt x="3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" y="24"/>
                    </a:lnTo>
                    <a:lnTo>
                      <a:pt x="36" y="2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Freeform 170"/>
              <p:cNvSpPr/>
              <p:nvPr/>
            </p:nvSpPr>
            <p:spPr bwMode="auto">
              <a:xfrm>
                <a:off x="6238876" y="4497388"/>
                <a:ext cx="57150" cy="38100"/>
              </a:xfrm>
              <a:custGeom>
                <a:avLst/>
                <a:gdLst>
                  <a:gd name="T0" fmla="*/ 31 w 36"/>
                  <a:gd name="T1" fmla="*/ 0 h 24"/>
                  <a:gd name="T2" fmla="*/ 0 w 36"/>
                  <a:gd name="T3" fmla="*/ 0 h 24"/>
                  <a:gd name="T4" fmla="*/ 0 w 36"/>
                  <a:gd name="T5" fmla="*/ 0 h 24"/>
                  <a:gd name="T6" fmla="*/ 9 w 36"/>
                  <a:gd name="T7" fmla="*/ 24 h 24"/>
                  <a:gd name="T8" fmla="*/ 36 w 36"/>
                  <a:gd name="T9" fmla="*/ 24 h 24"/>
                  <a:gd name="T10" fmla="*/ 31 w 36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4">
                    <a:moveTo>
                      <a:pt x="3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" y="24"/>
                    </a:lnTo>
                    <a:lnTo>
                      <a:pt x="36" y="24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Rectangle 171"/>
              <p:cNvSpPr>
                <a:spLocks noChangeArrowheads="1"/>
              </p:cNvSpPr>
              <p:nvPr/>
            </p:nvSpPr>
            <p:spPr bwMode="auto">
              <a:xfrm>
                <a:off x="6219826" y="2066925"/>
                <a:ext cx="193675" cy="2698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7" name="Rectangle 172"/>
              <p:cNvSpPr>
                <a:spLocks noChangeArrowheads="1"/>
              </p:cNvSpPr>
              <p:nvPr/>
            </p:nvSpPr>
            <p:spPr bwMode="auto">
              <a:xfrm>
                <a:off x="6219826" y="2066925"/>
                <a:ext cx="193675" cy="2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Rectangle 173"/>
              <p:cNvSpPr>
                <a:spLocks noChangeArrowheads="1"/>
              </p:cNvSpPr>
              <p:nvPr/>
            </p:nvSpPr>
            <p:spPr bwMode="auto">
              <a:xfrm>
                <a:off x="6238876" y="1962150"/>
                <a:ext cx="147638" cy="11113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174"/>
              <p:cNvSpPr/>
              <p:nvPr/>
            </p:nvSpPr>
            <p:spPr bwMode="auto">
              <a:xfrm>
                <a:off x="6230938" y="2044700"/>
                <a:ext cx="163513" cy="22225"/>
              </a:xfrm>
              <a:custGeom>
                <a:avLst/>
                <a:gdLst>
                  <a:gd name="T0" fmla="*/ 98 w 103"/>
                  <a:gd name="T1" fmla="*/ 0 h 14"/>
                  <a:gd name="T2" fmla="*/ 103 w 103"/>
                  <a:gd name="T3" fmla="*/ 7 h 14"/>
                  <a:gd name="T4" fmla="*/ 98 w 103"/>
                  <a:gd name="T5" fmla="*/ 14 h 14"/>
                  <a:gd name="T6" fmla="*/ 5 w 103"/>
                  <a:gd name="T7" fmla="*/ 14 h 14"/>
                  <a:gd name="T8" fmla="*/ 0 w 103"/>
                  <a:gd name="T9" fmla="*/ 7 h 14"/>
                  <a:gd name="T10" fmla="*/ 5 w 103"/>
                  <a:gd name="T11" fmla="*/ 0 h 14"/>
                  <a:gd name="T12" fmla="*/ 98 w 10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4">
                    <a:moveTo>
                      <a:pt x="98" y="0"/>
                    </a:moveTo>
                    <a:lnTo>
                      <a:pt x="103" y="7"/>
                    </a:lnTo>
                    <a:lnTo>
                      <a:pt x="98" y="14"/>
                    </a:lnTo>
                    <a:lnTo>
                      <a:pt x="5" y="14"/>
                    </a:lnTo>
                    <a:lnTo>
                      <a:pt x="0" y="7"/>
                    </a:lnTo>
                    <a:lnTo>
                      <a:pt x="5" y="0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175"/>
              <p:cNvSpPr/>
              <p:nvPr/>
            </p:nvSpPr>
            <p:spPr bwMode="auto">
              <a:xfrm>
                <a:off x="6230938" y="2044700"/>
                <a:ext cx="163513" cy="22225"/>
              </a:xfrm>
              <a:custGeom>
                <a:avLst/>
                <a:gdLst>
                  <a:gd name="T0" fmla="*/ 98 w 103"/>
                  <a:gd name="T1" fmla="*/ 0 h 14"/>
                  <a:gd name="T2" fmla="*/ 103 w 103"/>
                  <a:gd name="T3" fmla="*/ 7 h 14"/>
                  <a:gd name="T4" fmla="*/ 98 w 103"/>
                  <a:gd name="T5" fmla="*/ 14 h 14"/>
                  <a:gd name="T6" fmla="*/ 5 w 103"/>
                  <a:gd name="T7" fmla="*/ 14 h 14"/>
                  <a:gd name="T8" fmla="*/ 0 w 103"/>
                  <a:gd name="T9" fmla="*/ 7 h 14"/>
                  <a:gd name="T10" fmla="*/ 5 w 103"/>
                  <a:gd name="T11" fmla="*/ 0 h 14"/>
                  <a:gd name="T12" fmla="*/ 98 w 10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4">
                    <a:moveTo>
                      <a:pt x="98" y="0"/>
                    </a:moveTo>
                    <a:lnTo>
                      <a:pt x="103" y="7"/>
                    </a:lnTo>
                    <a:lnTo>
                      <a:pt x="98" y="14"/>
                    </a:lnTo>
                    <a:lnTo>
                      <a:pt x="5" y="14"/>
                    </a:lnTo>
                    <a:lnTo>
                      <a:pt x="0" y="7"/>
                    </a:lnTo>
                    <a:lnTo>
                      <a:pt x="5" y="0"/>
                    </a:lnTo>
                    <a:lnTo>
                      <a:pt x="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176"/>
              <p:cNvSpPr/>
              <p:nvPr/>
            </p:nvSpPr>
            <p:spPr bwMode="auto">
              <a:xfrm>
                <a:off x="6230938" y="2020888"/>
                <a:ext cx="163513" cy="23813"/>
              </a:xfrm>
              <a:custGeom>
                <a:avLst/>
                <a:gdLst>
                  <a:gd name="T0" fmla="*/ 98 w 103"/>
                  <a:gd name="T1" fmla="*/ 0 h 15"/>
                  <a:gd name="T2" fmla="*/ 103 w 103"/>
                  <a:gd name="T3" fmla="*/ 8 h 15"/>
                  <a:gd name="T4" fmla="*/ 98 w 103"/>
                  <a:gd name="T5" fmla="*/ 15 h 15"/>
                  <a:gd name="T6" fmla="*/ 5 w 103"/>
                  <a:gd name="T7" fmla="*/ 15 h 15"/>
                  <a:gd name="T8" fmla="*/ 0 w 103"/>
                  <a:gd name="T9" fmla="*/ 8 h 15"/>
                  <a:gd name="T10" fmla="*/ 5 w 103"/>
                  <a:gd name="T11" fmla="*/ 0 h 15"/>
                  <a:gd name="T12" fmla="*/ 98 w 10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5">
                    <a:moveTo>
                      <a:pt x="98" y="0"/>
                    </a:moveTo>
                    <a:lnTo>
                      <a:pt x="103" y="8"/>
                    </a:lnTo>
                    <a:lnTo>
                      <a:pt x="98" y="15"/>
                    </a:lnTo>
                    <a:lnTo>
                      <a:pt x="5" y="15"/>
                    </a:lnTo>
                    <a:lnTo>
                      <a:pt x="0" y="8"/>
                    </a:lnTo>
                    <a:lnTo>
                      <a:pt x="5" y="0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177"/>
              <p:cNvSpPr/>
              <p:nvPr/>
            </p:nvSpPr>
            <p:spPr bwMode="auto">
              <a:xfrm>
                <a:off x="6230938" y="2020888"/>
                <a:ext cx="163513" cy="23813"/>
              </a:xfrm>
              <a:custGeom>
                <a:avLst/>
                <a:gdLst>
                  <a:gd name="T0" fmla="*/ 98 w 103"/>
                  <a:gd name="T1" fmla="*/ 0 h 15"/>
                  <a:gd name="T2" fmla="*/ 103 w 103"/>
                  <a:gd name="T3" fmla="*/ 8 h 15"/>
                  <a:gd name="T4" fmla="*/ 98 w 103"/>
                  <a:gd name="T5" fmla="*/ 15 h 15"/>
                  <a:gd name="T6" fmla="*/ 5 w 103"/>
                  <a:gd name="T7" fmla="*/ 15 h 15"/>
                  <a:gd name="T8" fmla="*/ 0 w 103"/>
                  <a:gd name="T9" fmla="*/ 8 h 15"/>
                  <a:gd name="T10" fmla="*/ 5 w 103"/>
                  <a:gd name="T11" fmla="*/ 0 h 15"/>
                  <a:gd name="T12" fmla="*/ 98 w 10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5">
                    <a:moveTo>
                      <a:pt x="98" y="0"/>
                    </a:moveTo>
                    <a:lnTo>
                      <a:pt x="103" y="8"/>
                    </a:lnTo>
                    <a:lnTo>
                      <a:pt x="98" y="15"/>
                    </a:lnTo>
                    <a:lnTo>
                      <a:pt x="5" y="15"/>
                    </a:lnTo>
                    <a:lnTo>
                      <a:pt x="0" y="8"/>
                    </a:lnTo>
                    <a:lnTo>
                      <a:pt x="5" y="0"/>
                    </a:lnTo>
                    <a:lnTo>
                      <a:pt x="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178"/>
              <p:cNvSpPr/>
              <p:nvPr/>
            </p:nvSpPr>
            <p:spPr bwMode="auto">
              <a:xfrm>
                <a:off x="6230938" y="1995488"/>
                <a:ext cx="163513" cy="25400"/>
              </a:xfrm>
              <a:custGeom>
                <a:avLst/>
                <a:gdLst>
                  <a:gd name="T0" fmla="*/ 98 w 103"/>
                  <a:gd name="T1" fmla="*/ 0 h 16"/>
                  <a:gd name="T2" fmla="*/ 103 w 103"/>
                  <a:gd name="T3" fmla="*/ 9 h 16"/>
                  <a:gd name="T4" fmla="*/ 98 w 103"/>
                  <a:gd name="T5" fmla="*/ 16 h 16"/>
                  <a:gd name="T6" fmla="*/ 5 w 103"/>
                  <a:gd name="T7" fmla="*/ 16 h 16"/>
                  <a:gd name="T8" fmla="*/ 0 w 103"/>
                  <a:gd name="T9" fmla="*/ 9 h 16"/>
                  <a:gd name="T10" fmla="*/ 5 w 103"/>
                  <a:gd name="T11" fmla="*/ 0 h 16"/>
                  <a:gd name="T12" fmla="*/ 98 w 10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6">
                    <a:moveTo>
                      <a:pt x="98" y="0"/>
                    </a:moveTo>
                    <a:lnTo>
                      <a:pt x="103" y="9"/>
                    </a:lnTo>
                    <a:lnTo>
                      <a:pt x="98" y="16"/>
                    </a:lnTo>
                    <a:lnTo>
                      <a:pt x="5" y="16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179"/>
              <p:cNvSpPr/>
              <p:nvPr/>
            </p:nvSpPr>
            <p:spPr bwMode="auto">
              <a:xfrm>
                <a:off x="6230938" y="1995488"/>
                <a:ext cx="163513" cy="25400"/>
              </a:xfrm>
              <a:custGeom>
                <a:avLst/>
                <a:gdLst>
                  <a:gd name="T0" fmla="*/ 98 w 103"/>
                  <a:gd name="T1" fmla="*/ 0 h 16"/>
                  <a:gd name="T2" fmla="*/ 103 w 103"/>
                  <a:gd name="T3" fmla="*/ 9 h 16"/>
                  <a:gd name="T4" fmla="*/ 98 w 103"/>
                  <a:gd name="T5" fmla="*/ 16 h 16"/>
                  <a:gd name="T6" fmla="*/ 5 w 103"/>
                  <a:gd name="T7" fmla="*/ 16 h 16"/>
                  <a:gd name="T8" fmla="*/ 0 w 103"/>
                  <a:gd name="T9" fmla="*/ 9 h 16"/>
                  <a:gd name="T10" fmla="*/ 5 w 103"/>
                  <a:gd name="T11" fmla="*/ 0 h 16"/>
                  <a:gd name="T12" fmla="*/ 98 w 10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6">
                    <a:moveTo>
                      <a:pt x="98" y="0"/>
                    </a:moveTo>
                    <a:lnTo>
                      <a:pt x="103" y="9"/>
                    </a:lnTo>
                    <a:lnTo>
                      <a:pt x="98" y="16"/>
                    </a:lnTo>
                    <a:lnTo>
                      <a:pt x="5" y="16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Freeform 180"/>
              <p:cNvSpPr/>
              <p:nvPr/>
            </p:nvSpPr>
            <p:spPr bwMode="auto">
              <a:xfrm>
                <a:off x="6230938" y="1973263"/>
                <a:ext cx="163513" cy="22225"/>
              </a:xfrm>
              <a:custGeom>
                <a:avLst/>
                <a:gdLst>
                  <a:gd name="T0" fmla="*/ 98 w 103"/>
                  <a:gd name="T1" fmla="*/ 0 h 14"/>
                  <a:gd name="T2" fmla="*/ 103 w 103"/>
                  <a:gd name="T3" fmla="*/ 7 h 14"/>
                  <a:gd name="T4" fmla="*/ 98 w 103"/>
                  <a:gd name="T5" fmla="*/ 14 h 14"/>
                  <a:gd name="T6" fmla="*/ 5 w 103"/>
                  <a:gd name="T7" fmla="*/ 14 h 14"/>
                  <a:gd name="T8" fmla="*/ 0 w 103"/>
                  <a:gd name="T9" fmla="*/ 7 h 14"/>
                  <a:gd name="T10" fmla="*/ 5 w 103"/>
                  <a:gd name="T11" fmla="*/ 0 h 14"/>
                  <a:gd name="T12" fmla="*/ 98 w 10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4">
                    <a:moveTo>
                      <a:pt x="98" y="0"/>
                    </a:moveTo>
                    <a:lnTo>
                      <a:pt x="103" y="7"/>
                    </a:lnTo>
                    <a:lnTo>
                      <a:pt x="98" y="14"/>
                    </a:lnTo>
                    <a:lnTo>
                      <a:pt x="5" y="14"/>
                    </a:lnTo>
                    <a:lnTo>
                      <a:pt x="0" y="7"/>
                    </a:lnTo>
                    <a:lnTo>
                      <a:pt x="5" y="0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181"/>
              <p:cNvSpPr/>
              <p:nvPr/>
            </p:nvSpPr>
            <p:spPr bwMode="auto">
              <a:xfrm>
                <a:off x="6230938" y="1973263"/>
                <a:ext cx="163513" cy="22225"/>
              </a:xfrm>
              <a:custGeom>
                <a:avLst/>
                <a:gdLst>
                  <a:gd name="T0" fmla="*/ 98 w 103"/>
                  <a:gd name="T1" fmla="*/ 0 h 14"/>
                  <a:gd name="T2" fmla="*/ 103 w 103"/>
                  <a:gd name="T3" fmla="*/ 7 h 14"/>
                  <a:gd name="T4" fmla="*/ 98 w 103"/>
                  <a:gd name="T5" fmla="*/ 14 h 14"/>
                  <a:gd name="T6" fmla="*/ 5 w 103"/>
                  <a:gd name="T7" fmla="*/ 14 h 14"/>
                  <a:gd name="T8" fmla="*/ 0 w 103"/>
                  <a:gd name="T9" fmla="*/ 7 h 14"/>
                  <a:gd name="T10" fmla="*/ 5 w 103"/>
                  <a:gd name="T11" fmla="*/ 0 h 14"/>
                  <a:gd name="T12" fmla="*/ 98 w 10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4">
                    <a:moveTo>
                      <a:pt x="98" y="0"/>
                    </a:moveTo>
                    <a:lnTo>
                      <a:pt x="103" y="7"/>
                    </a:lnTo>
                    <a:lnTo>
                      <a:pt x="98" y="14"/>
                    </a:lnTo>
                    <a:lnTo>
                      <a:pt x="5" y="14"/>
                    </a:lnTo>
                    <a:lnTo>
                      <a:pt x="0" y="7"/>
                    </a:lnTo>
                    <a:lnTo>
                      <a:pt x="5" y="0"/>
                    </a:lnTo>
                    <a:lnTo>
                      <a:pt x="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182"/>
              <p:cNvSpPr/>
              <p:nvPr/>
            </p:nvSpPr>
            <p:spPr bwMode="auto">
              <a:xfrm>
                <a:off x="6291263" y="4818063"/>
                <a:ext cx="46038" cy="82550"/>
              </a:xfrm>
              <a:custGeom>
                <a:avLst/>
                <a:gdLst>
                  <a:gd name="T0" fmla="*/ 12 w 12"/>
                  <a:gd name="T1" fmla="*/ 0 h 22"/>
                  <a:gd name="T2" fmla="*/ 12 w 12"/>
                  <a:gd name="T3" fmla="*/ 11 h 22"/>
                  <a:gd name="T4" fmla="*/ 12 w 12"/>
                  <a:gd name="T5" fmla="*/ 11 h 22"/>
                  <a:gd name="T6" fmla="*/ 9 w 12"/>
                  <a:gd name="T7" fmla="*/ 22 h 22"/>
                  <a:gd name="T8" fmla="*/ 3 w 12"/>
                  <a:gd name="T9" fmla="*/ 22 h 22"/>
                  <a:gd name="T10" fmla="*/ 0 w 12"/>
                  <a:gd name="T11" fmla="*/ 11 h 22"/>
                  <a:gd name="T12" fmla="*/ 0 w 12"/>
                  <a:gd name="T13" fmla="*/ 0 h 22"/>
                  <a:gd name="T14" fmla="*/ 2 w 12"/>
                  <a:gd name="T15" fmla="*/ 0 h 22"/>
                  <a:gd name="T16" fmla="*/ 2 w 12"/>
                  <a:gd name="T17" fmla="*/ 0 h 22"/>
                  <a:gd name="T18" fmla="*/ 2 w 12"/>
                  <a:gd name="T19" fmla="*/ 0 h 22"/>
                  <a:gd name="T20" fmla="*/ 4 w 12"/>
                  <a:gd name="T21" fmla="*/ 0 h 22"/>
                  <a:gd name="T22" fmla="*/ 5 w 12"/>
                  <a:gd name="T23" fmla="*/ 0 h 22"/>
                  <a:gd name="T24" fmla="*/ 6 w 12"/>
                  <a:gd name="T25" fmla="*/ 0 h 22"/>
                  <a:gd name="T26" fmla="*/ 12 w 12"/>
                  <a:gd name="T2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22">
                    <a:moveTo>
                      <a:pt x="12" y="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9" y="1"/>
                      <a:pt x="12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Freeform 183"/>
              <p:cNvSpPr/>
              <p:nvPr/>
            </p:nvSpPr>
            <p:spPr bwMode="auto">
              <a:xfrm>
                <a:off x="6299201" y="4818063"/>
                <a:ext cx="11113" cy="82550"/>
              </a:xfrm>
              <a:custGeom>
                <a:avLst/>
                <a:gdLst>
                  <a:gd name="T0" fmla="*/ 0 w 3"/>
                  <a:gd name="T1" fmla="*/ 0 h 22"/>
                  <a:gd name="T2" fmla="*/ 0 w 3"/>
                  <a:gd name="T3" fmla="*/ 11 h 22"/>
                  <a:gd name="T4" fmla="*/ 3 w 3"/>
                  <a:gd name="T5" fmla="*/ 22 h 22"/>
                  <a:gd name="T6" fmla="*/ 3 w 3"/>
                  <a:gd name="T7" fmla="*/ 22 h 22"/>
                  <a:gd name="T8" fmla="*/ 2 w 3"/>
                  <a:gd name="T9" fmla="*/ 11 h 22"/>
                  <a:gd name="T10" fmla="*/ 2 w 3"/>
                  <a:gd name="T11" fmla="*/ 0 h 22"/>
                  <a:gd name="T12" fmla="*/ 0 w 3"/>
                  <a:gd name="T13" fmla="*/ 0 h 22"/>
                  <a:gd name="T14" fmla="*/ 0 w 3"/>
                  <a:gd name="T15" fmla="*/ 0 h 22"/>
                  <a:gd name="T16" fmla="*/ 0 w 3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2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Rectangle 184"/>
              <p:cNvSpPr>
                <a:spLocks noChangeArrowheads="1"/>
              </p:cNvSpPr>
              <p:nvPr/>
            </p:nvSpPr>
            <p:spPr bwMode="auto">
              <a:xfrm>
                <a:off x="6310313" y="4900613"/>
                <a:ext cx="7938" cy="38100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Rectangle 185"/>
              <p:cNvSpPr>
                <a:spLocks noChangeArrowheads="1"/>
              </p:cNvSpPr>
              <p:nvPr/>
            </p:nvSpPr>
            <p:spPr bwMode="auto">
              <a:xfrm>
                <a:off x="6310313" y="4900613"/>
                <a:ext cx="7938" cy="38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Rectangle 186"/>
              <p:cNvSpPr>
                <a:spLocks noChangeArrowheads="1"/>
              </p:cNvSpPr>
              <p:nvPr/>
            </p:nvSpPr>
            <p:spPr bwMode="auto">
              <a:xfrm>
                <a:off x="6310313" y="4903788"/>
                <a:ext cx="1588" cy="34925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Rectangle 187"/>
              <p:cNvSpPr>
                <a:spLocks noChangeArrowheads="1"/>
              </p:cNvSpPr>
              <p:nvPr/>
            </p:nvSpPr>
            <p:spPr bwMode="auto">
              <a:xfrm>
                <a:off x="6310313" y="4903788"/>
                <a:ext cx="1588" cy="34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188"/>
              <p:cNvSpPr>
                <a:spLocks noEditPoints="1"/>
              </p:cNvSpPr>
              <p:nvPr/>
            </p:nvSpPr>
            <p:spPr bwMode="auto">
              <a:xfrm>
                <a:off x="6310313" y="4900613"/>
                <a:ext cx="7938" cy="0"/>
              </a:xfrm>
              <a:custGeom>
                <a:avLst/>
                <a:gdLst>
                  <a:gd name="T0" fmla="*/ 0 w 5"/>
                  <a:gd name="T1" fmla="*/ 0 w 5"/>
                  <a:gd name="T2" fmla="*/ 0 w 5"/>
                  <a:gd name="T3" fmla="*/ 0 w 5"/>
                  <a:gd name="T4" fmla="*/ 0 w 5"/>
                  <a:gd name="T5" fmla="*/ 0 w 5"/>
                  <a:gd name="T6" fmla="*/ 5 w 5"/>
                  <a:gd name="T7" fmla="*/ 0 w 5"/>
                  <a:gd name="T8" fmla="*/ 0 w 5"/>
                  <a:gd name="T9" fmla="*/ 0 w 5"/>
                  <a:gd name="T10" fmla="*/ 5 w 5"/>
                  <a:gd name="T11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5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189"/>
              <p:cNvSpPr>
                <a:spLocks noEditPoints="1"/>
              </p:cNvSpPr>
              <p:nvPr/>
            </p:nvSpPr>
            <p:spPr bwMode="auto">
              <a:xfrm>
                <a:off x="6310313" y="4900613"/>
                <a:ext cx="7938" cy="0"/>
              </a:xfrm>
              <a:custGeom>
                <a:avLst/>
                <a:gdLst>
                  <a:gd name="T0" fmla="*/ 0 w 5"/>
                  <a:gd name="T1" fmla="*/ 0 w 5"/>
                  <a:gd name="T2" fmla="*/ 0 w 5"/>
                  <a:gd name="T3" fmla="*/ 0 w 5"/>
                  <a:gd name="T4" fmla="*/ 0 w 5"/>
                  <a:gd name="T5" fmla="*/ 0 w 5"/>
                  <a:gd name="T6" fmla="*/ 5 w 5"/>
                  <a:gd name="T7" fmla="*/ 0 w 5"/>
                  <a:gd name="T8" fmla="*/ 0 w 5"/>
                  <a:gd name="T9" fmla="*/ 0 w 5"/>
                  <a:gd name="T10" fmla="*/ 5 w 5"/>
                  <a:gd name="T11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5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Rectangle 190"/>
              <p:cNvSpPr>
                <a:spLocks noChangeArrowheads="1"/>
              </p:cNvSpPr>
              <p:nvPr/>
            </p:nvSpPr>
            <p:spPr bwMode="auto">
              <a:xfrm>
                <a:off x="6310313" y="4900613"/>
                <a:ext cx="1588" cy="1588"/>
              </a:xfrm>
              <a:prstGeom prst="rect">
                <a:avLst/>
              </a:pr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191"/>
              <p:cNvSpPr/>
              <p:nvPr/>
            </p:nvSpPr>
            <p:spPr bwMode="auto">
              <a:xfrm>
                <a:off x="6310313" y="4900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192"/>
              <p:cNvSpPr>
                <a:spLocks noEditPoints="1"/>
              </p:cNvSpPr>
              <p:nvPr/>
            </p:nvSpPr>
            <p:spPr bwMode="auto">
              <a:xfrm>
                <a:off x="6310313" y="4900613"/>
                <a:ext cx="7938" cy="3175"/>
              </a:xfrm>
              <a:custGeom>
                <a:avLst/>
                <a:gdLst>
                  <a:gd name="T0" fmla="*/ 0 w 5"/>
                  <a:gd name="T1" fmla="*/ 0 h 2"/>
                  <a:gd name="T2" fmla="*/ 0 w 5"/>
                  <a:gd name="T3" fmla="*/ 0 h 2"/>
                  <a:gd name="T4" fmla="*/ 0 w 5"/>
                  <a:gd name="T5" fmla="*/ 2 h 2"/>
                  <a:gd name="T6" fmla="*/ 0 w 5"/>
                  <a:gd name="T7" fmla="*/ 2 h 2"/>
                  <a:gd name="T8" fmla="*/ 0 w 5"/>
                  <a:gd name="T9" fmla="*/ 0 h 2"/>
                  <a:gd name="T10" fmla="*/ 5 w 5"/>
                  <a:gd name="T11" fmla="*/ 0 h 2"/>
                  <a:gd name="T12" fmla="*/ 0 w 5"/>
                  <a:gd name="T13" fmla="*/ 0 h 2"/>
                  <a:gd name="T14" fmla="*/ 0 w 5"/>
                  <a:gd name="T15" fmla="*/ 2 h 2"/>
                  <a:gd name="T16" fmla="*/ 5 w 5"/>
                  <a:gd name="T17" fmla="*/ 2 h 2"/>
                  <a:gd name="T18" fmla="*/ 5 w 5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  <a:moveTo>
                      <a:pt x="5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193"/>
              <p:cNvSpPr>
                <a:spLocks noEditPoints="1"/>
              </p:cNvSpPr>
              <p:nvPr/>
            </p:nvSpPr>
            <p:spPr bwMode="auto">
              <a:xfrm>
                <a:off x="6310313" y="4900613"/>
                <a:ext cx="7938" cy="3175"/>
              </a:xfrm>
              <a:custGeom>
                <a:avLst/>
                <a:gdLst>
                  <a:gd name="T0" fmla="*/ 0 w 5"/>
                  <a:gd name="T1" fmla="*/ 0 h 2"/>
                  <a:gd name="T2" fmla="*/ 0 w 5"/>
                  <a:gd name="T3" fmla="*/ 0 h 2"/>
                  <a:gd name="T4" fmla="*/ 0 w 5"/>
                  <a:gd name="T5" fmla="*/ 2 h 2"/>
                  <a:gd name="T6" fmla="*/ 0 w 5"/>
                  <a:gd name="T7" fmla="*/ 2 h 2"/>
                  <a:gd name="T8" fmla="*/ 0 w 5"/>
                  <a:gd name="T9" fmla="*/ 0 h 2"/>
                  <a:gd name="T10" fmla="*/ 5 w 5"/>
                  <a:gd name="T11" fmla="*/ 0 h 2"/>
                  <a:gd name="T12" fmla="*/ 0 w 5"/>
                  <a:gd name="T13" fmla="*/ 0 h 2"/>
                  <a:gd name="T14" fmla="*/ 0 w 5"/>
                  <a:gd name="T15" fmla="*/ 2 h 2"/>
                  <a:gd name="T16" fmla="*/ 5 w 5"/>
                  <a:gd name="T17" fmla="*/ 2 h 2"/>
                  <a:gd name="T18" fmla="*/ 5 w 5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moveTo>
                      <a:pt x="5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194"/>
              <p:cNvSpPr/>
              <p:nvPr/>
            </p:nvSpPr>
            <p:spPr bwMode="auto">
              <a:xfrm>
                <a:off x="6310313" y="4900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195"/>
              <p:cNvSpPr/>
              <p:nvPr/>
            </p:nvSpPr>
            <p:spPr bwMode="auto">
              <a:xfrm>
                <a:off x="6310313" y="4900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Rectangle 196"/>
              <p:cNvSpPr>
                <a:spLocks noChangeArrowheads="1"/>
              </p:cNvSpPr>
              <p:nvPr/>
            </p:nvSpPr>
            <p:spPr bwMode="auto">
              <a:xfrm>
                <a:off x="6310313" y="4900613"/>
                <a:ext cx="1588" cy="3175"/>
              </a:xfrm>
              <a:prstGeom prst="rect">
                <a:avLst/>
              </a:pr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Rectangle 197"/>
              <p:cNvSpPr>
                <a:spLocks noChangeArrowheads="1"/>
              </p:cNvSpPr>
              <p:nvPr/>
            </p:nvSpPr>
            <p:spPr bwMode="auto">
              <a:xfrm>
                <a:off x="6310313" y="4900613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198"/>
              <p:cNvSpPr/>
              <p:nvPr/>
            </p:nvSpPr>
            <p:spPr bwMode="auto">
              <a:xfrm>
                <a:off x="6230938" y="2055813"/>
                <a:ext cx="163513" cy="11113"/>
              </a:xfrm>
              <a:custGeom>
                <a:avLst/>
                <a:gdLst>
                  <a:gd name="T0" fmla="*/ 103 w 103"/>
                  <a:gd name="T1" fmla="*/ 0 h 7"/>
                  <a:gd name="T2" fmla="*/ 0 w 103"/>
                  <a:gd name="T3" fmla="*/ 0 h 7"/>
                  <a:gd name="T4" fmla="*/ 0 w 103"/>
                  <a:gd name="T5" fmla="*/ 0 h 7"/>
                  <a:gd name="T6" fmla="*/ 5 w 103"/>
                  <a:gd name="T7" fmla="*/ 7 h 7"/>
                  <a:gd name="T8" fmla="*/ 98 w 103"/>
                  <a:gd name="T9" fmla="*/ 7 h 7"/>
                  <a:gd name="T10" fmla="*/ 103 w 103"/>
                  <a:gd name="T11" fmla="*/ 0 h 7"/>
                  <a:gd name="T12" fmla="*/ 103 w 10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">
                    <a:moveTo>
                      <a:pt x="1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7"/>
                    </a:lnTo>
                    <a:lnTo>
                      <a:pt x="98" y="7"/>
                    </a:lnTo>
                    <a:lnTo>
                      <a:pt x="103" y="0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199"/>
              <p:cNvSpPr/>
              <p:nvPr/>
            </p:nvSpPr>
            <p:spPr bwMode="auto">
              <a:xfrm>
                <a:off x="6230938" y="2055813"/>
                <a:ext cx="163513" cy="11113"/>
              </a:xfrm>
              <a:custGeom>
                <a:avLst/>
                <a:gdLst>
                  <a:gd name="T0" fmla="*/ 103 w 103"/>
                  <a:gd name="T1" fmla="*/ 0 h 7"/>
                  <a:gd name="T2" fmla="*/ 0 w 103"/>
                  <a:gd name="T3" fmla="*/ 0 h 7"/>
                  <a:gd name="T4" fmla="*/ 0 w 103"/>
                  <a:gd name="T5" fmla="*/ 0 h 7"/>
                  <a:gd name="T6" fmla="*/ 5 w 103"/>
                  <a:gd name="T7" fmla="*/ 7 h 7"/>
                  <a:gd name="T8" fmla="*/ 98 w 103"/>
                  <a:gd name="T9" fmla="*/ 7 h 7"/>
                  <a:gd name="T10" fmla="*/ 103 w 103"/>
                  <a:gd name="T11" fmla="*/ 0 h 7"/>
                  <a:gd name="T12" fmla="*/ 103 w 10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">
                    <a:moveTo>
                      <a:pt x="1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7"/>
                    </a:lnTo>
                    <a:lnTo>
                      <a:pt x="98" y="7"/>
                    </a:lnTo>
                    <a:lnTo>
                      <a:pt x="103" y="0"/>
                    </a:lnTo>
                    <a:lnTo>
                      <a:pt x="10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200"/>
              <p:cNvSpPr/>
              <p:nvPr/>
            </p:nvSpPr>
            <p:spPr bwMode="auto">
              <a:xfrm>
                <a:off x="6230938" y="2033588"/>
                <a:ext cx="163513" cy="11113"/>
              </a:xfrm>
              <a:custGeom>
                <a:avLst/>
                <a:gdLst>
                  <a:gd name="T0" fmla="*/ 103 w 103"/>
                  <a:gd name="T1" fmla="*/ 0 h 7"/>
                  <a:gd name="T2" fmla="*/ 0 w 103"/>
                  <a:gd name="T3" fmla="*/ 0 h 7"/>
                  <a:gd name="T4" fmla="*/ 0 w 103"/>
                  <a:gd name="T5" fmla="*/ 0 h 7"/>
                  <a:gd name="T6" fmla="*/ 5 w 103"/>
                  <a:gd name="T7" fmla="*/ 7 h 7"/>
                  <a:gd name="T8" fmla="*/ 98 w 103"/>
                  <a:gd name="T9" fmla="*/ 7 h 7"/>
                  <a:gd name="T10" fmla="*/ 103 w 103"/>
                  <a:gd name="T11" fmla="*/ 0 h 7"/>
                  <a:gd name="T12" fmla="*/ 103 w 10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">
                    <a:moveTo>
                      <a:pt x="1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7"/>
                    </a:lnTo>
                    <a:lnTo>
                      <a:pt x="98" y="7"/>
                    </a:lnTo>
                    <a:lnTo>
                      <a:pt x="103" y="0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201"/>
              <p:cNvSpPr/>
              <p:nvPr/>
            </p:nvSpPr>
            <p:spPr bwMode="auto">
              <a:xfrm>
                <a:off x="6230938" y="2033588"/>
                <a:ext cx="163513" cy="11113"/>
              </a:xfrm>
              <a:custGeom>
                <a:avLst/>
                <a:gdLst>
                  <a:gd name="T0" fmla="*/ 103 w 103"/>
                  <a:gd name="T1" fmla="*/ 0 h 7"/>
                  <a:gd name="T2" fmla="*/ 0 w 103"/>
                  <a:gd name="T3" fmla="*/ 0 h 7"/>
                  <a:gd name="T4" fmla="*/ 0 w 103"/>
                  <a:gd name="T5" fmla="*/ 0 h 7"/>
                  <a:gd name="T6" fmla="*/ 5 w 103"/>
                  <a:gd name="T7" fmla="*/ 7 h 7"/>
                  <a:gd name="T8" fmla="*/ 98 w 103"/>
                  <a:gd name="T9" fmla="*/ 7 h 7"/>
                  <a:gd name="T10" fmla="*/ 103 w 103"/>
                  <a:gd name="T11" fmla="*/ 0 h 7"/>
                  <a:gd name="T12" fmla="*/ 103 w 10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">
                    <a:moveTo>
                      <a:pt x="1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7"/>
                    </a:lnTo>
                    <a:lnTo>
                      <a:pt x="98" y="7"/>
                    </a:lnTo>
                    <a:lnTo>
                      <a:pt x="103" y="0"/>
                    </a:lnTo>
                    <a:lnTo>
                      <a:pt x="10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202"/>
              <p:cNvSpPr/>
              <p:nvPr/>
            </p:nvSpPr>
            <p:spPr bwMode="auto">
              <a:xfrm>
                <a:off x="6230938" y="2009775"/>
                <a:ext cx="163513" cy="11113"/>
              </a:xfrm>
              <a:custGeom>
                <a:avLst/>
                <a:gdLst>
                  <a:gd name="T0" fmla="*/ 103 w 103"/>
                  <a:gd name="T1" fmla="*/ 0 h 7"/>
                  <a:gd name="T2" fmla="*/ 0 w 103"/>
                  <a:gd name="T3" fmla="*/ 0 h 7"/>
                  <a:gd name="T4" fmla="*/ 0 w 103"/>
                  <a:gd name="T5" fmla="*/ 0 h 7"/>
                  <a:gd name="T6" fmla="*/ 5 w 103"/>
                  <a:gd name="T7" fmla="*/ 7 h 7"/>
                  <a:gd name="T8" fmla="*/ 98 w 103"/>
                  <a:gd name="T9" fmla="*/ 7 h 7"/>
                  <a:gd name="T10" fmla="*/ 103 w 103"/>
                  <a:gd name="T11" fmla="*/ 0 h 7"/>
                  <a:gd name="T12" fmla="*/ 103 w 10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">
                    <a:moveTo>
                      <a:pt x="1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7"/>
                    </a:lnTo>
                    <a:lnTo>
                      <a:pt x="98" y="7"/>
                    </a:lnTo>
                    <a:lnTo>
                      <a:pt x="103" y="0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203"/>
              <p:cNvSpPr/>
              <p:nvPr/>
            </p:nvSpPr>
            <p:spPr bwMode="auto">
              <a:xfrm>
                <a:off x="6230938" y="2009775"/>
                <a:ext cx="163513" cy="11113"/>
              </a:xfrm>
              <a:custGeom>
                <a:avLst/>
                <a:gdLst>
                  <a:gd name="T0" fmla="*/ 103 w 103"/>
                  <a:gd name="T1" fmla="*/ 0 h 7"/>
                  <a:gd name="T2" fmla="*/ 0 w 103"/>
                  <a:gd name="T3" fmla="*/ 0 h 7"/>
                  <a:gd name="T4" fmla="*/ 0 w 103"/>
                  <a:gd name="T5" fmla="*/ 0 h 7"/>
                  <a:gd name="T6" fmla="*/ 5 w 103"/>
                  <a:gd name="T7" fmla="*/ 7 h 7"/>
                  <a:gd name="T8" fmla="*/ 98 w 103"/>
                  <a:gd name="T9" fmla="*/ 7 h 7"/>
                  <a:gd name="T10" fmla="*/ 103 w 103"/>
                  <a:gd name="T11" fmla="*/ 0 h 7"/>
                  <a:gd name="T12" fmla="*/ 103 w 10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">
                    <a:moveTo>
                      <a:pt x="1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7"/>
                    </a:lnTo>
                    <a:lnTo>
                      <a:pt x="98" y="7"/>
                    </a:lnTo>
                    <a:lnTo>
                      <a:pt x="103" y="0"/>
                    </a:lnTo>
                    <a:lnTo>
                      <a:pt x="10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204"/>
              <p:cNvSpPr/>
              <p:nvPr/>
            </p:nvSpPr>
            <p:spPr bwMode="auto">
              <a:xfrm>
                <a:off x="6230938" y="1984375"/>
                <a:ext cx="163513" cy="11113"/>
              </a:xfrm>
              <a:custGeom>
                <a:avLst/>
                <a:gdLst>
                  <a:gd name="T0" fmla="*/ 103 w 103"/>
                  <a:gd name="T1" fmla="*/ 0 h 7"/>
                  <a:gd name="T2" fmla="*/ 0 w 103"/>
                  <a:gd name="T3" fmla="*/ 0 h 7"/>
                  <a:gd name="T4" fmla="*/ 0 w 103"/>
                  <a:gd name="T5" fmla="*/ 0 h 7"/>
                  <a:gd name="T6" fmla="*/ 5 w 103"/>
                  <a:gd name="T7" fmla="*/ 7 h 7"/>
                  <a:gd name="T8" fmla="*/ 98 w 103"/>
                  <a:gd name="T9" fmla="*/ 7 h 7"/>
                  <a:gd name="T10" fmla="*/ 103 w 103"/>
                  <a:gd name="T11" fmla="*/ 0 h 7"/>
                  <a:gd name="T12" fmla="*/ 103 w 10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">
                    <a:moveTo>
                      <a:pt x="1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7"/>
                    </a:lnTo>
                    <a:lnTo>
                      <a:pt x="98" y="7"/>
                    </a:lnTo>
                    <a:lnTo>
                      <a:pt x="103" y="0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3E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205"/>
              <p:cNvSpPr/>
              <p:nvPr/>
            </p:nvSpPr>
            <p:spPr bwMode="auto">
              <a:xfrm>
                <a:off x="6230938" y="1984375"/>
                <a:ext cx="163513" cy="11113"/>
              </a:xfrm>
              <a:custGeom>
                <a:avLst/>
                <a:gdLst>
                  <a:gd name="T0" fmla="*/ 103 w 103"/>
                  <a:gd name="T1" fmla="*/ 0 h 7"/>
                  <a:gd name="T2" fmla="*/ 0 w 103"/>
                  <a:gd name="T3" fmla="*/ 0 h 7"/>
                  <a:gd name="T4" fmla="*/ 0 w 103"/>
                  <a:gd name="T5" fmla="*/ 0 h 7"/>
                  <a:gd name="T6" fmla="*/ 5 w 103"/>
                  <a:gd name="T7" fmla="*/ 7 h 7"/>
                  <a:gd name="T8" fmla="*/ 98 w 103"/>
                  <a:gd name="T9" fmla="*/ 7 h 7"/>
                  <a:gd name="T10" fmla="*/ 103 w 103"/>
                  <a:gd name="T11" fmla="*/ 0 h 7"/>
                  <a:gd name="T12" fmla="*/ 103 w 10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">
                    <a:moveTo>
                      <a:pt x="1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7"/>
                    </a:lnTo>
                    <a:lnTo>
                      <a:pt x="98" y="7"/>
                    </a:lnTo>
                    <a:lnTo>
                      <a:pt x="103" y="0"/>
                    </a:lnTo>
                    <a:lnTo>
                      <a:pt x="10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96" name="组合 1695"/>
            <p:cNvGrpSpPr/>
            <p:nvPr/>
          </p:nvGrpSpPr>
          <p:grpSpPr>
            <a:xfrm>
              <a:off x="5404427" y="4911041"/>
              <a:ext cx="2728913" cy="520700"/>
              <a:chOff x="4983243" y="4765383"/>
              <a:chExt cx="2728913" cy="520700"/>
            </a:xfrm>
          </p:grpSpPr>
          <p:grpSp>
            <p:nvGrpSpPr>
              <p:cNvPr id="956" name="Group 1151"/>
              <p:cNvGrpSpPr/>
              <p:nvPr/>
            </p:nvGrpSpPr>
            <p:grpSpPr bwMode="auto">
              <a:xfrm rot="16200000">
                <a:off x="6087350" y="3661276"/>
                <a:ext cx="520700" cy="2728913"/>
                <a:chOff x="3670" y="1290"/>
                <a:chExt cx="328" cy="1719"/>
              </a:xfrm>
            </p:grpSpPr>
            <p:sp>
              <p:nvSpPr>
                <p:cNvPr id="1496" name="Freeform 952"/>
                <p:cNvSpPr/>
                <p:nvPr/>
              </p:nvSpPr>
              <p:spPr bwMode="auto">
                <a:xfrm>
                  <a:off x="3670" y="1290"/>
                  <a:ext cx="328" cy="1719"/>
                </a:xfrm>
                <a:custGeom>
                  <a:avLst/>
                  <a:gdLst>
                    <a:gd name="T0" fmla="*/ 6 w 136"/>
                    <a:gd name="T1" fmla="*/ 725 h 725"/>
                    <a:gd name="T2" fmla="*/ 0 w 136"/>
                    <a:gd name="T3" fmla="*/ 719 h 725"/>
                    <a:gd name="T4" fmla="*/ 0 w 136"/>
                    <a:gd name="T5" fmla="*/ 6 h 725"/>
                    <a:gd name="T6" fmla="*/ 6 w 136"/>
                    <a:gd name="T7" fmla="*/ 0 h 725"/>
                    <a:gd name="T8" fmla="*/ 130 w 136"/>
                    <a:gd name="T9" fmla="*/ 0 h 725"/>
                    <a:gd name="T10" fmla="*/ 136 w 136"/>
                    <a:gd name="T11" fmla="*/ 6 h 725"/>
                    <a:gd name="T12" fmla="*/ 136 w 136"/>
                    <a:gd name="T13" fmla="*/ 719 h 725"/>
                    <a:gd name="T14" fmla="*/ 130 w 136"/>
                    <a:gd name="T15" fmla="*/ 725 h 725"/>
                    <a:gd name="T16" fmla="*/ 6 w 136"/>
                    <a:gd name="T17" fmla="*/ 725 h 7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6" h="725">
                      <a:moveTo>
                        <a:pt x="6" y="725"/>
                      </a:moveTo>
                      <a:cubicBezTo>
                        <a:pt x="3" y="725"/>
                        <a:pt x="0" y="722"/>
                        <a:pt x="0" y="719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6" y="0"/>
                      </a:cubicBezTo>
                      <a:cubicBezTo>
                        <a:pt x="130" y="0"/>
                        <a:pt x="130" y="0"/>
                        <a:pt x="130" y="0"/>
                      </a:cubicBezTo>
                      <a:cubicBezTo>
                        <a:pt x="133" y="0"/>
                        <a:pt x="136" y="2"/>
                        <a:pt x="136" y="6"/>
                      </a:cubicBezTo>
                      <a:cubicBezTo>
                        <a:pt x="136" y="719"/>
                        <a:pt x="136" y="719"/>
                        <a:pt x="136" y="719"/>
                      </a:cubicBezTo>
                      <a:cubicBezTo>
                        <a:pt x="136" y="722"/>
                        <a:pt x="133" y="725"/>
                        <a:pt x="130" y="725"/>
                      </a:cubicBezTo>
                      <a:cubicBezTo>
                        <a:pt x="6" y="725"/>
                        <a:pt x="6" y="725"/>
                        <a:pt x="6" y="725"/>
                      </a:cubicBezTo>
                    </a:path>
                  </a:pathLst>
                </a:custGeom>
                <a:solidFill>
                  <a:srgbClr val="D6AC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7" name="Freeform 953"/>
                <p:cNvSpPr/>
                <p:nvPr/>
              </p:nvSpPr>
              <p:spPr bwMode="auto">
                <a:xfrm>
                  <a:off x="3675" y="1294"/>
                  <a:ext cx="316" cy="1708"/>
                </a:xfrm>
                <a:custGeom>
                  <a:avLst/>
                  <a:gdLst>
                    <a:gd name="T0" fmla="*/ 0 w 131"/>
                    <a:gd name="T1" fmla="*/ 4 h 720"/>
                    <a:gd name="T2" fmla="*/ 4 w 131"/>
                    <a:gd name="T3" fmla="*/ 0 h 720"/>
                    <a:gd name="T4" fmla="*/ 128 w 131"/>
                    <a:gd name="T5" fmla="*/ 0 h 720"/>
                    <a:gd name="T6" fmla="*/ 131 w 131"/>
                    <a:gd name="T7" fmla="*/ 4 h 720"/>
                    <a:gd name="T8" fmla="*/ 131 w 131"/>
                    <a:gd name="T9" fmla="*/ 717 h 720"/>
                    <a:gd name="T10" fmla="*/ 128 w 131"/>
                    <a:gd name="T11" fmla="*/ 720 h 720"/>
                    <a:gd name="T12" fmla="*/ 4 w 131"/>
                    <a:gd name="T13" fmla="*/ 720 h 720"/>
                    <a:gd name="T14" fmla="*/ 0 w 131"/>
                    <a:gd name="T15" fmla="*/ 717 h 720"/>
                    <a:gd name="T16" fmla="*/ 0 w 131"/>
                    <a:gd name="T17" fmla="*/ 4 h 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1" h="720">
                      <a:moveTo>
                        <a:pt x="0" y="4"/>
                      </a:move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8" y="0"/>
                        <a:pt x="128" y="0"/>
                        <a:pt x="128" y="0"/>
                      </a:cubicBezTo>
                      <a:cubicBezTo>
                        <a:pt x="130" y="0"/>
                        <a:pt x="131" y="2"/>
                        <a:pt x="131" y="4"/>
                      </a:cubicBezTo>
                      <a:cubicBezTo>
                        <a:pt x="131" y="717"/>
                        <a:pt x="131" y="717"/>
                        <a:pt x="131" y="717"/>
                      </a:cubicBezTo>
                      <a:cubicBezTo>
                        <a:pt x="131" y="719"/>
                        <a:pt x="130" y="720"/>
                        <a:pt x="128" y="720"/>
                      </a:cubicBezTo>
                      <a:cubicBezTo>
                        <a:pt x="4" y="720"/>
                        <a:pt x="4" y="720"/>
                        <a:pt x="4" y="720"/>
                      </a:cubicBezTo>
                      <a:cubicBezTo>
                        <a:pt x="2" y="720"/>
                        <a:pt x="0" y="719"/>
                        <a:pt x="0" y="717"/>
                      </a:cubicBezTo>
                      <a:cubicBezTo>
                        <a:pt x="0" y="4"/>
                        <a:pt x="0" y="4"/>
                        <a:pt x="0" y="4"/>
                      </a:cubicBezTo>
                    </a:path>
                  </a:pathLst>
                </a:custGeom>
                <a:solidFill>
                  <a:srgbClr val="E5C1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8" name="Freeform 954"/>
                <p:cNvSpPr/>
                <p:nvPr/>
              </p:nvSpPr>
              <p:spPr bwMode="auto">
                <a:xfrm>
                  <a:off x="3762" y="1392"/>
                  <a:ext cx="142" cy="1515"/>
                </a:xfrm>
                <a:custGeom>
                  <a:avLst/>
                  <a:gdLst>
                    <a:gd name="T0" fmla="*/ 54 w 59"/>
                    <a:gd name="T1" fmla="*/ 0 h 639"/>
                    <a:gd name="T2" fmla="*/ 6 w 59"/>
                    <a:gd name="T3" fmla="*/ 0 h 639"/>
                    <a:gd name="T4" fmla="*/ 0 w 59"/>
                    <a:gd name="T5" fmla="*/ 5 h 639"/>
                    <a:gd name="T6" fmla="*/ 0 w 59"/>
                    <a:gd name="T7" fmla="*/ 633 h 639"/>
                    <a:gd name="T8" fmla="*/ 6 w 59"/>
                    <a:gd name="T9" fmla="*/ 639 h 639"/>
                    <a:gd name="T10" fmla="*/ 54 w 59"/>
                    <a:gd name="T11" fmla="*/ 639 h 639"/>
                    <a:gd name="T12" fmla="*/ 58 w 59"/>
                    <a:gd name="T13" fmla="*/ 637 h 639"/>
                    <a:gd name="T14" fmla="*/ 54 w 59"/>
                    <a:gd name="T15" fmla="*/ 639 h 639"/>
                    <a:gd name="T16" fmla="*/ 52 w 59"/>
                    <a:gd name="T17" fmla="*/ 639 h 639"/>
                    <a:gd name="T18" fmla="*/ 57 w 59"/>
                    <a:gd name="T19" fmla="*/ 633 h 639"/>
                    <a:gd name="T20" fmla="*/ 57 w 59"/>
                    <a:gd name="T21" fmla="*/ 5 h 639"/>
                    <a:gd name="T22" fmla="*/ 52 w 59"/>
                    <a:gd name="T23" fmla="*/ 0 h 639"/>
                    <a:gd name="T24" fmla="*/ 54 w 59"/>
                    <a:gd name="T25" fmla="*/ 0 h 639"/>
                    <a:gd name="T26" fmla="*/ 59 w 59"/>
                    <a:gd name="T27" fmla="*/ 2 h 639"/>
                    <a:gd name="T28" fmla="*/ 54 w 59"/>
                    <a:gd name="T29" fmla="*/ 0 h 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9" h="639">
                      <a:moveTo>
                        <a:pt x="54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33"/>
                        <a:pt x="0" y="633"/>
                        <a:pt x="0" y="633"/>
                      </a:cubicBezTo>
                      <a:cubicBezTo>
                        <a:pt x="0" y="636"/>
                        <a:pt x="2" y="639"/>
                        <a:pt x="6" y="639"/>
                      </a:cubicBezTo>
                      <a:cubicBezTo>
                        <a:pt x="54" y="639"/>
                        <a:pt x="54" y="639"/>
                        <a:pt x="54" y="639"/>
                      </a:cubicBezTo>
                      <a:cubicBezTo>
                        <a:pt x="56" y="639"/>
                        <a:pt x="57" y="638"/>
                        <a:pt x="58" y="637"/>
                      </a:cubicBezTo>
                      <a:cubicBezTo>
                        <a:pt x="57" y="638"/>
                        <a:pt x="55" y="639"/>
                        <a:pt x="54" y="639"/>
                      </a:cubicBezTo>
                      <a:cubicBezTo>
                        <a:pt x="52" y="639"/>
                        <a:pt x="52" y="639"/>
                        <a:pt x="52" y="639"/>
                      </a:cubicBezTo>
                      <a:cubicBezTo>
                        <a:pt x="55" y="639"/>
                        <a:pt x="57" y="636"/>
                        <a:pt x="57" y="633"/>
                      </a:cubicBez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57" y="2"/>
                        <a:pt x="55" y="0"/>
                        <a:pt x="52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6" y="0"/>
                        <a:pt x="58" y="1"/>
                        <a:pt x="59" y="2"/>
                      </a:cubicBezTo>
                      <a:cubicBezTo>
                        <a:pt x="58" y="1"/>
                        <a:pt x="56" y="0"/>
                        <a:pt x="54" y="0"/>
                      </a:cubicBezTo>
                    </a:path>
                  </a:pathLst>
                </a:custGeom>
                <a:solidFill>
                  <a:srgbClr val="D9B7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9" name="Freeform 955"/>
                <p:cNvSpPr/>
                <p:nvPr/>
              </p:nvSpPr>
              <p:spPr bwMode="auto">
                <a:xfrm>
                  <a:off x="3901" y="1396"/>
                  <a:ext cx="5" cy="1506"/>
                </a:xfrm>
                <a:custGeom>
                  <a:avLst/>
                  <a:gdLst>
                    <a:gd name="T0" fmla="*/ 1 w 2"/>
                    <a:gd name="T1" fmla="*/ 0 h 635"/>
                    <a:gd name="T2" fmla="*/ 2 w 2"/>
                    <a:gd name="T3" fmla="*/ 3 h 635"/>
                    <a:gd name="T4" fmla="*/ 2 w 2"/>
                    <a:gd name="T5" fmla="*/ 631 h 635"/>
                    <a:gd name="T6" fmla="*/ 0 w 2"/>
                    <a:gd name="T7" fmla="*/ 635 h 635"/>
                    <a:gd name="T8" fmla="*/ 2 w 2"/>
                    <a:gd name="T9" fmla="*/ 631 h 635"/>
                    <a:gd name="T10" fmla="*/ 2 w 2"/>
                    <a:gd name="T11" fmla="*/ 3 h 635"/>
                    <a:gd name="T12" fmla="*/ 1 w 2"/>
                    <a:gd name="T13" fmla="*/ 0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635">
                      <a:moveTo>
                        <a:pt x="1" y="0"/>
                      </a:moveTo>
                      <a:cubicBezTo>
                        <a:pt x="1" y="1"/>
                        <a:pt x="2" y="2"/>
                        <a:pt x="2" y="3"/>
                      </a:cubicBezTo>
                      <a:cubicBezTo>
                        <a:pt x="2" y="631"/>
                        <a:pt x="2" y="631"/>
                        <a:pt x="2" y="631"/>
                      </a:cubicBezTo>
                      <a:cubicBezTo>
                        <a:pt x="2" y="633"/>
                        <a:pt x="1" y="634"/>
                        <a:pt x="0" y="635"/>
                      </a:cubicBezTo>
                      <a:cubicBezTo>
                        <a:pt x="1" y="634"/>
                        <a:pt x="2" y="633"/>
                        <a:pt x="2" y="631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1" y="1"/>
                        <a:pt x="1" y="0"/>
                      </a:cubicBezTo>
                    </a:path>
                  </a:pathLst>
                </a:custGeom>
                <a:solidFill>
                  <a:srgbClr val="D9B7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0" name="Freeform 956"/>
                <p:cNvSpPr/>
                <p:nvPr/>
              </p:nvSpPr>
              <p:spPr bwMode="auto">
                <a:xfrm>
                  <a:off x="3887" y="1392"/>
                  <a:ext cx="19" cy="1515"/>
                </a:xfrm>
                <a:custGeom>
                  <a:avLst/>
                  <a:gdLst>
                    <a:gd name="T0" fmla="*/ 2 w 8"/>
                    <a:gd name="T1" fmla="*/ 0 h 639"/>
                    <a:gd name="T2" fmla="*/ 0 w 8"/>
                    <a:gd name="T3" fmla="*/ 0 h 639"/>
                    <a:gd name="T4" fmla="*/ 5 w 8"/>
                    <a:gd name="T5" fmla="*/ 5 h 639"/>
                    <a:gd name="T6" fmla="*/ 5 w 8"/>
                    <a:gd name="T7" fmla="*/ 633 h 639"/>
                    <a:gd name="T8" fmla="*/ 0 w 8"/>
                    <a:gd name="T9" fmla="*/ 639 h 639"/>
                    <a:gd name="T10" fmla="*/ 2 w 8"/>
                    <a:gd name="T11" fmla="*/ 639 h 639"/>
                    <a:gd name="T12" fmla="*/ 6 w 8"/>
                    <a:gd name="T13" fmla="*/ 637 h 639"/>
                    <a:gd name="T14" fmla="*/ 8 w 8"/>
                    <a:gd name="T15" fmla="*/ 633 h 639"/>
                    <a:gd name="T16" fmla="*/ 8 w 8"/>
                    <a:gd name="T17" fmla="*/ 5 h 639"/>
                    <a:gd name="T18" fmla="*/ 7 w 8"/>
                    <a:gd name="T19" fmla="*/ 2 h 639"/>
                    <a:gd name="T20" fmla="*/ 2 w 8"/>
                    <a:gd name="T21" fmla="*/ 0 h 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639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0"/>
                        <a:pt x="5" y="2"/>
                        <a:pt x="5" y="5"/>
                      </a:cubicBezTo>
                      <a:cubicBezTo>
                        <a:pt x="5" y="633"/>
                        <a:pt x="5" y="633"/>
                        <a:pt x="5" y="633"/>
                      </a:cubicBezTo>
                      <a:cubicBezTo>
                        <a:pt x="5" y="636"/>
                        <a:pt x="3" y="639"/>
                        <a:pt x="0" y="639"/>
                      </a:cubicBezTo>
                      <a:cubicBezTo>
                        <a:pt x="2" y="639"/>
                        <a:pt x="2" y="639"/>
                        <a:pt x="2" y="639"/>
                      </a:cubicBezTo>
                      <a:cubicBezTo>
                        <a:pt x="3" y="639"/>
                        <a:pt x="5" y="638"/>
                        <a:pt x="6" y="637"/>
                      </a:cubicBezTo>
                      <a:cubicBezTo>
                        <a:pt x="7" y="636"/>
                        <a:pt x="8" y="635"/>
                        <a:pt x="8" y="633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2" y="0"/>
                      </a:cubicBezTo>
                    </a:path>
                  </a:pathLst>
                </a:custGeom>
                <a:solidFill>
                  <a:srgbClr val="CEA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1" name="Rectangle 957"/>
                <p:cNvSpPr>
                  <a:spLocks noChangeArrowheads="1"/>
                </p:cNvSpPr>
                <p:nvPr/>
              </p:nvSpPr>
              <p:spPr bwMode="auto">
                <a:xfrm>
                  <a:off x="3918" y="1318"/>
                  <a:ext cx="73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2" name="Rectangle 958"/>
                <p:cNvSpPr>
                  <a:spLocks noChangeArrowheads="1"/>
                </p:cNvSpPr>
                <p:nvPr/>
              </p:nvSpPr>
              <p:spPr bwMode="auto">
                <a:xfrm>
                  <a:off x="3918" y="1318"/>
                  <a:ext cx="73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3" name="Rectangle 959"/>
                <p:cNvSpPr>
                  <a:spLocks noChangeArrowheads="1"/>
                </p:cNvSpPr>
                <p:nvPr/>
              </p:nvSpPr>
              <p:spPr bwMode="auto">
                <a:xfrm>
                  <a:off x="3957" y="1328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4" name="Rectangle 960"/>
                <p:cNvSpPr>
                  <a:spLocks noChangeArrowheads="1"/>
                </p:cNvSpPr>
                <p:nvPr/>
              </p:nvSpPr>
              <p:spPr bwMode="auto">
                <a:xfrm>
                  <a:off x="3957" y="1328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5" name="Rectangle 961"/>
                <p:cNvSpPr>
                  <a:spLocks noChangeArrowheads="1"/>
                </p:cNvSpPr>
                <p:nvPr/>
              </p:nvSpPr>
              <p:spPr bwMode="auto">
                <a:xfrm>
                  <a:off x="3957" y="1339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6" name="Rectangle 962"/>
                <p:cNvSpPr>
                  <a:spLocks noChangeArrowheads="1"/>
                </p:cNvSpPr>
                <p:nvPr/>
              </p:nvSpPr>
              <p:spPr bwMode="auto">
                <a:xfrm>
                  <a:off x="3957" y="1339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7" name="Rectangle 963"/>
                <p:cNvSpPr>
                  <a:spLocks noChangeArrowheads="1"/>
                </p:cNvSpPr>
                <p:nvPr/>
              </p:nvSpPr>
              <p:spPr bwMode="auto">
                <a:xfrm>
                  <a:off x="3957" y="1351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8" name="Rectangle 964"/>
                <p:cNvSpPr>
                  <a:spLocks noChangeArrowheads="1"/>
                </p:cNvSpPr>
                <p:nvPr/>
              </p:nvSpPr>
              <p:spPr bwMode="auto">
                <a:xfrm>
                  <a:off x="3957" y="1351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9" name="Rectangle 965"/>
                <p:cNvSpPr>
                  <a:spLocks noChangeArrowheads="1"/>
                </p:cNvSpPr>
                <p:nvPr/>
              </p:nvSpPr>
              <p:spPr bwMode="auto">
                <a:xfrm>
                  <a:off x="3957" y="1363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0" name="Rectangle 966"/>
                <p:cNvSpPr>
                  <a:spLocks noChangeArrowheads="1"/>
                </p:cNvSpPr>
                <p:nvPr/>
              </p:nvSpPr>
              <p:spPr bwMode="auto">
                <a:xfrm>
                  <a:off x="3957" y="1363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1" name="Rectangle 967"/>
                <p:cNvSpPr>
                  <a:spLocks noChangeArrowheads="1"/>
                </p:cNvSpPr>
                <p:nvPr/>
              </p:nvSpPr>
              <p:spPr bwMode="auto">
                <a:xfrm>
                  <a:off x="3940" y="1375"/>
                  <a:ext cx="51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2" name="Rectangle 968"/>
                <p:cNvSpPr>
                  <a:spLocks noChangeArrowheads="1"/>
                </p:cNvSpPr>
                <p:nvPr/>
              </p:nvSpPr>
              <p:spPr bwMode="auto">
                <a:xfrm>
                  <a:off x="3940" y="1375"/>
                  <a:ext cx="51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3" name="Rectangle 969"/>
                <p:cNvSpPr>
                  <a:spLocks noChangeArrowheads="1"/>
                </p:cNvSpPr>
                <p:nvPr/>
              </p:nvSpPr>
              <p:spPr bwMode="auto">
                <a:xfrm>
                  <a:off x="3957" y="1385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4" name="Rectangle 970"/>
                <p:cNvSpPr>
                  <a:spLocks noChangeArrowheads="1"/>
                </p:cNvSpPr>
                <p:nvPr/>
              </p:nvSpPr>
              <p:spPr bwMode="auto">
                <a:xfrm>
                  <a:off x="3957" y="1385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5" name="Rectangle 971"/>
                <p:cNvSpPr>
                  <a:spLocks noChangeArrowheads="1"/>
                </p:cNvSpPr>
                <p:nvPr/>
              </p:nvSpPr>
              <p:spPr bwMode="auto">
                <a:xfrm>
                  <a:off x="3957" y="1396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6" name="Rectangle 972"/>
                <p:cNvSpPr>
                  <a:spLocks noChangeArrowheads="1"/>
                </p:cNvSpPr>
                <p:nvPr/>
              </p:nvSpPr>
              <p:spPr bwMode="auto">
                <a:xfrm>
                  <a:off x="3957" y="1396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7" name="Rectangle 973"/>
                <p:cNvSpPr>
                  <a:spLocks noChangeArrowheads="1"/>
                </p:cNvSpPr>
                <p:nvPr/>
              </p:nvSpPr>
              <p:spPr bwMode="auto">
                <a:xfrm>
                  <a:off x="3957" y="1406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8" name="Rectangle 974"/>
                <p:cNvSpPr>
                  <a:spLocks noChangeArrowheads="1"/>
                </p:cNvSpPr>
                <p:nvPr/>
              </p:nvSpPr>
              <p:spPr bwMode="auto">
                <a:xfrm>
                  <a:off x="3957" y="1406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9" name="Rectangle 975"/>
                <p:cNvSpPr>
                  <a:spLocks noChangeArrowheads="1"/>
                </p:cNvSpPr>
                <p:nvPr/>
              </p:nvSpPr>
              <p:spPr bwMode="auto">
                <a:xfrm>
                  <a:off x="3957" y="1418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0" name="Rectangle 976"/>
                <p:cNvSpPr>
                  <a:spLocks noChangeArrowheads="1"/>
                </p:cNvSpPr>
                <p:nvPr/>
              </p:nvSpPr>
              <p:spPr bwMode="auto">
                <a:xfrm>
                  <a:off x="3957" y="1418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1" name="Rectangle 977"/>
                <p:cNvSpPr>
                  <a:spLocks noChangeArrowheads="1"/>
                </p:cNvSpPr>
                <p:nvPr/>
              </p:nvSpPr>
              <p:spPr bwMode="auto">
                <a:xfrm>
                  <a:off x="3918" y="1430"/>
                  <a:ext cx="73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2" name="Rectangle 978"/>
                <p:cNvSpPr>
                  <a:spLocks noChangeArrowheads="1"/>
                </p:cNvSpPr>
                <p:nvPr/>
              </p:nvSpPr>
              <p:spPr bwMode="auto">
                <a:xfrm>
                  <a:off x="3918" y="1430"/>
                  <a:ext cx="73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3" name="Rectangle 979"/>
                <p:cNvSpPr>
                  <a:spLocks noChangeArrowheads="1"/>
                </p:cNvSpPr>
                <p:nvPr/>
              </p:nvSpPr>
              <p:spPr bwMode="auto">
                <a:xfrm>
                  <a:off x="3957" y="1439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4" name="Rectangle 980"/>
                <p:cNvSpPr>
                  <a:spLocks noChangeArrowheads="1"/>
                </p:cNvSpPr>
                <p:nvPr/>
              </p:nvSpPr>
              <p:spPr bwMode="auto">
                <a:xfrm>
                  <a:off x="3957" y="1439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5" name="Rectangle 981"/>
                <p:cNvSpPr>
                  <a:spLocks noChangeArrowheads="1"/>
                </p:cNvSpPr>
                <p:nvPr/>
              </p:nvSpPr>
              <p:spPr bwMode="auto">
                <a:xfrm>
                  <a:off x="3957" y="1451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6" name="Rectangle 982"/>
                <p:cNvSpPr>
                  <a:spLocks noChangeArrowheads="1"/>
                </p:cNvSpPr>
                <p:nvPr/>
              </p:nvSpPr>
              <p:spPr bwMode="auto">
                <a:xfrm>
                  <a:off x="3957" y="1451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7" name="Rectangle 983"/>
                <p:cNvSpPr>
                  <a:spLocks noChangeArrowheads="1"/>
                </p:cNvSpPr>
                <p:nvPr/>
              </p:nvSpPr>
              <p:spPr bwMode="auto">
                <a:xfrm>
                  <a:off x="3957" y="1463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8" name="Rectangle 984"/>
                <p:cNvSpPr>
                  <a:spLocks noChangeArrowheads="1"/>
                </p:cNvSpPr>
                <p:nvPr/>
              </p:nvSpPr>
              <p:spPr bwMode="auto">
                <a:xfrm>
                  <a:off x="3957" y="1463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9" name="Rectangle 985"/>
                <p:cNvSpPr>
                  <a:spLocks noChangeArrowheads="1"/>
                </p:cNvSpPr>
                <p:nvPr/>
              </p:nvSpPr>
              <p:spPr bwMode="auto">
                <a:xfrm>
                  <a:off x="3957" y="1472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0" name="Rectangle 986"/>
                <p:cNvSpPr>
                  <a:spLocks noChangeArrowheads="1"/>
                </p:cNvSpPr>
                <p:nvPr/>
              </p:nvSpPr>
              <p:spPr bwMode="auto">
                <a:xfrm>
                  <a:off x="3957" y="1472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1" name="Rectangle 987"/>
                <p:cNvSpPr>
                  <a:spLocks noChangeArrowheads="1"/>
                </p:cNvSpPr>
                <p:nvPr/>
              </p:nvSpPr>
              <p:spPr bwMode="auto">
                <a:xfrm>
                  <a:off x="3940" y="1484"/>
                  <a:ext cx="51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2" name="Rectangle 988"/>
                <p:cNvSpPr>
                  <a:spLocks noChangeArrowheads="1"/>
                </p:cNvSpPr>
                <p:nvPr/>
              </p:nvSpPr>
              <p:spPr bwMode="auto">
                <a:xfrm>
                  <a:off x="3940" y="1484"/>
                  <a:ext cx="51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3" name="Rectangle 989"/>
                <p:cNvSpPr>
                  <a:spLocks noChangeArrowheads="1"/>
                </p:cNvSpPr>
                <p:nvPr/>
              </p:nvSpPr>
              <p:spPr bwMode="auto">
                <a:xfrm>
                  <a:off x="3957" y="1494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4" name="Rectangle 990"/>
                <p:cNvSpPr>
                  <a:spLocks noChangeArrowheads="1"/>
                </p:cNvSpPr>
                <p:nvPr/>
              </p:nvSpPr>
              <p:spPr bwMode="auto">
                <a:xfrm>
                  <a:off x="3957" y="1494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5" name="Rectangle 991"/>
                <p:cNvSpPr>
                  <a:spLocks noChangeArrowheads="1"/>
                </p:cNvSpPr>
                <p:nvPr/>
              </p:nvSpPr>
              <p:spPr bwMode="auto">
                <a:xfrm>
                  <a:off x="3957" y="1505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6" name="Rectangle 992"/>
                <p:cNvSpPr>
                  <a:spLocks noChangeArrowheads="1"/>
                </p:cNvSpPr>
                <p:nvPr/>
              </p:nvSpPr>
              <p:spPr bwMode="auto">
                <a:xfrm>
                  <a:off x="3957" y="1505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7" name="Rectangle 993"/>
                <p:cNvSpPr>
                  <a:spLocks noChangeArrowheads="1"/>
                </p:cNvSpPr>
                <p:nvPr/>
              </p:nvSpPr>
              <p:spPr bwMode="auto">
                <a:xfrm>
                  <a:off x="3957" y="1517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8" name="Rectangle 994"/>
                <p:cNvSpPr>
                  <a:spLocks noChangeArrowheads="1"/>
                </p:cNvSpPr>
                <p:nvPr/>
              </p:nvSpPr>
              <p:spPr bwMode="auto">
                <a:xfrm>
                  <a:off x="3957" y="1517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9" name="Rectangle 995"/>
                <p:cNvSpPr>
                  <a:spLocks noChangeArrowheads="1"/>
                </p:cNvSpPr>
                <p:nvPr/>
              </p:nvSpPr>
              <p:spPr bwMode="auto">
                <a:xfrm>
                  <a:off x="3957" y="1529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0" name="Rectangle 996"/>
                <p:cNvSpPr>
                  <a:spLocks noChangeArrowheads="1"/>
                </p:cNvSpPr>
                <p:nvPr/>
              </p:nvSpPr>
              <p:spPr bwMode="auto">
                <a:xfrm>
                  <a:off x="3957" y="1529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1" name="Rectangle 997"/>
                <p:cNvSpPr>
                  <a:spLocks noChangeArrowheads="1"/>
                </p:cNvSpPr>
                <p:nvPr/>
              </p:nvSpPr>
              <p:spPr bwMode="auto">
                <a:xfrm>
                  <a:off x="3918" y="1541"/>
                  <a:ext cx="73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2" name="Rectangle 998"/>
                <p:cNvSpPr>
                  <a:spLocks noChangeArrowheads="1"/>
                </p:cNvSpPr>
                <p:nvPr/>
              </p:nvSpPr>
              <p:spPr bwMode="auto">
                <a:xfrm>
                  <a:off x="3918" y="1541"/>
                  <a:ext cx="73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3" name="Rectangle 999"/>
                <p:cNvSpPr>
                  <a:spLocks noChangeArrowheads="1"/>
                </p:cNvSpPr>
                <p:nvPr/>
              </p:nvSpPr>
              <p:spPr bwMode="auto">
                <a:xfrm>
                  <a:off x="3957" y="1551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4" name="Rectangle 1000"/>
                <p:cNvSpPr>
                  <a:spLocks noChangeArrowheads="1"/>
                </p:cNvSpPr>
                <p:nvPr/>
              </p:nvSpPr>
              <p:spPr bwMode="auto">
                <a:xfrm>
                  <a:off x="3957" y="1551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5" name="Rectangle 1001"/>
                <p:cNvSpPr>
                  <a:spLocks noChangeArrowheads="1"/>
                </p:cNvSpPr>
                <p:nvPr/>
              </p:nvSpPr>
              <p:spPr bwMode="auto">
                <a:xfrm>
                  <a:off x="3957" y="1560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6" name="Rectangle 1002"/>
                <p:cNvSpPr>
                  <a:spLocks noChangeArrowheads="1"/>
                </p:cNvSpPr>
                <p:nvPr/>
              </p:nvSpPr>
              <p:spPr bwMode="auto">
                <a:xfrm>
                  <a:off x="3957" y="1560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7" name="Rectangle 1003"/>
                <p:cNvSpPr>
                  <a:spLocks noChangeArrowheads="1"/>
                </p:cNvSpPr>
                <p:nvPr/>
              </p:nvSpPr>
              <p:spPr bwMode="auto">
                <a:xfrm>
                  <a:off x="3957" y="1572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8" name="Rectangle 1004"/>
                <p:cNvSpPr>
                  <a:spLocks noChangeArrowheads="1"/>
                </p:cNvSpPr>
                <p:nvPr/>
              </p:nvSpPr>
              <p:spPr bwMode="auto">
                <a:xfrm>
                  <a:off x="3957" y="1572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9" name="Rectangle 1005"/>
                <p:cNvSpPr>
                  <a:spLocks noChangeArrowheads="1"/>
                </p:cNvSpPr>
                <p:nvPr/>
              </p:nvSpPr>
              <p:spPr bwMode="auto">
                <a:xfrm>
                  <a:off x="3957" y="1584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0" name="Rectangle 1006"/>
                <p:cNvSpPr>
                  <a:spLocks noChangeArrowheads="1"/>
                </p:cNvSpPr>
                <p:nvPr/>
              </p:nvSpPr>
              <p:spPr bwMode="auto">
                <a:xfrm>
                  <a:off x="3957" y="1584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1" name="Rectangle 1007"/>
                <p:cNvSpPr>
                  <a:spLocks noChangeArrowheads="1"/>
                </p:cNvSpPr>
                <p:nvPr/>
              </p:nvSpPr>
              <p:spPr bwMode="auto">
                <a:xfrm>
                  <a:off x="3940" y="1596"/>
                  <a:ext cx="51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2" name="Rectangle 1008"/>
                <p:cNvSpPr>
                  <a:spLocks noChangeArrowheads="1"/>
                </p:cNvSpPr>
                <p:nvPr/>
              </p:nvSpPr>
              <p:spPr bwMode="auto">
                <a:xfrm>
                  <a:off x="3940" y="1596"/>
                  <a:ext cx="51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3" name="Rectangle 1009"/>
                <p:cNvSpPr>
                  <a:spLocks noChangeArrowheads="1"/>
                </p:cNvSpPr>
                <p:nvPr/>
              </p:nvSpPr>
              <p:spPr bwMode="auto">
                <a:xfrm>
                  <a:off x="3957" y="1605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4" name="Rectangle 1010"/>
                <p:cNvSpPr>
                  <a:spLocks noChangeArrowheads="1"/>
                </p:cNvSpPr>
                <p:nvPr/>
              </p:nvSpPr>
              <p:spPr bwMode="auto">
                <a:xfrm>
                  <a:off x="3957" y="1605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5" name="Rectangle 1011"/>
                <p:cNvSpPr>
                  <a:spLocks noChangeArrowheads="1"/>
                </p:cNvSpPr>
                <p:nvPr/>
              </p:nvSpPr>
              <p:spPr bwMode="auto">
                <a:xfrm>
                  <a:off x="3957" y="1617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6" name="Rectangle 1012"/>
                <p:cNvSpPr>
                  <a:spLocks noChangeArrowheads="1"/>
                </p:cNvSpPr>
                <p:nvPr/>
              </p:nvSpPr>
              <p:spPr bwMode="auto">
                <a:xfrm>
                  <a:off x="3957" y="1617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7" name="Rectangle 1013"/>
                <p:cNvSpPr>
                  <a:spLocks noChangeArrowheads="1"/>
                </p:cNvSpPr>
                <p:nvPr/>
              </p:nvSpPr>
              <p:spPr bwMode="auto">
                <a:xfrm>
                  <a:off x="3957" y="1626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8" name="Rectangle 1014"/>
                <p:cNvSpPr>
                  <a:spLocks noChangeArrowheads="1"/>
                </p:cNvSpPr>
                <p:nvPr/>
              </p:nvSpPr>
              <p:spPr bwMode="auto">
                <a:xfrm>
                  <a:off x="3957" y="1626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9" name="Rectangle 1015"/>
                <p:cNvSpPr>
                  <a:spLocks noChangeArrowheads="1"/>
                </p:cNvSpPr>
                <p:nvPr/>
              </p:nvSpPr>
              <p:spPr bwMode="auto">
                <a:xfrm>
                  <a:off x="3957" y="1638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0" name="Rectangle 1016"/>
                <p:cNvSpPr>
                  <a:spLocks noChangeArrowheads="1"/>
                </p:cNvSpPr>
                <p:nvPr/>
              </p:nvSpPr>
              <p:spPr bwMode="auto">
                <a:xfrm>
                  <a:off x="3957" y="1638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1" name="Rectangle 1017"/>
                <p:cNvSpPr>
                  <a:spLocks noChangeArrowheads="1"/>
                </p:cNvSpPr>
                <p:nvPr/>
              </p:nvSpPr>
              <p:spPr bwMode="auto">
                <a:xfrm>
                  <a:off x="3918" y="1650"/>
                  <a:ext cx="73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2" name="Rectangle 1018"/>
                <p:cNvSpPr>
                  <a:spLocks noChangeArrowheads="1"/>
                </p:cNvSpPr>
                <p:nvPr/>
              </p:nvSpPr>
              <p:spPr bwMode="auto">
                <a:xfrm>
                  <a:off x="3918" y="1650"/>
                  <a:ext cx="73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3" name="Rectangle 1019"/>
                <p:cNvSpPr>
                  <a:spLocks noChangeArrowheads="1"/>
                </p:cNvSpPr>
                <p:nvPr/>
              </p:nvSpPr>
              <p:spPr bwMode="auto">
                <a:xfrm>
                  <a:off x="3957" y="1660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4" name="Rectangle 1020"/>
                <p:cNvSpPr>
                  <a:spLocks noChangeArrowheads="1"/>
                </p:cNvSpPr>
                <p:nvPr/>
              </p:nvSpPr>
              <p:spPr bwMode="auto">
                <a:xfrm>
                  <a:off x="3957" y="1660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5" name="Rectangle 1021"/>
                <p:cNvSpPr>
                  <a:spLocks noChangeArrowheads="1"/>
                </p:cNvSpPr>
                <p:nvPr/>
              </p:nvSpPr>
              <p:spPr bwMode="auto">
                <a:xfrm>
                  <a:off x="3957" y="1671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6" name="Rectangle 1022"/>
                <p:cNvSpPr>
                  <a:spLocks noChangeArrowheads="1"/>
                </p:cNvSpPr>
                <p:nvPr/>
              </p:nvSpPr>
              <p:spPr bwMode="auto">
                <a:xfrm>
                  <a:off x="3957" y="1671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7" name="Rectangle 1023"/>
                <p:cNvSpPr>
                  <a:spLocks noChangeArrowheads="1"/>
                </p:cNvSpPr>
                <p:nvPr/>
              </p:nvSpPr>
              <p:spPr bwMode="auto">
                <a:xfrm>
                  <a:off x="3957" y="1683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8" name="Rectangle 1024"/>
                <p:cNvSpPr>
                  <a:spLocks noChangeArrowheads="1"/>
                </p:cNvSpPr>
                <p:nvPr/>
              </p:nvSpPr>
              <p:spPr bwMode="auto">
                <a:xfrm>
                  <a:off x="3957" y="1683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9" name="Rectangle 1025"/>
                <p:cNvSpPr>
                  <a:spLocks noChangeArrowheads="1"/>
                </p:cNvSpPr>
                <p:nvPr/>
              </p:nvSpPr>
              <p:spPr bwMode="auto">
                <a:xfrm>
                  <a:off x="3957" y="1695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0" name="Rectangle 1026"/>
                <p:cNvSpPr>
                  <a:spLocks noChangeArrowheads="1"/>
                </p:cNvSpPr>
                <p:nvPr/>
              </p:nvSpPr>
              <p:spPr bwMode="auto">
                <a:xfrm>
                  <a:off x="3957" y="1695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1" name="Rectangle 1027"/>
                <p:cNvSpPr>
                  <a:spLocks noChangeArrowheads="1"/>
                </p:cNvSpPr>
                <p:nvPr/>
              </p:nvSpPr>
              <p:spPr bwMode="auto">
                <a:xfrm>
                  <a:off x="3940" y="1705"/>
                  <a:ext cx="51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2" name="Rectangle 1028"/>
                <p:cNvSpPr>
                  <a:spLocks noChangeArrowheads="1"/>
                </p:cNvSpPr>
                <p:nvPr/>
              </p:nvSpPr>
              <p:spPr bwMode="auto">
                <a:xfrm>
                  <a:off x="3940" y="1705"/>
                  <a:ext cx="51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3" name="Rectangle 1029"/>
                <p:cNvSpPr>
                  <a:spLocks noChangeArrowheads="1"/>
                </p:cNvSpPr>
                <p:nvPr/>
              </p:nvSpPr>
              <p:spPr bwMode="auto">
                <a:xfrm>
                  <a:off x="3957" y="1714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4" name="Rectangle 1030"/>
                <p:cNvSpPr>
                  <a:spLocks noChangeArrowheads="1"/>
                </p:cNvSpPr>
                <p:nvPr/>
              </p:nvSpPr>
              <p:spPr bwMode="auto">
                <a:xfrm>
                  <a:off x="3957" y="1714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5" name="Rectangle 1031"/>
                <p:cNvSpPr>
                  <a:spLocks noChangeArrowheads="1"/>
                </p:cNvSpPr>
                <p:nvPr/>
              </p:nvSpPr>
              <p:spPr bwMode="auto">
                <a:xfrm>
                  <a:off x="3957" y="1726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6" name="Rectangle 1032"/>
                <p:cNvSpPr>
                  <a:spLocks noChangeArrowheads="1"/>
                </p:cNvSpPr>
                <p:nvPr/>
              </p:nvSpPr>
              <p:spPr bwMode="auto">
                <a:xfrm>
                  <a:off x="3957" y="1726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7" name="Rectangle 1033"/>
                <p:cNvSpPr>
                  <a:spLocks noChangeArrowheads="1"/>
                </p:cNvSpPr>
                <p:nvPr/>
              </p:nvSpPr>
              <p:spPr bwMode="auto">
                <a:xfrm>
                  <a:off x="3957" y="1738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8" name="Rectangle 1034"/>
                <p:cNvSpPr>
                  <a:spLocks noChangeArrowheads="1"/>
                </p:cNvSpPr>
                <p:nvPr/>
              </p:nvSpPr>
              <p:spPr bwMode="auto">
                <a:xfrm>
                  <a:off x="3957" y="1738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9" name="Rectangle 1035"/>
                <p:cNvSpPr>
                  <a:spLocks noChangeArrowheads="1"/>
                </p:cNvSpPr>
                <p:nvPr/>
              </p:nvSpPr>
              <p:spPr bwMode="auto">
                <a:xfrm>
                  <a:off x="3957" y="1750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0" name="Rectangle 1036"/>
                <p:cNvSpPr>
                  <a:spLocks noChangeArrowheads="1"/>
                </p:cNvSpPr>
                <p:nvPr/>
              </p:nvSpPr>
              <p:spPr bwMode="auto">
                <a:xfrm>
                  <a:off x="3957" y="1750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1" name="Rectangle 1037"/>
                <p:cNvSpPr>
                  <a:spLocks noChangeArrowheads="1"/>
                </p:cNvSpPr>
                <p:nvPr/>
              </p:nvSpPr>
              <p:spPr bwMode="auto">
                <a:xfrm>
                  <a:off x="3918" y="1762"/>
                  <a:ext cx="73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2" name="Rectangle 1038"/>
                <p:cNvSpPr>
                  <a:spLocks noChangeArrowheads="1"/>
                </p:cNvSpPr>
                <p:nvPr/>
              </p:nvSpPr>
              <p:spPr bwMode="auto">
                <a:xfrm>
                  <a:off x="3918" y="1762"/>
                  <a:ext cx="73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3" name="Rectangle 1039"/>
                <p:cNvSpPr>
                  <a:spLocks noChangeArrowheads="1"/>
                </p:cNvSpPr>
                <p:nvPr/>
              </p:nvSpPr>
              <p:spPr bwMode="auto">
                <a:xfrm>
                  <a:off x="3957" y="1771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4" name="Rectangle 1040"/>
                <p:cNvSpPr>
                  <a:spLocks noChangeArrowheads="1"/>
                </p:cNvSpPr>
                <p:nvPr/>
              </p:nvSpPr>
              <p:spPr bwMode="auto">
                <a:xfrm>
                  <a:off x="3957" y="1771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5" name="Rectangle 1041"/>
                <p:cNvSpPr>
                  <a:spLocks noChangeArrowheads="1"/>
                </p:cNvSpPr>
                <p:nvPr/>
              </p:nvSpPr>
              <p:spPr bwMode="auto">
                <a:xfrm>
                  <a:off x="3957" y="1781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6" name="Rectangle 1042"/>
                <p:cNvSpPr>
                  <a:spLocks noChangeArrowheads="1"/>
                </p:cNvSpPr>
                <p:nvPr/>
              </p:nvSpPr>
              <p:spPr bwMode="auto">
                <a:xfrm>
                  <a:off x="3957" y="1781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7" name="Rectangle 1043"/>
                <p:cNvSpPr>
                  <a:spLocks noChangeArrowheads="1"/>
                </p:cNvSpPr>
                <p:nvPr/>
              </p:nvSpPr>
              <p:spPr bwMode="auto">
                <a:xfrm>
                  <a:off x="3957" y="1792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8" name="Rectangle 1044"/>
                <p:cNvSpPr>
                  <a:spLocks noChangeArrowheads="1"/>
                </p:cNvSpPr>
                <p:nvPr/>
              </p:nvSpPr>
              <p:spPr bwMode="auto">
                <a:xfrm>
                  <a:off x="3957" y="1792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9" name="Rectangle 1045"/>
                <p:cNvSpPr>
                  <a:spLocks noChangeArrowheads="1"/>
                </p:cNvSpPr>
                <p:nvPr/>
              </p:nvSpPr>
              <p:spPr bwMode="auto">
                <a:xfrm>
                  <a:off x="3957" y="1804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0" name="Rectangle 1046"/>
                <p:cNvSpPr>
                  <a:spLocks noChangeArrowheads="1"/>
                </p:cNvSpPr>
                <p:nvPr/>
              </p:nvSpPr>
              <p:spPr bwMode="auto">
                <a:xfrm>
                  <a:off x="3957" y="1804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1" name="Rectangle 1047"/>
                <p:cNvSpPr>
                  <a:spLocks noChangeArrowheads="1"/>
                </p:cNvSpPr>
                <p:nvPr/>
              </p:nvSpPr>
              <p:spPr bwMode="auto">
                <a:xfrm>
                  <a:off x="3940" y="1816"/>
                  <a:ext cx="51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2" name="Rectangle 1048"/>
                <p:cNvSpPr>
                  <a:spLocks noChangeArrowheads="1"/>
                </p:cNvSpPr>
                <p:nvPr/>
              </p:nvSpPr>
              <p:spPr bwMode="auto">
                <a:xfrm>
                  <a:off x="3940" y="1816"/>
                  <a:ext cx="51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3" name="Rectangle 1049"/>
                <p:cNvSpPr>
                  <a:spLocks noChangeArrowheads="1"/>
                </p:cNvSpPr>
                <p:nvPr/>
              </p:nvSpPr>
              <p:spPr bwMode="auto">
                <a:xfrm>
                  <a:off x="3957" y="1826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4" name="Rectangle 1050"/>
                <p:cNvSpPr>
                  <a:spLocks noChangeArrowheads="1"/>
                </p:cNvSpPr>
                <p:nvPr/>
              </p:nvSpPr>
              <p:spPr bwMode="auto">
                <a:xfrm>
                  <a:off x="3957" y="1826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5" name="Rectangle 1051"/>
                <p:cNvSpPr>
                  <a:spLocks noChangeArrowheads="1"/>
                </p:cNvSpPr>
                <p:nvPr/>
              </p:nvSpPr>
              <p:spPr bwMode="auto">
                <a:xfrm>
                  <a:off x="3957" y="1837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6" name="Rectangle 1052"/>
                <p:cNvSpPr>
                  <a:spLocks noChangeArrowheads="1"/>
                </p:cNvSpPr>
                <p:nvPr/>
              </p:nvSpPr>
              <p:spPr bwMode="auto">
                <a:xfrm>
                  <a:off x="3957" y="1837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7" name="Rectangle 1053"/>
                <p:cNvSpPr>
                  <a:spLocks noChangeArrowheads="1"/>
                </p:cNvSpPr>
                <p:nvPr/>
              </p:nvSpPr>
              <p:spPr bwMode="auto">
                <a:xfrm>
                  <a:off x="3957" y="1849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8" name="Rectangle 1054"/>
                <p:cNvSpPr>
                  <a:spLocks noChangeArrowheads="1"/>
                </p:cNvSpPr>
                <p:nvPr/>
              </p:nvSpPr>
              <p:spPr bwMode="auto">
                <a:xfrm>
                  <a:off x="3957" y="1849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9" name="Rectangle 1055"/>
                <p:cNvSpPr>
                  <a:spLocks noChangeArrowheads="1"/>
                </p:cNvSpPr>
                <p:nvPr/>
              </p:nvSpPr>
              <p:spPr bwMode="auto">
                <a:xfrm>
                  <a:off x="3957" y="1859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0" name="Rectangle 1056"/>
                <p:cNvSpPr>
                  <a:spLocks noChangeArrowheads="1"/>
                </p:cNvSpPr>
                <p:nvPr/>
              </p:nvSpPr>
              <p:spPr bwMode="auto">
                <a:xfrm>
                  <a:off x="3957" y="1859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1" name="Rectangle 1057"/>
                <p:cNvSpPr>
                  <a:spLocks noChangeArrowheads="1"/>
                </p:cNvSpPr>
                <p:nvPr/>
              </p:nvSpPr>
              <p:spPr bwMode="auto">
                <a:xfrm>
                  <a:off x="3918" y="1871"/>
                  <a:ext cx="73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2" name="Rectangle 1058"/>
                <p:cNvSpPr>
                  <a:spLocks noChangeArrowheads="1"/>
                </p:cNvSpPr>
                <p:nvPr/>
              </p:nvSpPr>
              <p:spPr bwMode="auto">
                <a:xfrm>
                  <a:off x="3918" y="1871"/>
                  <a:ext cx="73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3" name="Rectangle 1059"/>
                <p:cNvSpPr>
                  <a:spLocks noChangeArrowheads="1"/>
                </p:cNvSpPr>
                <p:nvPr/>
              </p:nvSpPr>
              <p:spPr bwMode="auto">
                <a:xfrm>
                  <a:off x="3957" y="1880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4" name="Rectangle 1060"/>
                <p:cNvSpPr>
                  <a:spLocks noChangeArrowheads="1"/>
                </p:cNvSpPr>
                <p:nvPr/>
              </p:nvSpPr>
              <p:spPr bwMode="auto">
                <a:xfrm>
                  <a:off x="3957" y="1880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5" name="Rectangle 1061"/>
                <p:cNvSpPr>
                  <a:spLocks noChangeArrowheads="1"/>
                </p:cNvSpPr>
                <p:nvPr/>
              </p:nvSpPr>
              <p:spPr bwMode="auto">
                <a:xfrm>
                  <a:off x="3957" y="1892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6" name="Rectangle 1062"/>
                <p:cNvSpPr>
                  <a:spLocks noChangeArrowheads="1"/>
                </p:cNvSpPr>
                <p:nvPr/>
              </p:nvSpPr>
              <p:spPr bwMode="auto">
                <a:xfrm>
                  <a:off x="3957" y="1892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7" name="Rectangle 1063"/>
                <p:cNvSpPr>
                  <a:spLocks noChangeArrowheads="1"/>
                </p:cNvSpPr>
                <p:nvPr/>
              </p:nvSpPr>
              <p:spPr bwMode="auto">
                <a:xfrm>
                  <a:off x="3957" y="1904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8" name="Rectangle 1064"/>
                <p:cNvSpPr>
                  <a:spLocks noChangeArrowheads="1"/>
                </p:cNvSpPr>
                <p:nvPr/>
              </p:nvSpPr>
              <p:spPr bwMode="auto">
                <a:xfrm>
                  <a:off x="3957" y="1904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9" name="Rectangle 1065"/>
                <p:cNvSpPr>
                  <a:spLocks noChangeArrowheads="1"/>
                </p:cNvSpPr>
                <p:nvPr/>
              </p:nvSpPr>
              <p:spPr bwMode="auto">
                <a:xfrm>
                  <a:off x="3957" y="1916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0" name="Rectangle 1066"/>
                <p:cNvSpPr>
                  <a:spLocks noChangeArrowheads="1"/>
                </p:cNvSpPr>
                <p:nvPr/>
              </p:nvSpPr>
              <p:spPr bwMode="auto">
                <a:xfrm>
                  <a:off x="3957" y="1916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1" name="Rectangle 1067"/>
                <p:cNvSpPr>
                  <a:spLocks noChangeArrowheads="1"/>
                </p:cNvSpPr>
                <p:nvPr/>
              </p:nvSpPr>
              <p:spPr bwMode="auto">
                <a:xfrm>
                  <a:off x="3940" y="1925"/>
                  <a:ext cx="51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2" name="Rectangle 1068"/>
                <p:cNvSpPr>
                  <a:spLocks noChangeArrowheads="1"/>
                </p:cNvSpPr>
                <p:nvPr/>
              </p:nvSpPr>
              <p:spPr bwMode="auto">
                <a:xfrm>
                  <a:off x="3940" y="1925"/>
                  <a:ext cx="51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3" name="Rectangle 1069"/>
                <p:cNvSpPr>
                  <a:spLocks noChangeArrowheads="1"/>
                </p:cNvSpPr>
                <p:nvPr/>
              </p:nvSpPr>
              <p:spPr bwMode="auto">
                <a:xfrm>
                  <a:off x="3957" y="1935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4" name="Rectangle 1070"/>
                <p:cNvSpPr>
                  <a:spLocks noChangeArrowheads="1"/>
                </p:cNvSpPr>
                <p:nvPr/>
              </p:nvSpPr>
              <p:spPr bwMode="auto">
                <a:xfrm>
                  <a:off x="3957" y="1935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5" name="Rectangle 1071"/>
                <p:cNvSpPr>
                  <a:spLocks noChangeArrowheads="1"/>
                </p:cNvSpPr>
                <p:nvPr/>
              </p:nvSpPr>
              <p:spPr bwMode="auto">
                <a:xfrm>
                  <a:off x="3957" y="1947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6" name="Rectangle 1072"/>
                <p:cNvSpPr>
                  <a:spLocks noChangeArrowheads="1"/>
                </p:cNvSpPr>
                <p:nvPr/>
              </p:nvSpPr>
              <p:spPr bwMode="auto">
                <a:xfrm>
                  <a:off x="3957" y="1947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7" name="Rectangle 1073"/>
                <p:cNvSpPr>
                  <a:spLocks noChangeArrowheads="1"/>
                </p:cNvSpPr>
                <p:nvPr/>
              </p:nvSpPr>
              <p:spPr bwMode="auto">
                <a:xfrm>
                  <a:off x="3957" y="1958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8" name="Rectangle 1074"/>
                <p:cNvSpPr>
                  <a:spLocks noChangeArrowheads="1"/>
                </p:cNvSpPr>
                <p:nvPr/>
              </p:nvSpPr>
              <p:spPr bwMode="auto">
                <a:xfrm>
                  <a:off x="3957" y="1958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9" name="Rectangle 1075"/>
                <p:cNvSpPr>
                  <a:spLocks noChangeArrowheads="1"/>
                </p:cNvSpPr>
                <p:nvPr/>
              </p:nvSpPr>
              <p:spPr bwMode="auto">
                <a:xfrm>
                  <a:off x="3957" y="1970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0" name="Rectangle 1076"/>
                <p:cNvSpPr>
                  <a:spLocks noChangeArrowheads="1"/>
                </p:cNvSpPr>
                <p:nvPr/>
              </p:nvSpPr>
              <p:spPr bwMode="auto">
                <a:xfrm>
                  <a:off x="3957" y="1970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1" name="Rectangle 1077"/>
                <p:cNvSpPr>
                  <a:spLocks noChangeArrowheads="1"/>
                </p:cNvSpPr>
                <p:nvPr/>
              </p:nvSpPr>
              <p:spPr bwMode="auto">
                <a:xfrm>
                  <a:off x="3918" y="1982"/>
                  <a:ext cx="73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2" name="Rectangle 1078"/>
                <p:cNvSpPr>
                  <a:spLocks noChangeArrowheads="1"/>
                </p:cNvSpPr>
                <p:nvPr/>
              </p:nvSpPr>
              <p:spPr bwMode="auto">
                <a:xfrm>
                  <a:off x="3918" y="1982"/>
                  <a:ext cx="73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3" name="Rectangle 1079"/>
                <p:cNvSpPr>
                  <a:spLocks noChangeArrowheads="1"/>
                </p:cNvSpPr>
                <p:nvPr/>
              </p:nvSpPr>
              <p:spPr bwMode="auto">
                <a:xfrm>
                  <a:off x="3957" y="1992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4" name="Rectangle 1080"/>
                <p:cNvSpPr>
                  <a:spLocks noChangeArrowheads="1"/>
                </p:cNvSpPr>
                <p:nvPr/>
              </p:nvSpPr>
              <p:spPr bwMode="auto">
                <a:xfrm>
                  <a:off x="3957" y="1992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5" name="Rectangle 1081"/>
                <p:cNvSpPr>
                  <a:spLocks noChangeArrowheads="1"/>
                </p:cNvSpPr>
                <p:nvPr/>
              </p:nvSpPr>
              <p:spPr bwMode="auto">
                <a:xfrm>
                  <a:off x="3957" y="2003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6" name="Rectangle 1082"/>
                <p:cNvSpPr>
                  <a:spLocks noChangeArrowheads="1"/>
                </p:cNvSpPr>
                <p:nvPr/>
              </p:nvSpPr>
              <p:spPr bwMode="auto">
                <a:xfrm>
                  <a:off x="3957" y="2003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7" name="Rectangle 1083"/>
                <p:cNvSpPr>
                  <a:spLocks noChangeArrowheads="1"/>
                </p:cNvSpPr>
                <p:nvPr/>
              </p:nvSpPr>
              <p:spPr bwMode="auto">
                <a:xfrm>
                  <a:off x="3957" y="2013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8" name="Rectangle 1084"/>
                <p:cNvSpPr>
                  <a:spLocks noChangeArrowheads="1"/>
                </p:cNvSpPr>
                <p:nvPr/>
              </p:nvSpPr>
              <p:spPr bwMode="auto">
                <a:xfrm>
                  <a:off x="3957" y="2013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9" name="Rectangle 1085"/>
                <p:cNvSpPr>
                  <a:spLocks noChangeArrowheads="1"/>
                </p:cNvSpPr>
                <p:nvPr/>
              </p:nvSpPr>
              <p:spPr bwMode="auto">
                <a:xfrm>
                  <a:off x="3957" y="2025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0" name="Rectangle 1086"/>
                <p:cNvSpPr>
                  <a:spLocks noChangeArrowheads="1"/>
                </p:cNvSpPr>
                <p:nvPr/>
              </p:nvSpPr>
              <p:spPr bwMode="auto">
                <a:xfrm>
                  <a:off x="3957" y="2025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1" name="Rectangle 1087"/>
                <p:cNvSpPr>
                  <a:spLocks noChangeArrowheads="1"/>
                </p:cNvSpPr>
                <p:nvPr/>
              </p:nvSpPr>
              <p:spPr bwMode="auto">
                <a:xfrm>
                  <a:off x="3940" y="2037"/>
                  <a:ext cx="51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2" name="Rectangle 1088"/>
                <p:cNvSpPr>
                  <a:spLocks noChangeArrowheads="1"/>
                </p:cNvSpPr>
                <p:nvPr/>
              </p:nvSpPr>
              <p:spPr bwMode="auto">
                <a:xfrm>
                  <a:off x="3940" y="2037"/>
                  <a:ext cx="51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3" name="Rectangle 1089"/>
                <p:cNvSpPr>
                  <a:spLocks noChangeArrowheads="1"/>
                </p:cNvSpPr>
                <p:nvPr/>
              </p:nvSpPr>
              <p:spPr bwMode="auto">
                <a:xfrm>
                  <a:off x="3957" y="2046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4" name="Rectangle 1090"/>
                <p:cNvSpPr>
                  <a:spLocks noChangeArrowheads="1"/>
                </p:cNvSpPr>
                <p:nvPr/>
              </p:nvSpPr>
              <p:spPr bwMode="auto">
                <a:xfrm>
                  <a:off x="3957" y="2046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5" name="Rectangle 1091"/>
                <p:cNvSpPr>
                  <a:spLocks noChangeArrowheads="1"/>
                </p:cNvSpPr>
                <p:nvPr/>
              </p:nvSpPr>
              <p:spPr bwMode="auto">
                <a:xfrm>
                  <a:off x="3957" y="2058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6" name="Rectangle 1092"/>
                <p:cNvSpPr>
                  <a:spLocks noChangeArrowheads="1"/>
                </p:cNvSpPr>
                <p:nvPr/>
              </p:nvSpPr>
              <p:spPr bwMode="auto">
                <a:xfrm>
                  <a:off x="3957" y="2058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7" name="Rectangle 1093"/>
                <p:cNvSpPr>
                  <a:spLocks noChangeArrowheads="1"/>
                </p:cNvSpPr>
                <p:nvPr/>
              </p:nvSpPr>
              <p:spPr bwMode="auto">
                <a:xfrm>
                  <a:off x="3957" y="2070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8" name="Rectangle 1094"/>
                <p:cNvSpPr>
                  <a:spLocks noChangeArrowheads="1"/>
                </p:cNvSpPr>
                <p:nvPr/>
              </p:nvSpPr>
              <p:spPr bwMode="auto">
                <a:xfrm>
                  <a:off x="3957" y="2070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9" name="Rectangle 1095"/>
                <p:cNvSpPr>
                  <a:spLocks noChangeArrowheads="1"/>
                </p:cNvSpPr>
                <p:nvPr/>
              </p:nvSpPr>
              <p:spPr bwMode="auto">
                <a:xfrm>
                  <a:off x="3957" y="2079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0" name="Rectangle 1096"/>
                <p:cNvSpPr>
                  <a:spLocks noChangeArrowheads="1"/>
                </p:cNvSpPr>
                <p:nvPr/>
              </p:nvSpPr>
              <p:spPr bwMode="auto">
                <a:xfrm>
                  <a:off x="3957" y="2079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1" name="Rectangle 1097"/>
                <p:cNvSpPr>
                  <a:spLocks noChangeArrowheads="1"/>
                </p:cNvSpPr>
                <p:nvPr/>
              </p:nvSpPr>
              <p:spPr bwMode="auto">
                <a:xfrm>
                  <a:off x="3918" y="2091"/>
                  <a:ext cx="73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2" name="Rectangle 1098"/>
                <p:cNvSpPr>
                  <a:spLocks noChangeArrowheads="1"/>
                </p:cNvSpPr>
                <p:nvPr/>
              </p:nvSpPr>
              <p:spPr bwMode="auto">
                <a:xfrm>
                  <a:off x="3918" y="2091"/>
                  <a:ext cx="73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3" name="Rectangle 1099"/>
                <p:cNvSpPr>
                  <a:spLocks noChangeArrowheads="1"/>
                </p:cNvSpPr>
                <p:nvPr/>
              </p:nvSpPr>
              <p:spPr bwMode="auto">
                <a:xfrm>
                  <a:off x="3957" y="2101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4" name="Rectangle 1100"/>
                <p:cNvSpPr>
                  <a:spLocks noChangeArrowheads="1"/>
                </p:cNvSpPr>
                <p:nvPr/>
              </p:nvSpPr>
              <p:spPr bwMode="auto">
                <a:xfrm>
                  <a:off x="3957" y="2101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5" name="Rectangle 1101"/>
                <p:cNvSpPr>
                  <a:spLocks noChangeArrowheads="1"/>
                </p:cNvSpPr>
                <p:nvPr/>
              </p:nvSpPr>
              <p:spPr bwMode="auto">
                <a:xfrm>
                  <a:off x="3957" y="2113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6" name="Rectangle 1102"/>
                <p:cNvSpPr>
                  <a:spLocks noChangeArrowheads="1"/>
                </p:cNvSpPr>
                <p:nvPr/>
              </p:nvSpPr>
              <p:spPr bwMode="auto">
                <a:xfrm>
                  <a:off x="3957" y="2113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7" name="Rectangle 1103"/>
                <p:cNvSpPr>
                  <a:spLocks noChangeArrowheads="1"/>
                </p:cNvSpPr>
                <p:nvPr/>
              </p:nvSpPr>
              <p:spPr bwMode="auto">
                <a:xfrm>
                  <a:off x="3957" y="2124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8" name="Rectangle 1104"/>
                <p:cNvSpPr>
                  <a:spLocks noChangeArrowheads="1"/>
                </p:cNvSpPr>
                <p:nvPr/>
              </p:nvSpPr>
              <p:spPr bwMode="auto">
                <a:xfrm>
                  <a:off x="3957" y="2124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9" name="Rectangle 1105"/>
                <p:cNvSpPr>
                  <a:spLocks noChangeArrowheads="1"/>
                </p:cNvSpPr>
                <p:nvPr/>
              </p:nvSpPr>
              <p:spPr bwMode="auto">
                <a:xfrm>
                  <a:off x="3957" y="2136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0" name="Rectangle 1106"/>
                <p:cNvSpPr>
                  <a:spLocks noChangeArrowheads="1"/>
                </p:cNvSpPr>
                <p:nvPr/>
              </p:nvSpPr>
              <p:spPr bwMode="auto">
                <a:xfrm>
                  <a:off x="3957" y="2136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1" name="Rectangle 1107"/>
                <p:cNvSpPr>
                  <a:spLocks noChangeArrowheads="1"/>
                </p:cNvSpPr>
                <p:nvPr/>
              </p:nvSpPr>
              <p:spPr bwMode="auto">
                <a:xfrm>
                  <a:off x="3940" y="2148"/>
                  <a:ext cx="51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2" name="Rectangle 1108"/>
                <p:cNvSpPr>
                  <a:spLocks noChangeArrowheads="1"/>
                </p:cNvSpPr>
                <p:nvPr/>
              </p:nvSpPr>
              <p:spPr bwMode="auto">
                <a:xfrm>
                  <a:off x="3940" y="2148"/>
                  <a:ext cx="51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3" name="Rectangle 1109"/>
                <p:cNvSpPr>
                  <a:spLocks noChangeArrowheads="1"/>
                </p:cNvSpPr>
                <p:nvPr/>
              </p:nvSpPr>
              <p:spPr bwMode="auto">
                <a:xfrm>
                  <a:off x="3957" y="2155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4" name="Rectangle 1110"/>
                <p:cNvSpPr>
                  <a:spLocks noChangeArrowheads="1"/>
                </p:cNvSpPr>
                <p:nvPr/>
              </p:nvSpPr>
              <p:spPr bwMode="auto">
                <a:xfrm>
                  <a:off x="3957" y="2155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5" name="Rectangle 1111"/>
                <p:cNvSpPr>
                  <a:spLocks noChangeArrowheads="1"/>
                </p:cNvSpPr>
                <p:nvPr/>
              </p:nvSpPr>
              <p:spPr bwMode="auto">
                <a:xfrm>
                  <a:off x="3957" y="2167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6" name="Rectangle 1112"/>
                <p:cNvSpPr>
                  <a:spLocks noChangeArrowheads="1"/>
                </p:cNvSpPr>
                <p:nvPr/>
              </p:nvSpPr>
              <p:spPr bwMode="auto">
                <a:xfrm>
                  <a:off x="3957" y="2167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7" name="Rectangle 1113"/>
                <p:cNvSpPr>
                  <a:spLocks noChangeArrowheads="1"/>
                </p:cNvSpPr>
                <p:nvPr/>
              </p:nvSpPr>
              <p:spPr bwMode="auto">
                <a:xfrm>
                  <a:off x="3957" y="2179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8" name="Rectangle 1114"/>
                <p:cNvSpPr>
                  <a:spLocks noChangeArrowheads="1"/>
                </p:cNvSpPr>
                <p:nvPr/>
              </p:nvSpPr>
              <p:spPr bwMode="auto">
                <a:xfrm>
                  <a:off x="3957" y="2179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9" name="Rectangle 1115"/>
                <p:cNvSpPr>
                  <a:spLocks noChangeArrowheads="1"/>
                </p:cNvSpPr>
                <p:nvPr/>
              </p:nvSpPr>
              <p:spPr bwMode="auto">
                <a:xfrm>
                  <a:off x="3957" y="2191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0" name="Rectangle 1116"/>
                <p:cNvSpPr>
                  <a:spLocks noChangeArrowheads="1"/>
                </p:cNvSpPr>
                <p:nvPr/>
              </p:nvSpPr>
              <p:spPr bwMode="auto">
                <a:xfrm>
                  <a:off x="3957" y="2191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1" name="Rectangle 1117"/>
                <p:cNvSpPr>
                  <a:spLocks noChangeArrowheads="1"/>
                </p:cNvSpPr>
                <p:nvPr/>
              </p:nvSpPr>
              <p:spPr bwMode="auto">
                <a:xfrm>
                  <a:off x="3918" y="2203"/>
                  <a:ext cx="73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2" name="Rectangle 1118"/>
                <p:cNvSpPr>
                  <a:spLocks noChangeArrowheads="1"/>
                </p:cNvSpPr>
                <p:nvPr/>
              </p:nvSpPr>
              <p:spPr bwMode="auto">
                <a:xfrm>
                  <a:off x="3918" y="2203"/>
                  <a:ext cx="73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3" name="Rectangle 1119"/>
                <p:cNvSpPr>
                  <a:spLocks noChangeArrowheads="1"/>
                </p:cNvSpPr>
                <p:nvPr/>
              </p:nvSpPr>
              <p:spPr bwMode="auto">
                <a:xfrm>
                  <a:off x="3957" y="2212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4" name="Rectangle 1120"/>
                <p:cNvSpPr>
                  <a:spLocks noChangeArrowheads="1"/>
                </p:cNvSpPr>
                <p:nvPr/>
              </p:nvSpPr>
              <p:spPr bwMode="auto">
                <a:xfrm>
                  <a:off x="3957" y="2212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5" name="Rectangle 1121"/>
                <p:cNvSpPr>
                  <a:spLocks noChangeArrowheads="1"/>
                </p:cNvSpPr>
                <p:nvPr/>
              </p:nvSpPr>
              <p:spPr bwMode="auto">
                <a:xfrm>
                  <a:off x="3957" y="2224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6" name="Rectangle 1122"/>
                <p:cNvSpPr>
                  <a:spLocks noChangeArrowheads="1"/>
                </p:cNvSpPr>
                <p:nvPr/>
              </p:nvSpPr>
              <p:spPr bwMode="auto">
                <a:xfrm>
                  <a:off x="3957" y="2224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7" name="Rectangle 1123"/>
                <p:cNvSpPr>
                  <a:spLocks noChangeArrowheads="1"/>
                </p:cNvSpPr>
                <p:nvPr/>
              </p:nvSpPr>
              <p:spPr bwMode="auto">
                <a:xfrm>
                  <a:off x="3957" y="2234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8" name="Rectangle 1124"/>
                <p:cNvSpPr>
                  <a:spLocks noChangeArrowheads="1"/>
                </p:cNvSpPr>
                <p:nvPr/>
              </p:nvSpPr>
              <p:spPr bwMode="auto">
                <a:xfrm>
                  <a:off x="3957" y="2234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9" name="Rectangle 1125"/>
                <p:cNvSpPr>
                  <a:spLocks noChangeArrowheads="1"/>
                </p:cNvSpPr>
                <p:nvPr/>
              </p:nvSpPr>
              <p:spPr bwMode="auto">
                <a:xfrm>
                  <a:off x="3957" y="2245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0" name="Rectangle 1126"/>
                <p:cNvSpPr>
                  <a:spLocks noChangeArrowheads="1"/>
                </p:cNvSpPr>
                <p:nvPr/>
              </p:nvSpPr>
              <p:spPr bwMode="auto">
                <a:xfrm>
                  <a:off x="3957" y="2245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1" name="Rectangle 1127"/>
                <p:cNvSpPr>
                  <a:spLocks noChangeArrowheads="1"/>
                </p:cNvSpPr>
                <p:nvPr/>
              </p:nvSpPr>
              <p:spPr bwMode="auto">
                <a:xfrm>
                  <a:off x="3940" y="2257"/>
                  <a:ext cx="51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2" name="Rectangle 1128"/>
                <p:cNvSpPr>
                  <a:spLocks noChangeArrowheads="1"/>
                </p:cNvSpPr>
                <p:nvPr/>
              </p:nvSpPr>
              <p:spPr bwMode="auto">
                <a:xfrm>
                  <a:off x="3940" y="2257"/>
                  <a:ext cx="51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3" name="Rectangle 1129"/>
                <p:cNvSpPr>
                  <a:spLocks noChangeArrowheads="1"/>
                </p:cNvSpPr>
                <p:nvPr/>
              </p:nvSpPr>
              <p:spPr bwMode="auto">
                <a:xfrm>
                  <a:off x="3957" y="2267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4" name="Rectangle 1130"/>
                <p:cNvSpPr>
                  <a:spLocks noChangeArrowheads="1"/>
                </p:cNvSpPr>
                <p:nvPr/>
              </p:nvSpPr>
              <p:spPr bwMode="auto">
                <a:xfrm>
                  <a:off x="3957" y="2267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5" name="Rectangle 1131"/>
                <p:cNvSpPr>
                  <a:spLocks noChangeArrowheads="1"/>
                </p:cNvSpPr>
                <p:nvPr/>
              </p:nvSpPr>
              <p:spPr bwMode="auto">
                <a:xfrm>
                  <a:off x="3957" y="2279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6" name="Rectangle 1132"/>
                <p:cNvSpPr>
                  <a:spLocks noChangeArrowheads="1"/>
                </p:cNvSpPr>
                <p:nvPr/>
              </p:nvSpPr>
              <p:spPr bwMode="auto">
                <a:xfrm>
                  <a:off x="3957" y="2279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7" name="Rectangle 1133"/>
                <p:cNvSpPr>
                  <a:spLocks noChangeArrowheads="1"/>
                </p:cNvSpPr>
                <p:nvPr/>
              </p:nvSpPr>
              <p:spPr bwMode="auto">
                <a:xfrm>
                  <a:off x="3957" y="2290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8" name="Rectangle 1134"/>
                <p:cNvSpPr>
                  <a:spLocks noChangeArrowheads="1"/>
                </p:cNvSpPr>
                <p:nvPr/>
              </p:nvSpPr>
              <p:spPr bwMode="auto">
                <a:xfrm>
                  <a:off x="3957" y="2290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9" name="Rectangle 1135"/>
                <p:cNvSpPr>
                  <a:spLocks noChangeArrowheads="1"/>
                </p:cNvSpPr>
                <p:nvPr/>
              </p:nvSpPr>
              <p:spPr bwMode="auto">
                <a:xfrm>
                  <a:off x="3957" y="2302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0" name="Rectangle 1136"/>
                <p:cNvSpPr>
                  <a:spLocks noChangeArrowheads="1"/>
                </p:cNvSpPr>
                <p:nvPr/>
              </p:nvSpPr>
              <p:spPr bwMode="auto">
                <a:xfrm>
                  <a:off x="3957" y="2302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1" name="Rectangle 1137"/>
                <p:cNvSpPr>
                  <a:spLocks noChangeArrowheads="1"/>
                </p:cNvSpPr>
                <p:nvPr/>
              </p:nvSpPr>
              <p:spPr bwMode="auto">
                <a:xfrm>
                  <a:off x="3918" y="2312"/>
                  <a:ext cx="73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2" name="Rectangle 1138"/>
                <p:cNvSpPr>
                  <a:spLocks noChangeArrowheads="1"/>
                </p:cNvSpPr>
                <p:nvPr/>
              </p:nvSpPr>
              <p:spPr bwMode="auto">
                <a:xfrm>
                  <a:off x="3918" y="2312"/>
                  <a:ext cx="73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3" name="Rectangle 1139"/>
                <p:cNvSpPr>
                  <a:spLocks noChangeArrowheads="1"/>
                </p:cNvSpPr>
                <p:nvPr/>
              </p:nvSpPr>
              <p:spPr bwMode="auto">
                <a:xfrm>
                  <a:off x="3957" y="2321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4" name="Rectangle 1140"/>
                <p:cNvSpPr>
                  <a:spLocks noChangeArrowheads="1"/>
                </p:cNvSpPr>
                <p:nvPr/>
              </p:nvSpPr>
              <p:spPr bwMode="auto">
                <a:xfrm>
                  <a:off x="3957" y="2321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5" name="Rectangle 1141"/>
                <p:cNvSpPr>
                  <a:spLocks noChangeArrowheads="1"/>
                </p:cNvSpPr>
                <p:nvPr/>
              </p:nvSpPr>
              <p:spPr bwMode="auto">
                <a:xfrm>
                  <a:off x="3957" y="2333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6" name="Rectangle 1142"/>
                <p:cNvSpPr>
                  <a:spLocks noChangeArrowheads="1"/>
                </p:cNvSpPr>
                <p:nvPr/>
              </p:nvSpPr>
              <p:spPr bwMode="auto">
                <a:xfrm>
                  <a:off x="3957" y="2333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7" name="Rectangle 1143"/>
                <p:cNvSpPr>
                  <a:spLocks noChangeArrowheads="1"/>
                </p:cNvSpPr>
                <p:nvPr/>
              </p:nvSpPr>
              <p:spPr bwMode="auto">
                <a:xfrm>
                  <a:off x="3957" y="2345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8" name="Rectangle 1144"/>
                <p:cNvSpPr>
                  <a:spLocks noChangeArrowheads="1"/>
                </p:cNvSpPr>
                <p:nvPr/>
              </p:nvSpPr>
              <p:spPr bwMode="auto">
                <a:xfrm>
                  <a:off x="3957" y="2345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9" name="Rectangle 1145"/>
                <p:cNvSpPr>
                  <a:spLocks noChangeArrowheads="1"/>
                </p:cNvSpPr>
                <p:nvPr/>
              </p:nvSpPr>
              <p:spPr bwMode="auto">
                <a:xfrm>
                  <a:off x="3957" y="2357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0" name="Rectangle 1146"/>
                <p:cNvSpPr>
                  <a:spLocks noChangeArrowheads="1"/>
                </p:cNvSpPr>
                <p:nvPr/>
              </p:nvSpPr>
              <p:spPr bwMode="auto">
                <a:xfrm>
                  <a:off x="3957" y="2357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1" name="Rectangle 1147"/>
                <p:cNvSpPr>
                  <a:spLocks noChangeArrowheads="1"/>
                </p:cNvSpPr>
                <p:nvPr/>
              </p:nvSpPr>
              <p:spPr bwMode="auto">
                <a:xfrm>
                  <a:off x="3940" y="2369"/>
                  <a:ext cx="51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2" name="Rectangle 1148"/>
                <p:cNvSpPr>
                  <a:spLocks noChangeArrowheads="1"/>
                </p:cNvSpPr>
                <p:nvPr/>
              </p:nvSpPr>
              <p:spPr bwMode="auto">
                <a:xfrm>
                  <a:off x="3940" y="2369"/>
                  <a:ext cx="51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3" name="Rectangle 1149"/>
                <p:cNvSpPr>
                  <a:spLocks noChangeArrowheads="1"/>
                </p:cNvSpPr>
                <p:nvPr/>
              </p:nvSpPr>
              <p:spPr bwMode="auto">
                <a:xfrm>
                  <a:off x="3957" y="2378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4" name="Rectangle 1150"/>
                <p:cNvSpPr>
                  <a:spLocks noChangeArrowheads="1"/>
                </p:cNvSpPr>
                <p:nvPr/>
              </p:nvSpPr>
              <p:spPr bwMode="auto">
                <a:xfrm>
                  <a:off x="3957" y="2378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57" name="Group 1352"/>
              <p:cNvGrpSpPr/>
              <p:nvPr/>
            </p:nvGrpSpPr>
            <p:grpSpPr bwMode="auto">
              <a:xfrm rot="16200000">
                <a:off x="6098463" y="3708900"/>
                <a:ext cx="501650" cy="2636838"/>
                <a:chOff x="3675" y="1320"/>
                <a:chExt cx="316" cy="1661"/>
              </a:xfrm>
            </p:grpSpPr>
            <p:sp>
              <p:nvSpPr>
                <p:cNvPr id="1295" name="Rectangle 1152"/>
                <p:cNvSpPr>
                  <a:spLocks noChangeArrowheads="1"/>
                </p:cNvSpPr>
                <p:nvPr/>
              </p:nvSpPr>
              <p:spPr bwMode="auto">
                <a:xfrm>
                  <a:off x="3957" y="2388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6" name="Rectangle 1153"/>
                <p:cNvSpPr>
                  <a:spLocks noChangeArrowheads="1"/>
                </p:cNvSpPr>
                <p:nvPr/>
              </p:nvSpPr>
              <p:spPr bwMode="auto">
                <a:xfrm>
                  <a:off x="3957" y="2388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7" name="Rectangle 1154"/>
                <p:cNvSpPr>
                  <a:spLocks noChangeArrowheads="1"/>
                </p:cNvSpPr>
                <p:nvPr/>
              </p:nvSpPr>
              <p:spPr bwMode="auto">
                <a:xfrm>
                  <a:off x="3957" y="2400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8" name="Rectangle 1155"/>
                <p:cNvSpPr>
                  <a:spLocks noChangeArrowheads="1"/>
                </p:cNvSpPr>
                <p:nvPr/>
              </p:nvSpPr>
              <p:spPr bwMode="auto">
                <a:xfrm>
                  <a:off x="3957" y="2400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9" name="Rectangle 1156"/>
                <p:cNvSpPr>
                  <a:spLocks noChangeArrowheads="1"/>
                </p:cNvSpPr>
                <p:nvPr/>
              </p:nvSpPr>
              <p:spPr bwMode="auto">
                <a:xfrm>
                  <a:off x="3957" y="2411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0" name="Rectangle 1157"/>
                <p:cNvSpPr>
                  <a:spLocks noChangeArrowheads="1"/>
                </p:cNvSpPr>
                <p:nvPr/>
              </p:nvSpPr>
              <p:spPr bwMode="auto">
                <a:xfrm>
                  <a:off x="3957" y="2411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1" name="Rectangle 1158"/>
                <p:cNvSpPr>
                  <a:spLocks noChangeArrowheads="1"/>
                </p:cNvSpPr>
                <p:nvPr/>
              </p:nvSpPr>
              <p:spPr bwMode="auto">
                <a:xfrm>
                  <a:off x="3918" y="2423"/>
                  <a:ext cx="73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2" name="Rectangle 1159"/>
                <p:cNvSpPr>
                  <a:spLocks noChangeArrowheads="1"/>
                </p:cNvSpPr>
                <p:nvPr/>
              </p:nvSpPr>
              <p:spPr bwMode="auto">
                <a:xfrm>
                  <a:off x="3918" y="2423"/>
                  <a:ext cx="73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3" name="Rectangle 1160"/>
                <p:cNvSpPr>
                  <a:spLocks noChangeArrowheads="1"/>
                </p:cNvSpPr>
                <p:nvPr/>
              </p:nvSpPr>
              <p:spPr bwMode="auto">
                <a:xfrm>
                  <a:off x="3957" y="2433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4" name="Rectangle 1161"/>
                <p:cNvSpPr>
                  <a:spLocks noChangeArrowheads="1"/>
                </p:cNvSpPr>
                <p:nvPr/>
              </p:nvSpPr>
              <p:spPr bwMode="auto">
                <a:xfrm>
                  <a:off x="3957" y="2433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5" name="Rectangle 1162"/>
                <p:cNvSpPr>
                  <a:spLocks noChangeArrowheads="1"/>
                </p:cNvSpPr>
                <p:nvPr/>
              </p:nvSpPr>
              <p:spPr bwMode="auto">
                <a:xfrm>
                  <a:off x="3957" y="2445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6" name="Rectangle 1163"/>
                <p:cNvSpPr>
                  <a:spLocks noChangeArrowheads="1"/>
                </p:cNvSpPr>
                <p:nvPr/>
              </p:nvSpPr>
              <p:spPr bwMode="auto">
                <a:xfrm>
                  <a:off x="3957" y="2445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7" name="Rectangle 1164"/>
                <p:cNvSpPr>
                  <a:spLocks noChangeArrowheads="1"/>
                </p:cNvSpPr>
                <p:nvPr/>
              </p:nvSpPr>
              <p:spPr bwMode="auto">
                <a:xfrm>
                  <a:off x="3957" y="2456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8" name="Rectangle 1165"/>
                <p:cNvSpPr>
                  <a:spLocks noChangeArrowheads="1"/>
                </p:cNvSpPr>
                <p:nvPr/>
              </p:nvSpPr>
              <p:spPr bwMode="auto">
                <a:xfrm>
                  <a:off x="3957" y="2456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9" name="Rectangle 1166"/>
                <p:cNvSpPr>
                  <a:spLocks noChangeArrowheads="1"/>
                </p:cNvSpPr>
                <p:nvPr/>
              </p:nvSpPr>
              <p:spPr bwMode="auto">
                <a:xfrm>
                  <a:off x="3957" y="2466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0" name="Rectangle 1167"/>
                <p:cNvSpPr>
                  <a:spLocks noChangeArrowheads="1"/>
                </p:cNvSpPr>
                <p:nvPr/>
              </p:nvSpPr>
              <p:spPr bwMode="auto">
                <a:xfrm>
                  <a:off x="3957" y="2466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1" name="Rectangle 1168"/>
                <p:cNvSpPr>
                  <a:spLocks noChangeArrowheads="1"/>
                </p:cNvSpPr>
                <p:nvPr/>
              </p:nvSpPr>
              <p:spPr bwMode="auto">
                <a:xfrm>
                  <a:off x="3940" y="2478"/>
                  <a:ext cx="51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2" name="Rectangle 1169"/>
                <p:cNvSpPr>
                  <a:spLocks noChangeArrowheads="1"/>
                </p:cNvSpPr>
                <p:nvPr/>
              </p:nvSpPr>
              <p:spPr bwMode="auto">
                <a:xfrm>
                  <a:off x="3940" y="2478"/>
                  <a:ext cx="51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3" name="Rectangle 1170"/>
                <p:cNvSpPr>
                  <a:spLocks noChangeArrowheads="1"/>
                </p:cNvSpPr>
                <p:nvPr/>
              </p:nvSpPr>
              <p:spPr bwMode="auto">
                <a:xfrm>
                  <a:off x="3957" y="2487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4" name="Rectangle 1171"/>
                <p:cNvSpPr>
                  <a:spLocks noChangeArrowheads="1"/>
                </p:cNvSpPr>
                <p:nvPr/>
              </p:nvSpPr>
              <p:spPr bwMode="auto">
                <a:xfrm>
                  <a:off x="3957" y="2487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5" name="Rectangle 1172"/>
                <p:cNvSpPr>
                  <a:spLocks noChangeArrowheads="1"/>
                </p:cNvSpPr>
                <p:nvPr/>
              </p:nvSpPr>
              <p:spPr bwMode="auto">
                <a:xfrm>
                  <a:off x="3957" y="2499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6" name="Rectangle 1173"/>
                <p:cNvSpPr>
                  <a:spLocks noChangeArrowheads="1"/>
                </p:cNvSpPr>
                <p:nvPr/>
              </p:nvSpPr>
              <p:spPr bwMode="auto">
                <a:xfrm>
                  <a:off x="3957" y="2499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7" name="Rectangle 1174"/>
                <p:cNvSpPr>
                  <a:spLocks noChangeArrowheads="1"/>
                </p:cNvSpPr>
                <p:nvPr/>
              </p:nvSpPr>
              <p:spPr bwMode="auto">
                <a:xfrm>
                  <a:off x="3957" y="2511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8" name="Rectangle 1175"/>
                <p:cNvSpPr>
                  <a:spLocks noChangeArrowheads="1"/>
                </p:cNvSpPr>
                <p:nvPr/>
              </p:nvSpPr>
              <p:spPr bwMode="auto">
                <a:xfrm>
                  <a:off x="3957" y="2511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9" name="Rectangle 1176"/>
                <p:cNvSpPr>
                  <a:spLocks noChangeArrowheads="1"/>
                </p:cNvSpPr>
                <p:nvPr/>
              </p:nvSpPr>
              <p:spPr bwMode="auto">
                <a:xfrm>
                  <a:off x="3957" y="2523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0" name="Rectangle 1177"/>
                <p:cNvSpPr>
                  <a:spLocks noChangeArrowheads="1"/>
                </p:cNvSpPr>
                <p:nvPr/>
              </p:nvSpPr>
              <p:spPr bwMode="auto">
                <a:xfrm>
                  <a:off x="3957" y="2523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1" name="Rectangle 1178"/>
                <p:cNvSpPr>
                  <a:spLocks noChangeArrowheads="1"/>
                </p:cNvSpPr>
                <p:nvPr/>
              </p:nvSpPr>
              <p:spPr bwMode="auto">
                <a:xfrm>
                  <a:off x="3918" y="2532"/>
                  <a:ext cx="73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2" name="Rectangle 1179"/>
                <p:cNvSpPr>
                  <a:spLocks noChangeArrowheads="1"/>
                </p:cNvSpPr>
                <p:nvPr/>
              </p:nvSpPr>
              <p:spPr bwMode="auto">
                <a:xfrm>
                  <a:off x="3918" y="2532"/>
                  <a:ext cx="73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3" name="Rectangle 1180"/>
                <p:cNvSpPr>
                  <a:spLocks noChangeArrowheads="1"/>
                </p:cNvSpPr>
                <p:nvPr/>
              </p:nvSpPr>
              <p:spPr bwMode="auto">
                <a:xfrm>
                  <a:off x="3957" y="2542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4" name="Rectangle 1181"/>
                <p:cNvSpPr>
                  <a:spLocks noChangeArrowheads="1"/>
                </p:cNvSpPr>
                <p:nvPr/>
              </p:nvSpPr>
              <p:spPr bwMode="auto">
                <a:xfrm>
                  <a:off x="3957" y="2542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5" name="Rectangle 1182"/>
                <p:cNvSpPr>
                  <a:spLocks noChangeArrowheads="1"/>
                </p:cNvSpPr>
                <p:nvPr/>
              </p:nvSpPr>
              <p:spPr bwMode="auto">
                <a:xfrm>
                  <a:off x="3957" y="2554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6" name="Rectangle 1183"/>
                <p:cNvSpPr>
                  <a:spLocks noChangeArrowheads="1"/>
                </p:cNvSpPr>
                <p:nvPr/>
              </p:nvSpPr>
              <p:spPr bwMode="auto">
                <a:xfrm>
                  <a:off x="3957" y="2554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7" name="Rectangle 1184"/>
                <p:cNvSpPr>
                  <a:spLocks noChangeArrowheads="1"/>
                </p:cNvSpPr>
                <p:nvPr/>
              </p:nvSpPr>
              <p:spPr bwMode="auto">
                <a:xfrm>
                  <a:off x="3957" y="2566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8" name="Rectangle 1185"/>
                <p:cNvSpPr>
                  <a:spLocks noChangeArrowheads="1"/>
                </p:cNvSpPr>
                <p:nvPr/>
              </p:nvSpPr>
              <p:spPr bwMode="auto">
                <a:xfrm>
                  <a:off x="3957" y="2566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9" name="Rectangle 1186"/>
                <p:cNvSpPr>
                  <a:spLocks noChangeArrowheads="1"/>
                </p:cNvSpPr>
                <p:nvPr/>
              </p:nvSpPr>
              <p:spPr bwMode="auto">
                <a:xfrm>
                  <a:off x="3957" y="2577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0" name="Rectangle 1187"/>
                <p:cNvSpPr>
                  <a:spLocks noChangeArrowheads="1"/>
                </p:cNvSpPr>
                <p:nvPr/>
              </p:nvSpPr>
              <p:spPr bwMode="auto">
                <a:xfrm>
                  <a:off x="3957" y="2577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1" name="Rectangle 1188"/>
                <p:cNvSpPr>
                  <a:spLocks noChangeArrowheads="1"/>
                </p:cNvSpPr>
                <p:nvPr/>
              </p:nvSpPr>
              <p:spPr bwMode="auto">
                <a:xfrm>
                  <a:off x="3940" y="2589"/>
                  <a:ext cx="51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2" name="Rectangle 1189"/>
                <p:cNvSpPr>
                  <a:spLocks noChangeArrowheads="1"/>
                </p:cNvSpPr>
                <p:nvPr/>
              </p:nvSpPr>
              <p:spPr bwMode="auto">
                <a:xfrm>
                  <a:off x="3940" y="2589"/>
                  <a:ext cx="51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3" name="Rectangle 1190"/>
                <p:cNvSpPr>
                  <a:spLocks noChangeArrowheads="1"/>
                </p:cNvSpPr>
                <p:nvPr/>
              </p:nvSpPr>
              <p:spPr bwMode="auto">
                <a:xfrm>
                  <a:off x="3957" y="2599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4" name="Rectangle 1191"/>
                <p:cNvSpPr>
                  <a:spLocks noChangeArrowheads="1"/>
                </p:cNvSpPr>
                <p:nvPr/>
              </p:nvSpPr>
              <p:spPr bwMode="auto">
                <a:xfrm>
                  <a:off x="3957" y="2599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5" name="Rectangle 1192"/>
                <p:cNvSpPr>
                  <a:spLocks noChangeArrowheads="1"/>
                </p:cNvSpPr>
                <p:nvPr/>
              </p:nvSpPr>
              <p:spPr bwMode="auto">
                <a:xfrm>
                  <a:off x="3957" y="2608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6" name="Rectangle 1193"/>
                <p:cNvSpPr>
                  <a:spLocks noChangeArrowheads="1"/>
                </p:cNvSpPr>
                <p:nvPr/>
              </p:nvSpPr>
              <p:spPr bwMode="auto">
                <a:xfrm>
                  <a:off x="3957" y="2608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7" name="Rectangle 1194"/>
                <p:cNvSpPr>
                  <a:spLocks noChangeArrowheads="1"/>
                </p:cNvSpPr>
                <p:nvPr/>
              </p:nvSpPr>
              <p:spPr bwMode="auto">
                <a:xfrm>
                  <a:off x="3957" y="2620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8" name="Rectangle 1195"/>
                <p:cNvSpPr>
                  <a:spLocks noChangeArrowheads="1"/>
                </p:cNvSpPr>
                <p:nvPr/>
              </p:nvSpPr>
              <p:spPr bwMode="auto">
                <a:xfrm>
                  <a:off x="3957" y="2620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9" name="Rectangle 1196"/>
                <p:cNvSpPr>
                  <a:spLocks noChangeArrowheads="1"/>
                </p:cNvSpPr>
                <p:nvPr/>
              </p:nvSpPr>
              <p:spPr bwMode="auto">
                <a:xfrm>
                  <a:off x="3957" y="2632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0" name="Rectangle 1197"/>
                <p:cNvSpPr>
                  <a:spLocks noChangeArrowheads="1"/>
                </p:cNvSpPr>
                <p:nvPr/>
              </p:nvSpPr>
              <p:spPr bwMode="auto">
                <a:xfrm>
                  <a:off x="3957" y="2632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1" name="Rectangle 1198"/>
                <p:cNvSpPr>
                  <a:spLocks noChangeArrowheads="1"/>
                </p:cNvSpPr>
                <p:nvPr/>
              </p:nvSpPr>
              <p:spPr bwMode="auto">
                <a:xfrm>
                  <a:off x="3918" y="2644"/>
                  <a:ext cx="73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2" name="Rectangle 1199"/>
                <p:cNvSpPr>
                  <a:spLocks noChangeArrowheads="1"/>
                </p:cNvSpPr>
                <p:nvPr/>
              </p:nvSpPr>
              <p:spPr bwMode="auto">
                <a:xfrm>
                  <a:off x="3918" y="2644"/>
                  <a:ext cx="73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3" name="Rectangle 1200"/>
                <p:cNvSpPr>
                  <a:spLocks noChangeArrowheads="1"/>
                </p:cNvSpPr>
                <p:nvPr/>
              </p:nvSpPr>
              <p:spPr bwMode="auto">
                <a:xfrm>
                  <a:off x="3957" y="2653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4" name="Rectangle 1201"/>
                <p:cNvSpPr>
                  <a:spLocks noChangeArrowheads="1"/>
                </p:cNvSpPr>
                <p:nvPr/>
              </p:nvSpPr>
              <p:spPr bwMode="auto">
                <a:xfrm>
                  <a:off x="3957" y="2653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5" name="Rectangle 1202"/>
                <p:cNvSpPr>
                  <a:spLocks noChangeArrowheads="1"/>
                </p:cNvSpPr>
                <p:nvPr/>
              </p:nvSpPr>
              <p:spPr bwMode="auto">
                <a:xfrm>
                  <a:off x="3957" y="2665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6" name="Rectangle 1203"/>
                <p:cNvSpPr>
                  <a:spLocks noChangeArrowheads="1"/>
                </p:cNvSpPr>
                <p:nvPr/>
              </p:nvSpPr>
              <p:spPr bwMode="auto">
                <a:xfrm>
                  <a:off x="3957" y="2665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7" name="Rectangle 1204"/>
                <p:cNvSpPr>
                  <a:spLocks noChangeArrowheads="1"/>
                </p:cNvSpPr>
                <p:nvPr/>
              </p:nvSpPr>
              <p:spPr bwMode="auto">
                <a:xfrm>
                  <a:off x="3957" y="2677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8" name="Rectangle 1205"/>
                <p:cNvSpPr>
                  <a:spLocks noChangeArrowheads="1"/>
                </p:cNvSpPr>
                <p:nvPr/>
              </p:nvSpPr>
              <p:spPr bwMode="auto">
                <a:xfrm>
                  <a:off x="3957" y="2677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9" name="Rectangle 1206"/>
                <p:cNvSpPr>
                  <a:spLocks noChangeArrowheads="1"/>
                </p:cNvSpPr>
                <p:nvPr/>
              </p:nvSpPr>
              <p:spPr bwMode="auto">
                <a:xfrm>
                  <a:off x="3957" y="2687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0" name="Rectangle 1207"/>
                <p:cNvSpPr>
                  <a:spLocks noChangeArrowheads="1"/>
                </p:cNvSpPr>
                <p:nvPr/>
              </p:nvSpPr>
              <p:spPr bwMode="auto">
                <a:xfrm>
                  <a:off x="3957" y="2687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1" name="Rectangle 1208"/>
                <p:cNvSpPr>
                  <a:spLocks noChangeArrowheads="1"/>
                </p:cNvSpPr>
                <p:nvPr/>
              </p:nvSpPr>
              <p:spPr bwMode="auto">
                <a:xfrm>
                  <a:off x="3940" y="2698"/>
                  <a:ext cx="51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2" name="Rectangle 1209"/>
                <p:cNvSpPr>
                  <a:spLocks noChangeArrowheads="1"/>
                </p:cNvSpPr>
                <p:nvPr/>
              </p:nvSpPr>
              <p:spPr bwMode="auto">
                <a:xfrm>
                  <a:off x="3940" y="2698"/>
                  <a:ext cx="51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3" name="Rectangle 1210"/>
                <p:cNvSpPr>
                  <a:spLocks noChangeArrowheads="1"/>
                </p:cNvSpPr>
                <p:nvPr/>
              </p:nvSpPr>
              <p:spPr bwMode="auto">
                <a:xfrm>
                  <a:off x="3957" y="2708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4" name="Rectangle 1211"/>
                <p:cNvSpPr>
                  <a:spLocks noChangeArrowheads="1"/>
                </p:cNvSpPr>
                <p:nvPr/>
              </p:nvSpPr>
              <p:spPr bwMode="auto">
                <a:xfrm>
                  <a:off x="3957" y="2708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5" name="Rectangle 1212"/>
                <p:cNvSpPr>
                  <a:spLocks noChangeArrowheads="1"/>
                </p:cNvSpPr>
                <p:nvPr/>
              </p:nvSpPr>
              <p:spPr bwMode="auto">
                <a:xfrm>
                  <a:off x="3957" y="2720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6" name="Rectangle 1213"/>
                <p:cNvSpPr>
                  <a:spLocks noChangeArrowheads="1"/>
                </p:cNvSpPr>
                <p:nvPr/>
              </p:nvSpPr>
              <p:spPr bwMode="auto">
                <a:xfrm>
                  <a:off x="3957" y="2720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7" name="Rectangle 1214"/>
                <p:cNvSpPr>
                  <a:spLocks noChangeArrowheads="1"/>
                </p:cNvSpPr>
                <p:nvPr/>
              </p:nvSpPr>
              <p:spPr bwMode="auto">
                <a:xfrm>
                  <a:off x="3957" y="2732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8" name="Rectangle 1215"/>
                <p:cNvSpPr>
                  <a:spLocks noChangeArrowheads="1"/>
                </p:cNvSpPr>
                <p:nvPr/>
              </p:nvSpPr>
              <p:spPr bwMode="auto">
                <a:xfrm>
                  <a:off x="3957" y="2732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9" name="Rectangle 1216"/>
                <p:cNvSpPr>
                  <a:spLocks noChangeArrowheads="1"/>
                </p:cNvSpPr>
                <p:nvPr/>
              </p:nvSpPr>
              <p:spPr bwMode="auto">
                <a:xfrm>
                  <a:off x="3957" y="2743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0" name="Rectangle 1217"/>
                <p:cNvSpPr>
                  <a:spLocks noChangeArrowheads="1"/>
                </p:cNvSpPr>
                <p:nvPr/>
              </p:nvSpPr>
              <p:spPr bwMode="auto">
                <a:xfrm>
                  <a:off x="3957" y="2743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1" name="Rectangle 1218"/>
                <p:cNvSpPr>
                  <a:spLocks noChangeArrowheads="1"/>
                </p:cNvSpPr>
                <p:nvPr/>
              </p:nvSpPr>
              <p:spPr bwMode="auto">
                <a:xfrm>
                  <a:off x="3918" y="2755"/>
                  <a:ext cx="73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2" name="Rectangle 1219"/>
                <p:cNvSpPr>
                  <a:spLocks noChangeArrowheads="1"/>
                </p:cNvSpPr>
                <p:nvPr/>
              </p:nvSpPr>
              <p:spPr bwMode="auto">
                <a:xfrm>
                  <a:off x="3918" y="2755"/>
                  <a:ext cx="73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3" name="Rectangle 1220"/>
                <p:cNvSpPr>
                  <a:spLocks noChangeArrowheads="1"/>
                </p:cNvSpPr>
                <p:nvPr/>
              </p:nvSpPr>
              <p:spPr bwMode="auto">
                <a:xfrm>
                  <a:off x="3957" y="2762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4" name="Rectangle 1221"/>
                <p:cNvSpPr>
                  <a:spLocks noChangeArrowheads="1"/>
                </p:cNvSpPr>
                <p:nvPr/>
              </p:nvSpPr>
              <p:spPr bwMode="auto">
                <a:xfrm>
                  <a:off x="3957" y="2762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5" name="Rectangle 1222"/>
                <p:cNvSpPr>
                  <a:spLocks noChangeArrowheads="1"/>
                </p:cNvSpPr>
                <p:nvPr/>
              </p:nvSpPr>
              <p:spPr bwMode="auto">
                <a:xfrm>
                  <a:off x="3957" y="2774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6" name="Rectangle 1223"/>
                <p:cNvSpPr>
                  <a:spLocks noChangeArrowheads="1"/>
                </p:cNvSpPr>
                <p:nvPr/>
              </p:nvSpPr>
              <p:spPr bwMode="auto">
                <a:xfrm>
                  <a:off x="3957" y="2774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7" name="Rectangle 1224"/>
                <p:cNvSpPr>
                  <a:spLocks noChangeArrowheads="1"/>
                </p:cNvSpPr>
                <p:nvPr/>
              </p:nvSpPr>
              <p:spPr bwMode="auto">
                <a:xfrm>
                  <a:off x="3957" y="2786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8" name="Rectangle 1225"/>
                <p:cNvSpPr>
                  <a:spLocks noChangeArrowheads="1"/>
                </p:cNvSpPr>
                <p:nvPr/>
              </p:nvSpPr>
              <p:spPr bwMode="auto">
                <a:xfrm>
                  <a:off x="3957" y="2786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9" name="Rectangle 1226"/>
                <p:cNvSpPr>
                  <a:spLocks noChangeArrowheads="1"/>
                </p:cNvSpPr>
                <p:nvPr/>
              </p:nvSpPr>
              <p:spPr bwMode="auto">
                <a:xfrm>
                  <a:off x="3957" y="2798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0" name="Rectangle 1227"/>
                <p:cNvSpPr>
                  <a:spLocks noChangeArrowheads="1"/>
                </p:cNvSpPr>
                <p:nvPr/>
              </p:nvSpPr>
              <p:spPr bwMode="auto">
                <a:xfrm>
                  <a:off x="3957" y="2798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1" name="Rectangle 1228"/>
                <p:cNvSpPr>
                  <a:spLocks noChangeArrowheads="1"/>
                </p:cNvSpPr>
                <p:nvPr/>
              </p:nvSpPr>
              <p:spPr bwMode="auto">
                <a:xfrm>
                  <a:off x="3940" y="2810"/>
                  <a:ext cx="51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2" name="Rectangle 1229"/>
                <p:cNvSpPr>
                  <a:spLocks noChangeArrowheads="1"/>
                </p:cNvSpPr>
                <p:nvPr/>
              </p:nvSpPr>
              <p:spPr bwMode="auto">
                <a:xfrm>
                  <a:off x="3940" y="2810"/>
                  <a:ext cx="51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3" name="Rectangle 1230"/>
                <p:cNvSpPr>
                  <a:spLocks noChangeArrowheads="1"/>
                </p:cNvSpPr>
                <p:nvPr/>
              </p:nvSpPr>
              <p:spPr bwMode="auto">
                <a:xfrm>
                  <a:off x="3957" y="2819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4" name="Rectangle 1231"/>
                <p:cNvSpPr>
                  <a:spLocks noChangeArrowheads="1"/>
                </p:cNvSpPr>
                <p:nvPr/>
              </p:nvSpPr>
              <p:spPr bwMode="auto">
                <a:xfrm>
                  <a:off x="3957" y="2819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5" name="Rectangle 1232"/>
                <p:cNvSpPr>
                  <a:spLocks noChangeArrowheads="1"/>
                </p:cNvSpPr>
                <p:nvPr/>
              </p:nvSpPr>
              <p:spPr bwMode="auto">
                <a:xfrm>
                  <a:off x="3957" y="2831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6" name="Rectangle 1233"/>
                <p:cNvSpPr>
                  <a:spLocks noChangeArrowheads="1"/>
                </p:cNvSpPr>
                <p:nvPr/>
              </p:nvSpPr>
              <p:spPr bwMode="auto">
                <a:xfrm>
                  <a:off x="3957" y="2831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7" name="Rectangle 1234"/>
                <p:cNvSpPr>
                  <a:spLocks noChangeArrowheads="1"/>
                </p:cNvSpPr>
                <p:nvPr/>
              </p:nvSpPr>
              <p:spPr bwMode="auto">
                <a:xfrm>
                  <a:off x="3957" y="2841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8" name="Rectangle 1235"/>
                <p:cNvSpPr>
                  <a:spLocks noChangeArrowheads="1"/>
                </p:cNvSpPr>
                <p:nvPr/>
              </p:nvSpPr>
              <p:spPr bwMode="auto">
                <a:xfrm>
                  <a:off x="3957" y="2841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9" name="Rectangle 1236"/>
                <p:cNvSpPr>
                  <a:spLocks noChangeArrowheads="1"/>
                </p:cNvSpPr>
                <p:nvPr/>
              </p:nvSpPr>
              <p:spPr bwMode="auto">
                <a:xfrm>
                  <a:off x="3957" y="2853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0" name="Rectangle 1237"/>
                <p:cNvSpPr>
                  <a:spLocks noChangeArrowheads="1"/>
                </p:cNvSpPr>
                <p:nvPr/>
              </p:nvSpPr>
              <p:spPr bwMode="auto">
                <a:xfrm>
                  <a:off x="3957" y="2853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1" name="Rectangle 1238"/>
                <p:cNvSpPr>
                  <a:spLocks noChangeArrowheads="1"/>
                </p:cNvSpPr>
                <p:nvPr/>
              </p:nvSpPr>
              <p:spPr bwMode="auto">
                <a:xfrm>
                  <a:off x="3918" y="2864"/>
                  <a:ext cx="73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2" name="Rectangle 1239"/>
                <p:cNvSpPr>
                  <a:spLocks noChangeArrowheads="1"/>
                </p:cNvSpPr>
                <p:nvPr/>
              </p:nvSpPr>
              <p:spPr bwMode="auto">
                <a:xfrm>
                  <a:off x="3918" y="2864"/>
                  <a:ext cx="73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3" name="Rectangle 1240"/>
                <p:cNvSpPr>
                  <a:spLocks noChangeArrowheads="1"/>
                </p:cNvSpPr>
                <p:nvPr/>
              </p:nvSpPr>
              <p:spPr bwMode="auto">
                <a:xfrm>
                  <a:off x="3957" y="2874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4" name="Rectangle 1241"/>
                <p:cNvSpPr>
                  <a:spLocks noChangeArrowheads="1"/>
                </p:cNvSpPr>
                <p:nvPr/>
              </p:nvSpPr>
              <p:spPr bwMode="auto">
                <a:xfrm>
                  <a:off x="3957" y="2874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5" name="Rectangle 1242"/>
                <p:cNvSpPr>
                  <a:spLocks noChangeArrowheads="1"/>
                </p:cNvSpPr>
                <p:nvPr/>
              </p:nvSpPr>
              <p:spPr bwMode="auto">
                <a:xfrm>
                  <a:off x="3957" y="2886"/>
                  <a:ext cx="34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6" name="Rectangle 1243"/>
                <p:cNvSpPr>
                  <a:spLocks noChangeArrowheads="1"/>
                </p:cNvSpPr>
                <p:nvPr/>
              </p:nvSpPr>
              <p:spPr bwMode="auto">
                <a:xfrm>
                  <a:off x="3957" y="2886"/>
                  <a:ext cx="34" cy="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7" name="Rectangle 1244"/>
                <p:cNvSpPr>
                  <a:spLocks noChangeArrowheads="1"/>
                </p:cNvSpPr>
                <p:nvPr/>
              </p:nvSpPr>
              <p:spPr bwMode="auto">
                <a:xfrm>
                  <a:off x="3957" y="2898"/>
                  <a:ext cx="34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8" name="Rectangle 1245"/>
                <p:cNvSpPr>
                  <a:spLocks noChangeArrowheads="1"/>
                </p:cNvSpPr>
                <p:nvPr/>
              </p:nvSpPr>
              <p:spPr bwMode="auto">
                <a:xfrm>
                  <a:off x="3957" y="2898"/>
                  <a:ext cx="34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9" name="Rectangle 1246"/>
                <p:cNvSpPr>
                  <a:spLocks noChangeArrowheads="1"/>
                </p:cNvSpPr>
                <p:nvPr/>
              </p:nvSpPr>
              <p:spPr bwMode="auto">
                <a:xfrm>
                  <a:off x="3957" y="2909"/>
                  <a:ext cx="34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0" name="Rectangle 1247"/>
                <p:cNvSpPr>
                  <a:spLocks noChangeArrowheads="1"/>
                </p:cNvSpPr>
                <p:nvPr/>
              </p:nvSpPr>
              <p:spPr bwMode="auto">
                <a:xfrm>
                  <a:off x="3957" y="2909"/>
                  <a:ext cx="34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1" name="Rectangle 1248"/>
                <p:cNvSpPr>
                  <a:spLocks noChangeArrowheads="1"/>
                </p:cNvSpPr>
                <p:nvPr/>
              </p:nvSpPr>
              <p:spPr bwMode="auto">
                <a:xfrm>
                  <a:off x="3940" y="2919"/>
                  <a:ext cx="51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2" name="Rectangle 1249"/>
                <p:cNvSpPr>
                  <a:spLocks noChangeArrowheads="1"/>
                </p:cNvSpPr>
                <p:nvPr/>
              </p:nvSpPr>
              <p:spPr bwMode="auto">
                <a:xfrm>
                  <a:off x="3940" y="2919"/>
                  <a:ext cx="51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3" name="Rectangle 1250"/>
                <p:cNvSpPr>
                  <a:spLocks noChangeArrowheads="1"/>
                </p:cNvSpPr>
                <p:nvPr/>
              </p:nvSpPr>
              <p:spPr bwMode="auto">
                <a:xfrm>
                  <a:off x="3957" y="2928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4" name="Rectangle 1251"/>
                <p:cNvSpPr>
                  <a:spLocks noChangeArrowheads="1"/>
                </p:cNvSpPr>
                <p:nvPr/>
              </p:nvSpPr>
              <p:spPr bwMode="auto">
                <a:xfrm>
                  <a:off x="3957" y="2928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5" name="Rectangle 1252"/>
                <p:cNvSpPr>
                  <a:spLocks noChangeArrowheads="1"/>
                </p:cNvSpPr>
                <p:nvPr/>
              </p:nvSpPr>
              <p:spPr bwMode="auto">
                <a:xfrm>
                  <a:off x="3957" y="2940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6" name="Rectangle 1253"/>
                <p:cNvSpPr>
                  <a:spLocks noChangeArrowheads="1"/>
                </p:cNvSpPr>
                <p:nvPr/>
              </p:nvSpPr>
              <p:spPr bwMode="auto">
                <a:xfrm>
                  <a:off x="3957" y="2940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7" name="Rectangle 1254"/>
                <p:cNvSpPr>
                  <a:spLocks noChangeArrowheads="1"/>
                </p:cNvSpPr>
                <p:nvPr/>
              </p:nvSpPr>
              <p:spPr bwMode="auto">
                <a:xfrm>
                  <a:off x="3957" y="2952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8" name="Rectangle 1255"/>
                <p:cNvSpPr>
                  <a:spLocks noChangeArrowheads="1"/>
                </p:cNvSpPr>
                <p:nvPr/>
              </p:nvSpPr>
              <p:spPr bwMode="auto">
                <a:xfrm>
                  <a:off x="3957" y="2952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9" name="Rectangle 1256"/>
                <p:cNvSpPr>
                  <a:spLocks noChangeArrowheads="1"/>
                </p:cNvSpPr>
                <p:nvPr/>
              </p:nvSpPr>
              <p:spPr bwMode="auto">
                <a:xfrm>
                  <a:off x="3957" y="2964"/>
                  <a:ext cx="34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0" name="Rectangle 1257"/>
                <p:cNvSpPr>
                  <a:spLocks noChangeArrowheads="1"/>
                </p:cNvSpPr>
                <p:nvPr/>
              </p:nvSpPr>
              <p:spPr bwMode="auto">
                <a:xfrm>
                  <a:off x="3957" y="2964"/>
                  <a:ext cx="34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1" name="Rectangle 1258"/>
                <p:cNvSpPr>
                  <a:spLocks noChangeArrowheads="1"/>
                </p:cNvSpPr>
                <p:nvPr/>
              </p:nvSpPr>
              <p:spPr bwMode="auto">
                <a:xfrm>
                  <a:off x="3918" y="2976"/>
                  <a:ext cx="73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2" name="Rectangle 1259"/>
                <p:cNvSpPr>
                  <a:spLocks noChangeArrowheads="1"/>
                </p:cNvSpPr>
                <p:nvPr/>
              </p:nvSpPr>
              <p:spPr bwMode="auto">
                <a:xfrm>
                  <a:off x="3918" y="2976"/>
                  <a:ext cx="73" cy="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3" name="Rectangle 1260"/>
                <p:cNvSpPr>
                  <a:spLocks noChangeArrowheads="1"/>
                </p:cNvSpPr>
                <p:nvPr/>
              </p:nvSpPr>
              <p:spPr bwMode="auto">
                <a:xfrm>
                  <a:off x="3675" y="1596"/>
                  <a:ext cx="75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4" name="Rectangle 1261"/>
                <p:cNvSpPr>
                  <a:spLocks noChangeArrowheads="1"/>
                </p:cNvSpPr>
                <p:nvPr/>
              </p:nvSpPr>
              <p:spPr bwMode="auto">
                <a:xfrm>
                  <a:off x="3675" y="1320"/>
                  <a:ext cx="75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5" name="Rectangle 1262"/>
                <p:cNvSpPr>
                  <a:spLocks noChangeArrowheads="1"/>
                </p:cNvSpPr>
                <p:nvPr/>
              </p:nvSpPr>
              <p:spPr bwMode="auto">
                <a:xfrm>
                  <a:off x="3675" y="1337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6" name="Rectangle 1263"/>
                <p:cNvSpPr>
                  <a:spLocks noChangeArrowheads="1"/>
                </p:cNvSpPr>
                <p:nvPr/>
              </p:nvSpPr>
              <p:spPr bwMode="auto">
                <a:xfrm>
                  <a:off x="3675" y="1373"/>
                  <a:ext cx="1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7" name="Rectangle 1264"/>
                <p:cNvSpPr>
                  <a:spLocks noChangeArrowheads="1"/>
                </p:cNvSpPr>
                <p:nvPr/>
              </p:nvSpPr>
              <p:spPr bwMode="auto">
                <a:xfrm>
                  <a:off x="3675" y="1354"/>
                  <a:ext cx="2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8" name="Rectangle 1265"/>
                <p:cNvSpPr>
                  <a:spLocks noChangeArrowheads="1"/>
                </p:cNvSpPr>
                <p:nvPr/>
              </p:nvSpPr>
              <p:spPr bwMode="auto">
                <a:xfrm>
                  <a:off x="3675" y="1389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9" name="Rectangle 1266"/>
                <p:cNvSpPr>
                  <a:spLocks noChangeArrowheads="1"/>
                </p:cNvSpPr>
                <p:nvPr/>
              </p:nvSpPr>
              <p:spPr bwMode="auto">
                <a:xfrm>
                  <a:off x="3675" y="1406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0" name="Rectangle 1267"/>
                <p:cNvSpPr>
                  <a:spLocks noChangeArrowheads="1"/>
                </p:cNvSpPr>
                <p:nvPr/>
              </p:nvSpPr>
              <p:spPr bwMode="auto">
                <a:xfrm>
                  <a:off x="3675" y="1441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1" name="Rectangle 1268"/>
                <p:cNvSpPr>
                  <a:spLocks noChangeArrowheads="1"/>
                </p:cNvSpPr>
                <p:nvPr/>
              </p:nvSpPr>
              <p:spPr bwMode="auto">
                <a:xfrm>
                  <a:off x="3675" y="1425"/>
                  <a:ext cx="2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2" name="Rectangle 1269"/>
                <p:cNvSpPr>
                  <a:spLocks noChangeArrowheads="1"/>
                </p:cNvSpPr>
                <p:nvPr/>
              </p:nvSpPr>
              <p:spPr bwMode="auto">
                <a:xfrm>
                  <a:off x="3675" y="1458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3" name="Rectangle 1270"/>
                <p:cNvSpPr>
                  <a:spLocks noChangeArrowheads="1"/>
                </p:cNvSpPr>
                <p:nvPr/>
              </p:nvSpPr>
              <p:spPr bwMode="auto">
                <a:xfrm>
                  <a:off x="3675" y="1475"/>
                  <a:ext cx="1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4" name="Rectangle 1271"/>
                <p:cNvSpPr>
                  <a:spLocks noChangeArrowheads="1"/>
                </p:cNvSpPr>
                <p:nvPr/>
              </p:nvSpPr>
              <p:spPr bwMode="auto">
                <a:xfrm>
                  <a:off x="3675" y="1510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5" name="Rectangle 1272"/>
                <p:cNvSpPr>
                  <a:spLocks noChangeArrowheads="1"/>
                </p:cNvSpPr>
                <p:nvPr/>
              </p:nvSpPr>
              <p:spPr bwMode="auto">
                <a:xfrm>
                  <a:off x="3675" y="1494"/>
                  <a:ext cx="2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6" name="Rectangle 1273"/>
                <p:cNvSpPr>
                  <a:spLocks noChangeArrowheads="1"/>
                </p:cNvSpPr>
                <p:nvPr/>
              </p:nvSpPr>
              <p:spPr bwMode="auto">
                <a:xfrm>
                  <a:off x="3675" y="1527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7" name="Rectangle 1274"/>
                <p:cNvSpPr>
                  <a:spLocks noChangeArrowheads="1"/>
                </p:cNvSpPr>
                <p:nvPr/>
              </p:nvSpPr>
              <p:spPr bwMode="auto">
                <a:xfrm>
                  <a:off x="3675" y="1543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8" name="Rectangle 1275"/>
                <p:cNvSpPr>
                  <a:spLocks noChangeArrowheads="1"/>
                </p:cNvSpPr>
                <p:nvPr/>
              </p:nvSpPr>
              <p:spPr bwMode="auto">
                <a:xfrm>
                  <a:off x="3675" y="1579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9" name="Rectangle 1276"/>
                <p:cNvSpPr>
                  <a:spLocks noChangeArrowheads="1"/>
                </p:cNvSpPr>
                <p:nvPr/>
              </p:nvSpPr>
              <p:spPr bwMode="auto">
                <a:xfrm>
                  <a:off x="3675" y="1562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0" name="Rectangle 1277"/>
                <p:cNvSpPr>
                  <a:spLocks noChangeArrowheads="1"/>
                </p:cNvSpPr>
                <p:nvPr/>
              </p:nvSpPr>
              <p:spPr bwMode="auto">
                <a:xfrm>
                  <a:off x="3675" y="1873"/>
                  <a:ext cx="75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1" name="Rectangle 1278"/>
                <p:cNvSpPr>
                  <a:spLocks noChangeArrowheads="1"/>
                </p:cNvSpPr>
                <p:nvPr/>
              </p:nvSpPr>
              <p:spPr bwMode="auto">
                <a:xfrm>
                  <a:off x="3675" y="1615"/>
                  <a:ext cx="1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2" name="Rectangle 1279"/>
                <p:cNvSpPr>
                  <a:spLocks noChangeArrowheads="1"/>
                </p:cNvSpPr>
                <p:nvPr/>
              </p:nvSpPr>
              <p:spPr bwMode="auto">
                <a:xfrm>
                  <a:off x="3675" y="1648"/>
                  <a:ext cx="1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3" name="Rectangle 1280"/>
                <p:cNvSpPr>
                  <a:spLocks noChangeArrowheads="1"/>
                </p:cNvSpPr>
                <p:nvPr/>
              </p:nvSpPr>
              <p:spPr bwMode="auto">
                <a:xfrm>
                  <a:off x="3675" y="1631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4" name="Rectangle 1281"/>
                <p:cNvSpPr>
                  <a:spLocks noChangeArrowheads="1"/>
                </p:cNvSpPr>
                <p:nvPr/>
              </p:nvSpPr>
              <p:spPr bwMode="auto">
                <a:xfrm>
                  <a:off x="3675" y="1664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5" name="Rectangle 1282"/>
                <p:cNvSpPr>
                  <a:spLocks noChangeArrowheads="1"/>
                </p:cNvSpPr>
                <p:nvPr/>
              </p:nvSpPr>
              <p:spPr bwMode="auto">
                <a:xfrm>
                  <a:off x="3675" y="1683"/>
                  <a:ext cx="19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6" name="Rectangle 1283"/>
                <p:cNvSpPr>
                  <a:spLocks noChangeArrowheads="1"/>
                </p:cNvSpPr>
                <p:nvPr/>
              </p:nvSpPr>
              <p:spPr bwMode="auto">
                <a:xfrm>
                  <a:off x="3675" y="1717"/>
                  <a:ext cx="1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7" name="Rectangle 1284"/>
                <p:cNvSpPr>
                  <a:spLocks noChangeArrowheads="1"/>
                </p:cNvSpPr>
                <p:nvPr/>
              </p:nvSpPr>
              <p:spPr bwMode="auto">
                <a:xfrm>
                  <a:off x="3675" y="1700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8" name="Rectangle 1285"/>
                <p:cNvSpPr>
                  <a:spLocks noChangeArrowheads="1"/>
                </p:cNvSpPr>
                <p:nvPr/>
              </p:nvSpPr>
              <p:spPr bwMode="auto">
                <a:xfrm>
                  <a:off x="3675" y="1735"/>
                  <a:ext cx="38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9" name="Rectangle 1286"/>
                <p:cNvSpPr>
                  <a:spLocks noChangeArrowheads="1"/>
                </p:cNvSpPr>
                <p:nvPr/>
              </p:nvSpPr>
              <p:spPr bwMode="auto">
                <a:xfrm>
                  <a:off x="3675" y="1752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0" name="Rectangle 1287"/>
                <p:cNvSpPr>
                  <a:spLocks noChangeArrowheads="1"/>
                </p:cNvSpPr>
                <p:nvPr/>
              </p:nvSpPr>
              <p:spPr bwMode="auto">
                <a:xfrm>
                  <a:off x="3675" y="1785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1" name="Rectangle 1288"/>
                <p:cNvSpPr>
                  <a:spLocks noChangeArrowheads="1"/>
                </p:cNvSpPr>
                <p:nvPr/>
              </p:nvSpPr>
              <p:spPr bwMode="auto">
                <a:xfrm>
                  <a:off x="3675" y="1769"/>
                  <a:ext cx="2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2" name="Rectangle 1289"/>
                <p:cNvSpPr>
                  <a:spLocks noChangeArrowheads="1"/>
                </p:cNvSpPr>
                <p:nvPr/>
              </p:nvSpPr>
              <p:spPr bwMode="auto">
                <a:xfrm>
                  <a:off x="3675" y="1804"/>
                  <a:ext cx="38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3" name="Rectangle 1290"/>
                <p:cNvSpPr>
                  <a:spLocks noChangeArrowheads="1"/>
                </p:cNvSpPr>
                <p:nvPr/>
              </p:nvSpPr>
              <p:spPr bwMode="auto">
                <a:xfrm>
                  <a:off x="3675" y="1821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4" name="Rectangle 1291"/>
                <p:cNvSpPr>
                  <a:spLocks noChangeArrowheads="1"/>
                </p:cNvSpPr>
                <p:nvPr/>
              </p:nvSpPr>
              <p:spPr bwMode="auto">
                <a:xfrm>
                  <a:off x="3675" y="1854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5" name="Rectangle 1292"/>
                <p:cNvSpPr>
                  <a:spLocks noChangeArrowheads="1"/>
                </p:cNvSpPr>
                <p:nvPr/>
              </p:nvSpPr>
              <p:spPr bwMode="auto">
                <a:xfrm>
                  <a:off x="3675" y="1837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6" name="Rectangle 1293"/>
                <p:cNvSpPr>
                  <a:spLocks noChangeArrowheads="1"/>
                </p:cNvSpPr>
                <p:nvPr/>
              </p:nvSpPr>
              <p:spPr bwMode="auto">
                <a:xfrm>
                  <a:off x="3675" y="2148"/>
                  <a:ext cx="75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7" name="Rectangle 1294"/>
                <p:cNvSpPr>
                  <a:spLocks noChangeArrowheads="1"/>
                </p:cNvSpPr>
                <p:nvPr/>
              </p:nvSpPr>
              <p:spPr bwMode="auto">
                <a:xfrm>
                  <a:off x="3675" y="1890"/>
                  <a:ext cx="1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8" name="Rectangle 1295"/>
                <p:cNvSpPr>
                  <a:spLocks noChangeArrowheads="1"/>
                </p:cNvSpPr>
                <p:nvPr/>
              </p:nvSpPr>
              <p:spPr bwMode="auto">
                <a:xfrm>
                  <a:off x="3675" y="1925"/>
                  <a:ext cx="19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9" name="Rectangle 1296"/>
                <p:cNvSpPr>
                  <a:spLocks noChangeArrowheads="1"/>
                </p:cNvSpPr>
                <p:nvPr/>
              </p:nvSpPr>
              <p:spPr bwMode="auto">
                <a:xfrm>
                  <a:off x="3675" y="1906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0" name="Rectangle 1297"/>
                <p:cNvSpPr>
                  <a:spLocks noChangeArrowheads="1"/>
                </p:cNvSpPr>
                <p:nvPr/>
              </p:nvSpPr>
              <p:spPr bwMode="auto">
                <a:xfrm>
                  <a:off x="3675" y="1942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1" name="Rectangle 1298"/>
                <p:cNvSpPr>
                  <a:spLocks noChangeArrowheads="1"/>
                </p:cNvSpPr>
                <p:nvPr/>
              </p:nvSpPr>
              <p:spPr bwMode="auto">
                <a:xfrm>
                  <a:off x="3675" y="1958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2" name="Rectangle 1299"/>
                <p:cNvSpPr>
                  <a:spLocks noChangeArrowheads="1"/>
                </p:cNvSpPr>
                <p:nvPr/>
              </p:nvSpPr>
              <p:spPr bwMode="auto">
                <a:xfrm>
                  <a:off x="3675" y="1994"/>
                  <a:ext cx="1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3" name="Rectangle 1300"/>
                <p:cNvSpPr>
                  <a:spLocks noChangeArrowheads="1"/>
                </p:cNvSpPr>
                <p:nvPr/>
              </p:nvSpPr>
              <p:spPr bwMode="auto">
                <a:xfrm>
                  <a:off x="3675" y="1975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4" name="Rectangle 1301"/>
                <p:cNvSpPr>
                  <a:spLocks noChangeArrowheads="1"/>
                </p:cNvSpPr>
                <p:nvPr/>
              </p:nvSpPr>
              <p:spPr bwMode="auto">
                <a:xfrm>
                  <a:off x="3675" y="2011"/>
                  <a:ext cx="38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5" name="Rectangle 1302"/>
                <p:cNvSpPr>
                  <a:spLocks noChangeArrowheads="1"/>
                </p:cNvSpPr>
                <p:nvPr/>
              </p:nvSpPr>
              <p:spPr bwMode="auto">
                <a:xfrm>
                  <a:off x="3675" y="2027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6" name="Rectangle 1303"/>
                <p:cNvSpPr>
                  <a:spLocks noChangeArrowheads="1"/>
                </p:cNvSpPr>
                <p:nvPr/>
              </p:nvSpPr>
              <p:spPr bwMode="auto">
                <a:xfrm>
                  <a:off x="3675" y="2063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7" name="Rectangle 1304"/>
                <p:cNvSpPr>
                  <a:spLocks noChangeArrowheads="1"/>
                </p:cNvSpPr>
                <p:nvPr/>
              </p:nvSpPr>
              <p:spPr bwMode="auto">
                <a:xfrm>
                  <a:off x="3675" y="2046"/>
                  <a:ext cx="29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8" name="Rectangle 1305"/>
                <p:cNvSpPr>
                  <a:spLocks noChangeArrowheads="1"/>
                </p:cNvSpPr>
                <p:nvPr/>
              </p:nvSpPr>
              <p:spPr bwMode="auto">
                <a:xfrm>
                  <a:off x="3675" y="2079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9" name="Rectangle 1306"/>
                <p:cNvSpPr>
                  <a:spLocks noChangeArrowheads="1"/>
                </p:cNvSpPr>
                <p:nvPr/>
              </p:nvSpPr>
              <p:spPr bwMode="auto">
                <a:xfrm>
                  <a:off x="3675" y="2096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0" name="Rectangle 1307"/>
                <p:cNvSpPr>
                  <a:spLocks noChangeArrowheads="1"/>
                </p:cNvSpPr>
                <p:nvPr/>
              </p:nvSpPr>
              <p:spPr bwMode="auto">
                <a:xfrm>
                  <a:off x="3675" y="2132"/>
                  <a:ext cx="1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1" name="Rectangle 1308"/>
                <p:cNvSpPr>
                  <a:spLocks noChangeArrowheads="1"/>
                </p:cNvSpPr>
                <p:nvPr/>
              </p:nvSpPr>
              <p:spPr bwMode="auto">
                <a:xfrm>
                  <a:off x="3675" y="2115"/>
                  <a:ext cx="2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2" name="Rectangle 1309"/>
                <p:cNvSpPr>
                  <a:spLocks noChangeArrowheads="1"/>
                </p:cNvSpPr>
                <p:nvPr/>
              </p:nvSpPr>
              <p:spPr bwMode="auto">
                <a:xfrm>
                  <a:off x="3675" y="2426"/>
                  <a:ext cx="75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3" name="Rectangle 1310"/>
                <p:cNvSpPr>
                  <a:spLocks noChangeArrowheads="1"/>
                </p:cNvSpPr>
                <p:nvPr/>
              </p:nvSpPr>
              <p:spPr bwMode="auto">
                <a:xfrm>
                  <a:off x="3675" y="2165"/>
                  <a:ext cx="1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4" name="Rectangle 1311"/>
                <p:cNvSpPr>
                  <a:spLocks noChangeArrowheads="1"/>
                </p:cNvSpPr>
                <p:nvPr/>
              </p:nvSpPr>
              <p:spPr bwMode="auto">
                <a:xfrm>
                  <a:off x="3675" y="2200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5" name="Rectangle 1312"/>
                <p:cNvSpPr>
                  <a:spLocks noChangeArrowheads="1"/>
                </p:cNvSpPr>
                <p:nvPr/>
              </p:nvSpPr>
              <p:spPr bwMode="auto">
                <a:xfrm>
                  <a:off x="3675" y="2184"/>
                  <a:ext cx="2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6" name="Rectangle 1313"/>
                <p:cNvSpPr>
                  <a:spLocks noChangeArrowheads="1"/>
                </p:cNvSpPr>
                <p:nvPr/>
              </p:nvSpPr>
              <p:spPr bwMode="auto">
                <a:xfrm>
                  <a:off x="3675" y="2217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7" name="Rectangle 1314"/>
                <p:cNvSpPr>
                  <a:spLocks noChangeArrowheads="1"/>
                </p:cNvSpPr>
                <p:nvPr/>
              </p:nvSpPr>
              <p:spPr bwMode="auto">
                <a:xfrm>
                  <a:off x="3675" y="2236"/>
                  <a:ext cx="1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8" name="Rectangle 1315"/>
                <p:cNvSpPr>
                  <a:spLocks noChangeArrowheads="1"/>
                </p:cNvSpPr>
                <p:nvPr/>
              </p:nvSpPr>
              <p:spPr bwMode="auto">
                <a:xfrm>
                  <a:off x="3675" y="2269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9" name="Rectangle 1316"/>
                <p:cNvSpPr>
                  <a:spLocks noChangeArrowheads="1"/>
                </p:cNvSpPr>
                <p:nvPr/>
              </p:nvSpPr>
              <p:spPr bwMode="auto">
                <a:xfrm>
                  <a:off x="3675" y="2253"/>
                  <a:ext cx="2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0" name="Rectangle 1317"/>
                <p:cNvSpPr>
                  <a:spLocks noChangeArrowheads="1"/>
                </p:cNvSpPr>
                <p:nvPr/>
              </p:nvSpPr>
              <p:spPr bwMode="auto">
                <a:xfrm>
                  <a:off x="3675" y="2286"/>
                  <a:ext cx="38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1" name="Rectangle 1318"/>
                <p:cNvSpPr>
                  <a:spLocks noChangeArrowheads="1"/>
                </p:cNvSpPr>
                <p:nvPr/>
              </p:nvSpPr>
              <p:spPr bwMode="auto">
                <a:xfrm>
                  <a:off x="3675" y="2305"/>
                  <a:ext cx="1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2" name="Rectangle 1319"/>
                <p:cNvSpPr>
                  <a:spLocks noChangeArrowheads="1"/>
                </p:cNvSpPr>
                <p:nvPr/>
              </p:nvSpPr>
              <p:spPr bwMode="auto">
                <a:xfrm>
                  <a:off x="3675" y="2338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3" name="Rectangle 1320"/>
                <p:cNvSpPr>
                  <a:spLocks noChangeArrowheads="1"/>
                </p:cNvSpPr>
                <p:nvPr/>
              </p:nvSpPr>
              <p:spPr bwMode="auto">
                <a:xfrm>
                  <a:off x="3675" y="2321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4" name="Rectangle 1321"/>
                <p:cNvSpPr>
                  <a:spLocks noChangeArrowheads="1"/>
                </p:cNvSpPr>
                <p:nvPr/>
              </p:nvSpPr>
              <p:spPr bwMode="auto">
                <a:xfrm>
                  <a:off x="3675" y="2357"/>
                  <a:ext cx="38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5" name="Rectangle 1322"/>
                <p:cNvSpPr>
                  <a:spLocks noChangeArrowheads="1"/>
                </p:cNvSpPr>
                <p:nvPr/>
              </p:nvSpPr>
              <p:spPr bwMode="auto">
                <a:xfrm>
                  <a:off x="3675" y="2373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6" name="Rectangle 1323"/>
                <p:cNvSpPr>
                  <a:spLocks noChangeArrowheads="1"/>
                </p:cNvSpPr>
                <p:nvPr/>
              </p:nvSpPr>
              <p:spPr bwMode="auto">
                <a:xfrm>
                  <a:off x="3675" y="2407"/>
                  <a:ext cx="1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7" name="Rectangle 1324"/>
                <p:cNvSpPr>
                  <a:spLocks noChangeArrowheads="1"/>
                </p:cNvSpPr>
                <p:nvPr/>
              </p:nvSpPr>
              <p:spPr bwMode="auto">
                <a:xfrm>
                  <a:off x="3675" y="2390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8" name="Rectangle 1325"/>
                <p:cNvSpPr>
                  <a:spLocks noChangeArrowheads="1"/>
                </p:cNvSpPr>
                <p:nvPr/>
              </p:nvSpPr>
              <p:spPr bwMode="auto">
                <a:xfrm>
                  <a:off x="3675" y="2701"/>
                  <a:ext cx="75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9" name="Rectangle 1326"/>
                <p:cNvSpPr>
                  <a:spLocks noChangeArrowheads="1"/>
                </p:cNvSpPr>
                <p:nvPr/>
              </p:nvSpPr>
              <p:spPr bwMode="auto">
                <a:xfrm>
                  <a:off x="3675" y="2442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0" name="Rectangle 1327"/>
                <p:cNvSpPr>
                  <a:spLocks noChangeArrowheads="1"/>
                </p:cNvSpPr>
                <p:nvPr/>
              </p:nvSpPr>
              <p:spPr bwMode="auto">
                <a:xfrm>
                  <a:off x="3675" y="2475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1" name="Rectangle 1328"/>
                <p:cNvSpPr>
                  <a:spLocks noChangeArrowheads="1"/>
                </p:cNvSpPr>
                <p:nvPr/>
              </p:nvSpPr>
              <p:spPr bwMode="auto">
                <a:xfrm>
                  <a:off x="3675" y="2459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2" name="Rectangle 1329"/>
                <p:cNvSpPr>
                  <a:spLocks noChangeArrowheads="1"/>
                </p:cNvSpPr>
                <p:nvPr/>
              </p:nvSpPr>
              <p:spPr bwMode="auto">
                <a:xfrm>
                  <a:off x="3675" y="2494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3" name="Rectangle 1330"/>
                <p:cNvSpPr>
                  <a:spLocks noChangeArrowheads="1"/>
                </p:cNvSpPr>
                <p:nvPr/>
              </p:nvSpPr>
              <p:spPr bwMode="auto">
                <a:xfrm>
                  <a:off x="3675" y="2511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4" name="Rectangle 1331"/>
                <p:cNvSpPr>
                  <a:spLocks noChangeArrowheads="1"/>
                </p:cNvSpPr>
                <p:nvPr/>
              </p:nvSpPr>
              <p:spPr bwMode="auto">
                <a:xfrm>
                  <a:off x="3675" y="2547"/>
                  <a:ext cx="1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5" name="Rectangle 1332"/>
                <p:cNvSpPr>
                  <a:spLocks noChangeArrowheads="1"/>
                </p:cNvSpPr>
                <p:nvPr/>
              </p:nvSpPr>
              <p:spPr bwMode="auto">
                <a:xfrm>
                  <a:off x="3675" y="2528"/>
                  <a:ext cx="2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6" name="Rectangle 1333"/>
                <p:cNvSpPr>
                  <a:spLocks noChangeArrowheads="1"/>
                </p:cNvSpPr>
                <p:nvPr/>
              </p:nvSpPr>
              <p:spPr bwMode="auto">
                <a:xfrm>
                  <a:off x="3675" y="2563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7" name="Rectangle 1334"/>
                <p:cNvSpPr>
                  <a:spLocks noChangeArrowheads="1"/>
                </p:cNvSpPr>
                <p:nvPr/>
              </p:nvSpPr>
              <p:spPr bwMode="auto">
                <a:xfrm>
                  <a:off x="3675" y="2580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8" name="Rectangle 1335"/>
                <p:cNvSpPr>
                  <a:spLocks noChangeArrowheads="1"/>
                </p:cNvSpPr>
                <p:nvPr/>
              </p:nvSpPr>
              <p:spPr bwMode="auto">
                <a:xfrm>
                  <a:off x="3675" y="2615"/>
                  <a:ext cx="19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9" name="Rectangle 1336"/>
                <p:cNvSpPr>
                  <a:spLocks noChangeArrowheads="1"/>
                </p:cNvSpPr>
                <p:nvPr/>
              </p:nvSpPr>
              <p:spPr bwMode="auto">
                <a:xfrm>
                  <a:off x="3675" y="2596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0" name="Rectangle 1337"/>
                <p:cNvSpPr>
                  <a:spLocks noChangeArrowheads="1"/>
                </p:cNvSpPr>
                <p:nvPr/>
              </p:nvSpPr>
              <p:spPr bwMode="auto">
                <a:xfrm>
                  <a:off x="3675" y="2632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1" name="Rectangle 1338"/>
                <p:cNvSpPr>
                  <a:spLocks noChangeArrowheads="1"/>
                </p:cNvSpPr>
                <p:nvPr/>
              </p:nvSpPr>
              <p:spPr bwMode="auto">
                <a:xfrm>
                  <a:off x="3675" y="2649"/>
                  <a:ext cx="1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2" name="Rectangle 1339"/>
                <p:cNvSpPr>
                  <a:spLocks noChangeArrowheads="1"/>
                </p:cNvSpPr>
                <p:nvPr/>
              </p:nvSpPr>
              <p:spPr bwMode="auto">
                <a:xfrm>
                  <a:off x="3675" y="2684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3" name="Rectangle 1340"/>
                <p:cNvSpPr>
                  <a:spLocks noChangeArrowheads="1"/>
                </p:cNvSpPr>
                <p:nvPr/>
              </p:nvSpPr>
              <p:spPr bwMode="auto">
                <a:xfrm>
                  <a:off x="3675" y="2668"/>
                  <a:ext cx="2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4" name="Rectangle 1341"/>
                <p:cNvSpPr>
                  <a:spLocks noChangeArrowheads="1"/>
                </p:cNvSpPr>
                <p:nvPr/>
              </p:nvSpPr>
              <p:spPr bwMode="auto">
                <a:xfrm>
                  <a:off x="3675" y="2978"/>
                  <a:ext cx="75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5" name="Rectangle 1342"/>
                <p:cNvSpPr>
                  <a:spLocks noChangeArrowheads="1"/>
                </p:cNvSpPr>
                <p:nvPr/>
              </p:nvSpPr>
              <p:spPr bwMode="auto">
                <a:xfrm>
                  <a:off x="3675" y="2717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6" name="Rectangle 1343"/>
                <p:cNvSpPr>
                  <a:spLocks noChangeArrowheads="1"/>
                </p:cNvSpPr>
                <p:nvPr/>
              </p:nvSpPr>
              <p:spPr bwMode="auto">
                <a:xfrm>
                  <a:off x="3675" y="2753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7" name="Rectangle 1344"/>
                <p:cNvSpPr>
                  <a:spLocks noChangeArrowheads="1"/>
                </p:cNvSpPr>
                <p:nvPr/>
              </p:nvSpPr>
              <p:spPr bwMode="auto">
                <a:xfrm>
                  <a:off x="3675" y="2736"/>
                  <a:ext cx="29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8" name="Rectangle 1345"/>
                <p:cNvSpPr>
                  <a:spLocks noChangeArrowheads="1"/>
                </p:cNvSpPr>
                <p:nvPr/>
              </p:nvSpPr>
              <p:spPr bwMode="auto">
                <a:xfrm>
                  <a:off x="3675" y="2770"/>
                  <a:ext cx="38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9" name="Rectangle 1346"/>
                <p:cNvSpPr>
                  <a:spLocks noChangeArrowheads="1"/>
                </p:cNvSpPr>
                <p:nvPr/>
              </p:nvSpPr>
              <p:spPr bwMode="auto">
                <a:xfrm>
                  <a:off x="3675" y="2786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0" name="Rectangle 1347"/>
                <p:cNvSpPr>
                  <a:spLocks noChangeArrowheads="1"/>
                </p:cNvSpPr>
                <p:nvPr/>
              </p:nvSpPr>
              <p:spPr bwMode="auto">
                <a:xfrm>
                  <a:off x="3675" y="2822"/>
                  <a:ext cx="1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1" name="Rectangle 1348"/>
                <p:cNvSpPr>
                  <a:spLocks noChangeArrowheads="1"/>
                </p:cNvSpPr>
                <p:nvPr/>
              </p:nvSpPr>
              <p:spPr bwMode="auto">
                <a:xfrm>
                  <a:off x="3675" y="2805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2" name="Rectangle 1349"/>
                <p:cNvSpPr>
                  <a:spLocks noChangeArrowheads="1"/>
                </p:cNvSpPr>
                <p:nvPr/>
              </p:nvSpPr>
              <p:spPr bwMode="auto">
                <a:xfrm>
                  <a:off x="3675" y="2838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3" name="Rectangle 1350"/>
                <p:cNvSpPr>
                  <a:spLocks noChangeArrowheads="1"/>
                </p:cNvSpPr>
                <p:nvPr/>
              </p:nvSpPr>
              <p:spPr bwMode="auto">
                <a:xfrm>
                  <a:off x="3675" y="2857"/>
                  <a:ext cx="19" cy="3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4" name="Rectangle 1351"/>
                <p:cNvSpPr>
                  <a:spLocks noChangeArrowheads="1"/>
                </p:cNvSpPr>
                <p:nvPr/>
              </p:nvSpPr>
              <p:spPr bwMode="auto">
                <a:xfrm>
                  <a:off x="3675" y="2890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58" name="Group 1553"/>
              <p:cNvGrpSpPr/>
              <p:nvPr/>
            </p:nvGrpSpPr>
            <p:grpSpPr bwMode="auto">
              <a:xfrm rot="16200000">
                <a:off x="6093700" y="3670800"/>
                <a:ext cx="503238" cy="2711450"/>
                <a:chOff x="3675" y="1294"/>
                <a:chExt cx="317" cy="1708"/>
              </a:xfrm>
            </p:grpSpPr>
            <p:sp>
              <p:nvSpPr>
                <p:cNvPr id="1095" name="Rectangle 1353"/>
                <p:cNvSpPr>
                  <a:spLocks noChangeArrowheads="1"/>
                </p:cNvSpPr>
                <p:nvPr/>
              </p:nvSpPr>
              <p:spPr bwMode="auto">
                <a:xfrm>
                  <a:off x="3675" y="2874"/>
                  <a:ext cx="2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6" name="Rectangle 1354"/>
                <p:cNvSpPr>
                  <a:spLocks noChangeArrowheads="1"/>
                </p:cNvSpPr>
                <p:nvPr/>
              </p:nvSpPr>
              <p:spPr bwMode="auto">
                <a:xfrm>
                  <a:off x="3675" y="2907"/>
                  <a:ext cx="38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7" name="Rectangle 1355"/>
                <p:cNvSpPr>
                  <a:spLocks noChangeArrowheads="1"/>
                </p:cNvSpPr>
                <p:nvPr/>
              </p:nvSpPr>
              <p:spPr bwMode="auto">
                <a:xfrm>
                  <a:off x="3675" y="2926"/>
                  <a:ext cx="19" cy="2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8" name="Rectangle 1356"/>
                <p:cNvSpPr>
                  <a:spLocks noChangeArrowheads="1"/>
                </p:cNvSpPr>
                <p:nvPr/>
              </p:nvSpPr>
              <p:spPr bwMode="auto">
                <a:xfrm>
                  <a:off x="3675" y="2959"/>
                  <a:ext cx="19" cy="5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9" name="Rectangle 1357"/>
                <p:cNvSpPr>
                  <a:spLocks noChangeArrowheads="1"/>
                </p:cNvSpPr>
                <p:nvPr/>
              </p:nvSpPr>
              <p:spPr bwMode="auto">
                <a:xfrm>
                  <a:off x="3675" y="2943"/>
                  <a:ext cx="29" cy="4"/>
                </a:xfrm>
                <a:prstGeom prst="rect">
                  <a:avLst/>
                </a:prstGeom>
                <a:solidFill>
                  <a:srgbClr val="544A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0" name="Rectangle 1358"/>
                <p:cNvSpPr>
                  <a:spLocks noChangeArrowheads="1"/>
                </p:cNvSpPr>
                <p:nvPr/>
              </p:nvSpPr>
              <p:spPr bwMode="auto">
                <a:xfrm>
                  <a:off x="3991" y="1299"/>
                  <a:ext cx="1" cy="1698"/>
                </a:xfrm>
                <a:prstGeom prst="rect">
                  <a:avLst/>
                </a:prstGeom>
                <a:solidFill>
                  <a:srgbClr val="DAB4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1" name="Freeform 1359"/>
                <p:cNvSpPr>
                  <a:spLocks noEditPoints="1"/>
                </p:cNvSpPr>
                <p:nvPr/>
              </p:nvSpPr>
              <p:spPr bwMode="auto">
                <a:xfrm>
                  <a:off x="3976" y="1294"/>
                  <a:ext cx="15" cy="1708"/>
                </a:xfrm>
                <a:custGeom>
                  <a:avLst/>
                  <a:gdLst>
                    <a:gd name="T0" fmla="*/ 6 w 6"/>
                    <a:gd name="T1" fmla="*/ 706 h 720"/>
                    <a:gd name="T2" fmla="*/ 0 w 6"/>
                    <a:gd name="T3" fmla="*/ 691 h 720"/>
                    <a:gd name="T4" fmla="*/ 6 w 6"/>
                    <a:gd name="T5" fmla="*/ 685 h 720"/>
                    <a:gd name="T6" fmla="*/ 6 w 6"/>
                    <a:gd name="T7" fmla="*/ 668 h 720"/>
                    <a:gd name="T8" fmla="*/ 0 w 6"/>
                    <a:gd name="T9" fmla="*/ 662 h 720"/>
                    <a:gd name="T10" fmla="*/ 6 w 6"/>
                    <a:gd name="T11" fmla="*/ 649 h 720"/>
                    <a:gd name="T12" fmla="*/ 0 w 6"/>
                    <a:gd name="T13" fmla="*/ 636 h 720"/>
                    <a:gd name="T14" fmla="*/ 6 w 6"/>
                    <a:gd name="T15" fmla="*/ 629 h 720"/>
                    <a:gd name="T16" fmla="*/ 6 w 6"/>
                    <a:gd name="T17" fmla="*/ 612 h 720"/>
                    <a:gd name="T18" fmla="*/ 0 w 6"/>
                    <a:gd name="T19" fmla="*/ 606 h 720"/>
                    <a:gd name="T20" fmla="*/ 6 w 6"/>
                    <a:gd name="T21" fmla="*/ 594 h 720"/>
                    <a:gd name="T22" fmla="*/ 0 w 6"/>
                    <a:gd name="T23" fmla="*/ 580 h 720"/>
                    <a:gd name="T24" fmla="*/ 6 w 6"/>
                    <a:gd name="T25" fmla="*/ 573 h 720"/>
                    <a:gd name="T26" fmla="*/ 6 w 6"/>
                    <a:gd name="T27" fmla="*/ 556 h 720"/>
                    <a:gd name="T28" fmla="*/ 0 w 6"/>
                    <a:gd name="T29" fmla="*/ 550 h 720"/>
                    <a:gd name="T30" fmla="*/ 6 w 6"/>
                    <a:gd name="T31" fmla="*/ 538 h 720"/>
                    <a:gd name="T32" fmla="*/ 0 w 6"/>
                    <a:gd name="T33" fmla="*/ 524 h 720"/>
                    <a:gd name="T34" fmla="*/ 6 w 6"/>
                    <a:gd name="T35" fmla="*/ 518 h 720"/>
                    <a:gd name="T36" fmla="*/ 6 w 6"/>
                    <a:gd name="T37" fmla="*/ 501 h 720"/>
                    <a:gd name="T38" fmla="*/ 0 w 6"/>
                    <a:gd name="T39" fmla="*/ 494 h 720"/>
                    <a:gd name="T40" fmla="*/ 6 w 6"/>
                    <a:gd name="T41" fmla="*/ 482 h 720"/>
                    <a:gd name="T42" fmla="*/ 0 w 6"/>
                    <a:gd name="T43" fmla="*/ 468 h 720"/>
                    <a:gd name="T44" fmla="*/ 6 w 6"/>
                    <a:gd name="T45" fmla="*/ 461 h 720"/>
                    <a:gd name="T46" fmla="*/ 6 w 6"/>
                    <a:gd name="T47" fmla="*/ 445 h 720"/>
                    <a:gd name="T48" fmla="*/ 0 w 6"/>
                    <a:gd name="T49" fmla="*/ 438 h 720"/>
                    <a:gd name="T50" fmla="*/ 6 w 6"/>
                    <a:gd name="T51" fmla="*/ 426 h 720"/>
                    <a:gd name="T52" fmla="*/ 0 w 6"/>
                    <a:gd name="T53" fmla="*/ 412 h 720"/>
                    <a:gd name="T54" fmla="*/ 6 w 6"/>
                    <a:gd name="T55" fmla="*/ 406 h 720"/>
                    <a:gd name="T56" fmla="*/ 6 w 6"/>
                    <a:gd name="T57" fmla="*/ 389 h 720"/>
                    <a:gd name="T58" fmla="*/ 0 w 6"/>
                    <a:gd name="T59" fmla="*/ 383 h 720"/>
                    <a:gd name="T60" fmla="*/ 6 w 6"/>
                    <a:gd name="T61" fmla="*/ 370 h 720"/>
                    <a:gd name="T62" fmla="*/ 0 w 6"/>
                    <a:gd name="T63" fmla="*/ 356 h 720"/>
                    <a:gd name="T64" fmla="*/ 6 w 6"/>
                    <a:gd name="T65" fmla="*/ 350 h 720"/>
                    <a:gd name="T66" fmla="*/ 6 w 6"/>
                    <a:gd name="T67" fmla="*/ 333 h 720"/>
                    <a:gd name="T68" fmla="*/ 0 w 6"/>
                    <a:gd name="T69" fmla="*/ 327 h 720"/>
                    <a:gd name="T70" fmla="*/ 6 w 6"/>
                    <a:gd name="T71" fmla="*/ 315 h 720"/>
                    <a:gd name="T72" fmla="*/ 0 w 6"/>
                    <a:gd name="T73" fmla="*/ 300 h 720"/>
                    <a:gd name="T74" fmla="*/ 6 w 6"/>
                    <a:gd name="T75" fmla="*/ 294 h 720"/>
                    <a:gd name="T76" fmla="*/ 6 w 6"/>
                    <a:gd name="T77" fmla="*/ 277 h 720"/>
                    <a:gd name="T78" fmla="*/ 0 w 6"/>
                    <a:gd name="T79" fmla="*/ 270 h 720"/>
                    <a:gd name="T80" fmla="*/ 6 w 6"/>
                    <a:gd name="T81" fmla="*/ 259 h 720"/>
                    <a:gd name="T82" fmla="*/ 0 w 6"/>
                    <a:gd name="T83" fmla="*/ 245 h 720"/>
                    <a:gd name="T84" fmla="*/ 6 w 6"/>
                    <a:gd name="T85" fmla="*/ 238 h 720"/>
                    <a:gd name="T86" fmla="*/ 6 w 6"/>
                    <a:gd name="T87" fmla="*/ 222 h 720"/>
                    <a:gd name="T88" fmla="*/ 0 w 6"/>
                    <a:gd name="T89" fmla="*/ 215 h 720"/>
                    <a:gd name="T90" fmla="*/ 6 w 6"/>
                    <a:gd name="T91" fmla="*/ 202 h 720"/>
                    <a:gd name="T92" fmla="*/ 0 w 6"/>
                    <a:gd name="T93" fmla="*/ 189 h 720"/>
                    <a:gd name="T94" fmla="*/ 6 w 6"/>
                    <a:gd name="T95" fmla="*/ 182 h 720"/>
                    <a:gd name="T96" fmla="*/ 6 w 6"/>
                    <a:gd name="T97" fmla="*/ 165 h 720"/>
                    <a:gd name="T98" fmla="*/ 0 w 6"/>
                    <a:gd name="T99" fmla="*/ 159 h 720"/>
                    <a:gd name="T100" fmla="*/ 6 w 6"/>
                    <a:gd name="T101" fmla="*/ 147 h 720"/>
                    <a:gd name="T102" fmla="*/ 0 w 6"/>
                    <a:gd name="T103" fmla="*/ 133 h 720"/>
                    <a:gd name="T104" fmla="*/ 6 w 6"/>
                    <a:gd name="T105" fmla="*/ 127 h 720"/>
                    <a:gd name="T106" fmla="*/ 6 w 6"/>
                    <a:gd name="T107" fmla="*/ 109 h 720"/>
                    <a:gd name="T108" fmla="*/ 0 w 6"/>
                    <a:gd name="T109" fmla="*/ 104 h 720"/>
                    <a:gd name="T110" fmla="*/ 6 w 6"/>
                    <a:gd name="T111" fmla="*/ 91 h 720"/>
                    <a:gd name="T112" fmla="*/ 0 w 6"/>
                    <a:gd name="T113" fmla="*/ 77 h 720"/>
                    <a:gd name="T114" fmla="*/ 6 w 6"/>
                    <a:gd name="T115" fmla="*/ 71 h 720"/>
                    <a:gd name="T116" fmla="*/ 6 w 6"/>
                    <a:gd name="T117" fmla="*/ 54 h 720"/>
                    <a:gd name="T118" fmla="*/ 0 w 6"/>
                    <a:gd name="T119" fmla="*/ 47 h 720"/>
                    <a:gd name="T120" fmla="*/ 6 w 6"/>
                    <a:gd name="T121" fmla="*/ 36 h 720"/>
                    <a:gd name="T122" fmla="*/ 0 w 6"/>
                    <a:gd name="T123" fmla="*/ 21 h 720"/>
                    <a:gd name="T124" fmla="*/ 6 w 6"/>
                    <a:gd name="T125" fmla="*/ 14 h 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" h="720">
                      <a:moveTo>
                        <a:pt x="6" y="710"/>
                      </a:moveTo>
                      <a:cubicBezTo>
                        <a:pt x="0" y="710"/>
                        <a:pt x="0" y="710"/>
                        <a:pt x="0" y="710"/>
                      </a:cubicBezTo>
                      <a:cubicBezTo>
                        <a:pt x="0" y="720"/>
                        <a:pt x="0" y="720"/>
                        <a:pt x="0" y="720"/>
                      </a:cubicBezTo>
                      <a:cubicBezTo>
                        <a:pt x="3" y="720"/>
                        <a:pt x="3" y="720"/>
                        <a:pt x="3" y="720"/>
                      </a:cubicBezTo>
                      <a:cubicBezTo>
                        <a:pt x="4" y="720"/>
                        <a:pt x="5" y="719"/>
                        <a:pt x="6" y="718"/>
                      </a:cubicBezTo>
                      <a:cubicBezTo>
                        <a:pt x="6" y="718"/>
                        <a:pt x="6" y="717"/>
                        <a:pt x="6" y="717"/>
                      </a:cubicBezTo>
                      <a:cubicBezTo>
                        <a:pt x="6" y="710"/>
                        <a:pt x="6" y="710"/>
                        <a:pt x="6" y="710"/>
                      </a:cubicBezTo>
                      <a:moveTo>
                        <a:pt x="6" y="706"/>
                      </a:moveTo>
                      <a:cubicBezTo>
                        <a:pt x="0" y="706"/>
                        <a:pt x="0" y="706"/>
                        <a:pt x="0" y="706"/>
                      </a:cubicBezTo>
                      <a:cubicBezTo>
                        <a:pt x="0" y="709"/>
                        <a:pt x="0" y="709"/>
                        <a:pt x="0" y="709"/>
                      </a:cubicBezTo>
                      <a:cubicBezTo>
                        <a:pt x="6" y="709"/>
                        <a:pt x="6" y="709"/>
                        <a:pt x="6" y="709"/>
                      </a:cubicBezTo>
                      <a:cubicBezTo>
                        <a:pt x="6" y="706"/>
                        <a:pt x="6" y="706"/>
                        <a:pt x="6" y="706"/>
                      </a:cubicBezTo>
                      <a:moveTo>
                        <a:pt x="6" y="701"/>
                      </a:moveTo>
                      <a:cubicBezTo>
                        <a:pt x="0" y="701"/>
                        <a:pt x="0" y="701"/>
                        <a:pt x="0" y="701"/>
                      </a:cubicBezTo>
                      <a:cubicBezTo>
                        <a:pt x="0" y="704"/>
                        <a:pt x="0" y="704"/>
                        <a:pt x="0" y="704"/>
                      </a:cubicBezTo>
                      <a:cubicBezTo>
                        <a:pt x="6" y="704"/>
                        <a:pt x="6" y="704"/>
                        <a:pt x="6" y="704"/>
                      </a:cubicBezTo>
                      <a:cubicBezTo>
                        <a:pt x="6" y="701"/>
                        <a:pt x="6" y="701"/>
                        <a:pt x="6" y="701"/>
                      </a:cubicBezTo>
                      <a:moveTo>
                        <a:pt x="6" y="696"/>
                      </a:moveTo>
                      <a:cubicBezTo>
                        <a:pt x="0" y="696"/>
                        <a:pt x="0" y="696"/>
                        <a:pt x="0" y="696"/>
                      </a:cubicBezTo>
                      <a:cubicBezTo>
                        <a:pt x="0" y="699"/>
                        <a:pt x="0" y="699"/>
                        <a:pt x="0" y="699"/>
                      </a:cubicBezTo>
                      <a:cubicBezTo>
                        <a:pt x="6" y="699"/>
                        <a:pt x="6" y="699"/>
                        <a:pt x="6" y="699"/>
                      </a:cubicBezTo>
                      <a:cubicBezTo>
                        <a:pt x="6" y="696"/>
                        <a:pt x="6" y="696"/>
                        <a:pt x="6" y="696"/>
                      </a:cubicBezTo>
                      <a:moveTo>
                        <a:pt x="6" y="691"/>
                      </a:moveTo>
                      <a:cubicBezTo>
                        <a:pt x="0" y="691"/>
                        <a:pt x="0" y="691"/>
                        <a:pt x="0" y="691"/>
                      </a:cubicBezTo>
                      <a:cubicBezTo>
                        <a:pt x="0" y="694"/>
                        <a:pt x="0" y="694"/>
                        <a:pt x="0" y="694"/>
                      </a:cubicBezTo>
                      <a:cubicBezTo>
                        <a:pt x="6" y="694"/>
                        <a:pt x="6" y="694"/>
                        <a:pt x="6" y="694"/>
                      </a:cubicBezTo>
                      <a:cubicBezTo>
                        <a:pt x="6" y="691"/>
                        <a:pt x="6" y="691"/>
                        <a:pt x="6" y="691"/>
                      </a:cubicBezTo>
                      <a:moveTo>
                        <a:pt x="6" y="687"/>
                      </a:moveTo>
                      <a:cubicBezTo>
                        <a:pt x="0" y="687"/>
                        <a:pt x="0" y="687"/>
                        <a:pt x="0" y="687"/>
                      </a:cubicBezTo>
                      <a:cubicBezTo>
                        <a:pt x="0" y="689"/>
                        <a:pt x="0" y="689"/>
                        <a:pt x="0" y="689"/>
                      </a:cubicBezTo>
                      <a:cubicBezTo>
                        <a:pt x="6" y="689"/>
                        <a:pt x="6" y="689"/>
                        <a:pt x="6" y="689"/>
                      </a:cubicBezTo>
                      <a:cubicBezTo>
                        <a:pt x="6" y="687"/>
                        <a:pt x="6" y="687"/>
                        <a:pt x="6" y="687"/>
                      </a:cubicBezTo>
                      <a:moveTo>
                        <a:pt x="6" y="682"/>
                      </a:moveTo>
                      <a:cubicBezTo>
                        <a:pt x="0" y="682"/>
                        <a:pt x="0" y="682"/>
                        <a:pt x="0" y="682"/>
                      </a:cubicBezTo>
                      <a:cubicBezTo>
                        <a:pt x="0" y="685"/>
                        <a:pt x="0" y="685"/>
                        <a:pt x="0" y="685"/>
                      </a:cubicBezTo>
                      <a:cubicBezTo>
                        <a:pt x="6" y="685"/>
                        <a:pt x="6" y="685"/>
                        <a:pt x="6" y="685"/>
                      </a:cubicBezTo>
                      <a:cubicBezTo>
                        <a:pt x="6" y="682"/>
                        <a:pt x="6" y="682"/>
                        <a:pt x="6" y="682"/>
                      </a:cubicBezTo>
                      <a:moveTo>
                        <a:pt x="6" y="677"/>
                      </a:moveTo>
                      <a:cubicBezTo>
                        <a:pt x="0" y="677"/>
                        <a:pt x="0" y="677"/>
                        <a:pt x="0" y="677"/>
                      </a:cubicBezTo>
                      <a:cubicBezTo>
                        <a:pt x="0" y="681"/>
                        <a:pt x="0" y="681"/>
                        <a:pt x="0" y="681"/>
                      </a:cubicBezTo>
                      <a:cubicBezTo>
                        <a:pt x="6" y="681"/>
                        <a:pt x="6" y="681"/>
                        <a:pt x="6" y="681"/>
                      </a:cubicBezTo>
                      <a:cubicBezTo>
                        <a:pt x="6" y="677"/>
                        <a:pt x="6" y="677"/>
                        <a:pt x="6" y="677"/>
                      </a:cubicBezTo>
                      <a:moveTo>
                        <a:pt x="6" y="673"/>
                      </a:moveTo>
                      <a:cubicBezTo>
                        <a:pt x="0" y="673"/>
                        <a:pt x="0" y="673"/>
                        <a:pt x="0" y="673"/>
                      </a:cubicBezTo>
                      <a:cubicBezTo>
                        <a:pt x="0" y="676"/>
                        <a:pt x="0" y="676"/>
                        <a:pt x="0" y="676"/>
                      </a:cubicBezTo>
                      <a:cubicBezTo>
                        <a:pt x="6" y="676"/>
                        <a:pt x="6" y="676"/>
                        <a:pt x="6" y="676"/>
                      </a:cubicBezTo>
                      <a:cubicBezTo>
                        <a:pt x="6" y="673"/>
                        <a:pt x="6" y="673"/>
                        <a:pt x="6" y="673"/>
                      </a:cubicBezTo>
                      <a:moveTo>
                        <a:pt x="6" y="668"/>
                      </a:moveTo>
                      <a:cubicBezTo>
                        <a:pt x="0" y="668"/>
                        <a:pt x="0" y="668"/>
                        <a:pt x="0" y="668"/>
                      </a:cubicBezTo>
                      <a:cubicBezTo>
                        <a:pt x="0" y="671"/>
                        <a:pt x="0" y="671"/>
                        <a:pt x="0" y="671"/>
                      </a:cubicBezTo>
                      <a:cubicBezTo>
                        <a:pt x="6" y="671"/>
                        <a:pt x="6" y="671"/>
                        <a:pt x="6" y="671"/>
                      </a:cubicBezTo>
                      <a:cubicBezTo>
                        <a:pt x="6" y="668"/>
                        <a:pt x="6" y="668"/>
                        <a:pt x="6" y="668"/>
                      </a:cubicBezTo>
                      <a:moveTo>
                        <a:pt x="6" y="664"/>
                      </a:moveTo>
                      <a:cubicBezTo>
                        <a:pt x="0" y="664"/>
                        <a:pt x="0" y="664"/>
                        <a:pt x="0" y="664"/>
                      </a:cubicBezTo>
                      <a:cubicBezTo>
                        <a:pt x="0" y="666"/>
                        <a:pt x="0" y="666"/>
                        <a:pt x="0" y="666"/>
                      </a:cubicBezTo>
                      <a:cubicBezTo>
                        <a:pt x="6" y="666"/>
                        <a:pt x="6" y="666"/>
                        <a:pt x="6" y="666"/>
                      </a:cubicBezTo>
                      <a:cubicBezTo>
                        <a:pt x="6" y="664"/>
                        <a:pt x="6" y="664"/>
                        <a:pt x="6" y="664"/>
                      </a:cubicBezTo>
                      <a:moveTo>
                        <a:pt x="6" y="659"/>
                      </a:moveTo>
                      <a:cubicBezTo>
                        <a:pt x="0" y="659"/>
                        <a:pt x="0" y="659"/>
                        <a:pt x="0" y="659"/>
                      </a:cubicBezTo>
                      <a:cubicBezTo>
                        <a:pt x="0" y="662"/>
                        <a:pt x="0" y="662"/>
                        <a:pt x="0" y="662"/>
                      </a:cubicBezTo>
                      <a:cubicBezTo>
                        <a:pt x="6" y="662"/>
                        <a:pt x="6" y="662"/>
                        <a:pt x="6" y="662"/>
                      </a:cubicBezTo>
                      <a:cubicBezTo>
                        <a:pt x="6" y="659"/>
                        <a:pt x="6" y="659"/>
                        <a:pt x="6" y="659"/>
                      </a:cubicBezTo>
                      <a:moveTo>
                        <a:pt x="6" y="654"/>
                      </a:moveTo>
                      <a:cubicBezTo>
                        <a:pt x="0" y="654"/>
                        <a:pt x="0" y="654"/>
                        <a:pt x="0" y="654"/>
                      </a:cubicBezTo>
                      <a:cubicBezTo>
                        <a:pt x="0" y="657"/>
                        <a:pt x="0" y="657"/>
                        <a:pt x="0" y="657"/>
                      </a:cubicBezTo>
                      <a:cubicBezTo>
                        <a:pt x="6" y="657"/>
                        <a:pt x="6" y="657"/>
                        <a:pt x="6" y="657"/>
                      </a:cubicBezTo>
                      <a:cubicBezTo>
                        <a:pt x="6" y="654"/>
                        <a:pt x="6" y="654"/>
                        <a:pt x="6" y="654"/>
                      </a:cubicBezTo>
                      <a:moveTo>
                        <a:pt x="6" y="649"/>
                      </a:moveTo>
                      <a:cubicBezTo>
                        <a:pt x="0" y="649"/>
                        <a:pt x="0" y="649"/>
                        <a:pt x="0" y="649"/>
                      </a:cubicBezTo>
                      <a:cubicBezTo>
                        <a:pt x="0" y="652"/>
                        <a:pt x="0" y="652"/>
                        <a:pt x="0" y="652"/>
                      </a:cubicBezTo>
                      <a:cubicBezTo>
                        <a:pt x="6" y="652"/>
                        <a:pt x="6" y="652"/>
                        <a:pt x="6" y="652"/>
                      </a:cubicBezTo>
                      <a:cubicBezTo>
                        <a:pt x="6" y="649"/>
                        <a:pt x="6" y="649"/>
                        <a:pt x="6" y="649"/>
                      </a:cubicBezTo>
                      <a:moveTo>
                        <a:pt x="6" y="645"/>
                      </a:moveTo>
                      <a:cubicBezTo>
                        <a:pt x="0" y="645"/>
                        <a:pt x="0" y="645"/>
                        <a:pt x="0" y="645"/>
                      </a:cubicBezTo>
                      <a:cubicBezTo>
                        <a:pt x="0" y="648"/>
                        <a:pt x="0" y="648"/>
                        <a:pt x="0" y="648"/>
                      </a:cubicBezTo>
                      <a:cubicBezTo>
                        <a:pt x="6" y="648"/>
                        <a:pt x="6" y="648"/>
                        <a:pt x="6" y="648"/>
                      </a:cubicBezTo>
                      <a:cubicBezTo>
                        <a:pt x="6" y="645"/>
                        <a:pt x="6" y="645"/>
                        <a:pt x="6" y="645"/>
                      </a:cubicBezTo>
                      <a:moveTo>
                        <a:pt x="6" y="641"/>
                      </a:moveTo>
                      <a:cubicBezTo>
                        <a:pt x="0" y="641"/>
                        <a:pt x="0" y="641"/>
                        <a:pt x="0" y="641"/>
                      </a:cubicBezTo>
                      <a:cubicBezTo>
                        <a:pt x="0" y="643"/>
                        <a:pt x="0" y="643"/>
                        <a:pt x="0" y="643"/>
                      </a:cubicBezTo>
                      <a:cubicBezTo>
                        <a:pt x="6" y="643"/>
                        <a:pt x="6" y="643"/>
                        <a:pt x="6" y="643"/>
                      </a:cubicBezTo>
                      <a:cubicBezTo>
                        <a:pt x="6" y="641"/>
                        <a:pt x="6" y="641"/>
                        <a:pt x="6" y="641"/>
                      </a:cubicBezTo>
                      <a:moveTo>
                        <a:pt x="6" y="636"/>
                      </a:moveTo>
                      <a:cubicBezTo>
                        <a:pt x="0" y="636"/>
                        <a:pt x="0" y="636"/>
                        <a:pt x="0" y="636"/>
                      </a:cubicBezTo>
                      <a:cubicBezTo>
                        <a:pt x="0" y="639"/>
                        <a:pt x="0" y="639"/>
                        <a:pt x="0" y="639"/>
                      </a:cubicBezTo>
                      <a:cubicBezTo>
                        <a:pt x="6" y="639"/>
                        <a:pt x="6" y="639"/>
                        <a:pt x="6" y="639"/>
                      </a:cubicBezTo>
                      <a:cubicBezTo>
                        <a:pt x="6" y="636"/>
                        <a:pt x="6" y="636"/>
                        <a:pt x="6" y="636"/>
                      </a:cubicBezTo>
                      <a:moveTo>
                        <a:pt x="6" y="631"/>
                      </a:moveTo>
                      <a:cubicBezTo>
                        <a:pt x="0" y="631"/>
                        <a:pt x="0" y="631"/>
                        <a:pt x="0" y="631"/>
                      </a:cubicBezTo>
                      <a:cubicBezTo>
                        <a:pt x="0" y="634"/>
                        <a:pt x="0" y="634"/>
                        <a:pt x="0" y="634"/>
                      </a:cubicBezTo>
                      <a:cubicBezTo>
                        <a:pt x="6" y="634"/>
                        <a:pt x="6" y="634"/>
                        <a:pt x="6" y="634"/>
                      </a:cubicBezTo>
                      <a:cubicBezTo>
                        <a:pt x="6" y="631"/>
                        <a:pt x="6" y="631"/>
                        <a:pt x="6" y="631"/>
                      </a:cubicBezTo>
                      <a:moveTo>
                        <a:pt x="6" y="626"/>
                      </a:moveTo>
                      <a:cubicBezTo>
                        <a:pt x="0" y="626"/>
                        <a:pt x="0" y="626"/>
                        <a:pt x="0" y="626"/>
                      </a:cubicBezTo>
                      <a:cubicBezTo>
                        <a:pt x="0" y="629"/>
                        <a:pt x="0" y="629"/>
                        <a:pt x="0" y="629"/>
                      </a:cubicBezTo>
                      <a:cubicBezTo>
                        <a:pt x="6" y="629"/>
                        <a:pt x="6" y="629"/>
                        <a:pt x="6" y="629"/>
                      </a:cubicBezTo>
                      <a:cubicBezTo>
                        <a:pt x="6" y="626"/>
                        <a:pt x="6" y="626"/>
                        <a:pt x="6" y="626"/>
                      </a:cubicBezTo>
                      <a:moveTo>
                        <a:pt x="6" y="621"/>
                      </a:moveTo>
                      <a:cubicBezTo>
                        <a:pt x="0" y="621"/>
                        <a:pt x="0" y="621"/>
                        <a:pt x="0" y="621"/>
                      </a:cubicBezTo>
                      <a:cubicBezTo>
                        <a:pt x="0" y="624"/>
                        <a:pt x="0" y="624"/>
                        <a:pt x="0" y="624"/>
                      </a:cubicBezTo>
                      <a:cubicBezTo>
                        <a:pt x="6" y="624"/>
                        <a:pt x="6" y="624"/>
                        <a:pt x="6" y="624"/>
                      </a:cubicBezTo>
                      <a:cubicBezTo>
                        <a:pt x="6" y="621"/>
                        <a:pt x="6" y="621"/>
                        <a:pt x="6" y="621"/>
                      </a:cubicBezTo>
                      <a:moveTo>
                        <a:pt x="6" y="617"/>
                      </a:moveTo>
                      <a:cubicBezTo>
                        <a:pt x="0" y="617"/>
                        <a:pt x="0" y="617"/>
                        <a:pt x="0" y="617"/>
                      </a:cubicBezTo>
                      <a:cubicBezTo>
                        <a:pt x="0" y="619"/>
                        <a:pt x="0" y="619"/>
                        <a:pt x="0" y="619"/>
                      </a:cubicBezTo>
                      <a:cubicBezTo>
                        <a:pt x="6" y="619"/>
                        <a:pt x="6" y="619"/>
                        <a:pt x="6" y="619"/>
                      </a:cubicBezTo>
                      <a:cubicBezTo>
                        <a:pt x="6" y="617"/>
                        <a:pt x="6" y="617"/>
                        <a:pt x="6" y="617"/>
                      </a:cubicBezTo>
                      <a:moveTo>
                        <a:pt x="6" y="612"/>
                      </a:moveTo>
                      <a:cubicBezTo>
                        <a:pt x="0" y="612"/>
                        <a:pt x="0" y="612"/>
                        <a:pt x="0" y="612"/>
                      </a:cubicBezTo>
                      <a:cubicBezTo>
                        <a:pt x="0" y="616"/>
                        <a:pt x="0" y="616"/>
                        <a:pt x="0" y="616"/>
                      </a:cubicBezTo>
                      <a:cubicBezTo>
                        <a:pt x="6" y="616"/>
                        <a:pt x="6" y="616"/>
                        <a:pt x="6" y="616"/>
                      </a:cubicBezTo>
                      <a:cubicBezTo>
                        <a:pt x="6" y="612"/>
                        <a:pt x="6" y="612"/>
                        <a:pt x="6" y="612"/>
                      </a:cubicBezTo>
                      <a:moveTo>
                        <a:pt x="6" y="608"/>
                      </a:moveTo>
                      <a:cubicBezTo>
                        <a:pt x="0" y="608"/>
                        <a:pt x="0" y="608"/>
                        <a:pt x="0" y="608"/>
                      </a:cubicBezTo>
                      <a:cubicBezTo>
                        <a:pt x="0" y="611"/>
                        <a:pt x="0" y="611"/>
                        <a:pt x="0" y="611"/>
                      </a:cubicBezTo>
                      <a:cubicBezTo>
                        <a:pt x="6" y="611"/>
                        <a:pt x="6" y="611"/>
                        <a:pt x="6" y="611"/>
                      </a:cubicBezTo>
                      <a:cubicBezTo>
                        <a:pt x="6" y="608"/>
                        <a:pt x="6" y="608"/>
                        <a:pt x="6" y="608"/>
                      </a:cubicBezTo>
                      <a:moveTo>
                        <a:pt x="6" y="603"/>
                      </a:moveTo>
                      <a:cubicBezTo>
                        <a:pt x="0" y="603"/>
                        <a:pt x="0" y="603"/>
                        <a:pt x="0" y="603"/>
                      </a:cubicBezTo>
                      <a:cubicBezTo>
                        <a:pt x="0" y="606"/>
                        <a:pt x="0" y="606"/>
                        <a:pt x="0" y="606"/>
                      </a:cubicBezTo>
                      <a:cubicBezTo>
                        <a:pt x="6" y="606"/>
                        <a:pt x="6" y="606"/>
                        <a:pt x="6" y="606"/>
                      </a:cubicBezTo>
                      <a:cubicBezTo>
                        <a:pt x="6" y="603"/>
                        <a:pt x="6" y="603"/>
                        <a:pt x="6" y="603"/>
                      </a:cubicBezTo>
                      <a:moveTo>
                        <a:pt x="6" y="598"/>
                      </a:moveTo>
                      <a:cubicBezTo>
                        <a:pt x="0" y="598"/>
                        <a:pt x="0" y="598"/>
                        <a:pt x="0" y="598"/>
                      </a:cubicBezTo>
                      <a:cubicBezTo>
                        <a:pt x="0" y="601"/>
                        <a:pt x="0" y="601"/>
                        <a:pt x="0" y="601"/>
                      </a:cubicBezTo>
                      <a:cubicBezTo>
                        <a:pt x="6" y="601"/>
                        <a:pt x="6" y="601"/>
                        <a:pt x="6" y="601"/>
                      </a:cubicBezTo>
                      <a:cubicBezTo>
                        <a:pt x="6" y="598"/>
                        <a:pt x="6" y="598"/>
                        <a:pt x="6" y="598"/>
                      </a:cubicBezTo>
                      <a:moveTo>
                        <a:pt x="6" y="594"/>
                      </a:moveTo>
                      <a:cubicBezTo>
                        <a:pt x="0" y="594"/>
                        <a:pt x="0" y="594"/>
                        <a:pt x="0" y="594"/>
                      </a:cubicBezTo>
                      <a:cubicBezTo>
                        <a:pt x="0" y="596"/>
                        <a:pt x="0" y="596"/>
                        <a:pt x="0" y="596"/>
                      </a:cubicBezTo>
                      <a:cubicBezTo>
                        <a:pt x="6" y="596"/>
                        <a:pt x="6" y="596"/>
                        <a:pt x="6" y="596"/>
                      </a:cubicBezTo>
                      <a:cubicBezTo>
                        <a:pt x="6" y="594"/>
                        <a:pt x="6" y="594"/>
                        <a:pt x="6" y="594"/>
                      </a:cubicBezTo>
                      <a:moveTo>
                        <a:pt x="6" y="589"/>
                      </a:moveTo>
                      <a:cubicBezTo>
                        <a:pt x="0" y="589"/>
                        <a:pt x="0" y="589"/>
                        <a:pt x="0" y="589"/>
                      </a:cubicBezTo>
                      <a:cubicBezTo>
                        <a:pt x="0" y="592"/>
                        <a:pt x="0" y="592"/>
                        <a:pt x="0" y="592"/>
                      </a:cubicBezTo>
                      <a:cubicBezTo>
                        <a:pt x="6" y="592"/>
                        <a:pt x="6" y="592"/>
                        <a:pt x="6" y="592"/>
                      </a:cubicBezTo>
                      <a:cubicBezTo>
                        <a:pt x="6" y="589"/>
                        <a:pt x="6" y="589"/>
                        <a:pt x="6" y="589"/>
                      </a:cubicBezTo>
                      <a:moveTo>
                        <a:pt x="6" y="584"/>
                      </a:moveTo>
                      <a:cubicBezTo>
                        <a:pt x="0" y="584"/>
                        <a:pt x="0" y="584"/>
                        <a:pt x="0" y="584"/>
                      </a:cubicBezTo>
                      <a:cubicBezTo>
                        <a:pt x="0" y="587"/>
                        <a:pt x="0" y="587"/>
                        <a:pt x="0" y="587"/>
                      </a:cubicBezTo>
                      <a:cubicBezTo>
                        <a:pt x="6" y="587"/>
                        <a:pt x="6" y="587"/>
                        <a:pt x="6" y="587"/>
                      </a:cubicBezTo>
                      <a:cubicBezTo>
                        <a:pt x="6" y="584"/>
                        <a:pt x="6" y="584"/>
                        <a:pt x="6" y="584"/>
                      </a:cubicBezTo>
                      <a:moveTo>
                        <a:pt x="6" y="580"/>
                      </a:moveTo>
                      <a:cubicBezTo>
                        <a:pt x="0" y="580"/>
                        <a:pt x="0" y="580"/>
                        <a:pt x="0" y="580"/>
                      </a:cubicBezTo>
                      <a:cubicBezTo>
                        <a:pt x="0" y="583"/>
                        <a:pt x="0" y="583"/>
                        <a:pt x="0" y="583"/>
                      </a:cubicBezTo>
                      <a:cubicBezTo>
                        <a:pt x="6" y="583"/>
                        <a:pt x="6" y="583"/>
                        <a:pt x="6" y="583"/>
                      </a:cubicBezTo>
                      <a:cubicBezTo>
                        <a:pt x="6" y="580"/>
                        <a:pt x="6" y="580"/>
                        <a:pt x="6" y="580"/>
                      </a:cubicBezTo>
                      <a:moveTo>
                        <a:pt x="6" y="575"/>
                      </a:moveTo>
                      <a:cubicBezTo>
                        <a:pt x="0" y="575"/>
                        <a:pt x="0" y="575"/>
                        <a:pt x="0" y="575"/>
                      </a:cubicBezTo>
                      <a:cubicBezTo>
                        <a:pt x="0" y="578"/>
                        <a:pt x="0" y="578"/>
                        <a:pt x="0" y="578"/>
                      </a:cubicBezTo>
                      <a:cubicBezTo>
                        <a:pt x="6" y="578"/>
                        <a:pt x="6" y="578"/>
                        <a:pt x="6" y="578"/>
                      </a:cubicBezTo>
                      <a:cubicBezTo>
                        <a:pt x="6" y="575"/>
                        <a:pt x="6" y="575"/>
                        <a:pt x="6" y="575"/>
                      </a:cubicBezTo>
                      <a:moveTo>
                        <a:pt x="6" y="571"/>
                      </a:moveTo>
                      <a:cubicBezTo>
                        <a:pt x="0" y="571"/>
                        <a:pt x="0" y="571"/>
                        <a:pt x="0" y="571"/>
                      </a:cubicBezTo>
                      <a:cubicBezTo>
                        <a:pt x="0" y="573"/>
                        <a:pt x="0" y="573"/>
                        <a:pt x="0" y="573"/>
                      </a:cubicBezTo>
                      <a:cubicBezTo>
                        <a:pt x="6" y="573"/>
                        <a:pt x="6" y="573"/>
                        <a:pt x="6" y="573"/>
                      </a:cubicBezTo>
                      <a:cubicBezTo>
                        <a:pt x="6" y="571"/>
                        <a:pt x="6" y="571"/>
                        <a:pt x="6" y="571"/>
                      </a:cubicBezTo>
                      <a:moveTo>
                        <a:pt x="6" y="566"/>
                      </a:moveTo>
                      <a:cubicBezTo>
                        <a:pt x="0" y="566"/>
                        <a:pt x="0" y="566"/>
                        <a:pt x="0" y="566"/>
                      </a:cubicBezTo>
                      <a:cubicBezTo>
                        <a:pt x="0" y="569"/>
                        <a:pt x="0" y="569"/>
                        <a:pt x="0" y="569"/>
                      </a:cubicBezTo>
                      <a:cubicBezTo>
                        <a:pt x="6" y="569"/>
                        <a:pt x="6" y="569"/>
                        <a:pt x="6" y="569"/>
                      </a:cubicBezTo>
                      <a:cubicBezTo>
                        <a:pt x="6" y="566"/>
                        <a:pt x="6" y="566"/>
                        <a:pt x="6" y="566"/>
                      </a:cubicBezTo>
                      <a:moveTo>
                        <a:pt x="6" y="561"/>
                      </a:moveTo>
                      <a:cubicBezTo>
                        <a:pt x="0" y="561"/>
                        <a:pt x="0" y="561"/>
                        <a:pt x="0" y="561"/>
                      </a:cubicBezTo>
                      <a:cubicBezTo>
                        <a:pt x="0" y="564"/>
                        <a:pt x="0" y="564"/>
                        <a:pt x="0" y="564"/>
                      </a:cubicBezTo>
                      <a:cubicBezTo>
                        <a:pt x="6" y="564"/>
                        <a:pt x="6" y="564"/>
                        <a:pt x="6" y="564"/>
                      </a:cubicBezTo>
                      <a:cubicBezTo>
                        <a:pt x="6" y="561"/>
                        <a:pt x="6" y="561"/>
                        <a:pt x="6" y="561"/>
                      </a:cubicBezTo>
                      <a:moveTo>
                        <a:pt x="6" y="556"/>
                      </a:moveTo>
                      <a:cubicBezTo>
                        <a:pt x="0" y="556"/>
                        <a:pt x="0" y="556"/>
                        <a:pt x="0" y="556"/>
                      </a:cubicBezTo>
                      <a:cubicBezTo>
                        <a:pt x="0" y="559"/>
                        <a:pt x="0" y="559"/>
                        <a:pt x="0" y="559"/>
                      </a:cubicBezTo>
                      <a:cubicBezTo>
                        <a:pt x="6" y="559"/>
                        <a:pt x="6" y="559"/>
                        <a:pt x="6" y="559"/>
                      </a:cubicBezTo>
                      <a:cubicBezTo>
                        <a:pt x="6" y="556"/>
                        <a:pt x="6" y="556"/>
                        <a:pt x="6" y="556"/>
                      </a:cubicBezTo>
                      <a:moveTo>
                        <a:pt x="6" y="551"/>
                      </a:moveTo>
                      <a:cubicBezTo>
                        <a:pt x="0" y="551"/>
                        <a:pt x="0" y="551"/>
                        <a:pt x="0" y="551"/>
                      </a:cubicBezTo>
                      <a:cubicBezTo>
                        <a:pt x="0" y="554"/>
                        <a:pt x="0" y="554"/>
                        <a:pt x="0" y="554"/>
                      </a:cubicBezTo>
                      <a:cubicBezTo>
                        <a:pt x="6" y="554"/>
                        <a:pt x="6" y="554"/>
                        <a:pt x="6" y="554"/>
                      </a:cubicBezTo>
                      <a:cubicBezTo>
                        <a:pt x="6" y="551"/>
                        <a:pt x="6" y="551"/>
                        <a:pt x="6" y="551"/>
                      </a:cubicBezTo>
                      <a:moveTo>
                        <a:pt x="6" y="547"/>
                      </a:moveTo>
                      <a:cubicBezTo>
                        <a:pt x="0" y="547"/>
                        <a:pt x="0" y="547"/>
                        <a:pt x="0" y="547"/>
                      </a:cubicBezTo>
                      <a:cubicBezTo>
                        <a:pt x="0" y="550"/>
                        <a:pt x="0" y="550"/>
                        <a:pt x="0" y="550"/>
                      </a:cubicBezTo>
                      <a:cubicBezTo>
                        <a:pt x="6" y="550"/>
                        <a:pt x="6" y="550"/>
                        <a:pt x="6" y="550"/>
                      </a:cubicBezTo>
                      <a:cubicBezTo>
                        <a:pt x="6" y="547"/>
                        <a:pt x="6" y="547"/>
                        <a:pt x="6" y="547"/>
                      </a:cubicBezTo>
                      <a:moveTo>
                        <a:pt x="6" y="543"/>
                      </a:moveTo>
                      <a:cubicBezTo>
                        <a:pt x="0" y="543"/>
                        <a:pt x="0" y="543"/>
                        <a:pt x="0" y="543"/>
                      </a:cubicBezTo>
                      <a:cubicBezTo>
                        <a:pt x="0" y="546"/>
                        <a:pt x="0" y="546"/>
                        <a:pt x="0" y="546"/>
                      </a:cubicBezTo>
                      <a:cubicBezTo>
                        <a:pt x="6" y="546"/>
                        <a:pt x="6" y="546"/>
                        <a:pt x="6" y="546"/>
                      </a:cubicBezTo>
                      <a:cubicBezTo>
                        <a:pt x="6" y="543"/>
                        <a:pt x="6" y="543"/>
                        <a:pt x="6" y="543"/>
                      </a:cubicBezTo>
                      <a:moveTo>
                        <a:pt x="6" y="538"/>
                      </a:moveTo>
                      <a:cubicBezTo>
                        <a:pt x="0" y="538"/>
                        <a:pt x="0" y="538"/>
                        <a:pt x="0" y="538"/>
                      </a:cubicBezTo>
                      <a:cubicBezTo>
                        <a:pt x="0" y="541"/>
                        <a:pt x="0" y="541"/>
                        <a:pt x="0" y="541"/>
                      </a:cubicBezTo>
                      <a:cubicBezTo>
                        <a:pt x="6" y="541"/>
                        <a:pt x="6" y="541"/>
                        <a:pt x="6" y="541"/>
                      </a:cubicBezTo>
                      <a:cubicBezTo>
                        <a:pt x="6" y="538"/>
                        <a:pt x="6" y="538"/>
                        <a:pt x="6" y="538"/>
                      </a:cubicBezTo>
                      <a:moveTo>
                        <a:pt x="6" y="533"/>
                      </a:moveTo>
                      <a:cubicBezTo>
                        <a:pt x="0" y="533"/>
                        <a:pt x="0" y="533"/>
                        <a:pt x="0" y="533"/>
                      </a:cubicBezTo>
                      <a:cubicBezTo>
                        <a:pt x="0" y="536"/>
                        <a:pt x="0" y="536"/>
                        <a:pt x="0" y="536"/>
                      </a:cubicBezTo>
                      <a:cubicBezTo>
                        <a:pt x="6" y="536"/>
                        <a:pt x="6" y="536"/>
                        <a:pt x="6" y="536"/>
                      </a:cubicBezTo>
                      <a:cubicBezTo>
                        <a:pt x="6" y="533"/>
                        <a:pt x="6" y="533"/>
                        <a:pt x="6" y="533"/>
                      </a:cubicBezTo>
                      <a:moveTo>
                        <a:pt x="6" y="528"/>
                      </a:moveTo>
                      <a:cubicBezTo>
                        <a:pt x="0" y="528"/>
                        <a:pt x="0" y="528"/>
                        <a:pt x="0" y="528"/>
                      </a:cubicBezTo>
                      <a:cubicBezTo>
                        <a:pt x="0" y="531"/>
                        <a:pt x="0" y="531"/>
                        <a:pt x="0" y="531"/>
                      </a:cubicBezTo>
                      <a:cubicBezTo>
                        <a:pt x="6" y="531"/>
                        <a:pt x="6" y="531"/>
                        <a:pt x="6" y="531"/>
                      </a:cubicBezTo>
                      <a:cubicBezTo>
                        <a:pt x="6" y="528"/>
                        <a:pt x="6" y="528"/>
                        <a:pt x="6" y="528"/>
                      </a:cubicBezTo>
                      <a:moveTo>
                        <a:pt x="6" y="524"/>
                      </a:moveTo>
                      <a:cubicBezTo>
                        <a:pt x="0" y="524"/>
                        <a:pt x="0" y="524"/>
                        <a:pt x="0" y="524"/>
                      </a:cubicBezTo>
                      <a:cubicBezTo>
                        <a:pt x="0" y="526"/>
                        <a:pt x="0" y="526"/>
                        <a:pt x="0" y="526"/>
                      </a:cubicBezTo>
                      <a:cubicBezTo>
                        <a:pt x="6" y="526"/>
                        <a:pt x="6" y="526"/>
                        <a:pt x="6" y="526"/>
                      </a:cubicBezTo>
                      <a:cubicBezTo>
                        <a:pt x="6" y="524"/>
                        <a:pt x="6" y="524"/>
                        <a:pt x="6" y="524"/>
                      </a:cubicBezTo>
                      <a:moveTo>
                        <a:pt x="6" y="519"/>
                      </a:moveTo>
                      <a:cubicBezTo>
                        <a:pt x="0" y="519"/>
                        <a:pt x="0" y="519"/>
                        <a:pt x="0" y="519"/>
                      </a:cubicBezTo>
                      <a:cubicBezTo>
                        <a:pt x="0" y="522"/>
                        <a:pt x="0" y="522"/>
                        <a:pt x="0" y="522"/>
                      </a:cubicBezTo>
                      <a:cubicBezTo>
                        <a:pt x="6" y="522"/>
                        <a:pt x="6" y="522"/>
                        <a:pt x="6" y="522"/>
                      </a:cubicBezTo>
                      <a:cubicBezTo>
                        <a:pt x="6" y="519"/>
                        <a:pt x="6" y="519"/>
                        <a:pt x="6" y="519"/>
                      </a:cubicBezTo>
                      <a:moveTo>
                        <a:pt x="6" y="515"/>
                      </a:moveTo>
                      <a:cubicBezTo>
                        <a:pt x="0" y="515"/>
                        <a:pt x="0" y="515"/>
                        <a:pt x="0" y="515"/>
                      </a:cubicBezTo>
                      <a:cubicBezTo>
                        <a:pt x="0" y="518"/>
                        <a:pt x="0" y="518"/>
                        <a:pt x="0" y="518"/>
                      </a:cubicBezTo>
                      <a:cubicBezTo>
                        <a:pt x="6" y="518"/>
                        <a:pt x="6" y="518"/>
                        <a:pt x="6" y="518"/>
                      </a:cubicBezTo>
                      <a:cubicBezTo>
                        <a:pt x="6" y="515"/>
                        <a:pt x="6" y="515"/>
                        <a:pt x="6" y="515"/>
                      </a:cubicBezTo>
                      <a:moveTo>
                        <a:pt x="6" y="510"/>
                      </a:moveTo>
                      <a:cubicBezTo>
                        <a:pt x="0" y="510"/>
                        <a:pt x="0" y="510"/>
                        <a:pt x="0" y="510"/>
                      </a:cubicBezTo>
                      <a:cubicBezTo>
                        <a:pt x="0" y="513"/>
                        <a:pt x="0" y="513"/>
                        <a:pt x="0" y="513"/>
                      </a:cubicBezTo>
                      <a:cubicBezTo>
                        <a:pt x="6" y="513"/>
                        <a:pt x="6" y="513"/>
                        <a:pt x="6" y="513"/>
                      </a:cubicBezTo>
                      <a:cubicBezTo>
                        <a:pt x="6" y="510"/>
                        <a:pt x="6" y="510"/>
                        <a:pt x="6" y="510"/>
                      </a:cubicBezTo>
                      <a:moveTo>
                        <a:pt x="6" y="505"/>
                      </a:moveTo>
                      <a:cubicBezTo>
                        <a:pt x="0" y="505"/>
                        <a:pt x="0" y="505"/>
                        <a:pt x="0" y="505"/>
                      </a:cubicBezTo>
                      <a:cubicBezTo>
                        <a:pt x="0" y="508"/>
                        <a:pt x="0" y="508"/>
                        <a:pt x="0" y="508"/>
                      </a:cubicBezTo>
                      <a:cubicBezTo>
                        <a:pt x="6" y="508"/>
                        <a:pt x="6" y="508"/>
                        <a:pt x="6" y="508"/>
                      </a:cubicBezTo>
                      <a:cubicBezTo>
                        <a:pt x="6" y="505"/>
                        <a:pt x="6" y="505"/>
                        <a:pt x="6" y="505"/>
                      </a:cubicBezTo>
                      <a:moveTo>
                        <a:pt x="6" y="501"/>
                      </a:moveTo>
                      <a:cubicBezTo>
                        <a:pt x="0" y="501"/>
                        <a:pt x="0" y="501"/>
                        <a:pt x="0" y="501"/>
                      </a:cubicBezTo>
                      <a:cubicBezTo>
                        <a:pt x="0" y="503"/>
                        <a:pt x="0" y="503"/>
                        <a:pt x="0" y="503"/>
                      </a:cubicBezTo>
                      <a:cubicBezTo>
                        <a:pt x="6" y="503"/>
                        <a:pt x="6" y="503"/>
                        <a:pt x="6" y="503"/>
                      </a:cubicBezTo>
                      <a:cubicBezTo>
                        <a:pt x="6" y="501"/>
                        <a:pt x="6" y="501"/>
                        <a:pt x="6" y="501"/>
                      </a:cubicBezTo>
                      <a:moveTo>
                        <a:pt x="6" y="496"/>
                      </a:moveTo>
                      <a:cubicBezTo>
                        <a:pt x="0" y="496"/>
                        <a:pt x="0" y="496"/>
                        <a:pt x="0" y="496"/>
                      </a:cubicBezTo>
                      <a:cubicBezTo>
                        <a:pt x="0" y="499"/>
                        <a:pt x="0" y="499"/>
                        <a:pt x="0" y="499"/>
                      </a:cubicBezTo>
                      <a:cubicBezTo>
                        <a:pt x="6" y="499"/>
                        <a:pt x="6" y="499"/>
                        <a:pt x="6" y="499"/>
                      </a:cubicBezTo>
                      <a:cubicBezTo>
                        <a:pt x="6" y="496"/>
                        <a:pt x="6" y="496"/>
                        <a:pt x="6" y="496"/>
                      </a:cubicBezTo>
                      <a:moveTo>
                        <a:pt x="6" y="491"/>
                      </a:moveTo>
                      <a:cubicBezTo>
                        <a:pt x="0" y="491"/>
                        <a:pt x="0" y="491"/>
                        <a:pt x="0" y="491"/>
                      </a:cubicBezTo>
                      <a:cubicBezTo>
                        <a:pt x="0" y="494"/>
                        <a:pt x="0" y="494"/>
                        <a:pt x="0" y="494"/>
                      </a:cubicBezTo>
                      <a:cubicBezTo>
                        <a:pt x="6" y="494"/>
                        <a:pt x="6" y="494"/>
                        <a:pt x="6" y="494"/>
                      </a:cubicBezTo>
                      <a:cubicBezTo>
                        <a:pt x="6" y="491"/>
                        <a:pt x="6" y="491"/>
                        <a:pt x="6" y="491"/>
                      </a:cubicBezTo>
                      <a:moveTo>
                        <a:pt x="6" y="486"/>
                      </a:moveTo>
                      <a:cubicBezTo>
                        <a:pt x="0" y="486"/>
                        <a:pt x="0" y="486"/>
                        <a:pt x="0" y="486"/>
                      </a:cubicBezTo>
                      <a:cubicBezTo>
                        <a:pt x="0" y="490"/>
                        <a:pt x="0" y="490"/>
                        <a:pt x="0" y="490"/>
                      </a:cubicBezTo>
                      <a:cubicBezTo>
                        <a:pt x="6" y="490"/>
                        <a:pt x="6" y="490"/>
                        <a:pt x="6" y="490"/>
                      </a:cubicBezTo>
                      <a:cubicBezTo>
                        <a:pt x="6" y="486"/>
                        <a:pt x="6" y="486"/>
                        <a:pt x="6" y="486"/>
                      </a:cubicBezTo>
                      <a:moveTo>
                        <a:pt x="6" y="482"/>
                      </a:moveTo>
                      <a:cubicBezTo>
                        <a:pt x="0" y="482"/>
                        <a:pt x="0" y="482"/>
                        <a:pt x="0" y="482"/>
                      </a:cubicBezTo>
                      <a:cubicBezTo>
                        <a:pt x="0" y="485"/>
                        <a:pt x="0" y="485"/>
                        <a:pt x="0" y="485"/>
                      </a:cubicBezTo>
                      <a:cubicBezTo>
                        <a:pt x="6" y="485"/>
                        <a:pt x="6" y="485"/>
                        <a:pt x="6" y="485"/>
                      </a:cubicBezTo>
                      <a:cubicBezTo>
                        <a:pt x="6" y="482"/>
                        <a:pt x="6" y="482"/>
                        <a:pt x="6" y="482"/>
                      </a:cubicBezTo>
                      <a:moveTo>
                        <a:pt x="6" y="478"/>
                      </a:moveTo>
                      <a:cubicBezTo>
                        <a:pt x="0" y="478"/>
                        <a:pt x="0" y="478"/>
                        <a:pt x="0" y="478"/>
                      </a:cubicBezTo>
                      <a:cubicBezTo>
                        <a:pt x="0" y="480"/>
                        <a:pt x="0" y="480"/>
                        <a:pt x="0" y="480"/>
                      </a:cubicBezTo>
                      <a:cubicBezTo>
                        <a:pt x="6" y="480"/>
                        <a:pt x="6" y="480"/>
                        <a:pt x="6" y="480"/>
                      </a:cubicBezTo>
                      <a:cubicBezTo>
                        <a:pt x="6" y="478"/>
                        <a:pt x="6" y="478"/>
                        <a:pt x="6" y="478"/>
                      </a:cubicBezTo>
                      <a:moveTo>
                        <a:pt x="6" y="473"/>
                      </a:moveTo>
                      <a:cubicBezTo>
                        <a:pt x="0" y="473"/>
                        <a:pt x="0" y="473"/>
                        <a:pt x="0" y="473"/>
                      </a:cubicBezTo>
                      <a:cubicBezTo>
                        <a:pt x="0" y="476"/>
                        <a:pt x="0" y="476"/>
                        <a:pt x="0" y="476"/>
                      </a:cubicBezTo>
                      <a:cubicBezTo>
                        <a:pt x="6" y="476"/>
                        <a:pt x="6" y="476"/>
                        <a:pt x="6" y="476"/>
                      </a:cubicBezTo>
                      <a:cubicBezTo>
                        <a:pt x="6" y="473"/>
                        <a:pt x="6" y="473"/>
                        <a:pt x="6" y="473"/>
                      </a:cubicBezTo>
                      <a:moveTo>
                        <a:pt x="6" y="468"/>
                      </a:moveTo>
                      <a:cubicBezTo>
                        <a:pt x="0" y="468"/>
                        <a:pt x="0" y="468"/>
                        <a:pt x="0" y="468"/>
                      </a:cubicBezTo>
                      <a:cubicBezTo>
                        <a:pt x="0" y="471"/>
                        <a:pt x="0" y="471"/>
                        <a:pt x="0" y="471"/>
                      </a:cubicBezTo>
                      <a:cubicBezTo>
                        <a:pt x="6" y="471"/>
                        <a:pt x="6" y="471"/>
                        <a:pt x="6" y="471"/>
                      </a:cubicBezTo>
                      <a:cubicBezTo>
                        <a:pt x="6" y="468"/>
                        <a:pt x="6" y="468"/>
                        <a:pt x="6" y="468"/>
                      </a:cubicBezTo>
                      <a:moveTo>
                        <a:pt x="6" y="463"/>
                      </a:moveTo>
                      <a:cubicBezTo>
                        <a:pt x="0" y="463"/>
                        <a:pt x="0" y="463"/>
                        <a:pt x="0" y="463"/>
                      </a:cubicBezTo>
                      <a:cubicBezTo>
                        <a:pt x="0" y="466"/>
                        <a:pt x="0" y="466"/>
                        <a:pt x="0" y="466"/>
                      </a:cubicBezTo>
                      <a:cubicBezTo>
                        <a:pt x="6" y="466"/>
                        <a:pt x="6" y="466"/>
                        <a:pt x="6" y="466"/>
                      </a:cubicBezTo>
                      <a:cubicBezTo>
                        <a:pt x="6" y="463"/>
                        <a:pt x="6" y="463"/>
                        <a:pt x="6" y="463"/>
                      </a:cubicBezTo>
                      <a:moveTo>
                        <a:pt x="6" y="458"/>
                      </a:moveTo>
                      <a:cubicBezTo>
                        <a:pt x="0" y="458"/>
                        <a:pt x="0" y="458"/>
                        <a:pt x="0" y="458"/>
                      </a:cubicBezTo>
                      <a:cubicBezTo>
                        <a:pt x="0" y="461"/>
                        <a:pt x="0" y="461"/>
                        <a:pt x="0" y="461"/>
                      </a:cubicBezTo>
                      <a:cubicBezTo>
                        <a:pt x="6" y="461"/>
                        <a:pt x="6" y="461"/>
                        <a:pt x="6" y="461"/>
                      </a:cubicBezTo>
                      <a:cubicBezTo>
                        <a:pt x="6" y="458"/>
                        <a:pt x="6" y="458"/>
                        <a:pt x="6" y="458"/>
                      </a:cubicBezTo>
                      <a:moveTo>
                        <a:pt x="6" y="454"/>
                      </a:moveTo>
                      <a:cubicBezTo>
                        <a:pt x="0" y="454"/>
                        <a:pt x="0" y="454"/>
                        <a:pt x="0" y="454"/>
                      </a:cubicBezTo>
                      <a:cubicBezTo>
                        <a:pt x="0" y="457"/>
                        <a:pt x="0" y="457"/>
                        <a:pt x="0" y="457"/>
                      </a:cubicBezTo>
                      <a:cubicBezTo>
                        <a:pt x="6" y="457"/>
                        <a:pt x="6" y="457"/>
                        <a:pt x="6" y="457"/>
                      </a:cubicBezTo>
                      <a:cubicBezTo>
                        <a:pt x="6" y="454"/>
                        <a:pt x="6" y="454"/>
                        <a:pt x="6" y="454"/>
                      </a:cubicBezTo>
                      <a:moveTo>
                        <a:pt x="6" y="450"/>
                      </a:moveTo>
                      <a:cubicBezTo>
                        <a:pt x="0" y="450"/>
                        <a:pt x="0" y="450"/>
                        <a:pt x="0" y="450"/>
                      </a:cubicBezTo>
                      <a:cubicBezTo>
                        <a:pt x="0" y="453"/>
                        <a:pt x="0" y="453"/>
                        <a:pt x="0" y="453"/>
                      </a:cubicBezTo>
                      <a:cubicBezTo>
                        <a:pt x="6" y="453"/>
                        <a:pt x="6" y="453"/>
                        <a:pt x="6" y="453"/>
                      </a:cubicBezTo>
                      <a:cubicBezTo>
                        <a:pt x="6" y="450"/>
                        <a:pt x="6" y="450"/>
                        <a:pt x="6" y="450"/>
                      </a:cubicBezTo>
                      <a:moveTo>
                        <a:pt x="6" y="445"/>
                      </a:moveTo>
                      <a:cubicBezTo>
                        <a:pt x="0" y="445"/>
                        <a:pt x="0" y="445"/>
                        <a:pt x="0" y="445"/>
                      </a:cubicBezTo>
                      <a:cubicBezTo>
                        <a:pt x="0" y="448"/>
                        <a:pt x="0" y="448"/>
                        <a:pt x="0" y="448"/>
                      </a:cubicBezTo>
                      <a:cubicBezTo>
                        <a:pt x="6" y="448"/>
                        <a:pt x="6" y="448"/>
                        <a:pt x="6" y="448"/>
                      </a:cubicBezTo>
                      <a:cubicBezTo>
                        <a:pt x="6" y="445"/>
                        <a:pt x="6" y="445"/>
                        <a:pt x="6" y="445"/>
                      </a:cubicBezTo>
                      <a:moveTo>
                        <a:pt x="6" y="440"/>
                      </a:moveTo>
                      <a:cubicBezTo>
                        <a:pt x="0" y="440"/>
                        <a:pt x="0" y="440"/>
                        <a:pt x="0" y="440"/>
                      </a:cubicBezTo>
                      <a:cubicBezTo>
                        <a:pt x="0" y="443"/>
                        <a:pt x="0" y="443"/>
                        <a:pt x="0" y="443"/>
                      </a:cubicBezTo>
                      <a:cubicBezTo>
                        <a:pt x="6" y="443"/>
                        <a:pt x="6" y="443"/>
                        <a:pt x="6" y="443"/>
                      </a:cubicBezTo>
                      <a:cubicBezTo>
                        <a:pt x="6" y="440"/>
                        <a:pt x="6" y="440"/>
                        <a:pt x="6" y="440"/>
                      </a:cubicBezTo>
                      <a:moveTo>
                        <a:pt x="6" y="435"/>
                      </a:moveTo>
                      <a:cubicBezTo>
                        <a:pt x="0" y="435"/>
                        <a:pt x="0" y="435"/>
                        <a:pt x="0" y="435"/>
                      </a:cubicBezTo>
                      <a:cubicBezTo>
                        <a:pt x="0" y="438"/>
                        <a:pt x="0" y="438"/>
                        <a:pt x="0" y="438"/>
                      </a:cubicBezTo>
                      <a:cubicBezTo>
                        <a:pt x="6" y="438"/>
                        <a:pt x="6" y="438"/>
                        <a:pt x="6" y="438"/>
                      </a:cubicBezTo>
                      <a:cubicBezTo>
                        <a:pt x="6" y="435"/>
                        <a:pt x="6" y="435"/>
                        <a:pt x="6" y="435"/>
                      </a:cubicBezTo>
                      <a:moveTo>
                        <a:pt x="6" y="431"/>
                      </a:moveTo>
                      <a:cubicBezTo>
                        <a:pt x="0" y="431"/>
                        <a:pt x="0" y="431"/>
                        <a:pt x="0" y="431"/>
                      </a:cubicBezTo>
                      <a:cubicBezTo>
                        <a:pt x="0" y="433"/>
                        <a:pt x="0" y="433"/>
                        <a:pt x="0" y="433"/>
                      </a:cubicBezTo>
                      <a:cubicBezTo>
                        <a:pt x="6" y="433"/>
                        <a:pt x="6" y="433"/>
                        <a:pt x="6" y="433"/>
                      </a:cubicBezTo>
                      <a:cubicBezTo>
                        <a:pt x="6" y="431"/>
                        <a:pt x="6" y="431"/>
                        <a:pt x="6" y="431"/>
                      </a:cubicBezTo>
                      <a:moveTo>
                        <a:pt x="6" y="426"/>
                      </a:moveTo>
                      <a:cubicBezTo>
                        <a:pt x="0" y="426"/>
                        <a:pt x="0" y="426"/>
                        <a:pt x="0" y="426"/>
                      </a:cubicBezTo>
                      <a:cubicBezTo>
                        <a:pt x="0" y="429"/>
                        <a:pt x="0" y="429"/>
                        <a:pt x="0" y="429"/>
                      </a:cubicBezTo>
                      <a:cubicBezTo>
                        <a:pt x="6" y="429"/>
                        <a:pt x="6" y="429"/>
                        <a:pt x="6" y="429"/>
                      </a:cubicBezTo>
                      <a:cubicBezTo>
                        <a:pt x="6" y="426"/>
                        <a:pt x="6" y="426"/>
                        <a:pt x="6" y="426"/>
                      </a:cubicBezTo>
                      <a:moveTo>
                        <a:pt x="6" y="421"/>
                      </a:moveTo>
                      <a:cubicBezTo>
                        <a:pt x="0" y="421"/>
                        <a:pt x="0" y="421"/>
                        <a:pt x="0" y="421"/>
                      </a:cubicBezTo>
                      <a:cubicBezTo>
                        <a:pt x="0" y="425"/>
                        <a:pt x="0" y="425"/>
                        <a:pt x="0" y="425"/>
                      </a:cubicBezTo>
                      <a:cubicBezTo>
                        <a:pt x="6" y="425"/>
                        <a:pt x="6" y="425"/>
                        <a:pt x="6" y="425"/>
                      </a:cubicBezTo>
                      <a:cubicBezTo>
                        <a:pt x="6" y="421"/>
                        <a:pt x="6" y="421"/>
                        <a:pt x="6" y="421"/>
                      </a:cubicBezTo>
                      <a:moveTo>
                        <a:pt x="6" y="417"/>
                      </a:moveTo>
                      <a:cubicBezTo>
                        <a:pt x="0" y="417"/>
                        <a:pt x="0" y="417"/>
                        <a:pt x="0" y="417"/>
                      </a:cubicBezTo>
                      <a:cubicBezTo>
                        <a:pt x="0" y="420"/>
                        <a:pt x="0" y="420"/>
                        <a:pt x="0" y="420"/>
                      </a:cubicBezTo>
                      <a:cubicBezTo>
                        <a:pt x="6" y="420"/>
                        <a:pt x="6" y="420"/>
                        <a:pt x="6" y="420"/>
                      </a:cubicBezTo>
                      <a:cubicBezTo>
                        <a:pt x="6" y="417"/>
                        <a:pt x="6" y="417"/>
                        <a:pt x="6" y="417"/>
                      </a:cubicBezTo>
                      <a:moveTo>
                        <a:pt x="6" y="412"/>
                      </a:moveTo>
                      <a:cubicBezTo>
                        <a:pt x="0" y="412"/>
                        <a:pt x="0" y="412"/>
                        <a:pt x="0" y="412"/>
                      </a:cubicBezTo>
                      <a:cubicBezTo>
                        <a:pt x="0" y="415"/>
                        <a:pt x="0" y="415"/>
                        <a:pt x="0" y="415"/>
                      </a:cubicBezTo>
                      <a:cubicBezTo>
                        <a:pt x="6" y="415"/>
                        <a:pt x="6" y="415"/>
                        <a:pt x="6" y="415"/>
                      </a:cubicBezTo>
                      <a:cubicBezTo>
                        <a:pt x="6" y="412"/>
                        <a:pt x="6" y="412"/>
                        <a:pt x="6" y="412"/>
                      </a:cubicBezTo>
                      <a:moveTo>
                        <a:pt x="6" y="408"/>
                      </a:moveTo>
                      <a:cubicBezTo>
                        <a:pt x="0" y="408"/>
                        <a:pt x="0" y="408"/>
                        <a:pt x="0" y="408"/>
                      </a:cubicBezTo>
                      <a:cubicBezTo>
                        <a:pt x="0" y="410"/>
                        <a:pt x="0" y="410"/>
                        <a:pt x="0" y="410"/>
                      </a:cubicBezTo>
                      <a:cubicBezTo>
                        <a:pt x="6" y="410"/>
                        <a:pt x="6" y="410"/>
                        <a:pt x="6" y="410"/>
                      </a:cubicBezTo>
                      <a:cubicBezTo>
                        <a:pt x="6" y="408"/>
                        <a:pt x="6" y="408"/>
                        <a:pt x="6" y="408"/>
                      </a:cubicBezTo>
                      <a:moveTo>
                        <a:pt x="6" y="403"/>
                      </a:moveTo>
                      <a:cubicBezTo>
                        <a:pt x="0" y="403"/>
                        <a:pt x="0" y="403"/>
                        <a:pt x="0" y="403"/>
                      </a:cubicBezTo>
                      <a:cubicBezTo>
                        <a:pt x="0" y="406"/>
                        <a:pt x="0" y="406"/>
                        <a:pt x="0" y="406"/>
                      </a:cubicBezTo>
                      <a:cubicBezTo>
                        <a:pt x="6" y="406"/>
                        <a:pt x="6" y="406"/>
                        <a:pt x="6" y="406"/>
                      </a:cubicBezTo>
                      <a:cubicBezTo>
                        <a:pt x="6" y="403"/>
                        <a:pt x="6" y="403"/>
                        <a:pt x="6" y="403"/>
                      </a:cubicBezTo>
                      <a:moveTo>
                        <a:pt x="6" y="398"/>
                      </a:moveTo>
                      <a:cubicBezTo>
                        <a:pt x="0" y="398"/>
                        <a:pt x="0" y="398"/>
                        <a:pt x="0" y="398"/>
                      </a:cubicBezTo>
                      <a:cubicBezTo>
                        <a:pt x="0" y="401"/>
                        <a:pt x="0" y="401"/>
                        <a:pt x="0" y="401"/>
                      </a:cubicBezTo>
                      <a:cubicBezTo>
                        <a:pt x="6" y="401"/>
                        <a:pt x="6" y="401"/>
                        <a:pt x="6" y="401"/>
                      </a:cubicBezTo>
                      <a:cubicBezTo>
                        <a:pt x="6" y="398"/>
                        <a:pt x="6" y="398"/>
                        <a:pt x="6" y="398"/>
                      </a:cubicBezTo>
                      <a:moveTo>
                        <a:pt x="6" y="393"/>
                      </a:moveTo>
                      <a:cubicBezTo>
                        <a:pt x="0" y="393"/>
                        <a:pt x="0" y="393"/>
                        <a:pt x="0" y="393"/>
                      </a:cubicBezTo>
                      <a:cubicBezTo>
                        <a:pt x="0" y="396"/>
                        <a:pt x="0" y="396"/>
                        <a:pt x="0" y="396"/>
                      </a:cubicBezTo>
                      <a:cubicBezTo>
                        <a:pt x="6" y="396"/>
                        <a:pt x="6" y="396"/>
                        <a:pt x="6" y="396"/>
                      </a:cubicBezTo>
                      <a:cubicBezTo>
                        <a:pt x="6" y="393"/>
                        <a:pt x="6" y="393"/>
                        <a:pt x="6" y="393"/>
                      </a:cubicBezTo>
                      <a:moveTo>
                        <a:pt x="6" y="389"/>
                      </a:moveTo>
                      <a:cubicBezTo>
                        <a:pt x="0" y="389"/>
                        <a:pt x="0" y="389"/>
                        <a:pt x="0" y="389"/>
                      </a:cubicBezTo>
                      <a:cubicBezTo>
                        <a:pt x="0" y="392"/>
                        <a:pt x="0" y="392"/>
                        <a:pt x="0" y="392"/>
                      </a:cubicBezTo>
                      <a:cubicBezTo>
                        <a:pt x="6" y="392"/>
                        <a:pt x="6" y="392"/>
                        <a:pt x="6" y="392"/>
                      </a:cubicBezTo>
                      <a:cubicBezTo>
                        <a:pt x="6" y="389"/>
                        <a:pt x="6" y="389"/>
                        <a:pt x="6" y="389"/>
                      </a:cubicBezTo>
                      <a:moveTo>
                        <a:pt x="6" y="385"/>
                      </a:moveTo>
                      <a:cubicBezTo>
                        <a:pt x="0" y="385"/>
                        <a:pt x="0" y="385"/>
                        <a:pt x="0" y="385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6" y="387"/>
                        <a:pt x="6" y="387"/>
                        <a:pt x="6" y="387"/>
                      </a:cubicBezTo>
                      <a:cubicBezTo>
                        <a:pt x="6" y="385"/>
                        <a:pt x="6" y="385"/>
                        <a:pt x="6" y="385"/>
                      </a:cubicBezTo>
                      <a:moveTo>
                        <a:pt x="6" y="380"/>
                      </a:moveTo>
                      <a:cubicBezTo>
                        <a:pt x="0" y="380"/>
                        <a:pt x="0" y="380"/>
                        <a:pt x="0" y="380"/>
                      </a:cubicBezTo>
                      <a:cubicBezTo>
                        <a:pt x="0" y="383"/>
                        <a:pt x="0" y="383"/>
                        <a:pt x="0" y="383"/>
                      </a:cubicBezTo>
                      <a:cubicBezTo>
                        <a:pt x="6" y="383"/>
                        <a:pt x="6" y="383"/>
                        <a:pt x="6" y="383"/>
                      </a:cubicBezTo>
                      <a:cubicBezTo>
                        <a:pt x="6" y="380"/>
                        <a:pt x="6" y="380"/>
                        <a:pt x="6" y="380"/>
                      </a:cubicBezTo>
                      <a:moveTo>
                        <a:pt x="6" y="375"/>
                      </a:moveTo>
                      <a:cubicBezTo>
                        <a:pt x="0" y="375"/>
                        <a:pt x="0" y="375"/>
                        <a:pt x="0" y="375"/>
                      </a:cubicBezTo>
                      <a:cubicBezTo>
                        <a:pt x="0" y="378"/>
                        <a:pt x="0" y="378"/>
                        <a:pt x="0" y="378"/>
                      </a:cubicBezTo>
                      <a:cubicBezTo>
                        <a:pt x="6" y="378"/>
                        <a:pt x="6" y="378"/>
                        <a:pt x="6" y="378"/>
                      </a:cubicBezTo>
                      <a:cubicBezTo>
                        <a:pt x="6" y="375"/>
                        <a:pt x="6" y="375"/>
                        <a:pt x="6" y="375"/>
                      </a:cubicBezTo>
                      <a:moveTo>
                        <a:pt x="6" y="370"/>
                      </a:moveTo>
                      <a:cubicBezTo>
                        <a:pt x="0" y="370"/>
                        <a:pt x="0" y="370"/>
                        <a:pt x="0" y="370"/>
                      </a:cubicBezTo>
                      <a:cubicBezTo>
                        <a:pt x="0" y="373"/>
                        <a:pt x="0" y="373"/>
                        <a:pt x="0" y="373"/>
                      </a:cubicBezTo>
                      <a:cubicBezTo>
                        <a:pt x="6" y="373"/>
                        <a:pt x="6" y="373"/>
                        <a:pt x="6" y="373"/>
                      </a:cubicBezTo>
                      <a:cubicBezTo>
                        <a:pt x="6" y="370"/>
                        <a:pt x="6" y="370"/>
                        <a:pt x="6" y="370"/>
                      </a:cubicBezTo>
                      <a:moveTo>
                        <a:pt x="6" y="365"/>
                      </a:moveTo>
                      <a:cubicBezTo>
                        <a:pt x="0" y="365"/>
                        <a:pt x="0" y="365"/>
                        <a:pt x="0" y="365"/>
                      </a:cubicBezTo>
                      <a:cubicBezTo>
                        <a:pt x="0" y="368"/>
                        <a:pt x="0" y="368"/>
                        <a:pt x="0" y="368"/>
                      </a:cubicBezTo>
                      <a:cubicBezTo>
                        <a:pt x="6" y="368"/>
                        <a:pt x="6" y="368"/>
                        <a:pt x="6" y="368"/>
                      </a:cubicBezTo>
                      <a:cubicBezTo>
                        <a:pt x="6" y="365"/>
                        <a:pt x="6" y="365"/>
                        <a:pt x="6" y="365"/>
                      </a:cubicBezTo>
                      <a:moveTo>
                        <a:pt x="6" y="361"/>
                      </a:moveTo>
                      <a:cubicBezTo>
                        <a:pt x="0" y="361"/>
                        <a:pt x="0" y="361"/>
                        <a:pt x="0" y="361"/>
                      </a:cubicBezTo>
                      <a:cubicBezTo>
                        <a:pt x="0" y="363"/>
                        <a:pt x="0" y="363"/>
                        <a:pt x="0" y="363"/>
                      </a:cubicBezTo>
                      <a:cubicBezTo>
                        <a:pt x="6" y="363"/>
                        <a:pt x="6" y="363"/>
                        <a:pt x="6" y="363"/>
                      </a:cubicBezTo>
                      <a:cubicBezTo>
                        <a:pt x="6" y="361"/>
                        <a:pt x="6" y="361"/>
                        <a:pt x="6" y="361"/>
                      </a:cubicBezTo>
                      <a:moveTo>
                        <a:pt x="6" y="356"/>
                      </a:moveTo>
                      <a:cubicBezTo>
                        <a:pt x="0" y="356"/>
                        <a:pt x="0" y="356"/>
                        <a:pt x="0" y="356"/>
                      </a:cubicBezTo>
                      <a:cubicBezTo>
                        <a:pt x="0" y="360"/>
                        <a:pt x="0" y="360"/>
                        <a:pt x="0" y="360"/>
                      </a:cubicBezTo>
                      <a:cubicBezTo>
                        <a:pt x="6" y="360"/>
                        <a:pt x="6" y="360"/>
                        <a:pt x="6" y="360"/>
                      </a:cubicBezTo>
                      <a:cubicBezTo>
                        <a:pt x="6" y="356"/>
                        <a:pt x="6" y="356"/>
                        <a:pt x="6" y="356"/>
                      </a:cubicBezTo>
                      <a:moveTo>
                        <a:pt x="6" y="352"/>
                      </a:moveTo>
                      <a:cubicBezTo>
                        <a:pt x="0" y="352"/>
                        <a:pt x="0" y="352"/>
                        <a:pt x="0" y="352"/>
                      </a:cubicBezTo>
                      <a:cubicBezTo>
                        <a:pt x="0" y="355"/>
                        <a:pt x="0" y="355"/>
                        <a:pt x="0" y="355"/>
                      </a:cubicBezTo>
                      <a:cubicBezTo>
                        <a:pt x="6" y="355"/>
                        <a:pt x="6" y="355"/>
                        <a:pt x="6" y="355"/>
                      </a:cubicBezTo>
                      <a:cubicBezTo>
                        <a:pt x="6" y="352"/>
                        <a:pt x="6" y="352"/>
                        <a:pt x="6" y="352"/>
                      </a:cubicBezTo>
                      <a:moveTo>
                        <a:pt x="6" y="347"/>
                      </a:moveTo>
                      <a:cubicBezTo>
                        <a:pt x="0" y="347"/>
                        <a:pt x="0" y="347"/>
                        <a:pt x="0" y="347"/>
                      </a:cubicBezTo>
                      <a:cubicBezTo>
                        <a:pt x="0" y="350"/>
                        <a:pt x="0" y="350"/>
                        <a:pt x="0" y="350"/>
                      </a:cubicBezTo>
                      <a:cubicBezTo>
                        <a:pt x="6" y="350"/>
                        <a:pt x="6" y="350"/>
                        <a:pt x="6" y="350"/>
                      </a:cubicBezTo>
                      <a:cubicBezTo>
                        <a:pt x="6" y="347"/>
                        <a:pt x="6" y="347"/>
                        <a:pt x="6" y="347"/>
                      </a:cubicBezTo>
                      <a:moveTo>
                        <a:pt x="6" y="342"/>
                      </a:moveTo>
                      <a:cubicBezTo>
                        <a:pt x="0" y="342"/>
                        <a:pt x="0" y="342"/>
                        <a:pt x="0" y="342"/>
                      </a:cubicBezTo>
                      <a:cubicBezTo>
                        <a:pt x="0" y="345"/>
                        <a:pt x="0" y="345"/>
                        <a:pt x="0" y="345"/>
                      </a:cubicBezTo>
                      <a:cubicBezTo>
                        <a:pt x="6" y="345"/>
                        <a:pt x="6" y="345"/>
                        <a:pt x="6" y="345"/>
                      </a:cubicBezTo>
                      <a:cubicBezTo>
                        <a:pt x="6" y="342"/>
                        <a:pt x="6" y="342"/>
                        <a:pt x="6" y="342"/>
                      </a:cubicBezTo>
                      <a:moveTo>
                        <a:pt x="6" y="338"/>
                      </a:move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0"/>
                        <a:pt x="0" y="340"/>
                        <a:pt x="0" y="340"/>
                      </a:cubicBezTo>
                      <a:cubicBezTo>
                        <a:pt x="6" y="340"/>
                        <a:pt x="6" y="340"/>
                        <a:pt x="6" y="340"/>
                      </a:cubicBezTo>
                      <a:cubicBezTo>
                        <a:pt x="6" y="338"/>
                        <a:pt x="6" y="338"/>
                        <a:pt x="6" y="338"/>
                      </a:cubicBezTo>
                      <a:moveTo>
                        <a:pt x="6" y="333"/>
                      </a:moveTo>
                      <a:cubicBezTo>
                        <a:pt x="0" y="333"/>
                        <a:pt x="0" y="333"/>
                        <a:pt x="0" y="333"/>
                      </a:cubicBezTo>
                      <a:cubicBezTo>
                        <a:pt x="0" y="336"/>
                        <a:pt x="0" y="336"/>
                        <a:pt x="0" y="336"/>
                      </a:cubicBezTo>
                      <a:cubicBezTo>
                        <a:pt x="6" y="336"/>
                        <a:pt x="6" y="336"/>
                        <a:pt x="6" y="336"/>
                      </a:cubicBezTo>
                      <a:cubicBezTo>
                        <a:pt x="6" y="333"/>
                        <a:pt x="6" y="333"/>
                        <a:pt x="6" y="333"/>
                      </a:cubicBezTo>
                      <a:moveTo>
                        <a:pt x="6" y="328"/>
                      </a:move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31"/>
                        <a:pt x="0" y="331"/>
                        <a:pt x="0" y="331"/>
                      </a:cubicBezTo>
                      <a:cubicBezTo>
                        <a:pt x="6" y="331"/>
                        <a:pt x="6" y="331"/>
                        <a:pt x="6" y="331"/>
                      </a:cubicBezTo>
                      <a:cubicBezTo>
                        <a:pt x="6" y="328"/>
                        <a:pt x="6" y="328"/>
                        <a:pt x="6" y="328"/>
                      </a:cubicBezTo>
                      <a:moveTo>
                        <a:pt x="6" y="324"/>
                      </a:moveTo>
                      <a:cubicBezTo>
                        <a:pt x="0" y="324"/>
                        <a:pt x="0" y="324"/>
                        <a:pt x="0" y="324"/>
                      </a:cubicBezTo>
                      <a:cubicBezTo>
                        <a:pt x="0" y="327"/>
                        <a:pt x="0" y="327"/>
                        <a:pt x="0" y="327"/>
                      </a:cubicBezTo>
                      <a:cubicBezTo>
                        <a:pt x="6" y="327"/>
                        <a:pt x="6" y="327"/>
                        <a:pt x="6" y="327"/>
                      </a:cubicBezTo>
                      <a:cubicBezTo>
                        <a:pt x="6" y="324"/>
                        <a:pt x="6" y="324"/>
                        <a:pt x="6" y="324"/>
                      </a:cubicBezTo>
                      <a:moveTo>
                        <a:pt x="6" y="319"/>
                      </a:moveTo>
                      <a:cubicBezTo>
                        <a:pt x="0" y="319"/>
                        <a:pt x="0" y="319"/>
                        <a:pt x="0" y="319"/>
                      </a:cubicBezTo>
                      <a:cubicBezTo>
                        <a:pt x="0" y="322"/>
                        <a:pt x="0" y="322"/>
                        <a:pt x="0" y="322"/>
                      </a:cubicBezTo>
                      <a:cubicBezTo>
                        <a:pt x="6" y="322"/>
                        <a:pt x="6" y="322"/>
                        <a:pt x="6" y="322"/>
                      </a:cubicBezTo>
                      <a:cubicBezTo>
                        <a:pt x="6" y="319"/>
                        <a:pt x="6" y="319"/>
                        <a:pt x="6" y="319"/>
                      </a:cubicBezTo>
                      <a:moveTo>
                        <a:pt x="6" y="315"/>
                      </a:moveTo>
                      <a:cubicBezTo>
                        <a:pt x="0" y="315"/>
                        <a:pt x="0" y="315"/>
                        <a:pt x="0" y="315"/>
                      </a:cubicBezTo>
                      <a:cubicBezTo>
                        <a:pt x="0" y="317"/>
                        <a:pt x="0" y="317"/>
                        <a:pt x="0" y="317"/>
                      </a:cubicBezTo>
                      <a:cubicBezTo>
                        <a:pt x="6" y="317"/>
                        <a:pt x="6" y="317"/>
                        <a:pt x="6" y="317"/>
                      </a:cubicBezTo>
                      <a:cubicBezTo>
                        <a:pt x="6" y="315"/>
                        <a:pt x="6" y="315"/>
                        <a:pt x="6" y="315"/>
                      </a:cubicBezTo>
                      <a:moveTo>
                        <a:pt x="6" y="310"/>
                      </a:moveTo>
                      <a:cubicBezTo>
                        <a:pt x="0" y="310"/>
                        <a:pt x="0" y="310"/>
                        <a:pt x="0" y="310"/>
                      </a:cubicBezTo>
                      <a:cubicBezTo>
                        <a:pt x="0" y="313"/>
                        <a:pt x="0" y="313"/>
                        <a:pt x="0" y="313"/>
                      </a:cubicBezTo>
                      <a:cubicBezTo>
                        <a:pt x="6" y="313"/>
                        <a:pt x="6" y="313"/>
                        <a:pt x="6" y="313"/>
                      </a:cubicBezTo>
                      <a:cubicBezTo>
                        <a:pt x="6" y="310"/>
                        <a:pt x="6" y="310"/>
                        <a:pt x="6" y="310"/>
                      </a:cubicBezTo>
                      <a:moveTo>
                        <a:pt x="6" y="305"/>
                      </a:moveTo>
                      <a:cubicBezTo>
                        <a:pt x="0" y="305"/>
                        <a:pt x="0" y="305"/>
                        <a:pt x="0" y="305"/>
                      </a:cubicBezTo>
                      <a:cubicBezTo>
                        <a:pt x="0" y="308"/>
                        <a:pt x="0" y="308"/>
                        <a:pt x="0" y="308"/>
                      </a:cubicBezTo>
                      <a:cubicBezTo>
                        <a:pt x="6" y="308"/>
                        <a:pt x="6" y="308"/>
                        <a:pt x="6" y="308"/>
                      </a:cubicBezTo>
                      <a:cubicBezTo>
                        <a:pt x="6" y="305"/>
                        <a:pt x="6" y="305"/>
                        <a:pt x="6" y="305"/>
                      </a:cubicBezTo>
                      <a:moveTo>
                        <a:pt x="6" y="300"/>
                      </a:moveTo>
                      <a:cubicBezTo>
                        <a:pt x="0" y="300"/>
                        <a:pt x="0" y="300"/>
                        <a:pt x="0" y="300"/>
                      </a:cubicBezTo>
                      <a:cubicBezTo>
                        <a:pt x="0" y="303"/>
                        <a:pt x="0" y="303"/>
                        <a:pt x="0" y="303"/>
                      </a:cubicBezTo>
                      <a:cubicBezTo>
                        <a:pt x="6" y="303"/>
                        <a:pt x="6" y="303"/>
                        <a:pt x="6" y="303"/>
                      </a:cubicBezTo>
                      <a:cubicBezTo>
                        <a:pt x="6" y="300"/>
                        <a:pt x="6" y="300"/>
                        <a:pt x="6" y="300"/>
                      </a:cubicBezTo>
                      <a:moveTo>
                        <a:pt x="6" y="295"/>
                      </a:moveTo>
                      <a:cubicBezTo>
                        <a:pt x="0" y="295"/>
                        <a:pt x="0" y="295"/>
                        <a:pt x="0" y="295"/>
                      </a:cubicBezTo>
                      <a:cubicBezTo>
                        <a:pt x="0" y="299"/>
                        <a:pt x="0" y="299"/>
                        <a:pt x="0" y="299"/>
                      </a:cubicBezTo>
                      <a:cubicBezTo>
                        <a:pt x="6" y="299"/>
                        <a:pt x="6" y="299"/>
                        <a:pt x="6" y="299"/>
                      </a:cubicBezTo>
                      <a:cubicBezTo>
                        <a:pt x="6" y="295"/>
                        <a:pt x="6" y="295"/>
                        <a:pt x="6" y="295"/>
                      </a:cubicBezTo>
                      <a:moveTo>
                        <a:pt x="6" y="292"/>
                      </a:moveTo>
                      <a:cubicBezTo>
                        <a:pt x="0" y="292"/>
                        <a:pt x="0" y="292"/>
                        <a:pt x="0" y="292"/>
                      </a:cubicBezTo>
                      <a:cubicBezTo>
                        <a:pt x="0" y="294"/>
                        <a:pt x="0" y="294"/>
                        <a:pt x="0" y="294"/>
                      </a:cubicBezTo>
                      <a:cubicBezTo>
                        <a:pt x="6" y="294"/>
                        <a:pt x="6" y="294"/>
                        <a:pt x="6" y="294"/>
                      </a:cubicBezTo>
                      <a:cubicBezTo>
                        <a:pt x="6" y="292"/>
                        <a:pt x="6" y="292"/>
                        <a:pt x="6" y="292"/>
                      </a:cubicBezTo>
                      <a:moveTo>
                        <a:pt x="6" y="287"/>
                      </a:moveTo>
                      <a:cubicBezTo>
                        <a:pt x="0" y="287"/>
                        <a:pt x="0" y="287"/>
                        <a:pt x="0" y="287"/>
                      </a:cubicBezTo>
                      <a:cubicBezTo>
                        <a:pt x="0" y="290"/>
                        <a:pt x="0" y="290"/>
                        <a:pt x="0" y="290"/>
                      </a:cubicBezTo>
                      <a:cubicBezTo>
                        <a:pt x="6" y="290"/>
                        <a:pt x="6" y="290"/>
                        <a:pt x="6" y="290"/>
                      </a:cubicBezTo>
                      <a:cubicBezTo>
                        <a:pt x="6" y="287"/>
                        <a:pt x="6" y="287"/>
                        <a:pt x="6" y="287"/>
                      </a:cubicBezTo>
                      <a:moveTo>
                        <a:pt x="6" y="282"/>
                      </a:moveTo>
                      <a:cubicBezTo>
                        <a:pt x="0" y="282"/>
                        <a:pt x="0" y="282"/>
                        <a:pt x="0" y="282"/>
                      </a:cubicBezTo>
                      <a:cubicBezTo>
                        <a:pt x="0" y="285"/>
                        <a:pt x="0" y="285"/>
                        <a:pt x="0" y="285"/>
                      </a:cubicBezTo>
                      <a:cubicBezTo>
                        <a:pt x="6" y="285"/>
                        <a:pt x="6" y="285"/>
                        <a:pt x="6" y="285"/>
                      </a:cubicBezTo>
                      <a:cubicBezTo>
                        <a:pt x="6" y="282"/>
                        <a:pt x="6" y="282"/>
                        <a:pt x="6" y="282"/>
                      </a:cubicBezTo>
                      <a:moveTo>
                        <a:pt x="6" y="277"/>
                      </a:moveTo>
                      <a:cubicBezTo>
                        <a:pt x="0" y="277"/>
                        <a:pt x="0" y="277"/>
                        <a:pt x="0" y="277"/>
                      </a:cubicBezTo>
                      <a:cubicBezTo>
                        <a:pt x="0" y="280"/>
                        <a:pt x="0" y="280"/>
                        <a:pt x="0" y="280"/>
                      </a:cubicBezTo>
                      <a:cubicBezTo>
                        <a:pt x="6" y="280"/>
                        <a:pt x="6" y="280"/>
                        <a:pt x="6" y="280"/>
                      </a:cubicBezTo>
                      <a:cubicBezTo>
                        <a:pt x="6" y="277"/>
                        <a:pt x="6" y="277"/>
                        <a:pt x="6" y="277"/>
                      </a:cubicBezTo>
                      <a:moveTo>
                        <a:pt x="6" y="272"/>
                      </a:moveTo>
                      <a:cubicBezTo>
                        <a:pt x="0" y="272"/>
                        <a:pt x="0" y="272"/>
                        <a:pt x="0" y="272"/>
                      </a:cubicBezTo>
                      <a:cubicBezTo>
                        <a:pt x="0" y="275"/>
                        <a:pt x="0" y="275"/>
                        <a:pt x="0" y="275"/>
                      </a:cubicBezTo>
                      <a:cubicBezTo>
                        <a:pt x="6" y="275"/>
                        <a:pt x="6" y="275"/>
                        <a:pt x="6" y="275"/>
                      </a:cubicBezTo>
                      <a:cubicBezTo>
                        <a:pt x="6" y="272"/>
                        <a:pt x="6" y="272"/>
                        <a:pt x="6" y="272"/>
                      </a:cubicBezTo>
                      <a:moveTo>
                        <a:pt x="6" y="268"/>
                      </a:moveTo>
                      <a:cubicBezTo>
                        <a:pt x="0" y="268"/>
                        <a:pt x="0" y="268"/>
                        <a:pt x="0" y="268"/>
                      </a:cubicBezTo>
                      <a:cubicBezTo>
                        <a:pt x="0" y="270"/>
                        <a:pt x="0" y="270"/>
                        <a:pt x="0" y="270"/>
                      </a:cubicBezTo>
                      <a:cubicBezTo>
                        <a:pt x="6" y="270"/>
                        <a:pt x="6" y="270"/>
                        <a:pt x="6" y="270"/>
                      </a:cubicBezTo>
                      <a:cubicBezTo>
                        <a:pt x="6" y="268"/>
                        <a:pt x="6" y="268"/>
                        <a:pt x="6" y="268"/>
                      </a:cubicBezTo>
                      <a:moveTo>
                        <a:pt x="6" y="263"/>
                      </a:moveTo>
                      <a:cubicBezTo>
                        <a:pt x="0" y="263"/>
                        <a:pt x="0" y="263"/>
                        <a:pt x="0" y="263"/>
                      </a:cubicBezTo>
                      <a:cubicBezTo>
                        <a:pt x="0" y="266"/>
                        <a:pt x="0" y="266"/>
                        <a:pt x="0" y="266"/>
                      </a:cubicBezTo>
                      <a:cubicBezTo>
                        <a:pt x="6" y="266"/>
                        <a:pt x="6" y="266"/>
                        <a:pt x="6" y="266"/>
                      </a:cubicBezTo>
                      <a:cubicBezTo>
                        <a:pt x="6" y="263"/>
                        <a:pt x="6" y="263"/>
                        <a:pt x="6" y="263"/>
                      </a:cubicBezTo>
                      <a:moveTo>
                        <a:pt x="6" y="259"/>
                      </a:moveTo>
                      <a:cubicBezTo>
                        <a:pt x="0" y="259"/>
                        <a:pt x="0" y="259"/>
                        <a:pt x="0" y="259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cubicBezTo>
                        <a:pt x="6" y="262"/>
                        <a:pt x="6" y="262"/>
                        <a:pt x="6" y="262"/>
                      </a:cubicBezTo>
                      <a:cubicBezTo>
                        <a:pt x="6" y="259"/>
                        <a:pt x="6" y="259"/>
                        <a:pt x="6" y="259"/>
                      </a:cubicBezTo>
                      <a:moveTo>
                        <a:pt x="6" y="254"/>
                      </a:moveTo>
                      <a:cubicBezTo>
                        <a:pt x="0" y="254"/>
                        <a:pt x="0" y="254"/>
                        <a:pt x="0" y="254"/>
                      </a:cubicBezTo>
                      <a:cubicBezTo>
                        <a:pt x="0" y="257"/>
                        <a:pt x="0" y="257"/>
                        <a:pt x="0" y="257"/>
                      </a:cubicBezTo>
                      <a:cubicBezTo>
                        <a:pt x="6" y="257"/>
                        <a:pt x="6" y="257"/>
                        <a:pt x="6" y="257"/>
                      </a:cubicBezTo>
                      <a:cubicBezTo>
                        <a:pt x="6" y="254"/>
                        <a:pt x="6" y="254"/>
                        <a:pt x="6" y="254"/>
                      </a:cubicBezTo>
                      <a:moveTo>
                        <a:pt x="6" y="249"/>
                      </a:moveTo>
                      <a:cubicBezTo>
                        <a:pt x="0" y="249"/>
                        <a:pt x="0" y="249"/>
                        <a:pt x="0" y="249"/>
                      </a:cubicBezTo>
                      <a:cubicBezTo>
                        <a:pt x="0" y="252"/>
                        <a:pt x="0" y="252"/>
                        <a:pt x="0" y="252"/>
                      </a:cubicBezTo>
                      <a:cubicBezTo>
                        <a:pt x="6" y="252"/>
                        <a:pt x="6" y="252"/>
                        <a:pt x="6" y="252"/>
                      </a:cubicBezTo>
                      <a:cubicBezTo>
                        <a:pt x="6" y="249"/>
                        <a:pt x="6" y="249"/>
                        <a:pt x="6" y="249"/>
                      </a:cubicBezTo>
                      <a:moveTo>
                        <a:pt x="6" y="245"/>
                      </a:moveTo>
                      <a:cubicBezTo>
                        <a:pt x="0" y="245"/>
                        <a:pt x="0" y="245"/>
                        <a:pt x="0" y="245"/>
                      </a:cubicBezTo>
                      <a:cubicBezTo>
                        <a:pt x="0" y="247"/>
                        <a:pt x="0" y="247"/>
                        <a:pt x="0" y="247"/>
                      </a:cubicBezTo>
                      <a:cubicBezTo>
                        <a:pt x="6" y="247"/>
                        <a:pt x="6" y="247"/>
                        <a:pt x="6" y="247"/>
                      </a:cubicBezTo>
                      <a:cubicBezTo>
                        <a:pt x="6" y="245"/>
                        <a:pt x="6" y="245"/>
                        <a:pt x="6" y="245"/>
                      </a:cubicBezTo>
                      <a:moveTo>
                        <a:pt x="6" y="240"/>
                      </a:moveTo>
                      <a:cubicBezTo>
                        <a:pt x="0" y="240"/>
                        <a:pt x="0" y="240"/>
                        <a:pt x="0" y="240"/>
                      </a:cubicBezTo>
                      <a:cubicBezTo>
                        <a:pt x="0" y="243"/>
                        <a:pt x="0" y="243"/>
                        <a:pt x="0" y="243"/>
                      </a:cubicBezTo>
                      <a:cubicBezTo>
                        <a:pt x="6" y="243"/>
                        <a:pt x="6" y="243"/>
                        <a:pt x="6" y="243"/>
                      </a:cubicBezTo>
                      <a:cubicBezTo>
                        <a:pt x="6" y="240"/>
                        <a:pt x="6" y="240"/>
                        <a:pt x="6" y="240"/>
                      </a:cubicBezTo>
                      <a:moveTo>
                        <a:pt x="6" y="235"/>
                      </a:move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8"/>
                        <a:pt x="0" y="238"/>
                        <a:pt x="0" y="238"/>
                      </a:cubicBezTo>
                      <a:cubicBezTo>
                        <a:pt x="6" y="238"/>
                        <a:pt x="6" y="238"/>
                        <a:pt x="6" y="238"/>
                      </a:cubicBezTo>
                      <a:cubicBezTo>
                        <a:pt x="6" y="235"/>
                        <a:pt x="6" y="235"/>
                        <a:pt x="6" y="235"/>
                      </a:cubicBezTo>
                      <a:moveTo>
                        <a:pt x="6" y="230"/>
                      </a:moveTo>
                      <a:cubicBezTo>
                        <a:pt x="0" y="230"/>
                        <a:pt x="0" y="230"/>
                        <a:pt x="0" y="230"/>
                      </a:cubicBezTo>
                      <a:cubicBezTo>
                        <a:pt x="0" y="234"/>
                        <a:pt x="0" y="234"/>
                        <a:pt x="0" y="234"/>
                      </a:cubicBezTo>
                      <a:cubicBezTo>
                        <a:pt x="6" y="234"/>
                        <a:pt x="6" y="234"/>
                        <a:pt x="6" y="234"/>
                      </a:cubicBezTo>
                      <a:cubicBezTo>
                        <a:pt x="6" y="230"/>
                        <a:pt x="6" y="230"/>
                        <a:pt x="6" y="230"/>
                      </a:cubicBezTo>
                      <a:moveTo>
                        <a:pt x="6" y="226"/>
                      </a:moveTo>
                      <a:cubicBezTo>
                        <a:pt x="0" y="226"/>
                        <a:pt x="0" y="226"/>
                        <a:pt x="0" y="226"/>
                      </a:cubicBezTo>
                      <a:cubicBezTo>
                        <a:pt x="0" y="229"/>
                        <a:pt x="0" y="229"/>
                        <a:pt x="0" y="229"/>
                      </a:cubicBezTo>
                      <a:cubicBezTo>
                        <a:pt x="6" y="229"/>
                        <a:pt x="6" y="229"/>
                        <a:pt x="6" y="229"/>
                      </a:cubicBezTo>
                      <a:cubicBezTo>
                        <a:pt x="6" y="226"/>
                        <a:pt x="6" y="226"/>
                        <a:pt x="6" y="226"/>
                      </a:cubicBezTo>
                      <a:moveTo>
                        <a:pt x="6" y="222"/>
                      </a:moveTo>
                      <a:cubicBezTo>
                        <a:pt x="0" y="222"/>
                        <a:pt x="0" y="222"/>
                        <a:pt x="0" y="222"/>
                      </a:cubicBezTo>
                      <a:cubicBezTo>
                        <a:pt x="0" y="224"/>
                        <a:pt x="0" y="224"/>
                        <a:pt x="0" y="224"/>
                      </a:cubicBezTo>
                      <a:cubicBezTo>
                        <a:pt x="6" y="224"/>
                        <a:pt x="6" y="224"/>
                        <a:pt x="6" y="224"/>
                      </a:cubicBezTo>
                      <a:cubicBezTo>
                        <a:pt x="6" y="222"/>
                        <a:pt x="6" y="222"/>
                        <a:pt x="6" y="222"/>
                      </a:cubicBezTo>
                      <a:moveTo>
                        <a:pt x="6" y="217"/>
                      </a:moveTo>
                      <a:cubicBezTo>
                        <a:pt x="0" y="217"/>
                        <a:pt x="0" y="217"/>
                        <a:pt x="0" y="217"/>
                      </a:cubicBezTo>
                      <a:cubicBezTo>
                        <a:pt x="0" y="220"/>
                        <a:pt x="0" y="220"/>
                        <a:pt x="0" y="220"/>
                      </a:cubicBezTo>
                      <a:cubicBezTo>
                        <a:pt x="6" y="220"/>
                        <a:pt x="6" y="220"/>
                        <a:pt x="6" y="220"/>
                      </a:cubicBezTo>
                      <a:cubicBezTo>
                        <a:pt x="6" y="217"/>
                        <a:pt x="6" y="217"/>
                        <a:pt x="6" y="217"/>
                      </a:cubicBezTo>
                      <a:moveTo>
                        <a:pt x="6" y="212"/>
                      </a:moveTo>
                      <a:cubicBezTo>
                        <a:pt x="0" y="212"/>
                        <a:pt x="0" y="212"/>
                        <a:pt x="0" y="212"/>
                      </a:cubicBezTo>
                      <a:cubicBezTo>
                        <a:pt x="0" y="215"/>
                        <a:pt x="0" y="215"/>
                        <a:pt x="0" y="215"/>
                      </a:cubicBezTo>
                      <a:cubicBezTo>
                        <a:pt x="6" y="215"/>
                        <a:pt x="6" y="215"/>
                        <a:pt x="6" y="215"/>
                      </a:cubicBezTo>
                      <a:cubicBezTo>
                        <a:pt x="6" y="212"/>
                        <a:pt x="6" y="212"/>
                        <a:pt x="6" y="212"/>
                      </a:cubicBezTo>
                      <a:moveTo>
                        <a:pt x="6" y="207"/>
                      </a:moveTo>
                      <a:cubicBezTo>
                        <a:pt x="0" y="207"/>
                        <a:pt x="0" y="207"/>
                        <a:pt x="0" y="207"/>
                      </a:cubicBezTo>
                      <a:cubicBezTo>
                        <a:pt x="0" y="210"/>
                        <a:pt x="0" y="210"/>
                        <a:pt x="0" y="210"/>
                      </a:cubicBezTo>
                      <a:cubicBezTo>
                        <a:pt x="6" y="210"/>
                        <a:pt x="6" y="210"/>
                        <a:pt x="6" y="210"/>
                      </a:cubicBezTo>
                      <a:cubicBezTo>
                        <a:pt x="6" y="207"/>
                        <a:pt x="6" y="207"/>
                        <a:pt x="6" y="207"/>
                      </a:cubicBezTo>
                      <a:moveTo>
                        <a:pt x="6" y="202"/>
                      </a:moveTo>
                      <a:cubicBezTo>
                        <a:pt x="0" y="202"/>
                        <a:pt x="0" y="202"/>
                        <a:pt x="0" y="202"/>
                      </a:cubicBezTo>
                      <a:cubicBezTo>
                        <a:pt x="0" y="205"/>
                        <a:pt x="0" y="205"/>
                        <a:pt x="0" y="205"/>
                      </a:cubicBezTo>
                      <a:cubicBezTo>
                        <a:pt x="6" y="205"/>
                        <a:pt x="6" y="205"/>
                        <a:pt x="6" y="205"/>
                      </a:cubicBezTo>
                      <a:cubicBezTo>
                        <a:pt x="6" y="202"/>
                        <a:pt x="6" y="202"/>
                        <a:pt x="6" y="202"/>
                      </a:cubicBezTo>
                      <a:moveTo>
                        <a:pt x="6" y="198"/>
                      </a:moveTo>
                      <a:cubicBezTo>
                        <a:pt x="0" y="198"/>
                        <a:pt x="0" y="198"/>
                        <a:pt x="0" y="198"/>
                      </a:cubicBezTo>
                      <a:cubicBezTo>
                        <a:pt x="0" y="201"/>
                        <a:pt x="0" y="201"/>
                        <a:pt x="0" y="201"/>
                      </a:cubicBezTo>
                      <a:cubicBezTo>
                        <a:pt x="6" y="201"/>
                        <a:pt x="6" y="201"/>
                        <a:pt x="6" y="201"/>
                      </a:cubicBezTo>
                      <a:cubicBezTo>
                        <a:pt x="6" y="198"/>
                        <a:pt x="6" y="198"/>
                        <a:pt x="6" y="198"/>
                      </a:cubicBezTo>
                      <a:moveTo>
                        <a:pt x="6" y="194"/>
                      </a:moveTo>
                      <a:cubicBezTo>
                        <a:pt x="0" y="194"/>
                        <a:pt x="0" y="194"/>
                        <a:pt x="0" y="194"/>
                      </a:cubicBezTo>
                      <a:cubicBezTo>
                        <a:pt x="0" y="197"/>
                        <a:pt x="0" y="197"/>
                        <a:pt x="0" y="197"/>
                      </a:cubicBezTo>
                      <a:cubicBezTo>
                        <a:pt x="6" y="197"/>
                        <a:pt x="6" y="197"/>
                        <a:pt x="6" y="197"/>
                      </a:cubicBezTo>
                      <a:cubicBezTo>
                        <a:pt x="6" y="194"/>
                        <a:pt x="6" y="194"/>
                        <a:pt x="6" y="194"/>
                      </a:cubicBezTo>
                      <a:moveTo>
                        <a:pt x="6" y="189"/>
                      </a:move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2"/>
                        <a:pt x="0" y="192"/>
                        <a:pt x="0" y="192"/>
                      </a:cubicBezTo>
                      <a:cubicBezTo>
                        <a:pt x="6" y="192"/>
                        <a:pt x="6" y="192"/>
                        <a:pt x="6" y="192"/>
                      </a:cubicBezTo>
                      <a:cubicBezTo>
                        <a:pt x="6" y="189"/>
                        <a:pt x="6" y="189"/>
                        <a:pt x="6" y="189"/>
                      </a:cubicBezTo>
                      <a:moveTo>
                        <a:pt x="6" y="184"/>
                      </a:moveTo>
                      <a:cubicBezTo>
                        <a:pt x="0" y="184"/>
                        <a:pt x="0" y="184"/>
                        <a:pt x="0" y="184"/>
                      </a:cubicBezTo>
                      <a:cubicBezTo>
                        <a:pt x="0" y="187"/>
                        <a:pt x="0" y="187"/>
                        <a:pt x="0" y="187"/>
                      </a:cubicBezTo>
                      <a:cubicBezTo>
                        <a:pt x="6" y="187"/>
                        <a:pt x="6" y="187"/>
                        <a:pt x="6" y="187"/>
                      </a:cubicBezTo>
                      <a:cubicBezTo>
                        <a:pt x="6" y="184"/>
                        <a:pt x="6" y="184"/>
                        <a:pt x="6" y="184"/>
                      </a:cubicBezTo>
                      <a:moveTo>
                        <a:pt x="6" y="179"/>
                      </a:moveTo>
                      <a:cubicBezTo>
                        <a:pt x="0" y="179"/>
                        <a:pt x="0" y="179"/>
                        <a:pt x="0" y="179"/>
                      </a:cubicBezTo>
                      <a:cubicBezTo>
                        <a:pt x="0" y="182"/>
                        <a:pt x="0" y="182"/>
                        <a:pt x="0" y="182"/>
                      </a:cubicBezTo>
                      <a:cubicBezTo>
                        <a:pt x="6" y="182"/>
                        <a:pt x="6" y="182"/>
                        <a:pt x="6" y="182"/>
                      </a:cubicBezTo>
                      <a:cubicBezTo>
                        <a:pt x="6" y="179"/>
                        <a:pt x="6" y="179"/>
                        <a:pt x="6" y="179"/>
                      </a:cubicBezTo>
                      <a:moveTo>
                        <a:pt x="6" y="175"/>
                      </a:move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0" y="177"/>
                        <a:pt x="0" y="177"/>
                        <a:pt x="0" y="177"/>
                      </a:cubicBezTo>
                      <a:cubicBezTo>
                        <a:pt x="6" y="177"/>
                        <a:pt x="6" y="177"/>
                        <a:pt x="6" y="177"/>
                      </a:cubicBezTo>
                      <a:cubicBezTo>
                        <a:pt x="6" y="175"/>
                        <a:pt x="6" y="175"/>
                        <a:pt x="6" y="175"/>
                      </a:cubicBezTo>
                      <a:moveTo>
                        <a:pt x="6" y="170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73"/>
                        <a:pt x="0" y="173"/>
                        <a:pt x="0" y="173"/>
                      </a:cubicBezTo>
                      <a:cubicBezTo>
                        <a:pt x="6" y="173"/>
                        <a:pt x="6" y="173"/>
                        <a:pt x="6" y="173"/>
                      </a:cubicBezTo>
                      <a:cubicBezTo>
                        <a:pt x="6" y="170"/>
                        <a:pt x="6" y="170"/>
                        <a:pt x="6" y="170"/>
                      </a:cubicBezTo>
                      <a:moveTo>
                        <a:pt x="6" y="165"/>
                      </a:moveTo>
                      <a:cubicBezTo>
                        <a:pt x="0" y="165"/>
                        <a:pt x="0" y="165"/>
                        <a:pt x="0" y="16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6" y="169"/>
                        <a:pt x="6" y="169"/>
                        <a:pt x="6" y="169"/>
                      </a:cubicBezTo>
                      <a:cubicBezTo>
                        <a:pt x="6" y="165"/>
                        <a:pt x="6" y="165"/>
                        <a:pt x="6" y="165"/>
                      </a:cubicBezTo>
                      <a:moveTo>
                        <a:pt x="6" y="161"/>
                      </a:moveTo>
                      <a:cubicBezTo>
                        <a:pt x="0" y="161"/>
                        <a:pt x="0" y="161"/>
                        <a:pt x="0" y="161"/>
                      </a:cubicBez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6" y="164"/>
                        <a:pt x="6" y="164"/>
                        <a:pt x="6" y="164"/>
                      </a:cubicBezTo>
                      <a:cubicBezTo>
                        <a:pt x="6" y="161"/>
                        <a:pt x="6" y="161"/>
                        <a:pt x="6" y="161"/>
                      </a:cubicBezTo>
                      <a:moveTo>
                        <a:pt x="6" y="156"/>
                      </a:moveTo>
                      <a:cubicBezTo>
                        <a:pt x="0" y="156"/>
                        <a:pt x="0" y="156"/>
                        <a:pt x="0" y="156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6" y="159"/>
                        <a:pt x="6" y="159"/>
                        <a:pt x="6" y="159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moveTo>
                        <a:pt x="6" y="152"/>
                      </a:moveTo>
                      <a:cubicBezTo>
                        <a:pt x="0" y="152"/>
                        <a:pt x="0" y="152"/>
                        <a:pt x="0" y="152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cubicBezTo>
                        <a:pt x="6" y="154"/>
                        <a:pt x="6" y="154"/>
                        <a:pt x="6" y="154"/>
                      </a:cubicBezTo>
                      <a:cubicBezTo>
                        <a:pt x="6" y="152"/>
                        <a:pt x="6" y="152"/>
                        <a:pt x="6" y="152"/>
                      </a:cubicBezTo>
                      <a:moveTo>
                        <a:pt x="6" y="147"/>
                      </a:move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0" y="150"/>
                        <a:pt x="0" y="150"/>
                        <a:pt x="0" y="150"/>
                      </a:cubicBezTo>
                      <a:cubicBezTo>
                        <a:pt x="6" y="150"/>
                        <a:pt x="6" y="150"/>
                        <a:pt x="6" y="150"/>
                      </a:cubicBezTo>
                      <a:cubicBezTo>
                        <a:pt x="6" y="147"/>
                        <a:pt x="6" y="147"/>
                        <a:pt x="6" y="147"/>
                      </a:cubicBezTo>
                      <a:moveTo>
                        <a:pt x="6" y="142"/>
                      </a:moveTo>
                      <a:cubicBezTo>
                        <a:pt x="0" y="142"/>
                        <a:pt x="0" y="142"/>
                        <a:pt x="0" y="142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6" y="145"/>
                        <a:pt x="6" y="145"/>
                        <a:pt x="6" y="145"/>
                      </a:cubicBezTo>
                      <a:cubicBezTo>
                        <a:pt x="6" y="142"/>
                        <a:pt x="6" y="142"/>
                        <a:pt x="6" y="142"/>
                      </a:cubicBezTo>
                      <a:moveTo>
                        <a:pt x="6" y="137"/>
                      </a:move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0" y="140"/>
                        <a:pt x="0" y="140"/>
                        <a:pt x="0" y="140"/>
                      </a:cubicBezTo>
                      <a:cubicBezTo>
                        <a:pt x="6" y="140"/>
                        <a:pt x="6" y="140"/>
                        <a:pt x="6" y="140"/>
                      </a:cubicBezTo>
                      <a:cubicBezTo>
                        <a:pt x="6" y="137"/>
                        <a:pt x="6" y="137"/>
                        <a:pt x="6" y="137"/>
                      </a:cubicBezTo>
                      <a:moveTo>
                        <a:pt x="6" y="133"/>
                      </a:moveTo>
                      <a:cubicBezTo>
                        <a:pt x="0" y="133"/>
                        <a:pt x="0" y="133"/>
                        <a:pt x="0" y="133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6" y="136"/>
                        <a:pt x="6" y="136"/>
                        <a:pt x="6" y="136"/>
                      </a:cubicBezTo>
                      <a:cubicBezTo>
                        <a:pt x="6" y="133"/>
                        <a:pt x="6" y="133"/>
                        <a:pt x="6" y="133"/>
                      </a:cubicBezTo>
                      <a:moveTo>
                        <a:pt x="6" y="129"/>
                      </a:moveTo>
                      <a:cubicBezTo>
                        <a:pt x="0" y="129"/>
                        <a:pt x="0" y="129"/>
                        <a:pt x="0" y="129"/>
                      </a:cubicBezTo>
                      <a:cubicBezTo>
                        <a:pt x="0" y="131"/>
                        <a:pt x="0" y="131"/>
                        <a:pt x="0" y="131"/>
                      </a:cubicBezTo>
                      <a:cubicBezTo>
                        <a:pt x="6" y="131"/>
                        <a:pt x="6" y="131"/>
                        <a:pt x="6" y="131"/>
                      </a:cubicBezTo>
                      <a:cubicBezTo>
                        <a:pt x="6" y="129"/>
                        <a:pt x="6" y="129"/>
                        <a:pt x="6" y="129"/>
                      </a:cubicBezTo>
                      <a:moveTo>
                        <a:pt x="6" y="124"/>
                      </a:move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6" y="127"/>
                        <a:pt x="6" y="127"/>
                        <a:pt x="6" y="127"/>
                      </a:cubicBezTo>
                      <a:cubicBezTo>
                        <a:pt x="6" y="124"/>
                        <a:pt x="6" y="124"/>
                        <a:pt x="6" y="124"/>
                      </a:cubicBezTo>
                      <a:moveTo>
                        <a:pt x="6" y="119"/>
                      </a:move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6" y="122"/>
                        <a:pt x="6" y="122"/>
                        <a:pt x="6" y="122"/>
                      </a:cubicBezTo>
                      <a:cubicBezTo>
                        <a:pt x="6" y="119"/>
                        <a:pt x="6" y="119"/>
                        <a:pt x="6" y="119"/>
                      </a:cubicBezTo>
                      <a:moveTo>
                        <a:pt x="6" y="114"/>
                      </a:moveTo>
                      <a:cubicBezTo>
                        <a:pt x="0" y="114"/>
                        <a:pt x="0" y="114"/>
                        <a:pt x="0" y="114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6" y="117"/>
                        <a:pt x="6" y="117"/>
                        <a:pt x="6" y="117"/>
                      </a:cubicBezTo>
                      <a:cubicBezTo>
                        <a:pt x="6" y="114"/>
                        <a:pt x="6" y="114"/>
                        <a:pt x="6" y="114"/>
                      </a:cubicBezTo>
                      <a:moveTo>
                        <a:pt x="6" y="109"/>
                      </a:moveTo>
                      <a:cubicBezTo>
                        <a:pt x="0" y="109"/>
                        <a:pt x="0" y="109"/>
                        <a:pt x="0" y="109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6" y="112"/>
                        <a:pt x="6" y="112"/>
                        <a:pt x="6" y="112"/>
                      </a:cubicBezTo>
                      <a:cubicBezTo>
                        <a:pt x="6" y="109"/>
                        <a:pt x="6" y="109"/>
                        <a:pt x="6" y="109"/>
                      </a:cubicBezTo>
                      <a:moveTo>
                        <a:pt x="6" y="105"/>
                      </a:move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6" y="108"/>
                        <a:pt x="6" y="108"/>
                        <a:pt x="6" y="108"/>
                      </a:cubicBezTo>
                      <a:cubicBezTo>
                        <a:pt x="6" y="105"/>
                        <a:pt x="6" y="105"/>
                        <a:pt x="6" y="105"/>
                      </a:cubicBezTo>
                      <a:moveTo>
                        <a:pt x="6" y="101"/>
                      </a:move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6" y="104"/>
                        <a:pt x="6" y="104"/>
                        <a:pt x="6" y="104"/>
                      </a:cubicBezTo>
                      <a:cubicBezTo>
                        <a:pt x="6" y="101"/>
                        <a:pt x="6" y="101"/>
                        <a:pt x="6" y="101"/>
                      </a:cubicBezTo>
                      <a:moveTo>
                        <a:pt x="6" y="96"/>
                      </a:moveTo>
                      <a:cubicBezTo>
                        <a:pt x="0" y="96"/>
                        <a:pt x="0" y="96"/>
                        <a:pt x="0" y="96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6" y="99"/>
                        <a:pt x="6" y="99"/>
                        <a:pt x="6" y="99"/>
                      </a:cubicBezTo>
                      <a:cubicBezTo>
                        <a:pt x="6" y="96"/>
                        <a:pt x="6" y="96"/>
                        <a:pt x="6" y="96"/>
                      </a:cubicBezTo>
                      <a:moveTo>
                        <a:pt x="6" y="91"/>
                      </a:moveTo>
                      <a:cubicBezTo>
                        <a:pt x="0" y="91"/>
                        <a:pt x="0" y="91"/>
                        <a:pt x="0" y="91"/>
                      </a:cubicBezTo>
                      <a:cubicBezTo>
                        <a:pt x="0" y="94"/>
                        <a:pt x="0" y="94"/>
                        <a:pt x="0" y="94"/>
                      </a:cubicBezTo>
                      <a:cubicBezTo>
                        <a:pt x="6" y="94"/>
                        <a:pt x="6" y="94"/>
                        <a:pt x="6" y="94"/>
                      </a:cubicBezTo>
                      <a:cubicBezTo>
                        <a:pt x="6" y="91"/>
                        <a:pt x="6" y="91"/>
                        <a:pt x="6" y="91"/>
                      </a:cubicBezTo>
                      <a:moveTo>
                        <a:pt x="6" y="86"/>
                      </a:move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0" y="89"/>
                        <a:pt x="0" y="89"/>
                        <a:pt x="0" y="89"/>
                      </a:cubicBezTo>
                      <a:cubicBezTo>
                        <a:pt x="6" y="89"/>
                        <a:pt x="6" y="89"/>
                        <a:pt x="6" y="89"/>
                      </a:cubicBezTo>
                      <a:cubicBezTo>
                        <a:pt x="6" y="86"/>
                        <a:pt x="6" y="86"/>
                        <a:pt x="6" y="86"/>
                      </a:cubicBezTo>
                      <a:moveTo>
                        <a:pt x="6" y="82"/>
                      </a:move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6" y="84"/>
                        <a:pt x="6" y="84"/>
                        <a:pt x="6" y="84"/>
                      </a:cubicBezTo>
                      <a:cubicBezTo>
                        <a:pt x="6" y="82"/>
                        <a:pt x="6" y="82"/>
                        <a:pt x="6" y="82"/>
                      </a:cubicBezTo>
                      <a:moveTo>
                        <a:pt x="6" y="77"/>
                      </a:moveTo>
                      <a:cubicBezTo>
                        <a:pt x="0" y="77"/>
                        <a:pt x="0" y="77"/>
                        <a:pt x="0" y="77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6" y="80"/>
                        <a:pt x="6" y="80"/>
                        <a:pt x="6" y="80"/>
                      </a:cubicBezTo>
                      <a:cubicBezTo>
                        <a:pt x="6" y="77"/>
                        <a:pt x="6" y="77"/>
                        <a:pt x="6" y="77"/>
                      </a:cubicBezTo>
                      <a:moveTo>
                        <a:pt x="6" y="72"/>
                      </a:move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6" y="75"/>
                        <a:pt x="6" y="75"/>
                        <a:pt x="6" y="75"/>
                      </a:cubicBezTo>
                      <a:cubicBezTo>
                        <a:pt x="6" y="72"/>
                        <a:pt x="6" y="72"/>
                        <a:pt x="6" y="72"/>
                      </a:cubicBezTo>
                      <a:moveTo>
                        <a:pt x="6" y="68"/>
                      </a:move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6" y="71"/>
                        <a:pt x="6" y="71"/>
                        <a:pt x="6" y="71"/>
                      </a:cubicBezTo>
                      <a:cubicBezTo>
                        <a:pt x="6" y="68"/>
                        <a:pt x="6" y="68"/>
                        <a:pt x="6" y="68"/>
                      </a:cubicBezTo>
                      <a:moveTo>
                        <a:pt x="6" y="63"/>
                      </a:move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66"/>
                        <a:pt x="0" y="66"/>
                        <a:pt x="0" y="66"/>
                      </a:cubicBezTo>
                      <a:cubicBezTo>
                        <a:pt x="6" y="66"/>
                        <a:pt x="6" y="66"/>
                        <a:pt x="6" y="66"/>
                      </a:cubicBezTo>
                      <a:cubicBezTo>
                        <a:pt x="6" y="63"/>
                        <a:pt x="6" y="63"/>
                        <a:pt x="6" y="63"/>
                      </a:cubicBezTo>
                      <a:moveTo>
                        <a:pt x="6" y="59"/>
                      </a:move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6" y="61"/>
                        <a:pt x="6" y="61"/>
                        <a:pt x="6" y="61"/>
                      </a:cubicBezTo>
                      <a:cubicBezTo>
                        <a:pt x="6" y="59"/>
                        <a:pt x="6" y="59"/>
                        <a:pt x="6" y="59"/>
                      </a:cubicBezTo>
                      <a:moveTo>
                        <a:pt x="6" y="54"/>
                      </a:move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6" y="57"/>
                        <a:pt x="6" y="57"/>
                        <a:pt x="6" y="57"/>
                      </a:cubicBezTo>
                      <a:cubicBezTo>
                        <a:pt x="6" y="54"/>
                        <a:pt x="6" y="54"/>
                        <a:pt x="6" y="54"/>
                      </a:cubicBezTo>
                      <a:moveTo>
                        <a:pt x="6" y="49"/>
                      </a:move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6" y="52"/>
                        <a:pt x="6" y="52"/>
                        <a:pt x="6" y="52"/>
                      </a:cubicBezTo>
                      <a:cubicBezTo>
                        <a:pt x="6" y="49"/>
                        <a:pt x="6" y="49"/>
                        <a:pt x="6" y="49"/>
                      </a:cubicBezTo>
                      <a:moveTo>
                        <a:pt x="6" y="44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6" y="47"/>
                        <a:pt x="6" y="47"/>
                        <a:pt x="6" y="47"/>
                      </a:cubicBezTo>
                      <a:cubicBezTo>
                        <a:pt x="6" y="44"/>
                        <a:pt x="6" y="44"/>
                        <a:pt x="6" y="44"/>
                      </a:cubicBezTo>
                      <a:moveTo>
                        <a:pt x="6" y="39"/>
                      </a:move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6" y="39"/>
                        <a:pt x="6" y="39"/>
                        <a:pt x="6" y="39"/>
                      </a:cubicBezTo>
                      <a:moveTo>
                        <a:pt x="6" y="36"/>
                      </a:move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6" y="38"/>
                        <a:pt x="6" y="38"/>
                        <a:pt x="6" y="38"/>
                      </a:cubicBezTo>
                      <a:cubicBezTo>
                        <a:pt x="6" y="36"/>
                        <a:pt x="6" y="36"/>
                        <a:pt x="6" y="36"/>
                      </a:cubicBezTo>
                      <a:moveTo>
                        <a:pt x="6" y="31"/>
                      </a:move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6" y="34"/>
                        <a:pt x="6" y="34"/>
                        <a:pt x="6" y="34"/>
                      </a:cubicBezTo>
                      <a:cubicBezTo>
                        <a:pt x="6" y="31"/>
                        <a:pt x="6" y="31"/>
                        <a:pt x="6" y="31"/>
                      </a:cubicBezTo>
                      <a:moveTo>
                        <a:pt x="6" y="26"/>
                      </a:move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6" y="29"/>
                        <a:pt x="6" y="29"/>
                        <a:pt x="6" y="29"/>
                      </a:cubicBezTo>
                      <a:cubicBezTo>
                        <a:pt x="6" y="26"/>
                        <a:pt x="6" y="26"/>
                        <a:pt x="6" y="26"/>
                      </a:cubicBezTo>
                      <a:moveTo>
                        <a:pt x="6" y="21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1"/>
                        <a:pt x="6" y="21"/>
                        <a:pt x="6" y="21"/>
                      </a:cubicBezTo>
                      <a:moveTo>
                        <a:pt x="6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6" y="16"/>
                        <a:pt x="6" y="16"/>
                        <a:pt x="6" y="16"/>
                      </a:cubicBezTo>
                      <a:moveTo>
                        <a:pt x="6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6" y="12"/>
                        <a:pt x="6" y="12"/>
                        <a:pt x="6" y="12"/>
                      </a:cubicBezTo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6" y="2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</a:path>
                  </a:pathLst>
                </a:custGeom>
                <a:solidFill>
                  <a:srgbClr val="E8C7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2" name="Freeform 1360"/>
                <p:cNvSpPr/>
                <p:nvPr/>
              </p:nvSpPr>
              <p:spPr bwMode="auto">
                <a:xfrm>
                  <a:off x="3976" y="131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3" name="Freeform 1361"/>
                <p:cNvSpPr/>
                <p:nvPr/>
              </p:nvSpPr>
              <p:spPr bwMode="auto">
                <a:xfrm>
                  <a:off x="3976" y="131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4" name="Freeform 1362"/>
                <p:cNvSpPr/>
                <p:nvPr/>
              </p:nvSpPr>
              <p:spPr bwMode="auto">
                <a:xfrm>
                  <a:off x="3976" y="1328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5" name="Freeform 1363"/>
                <p:cNvSpPr/>
                <p:nvPr/>
              </p:nvSpPr>
              <p:spPr bwMode="auto">
                <a:xfrm>
                  <a:off x="3976" y="1328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6" name="Freeform 1364"/>
                <p:cNvSpPr/>
                <p:nvPr/>
              </p:nvSpPr>
              <p:spPr bwMode="auto">
                <a:xfrm>
                  <a:off x="3976" y="133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7" name="Freeform 1365"/>
                <p:cNvSpPr/>
                <p:nvPr/>
              </p:nvSpPr>
              <p:spPr bwMode="auto">
                <a:xfrm>
                  <a:off x="3976" y="133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8" name="Freeform 1366"/>
                <p:cNvSpPr/>
                <p:nvPr/>
              </p:nvSpPr>
              <p:spPr bwMode="auto">
                <a:xfrm>
                  <a:off x="3976" y="135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9" name="Freeform 1367"/>
                <p:cNvSpPr/>
                <p:nvPr/>
              </p:nvSpPr>
              <p:spPr bwMode="auto">
                <a:xfrm>
                  <a:off x="3976" y="135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0" name="Freeform 1368"/>
                <p:cNvSpPr/>
                <p:nvPr/>
              </p:nvSpPr>
              <p:spPr bwMode="auto">
                <a:xfrm>
                  <a:off x="3976" y="1363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1" name="Freeform 1369"/>
                <p:cNvSpPr/>
                <p:nvPr/>
              </p:nvSpPr>
              <p:spPr bwMode="auto">
                <a:xfrm>
                  <a:off x="3976" y="1363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2" name="Freeform 1370"/>
                <p:cNvSpPr/>
                <p:nvPr/>
              </p:nvSpPr>
              <p:spPr bwMode="auto">
                <a:xfrm>
                  <a:off x="3976" y="137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3" name="Freeform 1371"/>
                <p:cNvSpPr/>
                <p:nvPr/>
              </p:nvSpPr>
              <p:spPr bwMode="auto">
                <a:xfrm>
                  <a:off x="3976" y="137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4" name="Freeform 1372"/>
                <p:cNvSpPr/>
                <p:nvPr/>
              </p:nvSpPr>
              <p:spPr bwMode="auto">
                <a:xfrm>
                  <a:off x="3976" y="1385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5" name="Freeform 1373"/>
                <p:cNvSpPr/>
                <p:nvPr/>
              </p:nvSpPr>
              <p:spPr bwMode="auto">
                <a:xfrm>
                  <a:off x="3976" y="1385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6" name="Freeform 1374"/>
                <p:cNvSpPr/>
                <p:nvPr/>
              </p:nvSpPr>
              <p:spPr bwMode="auto">
                <a:xfrm>
                  <a:off x="3976" y="1396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7" name="Freeform 1375"/>
                <p:cNvSpPr/>
                <p:nvPr/>
              </p:nvSpPr>
              <p:spPr bwMode="auto">
                <a:xfrm>
                  <a:off x="3976" y="1396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8" name="Freeform 1376"/>
                <p:cNvSpPr/>
                <p:nvPr/>
              </p:nvSpPr>
              <p:spPr bwMode="auto">
                <a:xfrm>
                  <a:off x="3976" y="140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9" name="Freeform 1377"/>
                <p:cNvSpPr/>
                <p:nvPr/>
              </p:nvSpPr>
              <p:spPr bwMode="auto">
                <a:xfrm>
                  <a:off x="3976" y="140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0" name="Freeform 1378"/>
                <p:cNvSpPr/>
                <p:nvPr/>
              </p:nvSpPr>
              <p:spPr bwMode="auto">
                <a:xfrm>
                  <a:off x="3976" y="1418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1" name="Freeform 1379"/>
                <p:cNvSpPr/>
                <p:nvPr/>
              </p:nvSpPr>
              <p:spPr bwMode="auto">
                <a:xfrm>
                  <a:off x="3976" y="1418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2" name="Freeform 1380"/>
                <p:cNvSpPr/>
                <p:nvPr/>
              </p:nvSpPr>
              <p:spPr bwMode="auto">
                <a:xfrm>
                  <a:off x="3976" y="1430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3" name="Freeform 1381"/>
                <p:cNvSpPr/>
                <p:nvPr/>
              </p:nvSpPr>
              <p:spPr bwMode="auto">
                <a:xfrm>
                  <a:off x="3976" y="1430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4" name="Freeform 1382"/>
                <p:cNvSpPr/>
                <p:nvPr/>
              </p:nvSpPr>
              <p:spPr bwMode="auto">
                <a:xfrm>
                  <a:off x="3976" y="143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5" name="Freeform 1383"/>
                <p:cNvSpPr/>
                <p:nvPr/>
              </p:nvSpPr>
              <p:spPr bwMode="auto">
                <a:xfrm>
                  <a:off x="3976" y="143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6" name="Freeform 1384"/>
                <p:cNvSpPr/>
                <p:nvPr/>
              </p:nvSpPr>
              <p:spPr bwMode="auto">
                <a:xfrm>
                  <a:off x="3976" y="145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7" name="Freeform 1385"/>
                <p:cNvSpPr/>
                <p:nvPr/>
              </p:nvSpPr>
              <p:spPr bwMode="auto">
                <a:xfrm>
                  <a:off x="3976" y="145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8" name="Freeform 1386"/>
                <p:cNvSpPr/>
                <p:nvPr/>
              </p:nvSpPr>
              <p:spPr bwMode="auto">
                <a:xfrm>
                  <a:off x="3976" y="1463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9" name="Freeform 1387"/>
                <p:cNvSpPr/>
                <p:nvPr/>
              </p:nvSpPr>
              <p:spPr bwMode="auto">
                <a:xfrm>
                  <a:off x="3976" y="1463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0" name="Freeform 1388"/>
                <p:cNvSpPr/>
                <p:nvPr/>
              </p:nvSpPr>
              <p:spPr bwMode="auto">
                <a:xfrm>
                  <a:off x="3976" y="147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1" name="Freeform 1389"/>
                <p:cNvSpPr/>
                <p:nvPr/>
              </p:nvSpPr>
              <p:spPr bwMode="auto">
                <a:xfrm>
                  <a:off x="3976" y="147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2" name="Freeform 1390"/>
                <p:cNvSpPr/>
                <p:nvPr/>
              </p:nvSpPr>
              <p:spPr bwMode="auto">
                <a:xfrm>
                  <a:off x="3976" y="148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3" name="Freeform 1391"/>
                <p:cNvSpPr/>
                <p:nvPr/>
              </p:nvSpPr>
              <p:spPr bwMode="auto">
                <a:xfrm>
                  <a:off x="3976" y="148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4" name="Freeform 1392"/>
                <p:cNvSpPr/>
                <p:nvPr/>
              </p:nvSpPr>
              <p:spPr bwMode="auto">
                <a:xfrm>
                  <a:off x="3976" y="1494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5" name="Freeform 1393"/>
                <p:cNvSpPr/>
                <p:nvPr/>
              </p:nvSpPr>
              <p:spPr bwMode="auto">
                <a:xfrm>
                  <a:off x="3976" y="1494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6" name="Freeform 1394"/>
                <p:cNvSpPr/>
                <p:nvPr/>
              </p:nvSpPr>
              <p:spPr bwMode="auto">
                <a:xfrm>
                  <a:off x="3976" y="150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7" name="Freeform 1395"/>
                <p:cNvSpPr/>
                <p:nvPr/>
              </p:nvSpPr>
              <p:spPr bwMode="auto">
                <a:xfrm>
                  <a:off x="3976" y="150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8" name="Freeform 1396"/>
                <p:cNvSpPr/>
                <p:nvPr/>
              </p:nvSpPr>
              <p:spPr bwMode="auto">
                <a:xfrm>
                  <a:off x="3976" y="1517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9" name="Freeform 1397"/>
                <p:cNvSpPr/>
                <p:nvPr/>
              </p:nvSpPr>
              <p:spPr bwMode="auto">
                <a:xfrm>
                  <a:off x="3976" y="1517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0" name="Freeform 1398"/>
                <p:cNvSpPr/>
                <p:nvPr/>
              </p:nvSpPr>
              <p:spPr bwMode="auto">
                <a:xfrm>
                  <a:off x="3976" y="152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1" name="Freeform 1399"/>
                <p:cNvSpPr/>
                <p:nvPr/>
              </p:nvSpPr>
              <p:spPr bwMode="auto">
                <a:xfrm>
                  <a:off x="3976" y="152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2" name="Freeform 1400"/>
                <p:cNvSpPr/>
                <p:nvPr/>
              </p:nvSpPr>
              <p:spPr bwMode="auto">
                <a:xfrm>
                  <a:off x="3976" y="1541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3" name="Freeform 1401"/>
                <p:cNvSpPr/>
                <p:nvPr/>
              </p:nvSpPr>
              <p:spPr bwMode="auto">
                <a:xfrm>
                  <a:off x="3976" y="1541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4" name="Freeform 1402"/>
                <p:cNvSpPr/>
                <p:nvPr/>
              </p:nvSpPr>
              <p:spPr bwMode="auto">
                <a:xfrm>
                  <a:off x="3976" y="1551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5" name="Freeform 1403"/>
                <p:cNvSpPr/>
                <p:nvPr/>
              </p:nvSpPr>
              <p:spPr bwMode="auto">
                <a:xfrm>
                  <a:off x="3976" y="1551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6" name="Freeform 1404"/>
                <p:cNvSpPr/>
                <p:nvPr/>
              </p:nvSpPr>
              <p:spPr bwMode="auto">
                <a:xfrm>
                  <a:off x="3976" y="1560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7" name="Freeform 1405"/>
                <p:cNvSpPr/>
                <p:nvPr/>
              </p:nvSpPr>
              <p:spPr bwMode="auto">
                <a:xfrm>
                  <a:off x="3976" y="1560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8" name="Freeform 1406"/>
                <p:cNvSpPr/>
                <p:nvPr/>
              </p:nvSpPr>
              <p:spPr bwMode="auto">
                <a:xfrm>
                  <a:off x="3976" y="157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9" name="Freeform 1407"/>
                <p:cNvSpPr/>
                <p:nvPr/>
              </p:nvSpPr>
              <p:spPr bwMode="auto">
                <a:xfrm>
                  <a:off x="3976" y="157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0" name="Freeform 1408"/>
                <p:cNvSpPr/>
                <p:nvPr/>
              </p:nvSpPr>
              <p:spPr bwMode="auto">
                <a:xfrm>
                  <a:off x="3976" y="1584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1" name="Freeform 1409"/>
                <p:cNvSpPr/>
                <p:nvPr/>
              </p:nvSpPr>
              <p:spPr bwMode="auto">
                <a:xfrm>
                  <a:off x="3976" y="1584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2" name="Freeform 1410"/>
                <p:cNvSpPr/>
                <p:nvPr/>
              </p:nvSpPr>
              <p:spPr bwMode="auto">
                <a:xfrm>
                  <a:off x="3976" y="1596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3" name="Freeform 1411"/>
                <p:cNvSpPr/>
                <p:nvPr/>
              </p:nvSpPr>
              <p:spPr bwMode="auto">
                <a:xfrm>
                  <a:off x="3976" y="1596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4" name="Freeform 1412"/>
                <p:cNvSpPr/>
                <p:nvPr/>
              </p:nvSpPr>
              <p:spPr bwMode="auto">
                <a:xfrm>
                  <a:off x="3976" y="160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5" name="Freeform 1413"/>
                <p:cNvSpPr/>
                <p:nvPr/>
              </p:nvSpPr>
              <p:spPr bwMode="auto">
                <a:xfrm>
                  <a:off x="3976" y="160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6" name="Freeform 1414"/>
                <p:cNvSpPr/>
                <p:nvPr/>
              </p:nvSpPr>
              <p:spPr bwMode="auto">
                <a:xfrm>
                  <a:off x="3976" y="1617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7" name="Freeform 1415"/>
                <p:cNvSpPr/>
                <p:nvPr/>
              </p:nvSpPr>
              <p:spPr bwMode="auto">
                <a:xfrm>
                  <a:off x="3976" y="1617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8" name="Freeform 1416"/>
                <p:cNvSpPr/>
                <p:nvPr/>
              </p:nvSpPr>
              <p:spPr bwMode="auto">
                <a:xfrm>
                  <a:off x="3976" y="162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9" name="Freeform 1417"/>
                <p:cNvSpPr/>
                <p:nvPr/>
              </p:nvSpPr>
              <p:spPr bwMode="auto">
                <a:xfrm>
                  <a:off x="3976" y="162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0" name="Freeform 1418"/>
                <p:cNvSpPr/>
                <p:nvPr/>
              </p:nvSpPr>
              <p:spPr bwMode="auto">
                <a:xfrm>
                  <a:off x="3976" y="163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1" name="Freeform 1419"/>
                <p:cNvSpPr/>
                <p:nvPr/>
              </p:nvSpPr>
              <p:spPr bwMode="auto">
                <a:xfrm>
                  <a:off x="3976" y="163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2" name="Freeform 1420"/>
                <p:cNvSpPr/>
                <p:nvPr/>
              </p:nvSpPr>
              <p:spPr bwMode="auto">
                <a:xfrm>
                  <a:off x="3976" y="1650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3" name="Freeform 1421"/>
                <p:cNvSpPr/>
                <p:nvPr/>
              </p:nvSpPr>
              <p:spPr bwMode="auto">
                <a:xfrm>
                  <a:off x="3976" y="1650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4" name="Freeform 1422"/>
                <p:cNvSpPr/>
                <p:nvPr/>
              </p:nvSpPr>
              <p:spPr bwMode="auto">
                <a:xfrm>
                  <a:off x="3976" y="1660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5" name="Freeform 1423"/>
                <p:cNvSpPr/>
                <p:nvPr/>
              </p:nvSpPr>
              <p:spPr bwMode="auto">
                <a:xfrm>
                  <a:off x="3976" y="1660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6" name="Freeform 1424"/>
                <p:cNvSpPr/>
                <p:nvPr/>
              </p:nvSpPr>
              <p:spPr bwMode="auto">
                <a:xfrm>
                  <a:off x="3976" y="167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7" name="Freeform 1425"/>
                <p:cNvSpPr/>
                <p:nvPr/>
              </p:nvSpPr>
              <p:spPr bwMode="auto">
                <a:xfrm>
                  <a:off x="3976" y="167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8" name="Freeform 1426"/>
                <p:cNvSpPr/>
                <p:nvPr/>
              </p:nvSpPr>
              <p:spPr bwMode="auto">
                <a:xfrm>
                  <a:off x="3976" y="1683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9" name="Freeform 1427"/>
                <p:cNvSpPr/>
                <p:nvPr/>
              </p:nvSpPr>
              <p:spPr bwMode="auto">
                <a:xfrm>
                  <a:off x="3976" y="1683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0" name="Freeform 1428"/>
                <p:cNvSpPr/>
                <p:nvPr/>
              </p:nvSpPr>
              <p:spPr bwMode="auto">
                <a:xfrm>
                  <a:off x="3976" y="1695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1" name="Freeform 1429"/>
                <p:cNvSpPr/>
                <p:nvPr/>
              </p:nvSpPr>
              <p:spPr bwMode="auto">
                <a:xfrm>
                  <a:off x="3976" y="1695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2" name="Freeform 1430"/>
                <p:cNvSpPr/>
                <p:nvPr/>
              </p:nvSpPr>
              <p:spPr bwMode="auto">
                <a:xfrm>
                  <a:off x="3976" y="1705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3" name="Freeform 1431"/>
                <p:cNvSpPr/>
                <p:nvPr/>
              </p:nvSpPr>
              <p:spPr bwMode="auto">
                <a:xfrm>
                  <a:off x="3976" y="1705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4" name="Freeform 1432"/>
                <p:cNvSpPr/>
                <p:nvPr/>
              </p:nvSpPr>
              <p:spPr bwMode="auto">
                <a:xfrm>
                  <a:off x="3976" y="171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5" name="Freeform 1433"/>
                <p:cNvSpPr/>
                <p:nvPr/>
              </p:nvSpPr>
              <p:spPr bwMode="auto">
                <a:xfrm>
                  <a:off x="3976" y="171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6" name="Freeform 1434"/>
                <p:cNvSpPr/>
                <p:nvPr/>
              </p:nvSpPr>
              <p:spPr bwMode="auto">
                <a:xfrm>
                  <a:off x="3976" y="172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7" name="Freeform 1435"/>
                <p:cNvSpPr/>
                <p:nvPr/>
              </p:nvSpPr>
              <p:spPr bwMode="auto">
                <a:xfrm>
                  <a:off x="3976" y="172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8" name="Freeform 1436"/>
                <p:cNvSpPr/>
                <p:nvPr/>
              </p:nvSpPr>
              <p:spPr bwMode="auto">
                <a:xfrm>
                  <a:off x="3976" y="173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9" name="Freeform 1437"/>
                <p:cNvSpPr/>
                <p:nvPr/>
              </p:nvSpPr>
              <p:spPr bwMode="auto">
                <a:xfrm>
                  <a:off x="3976" y="173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0" name="Freeform 1438"/>
                <p:cNvSpPr/>
                <p:nvPr/>
              </p:nvSpPr>
              <p:spPr bwMode="auto">
                <a:xfrm>
                  <a:off x="3976" y="1750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1" name="Freeform 1439"/>
                <p:cNvSpPr/>
                <p:nvPr/>
              </p:nvSpPr>
              <p:spPr bwMode="auto">
                <a:xfrm>
                  <a:off x="3976" y="1750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2" name="Freeform 1440"/>
                <p:cNvSpPr/>
                <p:nvPr/>
              </p:nvSpPr>
              <p:spPr bwMode="auto">
                <a:xfrm>
                  <a:off x="3976" y="1762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3" name="Freeform 1441"/>
                <p:cNvSpPr/>
                <p:nvPr/>
              </p:nvSpPr>
              <p:spPr bwMode="auto">
                <a:xfrm>
                  <a:off x="3976" y="1762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4" name="Freeform 1442"/>
                <p:cNvSpPr/>
                <p:nvPr/>
              </p:nvSpPr>
              <p:spPr bwMode="auto">
                <a:xfrm>
                  <a:off x="3976" y="1771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5" name="Freeform 1443"/>
                <p:cNvSpPr/>
                <p:nvPr/>
              </p:nvSpPr>
              <p:spPr bwMode="auto">
                <a:xfrm>
                  <a:off x="3976" y="1771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6" name="Freeform 1444"/>
                <p:cNvSpPr/>
                <p:nvPr/>
              </p:nvSpPr>
              <p:spPr bwMode="auto">
                <a:xfrm>
                  <a:off x="3976" y="1781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7" name="Freeform 1445"/>
                <p:cNvSpPr/>
                <p:nvPr/>
              </p:nvSpPr>
              <p:spPr bwMode="auto">
                <a:xfrm>
                  <a:off x="3976" y="1781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8" name="Freeform 1446"/>
                <p:cNvSpPr/>
                <p:nvPr/>
              </p:nvSpPr>
              <p:spPr bwMode="auto">
                <a:xfrm>
                  <a:off x="3976" y="179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9" name="Freeform 1447"/>
                <p:cNvSpPr/>
                <p:nvPr/>
              </p:nvSpPr>
              <p:spPr bwMode="auto">
                <a:xfrm>
                  <a:off x="3976" y="179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0" name="Freeform 1448"/>
                <p:cNvSpPr/>
                <p:nvPr/>
              </p:nvSpPr>
              <p:spPr bwMode="auto">
                <a:xfrm>
                  <a:off x="3976" y="180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1" name="Freeform 1449"/>
                <p:cNvSpPr/>
                <p:nvPr/>
              </p:nvSpPr>
              <p:spPr bwMode="auto">
                <a:xfrm>
                  <a:off x="3976" y="180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2" name="Freeform 1450"/>
                <p:cNvSpPr/>
                <p:nvPr/>
              </p:nvSpPr>
              <p:spPr bwMode="auto">
                <a:xfrm>
                  <a:off x="3976" y="181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3" name="Freeform 1451"/>
                <p:cNvSpPr/>
                <p:nvPr/>
              </p:nvSpPr>
              <p:spPr bwMode="auto">
                <a:xfrm>
                  <a:off x="3976" y="181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4" name="Freeform 1452"/>
                <p:cNvSpPr/>
                <p:nvPr/>
              </p:nvSpPr>
              <p:spPr bwMode="auto">
                <a:xfrm>
                  <a:off x="3976" y="1826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5" name="Freeform 1453"/>
                <p:cNvSpPr/>
                <p:nvPr/>
              </p:nvSpPr>
              <p:spPr bwMode="auto">
                <a:xfrm>
                  <a:off x="3976" y="1826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6" name="Freeform 1454"/>
                <p:cNvSpPr/>
                <p:nvPr/>
              </p:nvSpPr>
              <p:spPr bwMode="auto">
                <a:xfrm>
                  <a:off x="3976" y="1837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7" name="Freeform 1455"/>
                <p:cNvSpPr/>
                <p:nvPr/>
              </p:nvSpPr>
              <p:spPr bwMode="auto">
                <a:xfrm>
                  <a:off x="3976" y="1837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8" name="Freeform 1456"/>
                <p:cNvSpPr/>
                <p:nvPr/>
              </p:nvSpPr>
              <p:spPr bwMode="auto">
                <a:xfrm>
                  <a:off x="3976" y="1849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9" name="Freeform 1457"/>
                <p:cNvSpPr/>
                <p:nvPr/>
              </p:nvSpPr>
              <p:spPr bwMode="auto">
                <a:xfrm>
                  <a:off x="3976" y="1849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0" name="Freeform 1458"/>
                <p:cNvSpPr/>
                <p:nvPr/>
              </p:nvSpPr>
              <p:spPr bwMode="auto">
                <a:xfrm>
                  <a:off x="3976" y="185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1" name="Freeform 1459"/>
                <p:cNvSpPr/>
                <p:nvPr/>
              </p:nvSpPr>
              <p:spPr bwMode="auto">
                <a:xfrm>
                  <a:off x="3976" y="185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2" name="Freeform 1460"/>
                <p:cNvSpPr/>
                <p:nvPr/>
              </p:nvSpPr>
              <p:spPr bwMode="auto">
                <a:xfrm>
                  <a:off x="3976" y="1871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3" name="Freeform 1461"/>
                <p:cNvSpPr/>
                <p:nvPr/>
              </p:nvSpPr>
              <p:spPr bwMode="auto">
                <a:xfrm>
                  <a:off x="3976" y="1871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4" name="Freeform 1462"/>
                <p:cNvSpPr/>
                <p:nvPr/>
              </p:nvSpPr>
              <p:spPr bwMode="auto">
                <a:xfrm>
                  <a:off x="3976" y="1880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5" name="Freeform 1463"/>
                <p:cNvSpPr/>
                <p:nvPr/>
              </p:nvSpPr>
              <p:spPr bwMode="auto">
                <a:xfrm>
                  <a:off x="3976" y="1880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6" name="Freeform 1464"/>
                <p:cNvSpPr/>
                <p:nvPr/>
              </p:nvSpPr>
              <p:spPr bwMode="auto">
                <a:xfrm>
                  <a:off x="3976" y="189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7" name="Freeform 1465"/>
                <p:cNvSpPr/>
                <p:nvPr/>
              </p:nvSpPr>
              <p:spPr bwMode="auto">
                <a:xfrm>
                  <a:off x="3976" y="189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8" name="Freeform 1466"/>
                <p:cNvSpPr/>
                <p:nvPr/>
              </p:nvSpPr>
              <p:spPr bwMode="auto">
                <a:xfrm>
                  <a:off x="3976" y="190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9" name="Freeform 1467"/>
                <p:cNvSpPr/>
                <p:nvPr/>
              </p:nvSpPr>
              <p:spPr bwMode="auto">
                <a:xfrm>
                  <a:off x="3976" y="190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0" name="Freeform 1468"/>
                <p:cNvSpPr/>
                <p:nvPr/>
              </p:nvSpPr>
              <p:spPr bwMode="auto">
                <a:xfrm>
                  <a:off x="3976" y="1916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1" name="Freeform 1469"/>
                <p:cNvSpPr/>
                <p:nvPr/>
              </p:nvSpPr>
              <p:spPr bwMode="auto">
                <a:xfrm>
                  <a:off x="3976" y="1916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2" name="Freeform 1470"/>
                <p:cNvSpPr/>
                <p:nvPr/>
              </p:nvSpPr>
              <p:spPr bwMode="auto">
                <a:xfrm>
                  <a:off x="3976" y="192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3" name="Freeform 1471"/>
                <p:cNvSpPr/>
                <p:nvPr/>
              </p:nvSpPr>
              <p:spPr bwMode="auto">
                <a:xfrm>
                  <a:off x="3976" y="192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4" name="Freeform 1472"/>
                <p:cNvSpPr/>
                <p:nvPr/>
              </p:nvSpPr>
              <p:spPr bwMode="auto">
                <a:xfrm>
                  <a:off x="3976" y="1935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5" name="Freeform 1473"/>
                <p:cNvSpPr/>
                <p:nvPr/>
              </p:nvSpPr>
              <p:spPr bwMode="auto">
                <a:xfrm>
                  <a:off x="3976" y="1935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6" name="Freeform 1474"/>
                <p:cNvSpPr/>
                <p:nvPr/>
              </p:nvSpPr>
              <p:spPr bwMode="auto">
                <a:xfrm>
                  <a:off x="3976" y="1947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7" name="Freeform 1475"/>
                <p:cNvSpPr/>
                <p:nvPr/>
              </p:nvSpPr>
              <p:spPr bwMode="auto">
                <a:xfrm>
                  <a:off x="3976" y="1947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8" name="Freeform 1476"/>
                <p:cNvSpPr/>
                <p:nvPr/>
              </p:nvSpPr>
              <p:spPr bwMode="auto">
                <a:xfrm>
                  <a:off x="3976" y="195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9" name="Freeform 1477"/>
                <p:cNvSpPr/>
                <p:nvPr/>
              </p:nvSpPr>
              <p:spPr bwMode="auto">
                <a:xfrm>
                  <a:off x="3976" y="195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0" name="Freeform 1478"/>
                <p:cNvSpPr/>
                <p:nvPr/>
              </p:nvSpPr>
              <p:spPr bwMode="auto">
                <a:xfrm>
                  <a:off x="3976" y="1970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1" name="Freeform 1479"/>
                <p:cNvSpPr/>
                <p:nvPr/>
              </p:nvSpPr>
              <p:spPr bwMode="auto">
                <a:xfrm>
                  <a:off x="3976" y="1970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2" name="Freeform 1480"/>
                <p:cNvSpPr/>
                <p:nvPr/>
              </p:nvSpPr>
              <p:spPr bwMode="auto">
                <a:xfrm>
                  <a:off x="3976" y="198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3" name="Freeform 1481"/>
                <p:cNvSpPr/>
                <p:nvPr/>
              </p:nvSpPr>
              <p:spPr bwMode="auto">
                <a:xfrm>
                  <a:off x="3976" y="198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4" name="Freeform 1482"/>
                <p:cNvSpPr/>
                <p:nvPr/>
              </p:nvSpPr>
              <p:spPr bwMode="auto">
                <a:xfrm>
                  <a:off x="3976" y="1992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5" name="Freeform 1483"/>
                <p:cNvSpPr/>
                <p:nvPr/>
              </p:nvSpPr>
              <p:spPr bwMode="auto">
                <a:xfrm>
                  <a:off x="3976" y="1992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6" name="Freeform 1484"/>
                <p:cNvSpPr/>
                <p:nvPr/>
              </p:nvSpPr>
              <p:spPr bwMode="auto">
                <a:xfrm>
                  <a:off x="3976" y="2003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7" name="Freeform 1485"/>
                <p:cNvSpPr/>
                <p:nvPr/>
              </p:nvSpPr>
              <p:spPr bwMode="auto">
                <a:xfrm>
                  <a:off x="3976" y="2003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8" name="Freeform 1486"/>
                <p:cNvSpPr/>
                <p:nvPr/>
              </p:nvSpPr>
              <p:spPr bwMode="auto">
                <a:xfrm>
                  <a:off x="3976" y="2013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9" name="Freeform 1487"/>
                <p:cNvSpPr/>
                <p:nvPr/>
              </p:nvSpPr>
              <p:spPr bwMode="auto">
                <a:xfrm>
                  <a:off x="3976" y="2013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0" name="Freeform 1488"/>
                <p:cNvSpPr/>
                <p:nvPr/>
              </p:nvSpPr>
              <p:spPr bwMode="auto">
                <a:xfrm>
                  <a:off x="3976" y="202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1" name="Freeform 1489"/>
                <p:cNvSpPr/>
                <p:nvPr/>
              </p:nvSpPr>
              <p:spPr bwMode="auto">
                <a:xfrm>
                  <a:off x="3976" y="202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2" name="Freeform 1490"/>
                <p:cNvSpPr/>
                <p:nvPr/>
              </p:nvSpPr>
              <p:spPr bwMode="auto">
                <a:xfrm>
                  <a:off x="3976" y="2037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3" name="Freeform 1491"/>
                <p:cNvSpPr/>
                <p:nvPr/>
              </p:nvSpPr>
              <p:spPr bwMode="auto">
                <a:xfrm>
                  <a:off x="3976" y="2037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4" name="Freeform 1492"/>
                <p:cNvSpPr/>
                <p:nvPr/>
              </p:nvSpPr>
              <p:spPr bwMode="auto">
                <a:xfrm>
                  <a:off x="3976" y="204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5" name="Freeform 1493"/>
                <p:cNvSpPr/>
                <p:nvPr/>
              </p:nvSpPr>
              <p:spPr bwMode="auto">
                <a:xfrm>
                  <a:off x="3976" y="2046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6" name="Freeform 1494"/>
                <p:cNvSpPr/>
                <p:nvPr/>
              </p:nvSpPr>
              <p:spPr bwMode="auto">
                <a:xfrm>
                  <a:off x="3976" y="205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7" name="Freeform 1495"/>
                <p:cNvSpPr/>
                <p:nvPr/>
              </p:nvSpPr>
              <p:spPr bwMode="auto">
                <a:xfrm>
                  <a:off x="3976" y="2058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8" name="Freeform 1496"/>
                <p:cNvSpPr/>
                <p:nvPr/>
              </p:nvSpPr>
              <p:spPr bwMode="auto">
                <a:xfrm>
                  <a:off x="3976" y="2070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9" name="Freeform 1497"/>
                <p:cNvSpPr/>
                <p:nvPr/>
              </p:nvSpPr>
              <p:spPr bwMode="auto">
                <a:xfrm>
                  <a:off x="3976" y="2070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0" name="Freeform 1498"/>
                <p:cNvSpPr/>
                <p:nvPr/>
              </p:nvSpPr>
              <p:spPr bwMode="auto">
                <a:xfrm>
                  <a:off x="3976" y="207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1" name="Freeform 1499"/>
                <p:cNvSpPr/>
                <p:nvPr/>
              </p:nvSpPr>
              <p:spPr bwMode="auto">
                <a:xfrm>
                  <a:off x="3976" y="207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2" name="Freeform 1500"/>
                <p:cNvSpPr/>
                <p:nvPr/>
              </p:nvSpPr>
              <p:spPr bwMode="auto">
                <a:xfrm>
                  <a:off x="3976" y="209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3" name="Freeform 1501"/>
                <p:cNvSpPr/>
                <p:nvPr/>
              </p:nvSpPr>
              <p:spPr bwMode="auto">
                <a:xfrm>
                  <a:off x="3976" y="209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4" name="Freeform 1502"/>
                <p:cNvSpPr/>
                <p:nvPr/>
              </p:nvSpPr>
              <p:spPr bwMode="auto">
                <a:xfrm>
                  <a:off x="3976" y="2101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5" name="Freeform 1503"/>
                <p:cNvSpPr/>
                <p:nvPr/>
              </p:nvSpPr>
              <p:spPr bwMode="auto">
                <a:xfrm>
                  <a:off x="3976" y="2101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6" name="Freeform 1504"/>
                <p:cNvSpPr/>
                <p:nvPr/>
              </p:nvSpPr>
              <p:spPr bwMode="auto">
                <a:xfrm>
                  <a:off x="3976" y="2113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7" name="Freeform 1505"/>
                <p:cNvSpPr/>
                <p:nvPr/>
              </p:nvSpPr>
              <p:spPr bwMode="auto">
                <a:xfrm>
                  <a:off x="3976" y="2113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8" name="Freeform 1506"/>
                <p:cNvSpPr/>
                <p:nvPr/>
              </p:nvSpPr>
              <p:spPr bwMode="auto">
                <a:xfrm>
                  <a:off x="3976" y="212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9" name="Freeform 1507"/>
                <p:cNvSpPr/>
                <p:nvPr/>
              </p:nvSpPr>
              <p:spPr bwMode="auto">
                <a:xfrm>
                  <a:off x="3976" y="2124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0" name="Freeform 1508"/>
                <p:cNvSpPr/>
                <p:nvPr/>
              </p:nvSpPr>
              <p:spPr bwMode="auto">
                <a:xfrm>
                  <a:off x="3976" y="2136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1" name="Freeform 1509"/>
                <p:cNvSpPr/>
                <p:nvPr/>
              </p:nvSpPr>
              <p:spPr bwMode="auto">
                <a:xfrm>
                  <a:off x="3976" y="2136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2" name="Freeform 1510"/>
                <p:cNvSpPr/>
                <p:nvPr/>
              </p:nvSpPr>
              <p:spPr bwMode="auto">
                <a:xfrm>
                  <a:off x="3976" y="2148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3" name="Freeform 1511"/>
                <p:cNvSpPr/>
                <p:nvPr/>
              </p:nvSpPr>
              <p:spPr bwMode="auto">
                <a:xfrm>
                  <a:off x="3976" y="2148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4" name="Freeform 1512"/>
                <p:cNvSpPr/>
                <p:nvPr/>
              </p:nvSpPr>
              <p:spPr bwMode="auto">
                <a:xfrm>
                  <a:off x="3976" y="215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5" name="Freeform 1513"/>
                <p:cNvSpPr/>
                <p:nvPr/>
              </p:nvSpPr>
              <p:spPr bwMode="auto">
                <a:xfrm>
                  <a:off x="3976" y="215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6" name="Freeform 1514"/>
                <p:cNvSpPr/>
                <p:nvPr/>
              </p:nvSpPr>
              <p:spPr bwMode="auto">
                <a:xfrm>
                  <a:off x="3976" y="2167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7" name="Freeform 1515"/>
                <p:cNvSpPr/>
                <p:nvPr/>
              </p:nvSpPr>
              <p:spPr bwMode="auto">
                <a:xfrm>
                  <a:off x="3976" y="2167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8" name="Freeform 1516"/>
                <p:cNvSpPr/>
                <p:nvPr/>
              </p:nvSpPr>
              <p:spPr bwMode="auto">
                <a:xfrm>
                  <a:off x="3976" y="217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9" name="Freeform 1517"/>
                <p:cNvSpPr/>
                <p:nvPr/>
              </p:nvSpPr>
              <p:spPr bwMode="auto">
                <a:xfrm>
                  <a:off x="3976" y="2179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0" name="Freeform 1518"/>
                <p:cNvSpPr/>
                <p:nvPr/>
              </p:nvSpPr>
              <p:spPr bwMode="auto">
                <a:xfrm>
                  <a:off x="3976" y="219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1" name="Freeform 1519"/>
                <p:cNvSpPr/>
                <p:nvPr/>
              </p:nvSpPr>
              <p:spPr bwMode="auto">
                <a:xfrm>
                  <a:off x="3976" y="219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2" name="Freeform 1520"/>
                <p:cNvSpPr/>
                <p:nvPr/>
              </p:nvSpPr>
              <p:spPr bwMode="auto">
                <a:xfrm>
                  <a:off x="3976" y="2203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3" name="Freeform 1521"/>
                <p:cNvSpPr/>
                <p:nvPr/>
              </p:nvSpPr>
              <p:spPr bwMode="auto">
                <a:xfrm>
                  <a:off x="3976" y="2203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4" name="Freeform 1522"/>
                <p:cNvSpPr/>
                <p:nvPr/>
              </p:nvSpPr>
              <p:spPr bwMode="auto">
                <a:xfrm>
                  <a:off x="3976" y="221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5" name="Freeform 1523"/>
                <p:cNvSpPr/>
                <p:nvPr/>
              </p:nvSpPr>
              <p:spPr bwMode="auto">
                <a:xfrm>
                  <a:off x="3976" y="221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6" name="Freeform 1524"/>
                <p:cNvSpPr/>
                <p:nvPr/>
              </p:nvSpPr>
              <p:spPr bwMode="auto">
                <a:xfrm>
                  <a:off x="3976" y="2224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7" name="Freeform 1525"/>
                <p:cNvSpPr/>
                <p:nvPr/>
              </p:nvSpPr>
              <p:spPr bwMode="auto">
                <a:xfrm>
                  <a:off x="3976" y="2224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8" name="Freeform 1526"/>
                <p:cNvSpPr/>
                <p:nvPr/>
              </p:nvSpPr>
              <p:spPr bwMode="auto">
                <a:xfrm>
                  <a:off x="3976" y="2234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9" name="Freeform 1527"/>
                <p:cNvSpPr/>
                <p:nvPr/>
              </p:nvSpPr>
              <p:spPr bwMode="auto">
                <a:xfrm>
                  <a:off x="3976" y="2234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0" name="Freeform 1528"/>
                <p:cNvSpPr/>
                <p:nvPr/>
              </p:nvSpPr>
              <p:spPr bwMode="auto">
                <a:xfrm>
                  <a:off x="3976" y="224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1" name="Freeform 1529"/>
                <p:cNvSpPr/>
                <p:nvPr/>
              </p:nvSpPr>
              <p:spPr bwMode="auto">
                <a:xfrm>
                  <a:off x="3976" y="224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2" name="Freeform 1530"/>
                <p:cNvSpPr/>
                <p:nvPr/>
              </p:nvSpPr>
              <p:spPr bwMode="auto">
                <a:xfrm>
                  <a:off x="3976" y="2257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3" name="Freeform 1531"/>
                <p:cNvSpPr/>
                <p:nvPr/>
              </p:nvSpPr>
              <p:spPr bwMode="auto">
                <a:xfrm>
                  <a:off x="3976" y="2257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4" name="Freeform 1532"/>
                <p:cNvSpPr/>
                <p:nvPr/>
              </p:nvSpPr>
              <p:spPr bwMode="auto">
                <a:xfrm>
                  <a:off x="3976" y="2267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5" name="Freeform 1533"/>
                <p:cNvSpPr/>
                <p:nvPr/>
              </p:nvSpPr>
              <p:spPr bwMode="auto">
                <a:xfrm>
                  <a:off x="3976" y="2267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6" name="Freeform 1534"/>
                <p:cNvSpPr/>
                <p:nvPr/>
              </p:nvSpPr>
              <p:spPr bwMode="auto">
                <a:xfrm>
                  <a:off x="3976" y="2279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7" name="Freeform 1535"/>
                <p:cNvSpPr/>
                <p:nvPr/>
              </p:nvSpPr>
              <p:spPr bwMode="auto">
                <a:xfrm>
                  <a:off x="3976" y="2279"/>
                  <a:ext cx="15" cy="4"/>
                </a:xfrm>
                <a:custGeom>
                  <a:avLst/>
                  <a:gdLst>
                    <a:gd name="T0" fmla="*/ 15 w 15"/>
                    <a:gd name="T1" fmla="*/ 0 h 4"/>
                    <a:gd name="T2" fmla="*/ 15 w 15"/>
                    <a:gd name="T3" fmla="*/ 0 h 4"/>
                    <a:gd name="T4" fmla="*/ 0 w 15"/>
                    <a:gd name="T5" fmla="*/ 0 h 4"/>
                    <a:gd name="T6" fmla="*/ 0 w 15"/>
                    <a:gd name="T7" fmla="*/ 4 h 4"/>
                    <a:gd name="T8" fmla="*/ 15 w 15"/>
                    <a:gd name="T9" fmla="*/ 4 h 4"/>
                    <a:gd name="T10" fmla="*/ 15 w 15"/>
                    <a:gd name="T11" fmla="*/ 4 h 4"/>
                    <a:gd name="T12" fmla="*/ 15 w 1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4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8" name="Freeform 1536"/>
                <p:cNvSpPr/>
                <p:nvPr/>
              </p:nvSpPr>
              <p:spPr bwMode="auto">
                <a:xfrm>
                  <a:off x="3976" y="2290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9" name="Freeform 1537"/>
                <p:cNvSpPr/>
                <p:nvPr/>
              </p:nvSpPr>
              <p:spPr bwMode="auto">
                <a:xfrm>
                  <a:off x="3976" y="2290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0" name="Freeform 1538"/>
                <p:cNvSpPr/>
                <p:nvPr/>
              </p:nvSpPr>
              <p:spPr bwMode="auto">
                <a:xfrm>
                  <a:off x="3976" y="2302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1" name="Freeform 1539"/>
                <p:cNvSpPr/>
                <p:nvPr/>
              </p:nvSpPr>
              <p:spPr bwMode="auto">
                <a:xfrm>
                  <a:off x="3976" y="2302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2" name="Freeform 1540"/>
                <p:cNvSpPr/>
                <p:nvPr/>
              </p:nvSpPr>
              <p:spPr bwMode="auto">
                <a:xfrm>
                  <a:off x="3976" y="231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3" name="Freeform 1541"/>
                <p:cNvSpPr/>
                <p:nvPr/>
              </p:nvSpPr>
              <p:spPr bwMode="auto">
                <a:xfrm>
                  <a:off x="3976" y="2312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4" name="Freeform 1542"/>
                <p:cNvSpPr/>
                <p:nvPr/>
              </p:nvSpPr>
              <p:spPr bwMode="auto">
                <a:xfrm>
                  <a:off x="3976" y="232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5" name="Freeform 1543"/>
                <p:cNvSpPr/>
                <p:nvPr/>
              </p:nvSpPr>
              <p:spPr bwMode="auto">
                <a:xfrm>
                  <a:off x="3976" y="2321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6" name="Freeform 1544"/>
                <p:cNvSpPr/>
                <p:nvPr/>
              </p:nvSpPr>
              <p:spPr bwMode="auto">
                <a:xfrm>
                  <a:off x="3976" y="2333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7" name="Freeform 1545"/>
                <p:cNvSpPr/>
                <p:nvPr/>
              </p:nvSpPr>
              <p:spPr bwMode="auto">
                <a:xfrm>
                  <a:off x="3976" y="2333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8" name="Freeform 1546"/>
                <p:cNvSpPr/>
                <p:nvPr/>
              </p:nvSpPr>
              <p:spPr bwMode="auto">
                <a:xfrm>
                  <a:off x="3976" y="234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9" name="Freeform 1547"/>
                <p:cNvSpPr/>
                <p:nvPr/>
              </p:nvSpPr>
              <p:spPr bwMode="auto">
                <a:xfrm>
                  <a:off x="3976" y="2345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0" name="Freeform 1548"/>
                <p:cNvSpPr/>
                <p:nvPr/>
              </p:nvSpPr>
              <p:spPr bwMode="auto">
                <a:xfrm>
                  <a:off x="3976" y="2357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1" name="Freeform 1549"/>
                <p:cNvSpPr/>
                <p:nvPr/>
              </p:nvSpPr>
              <p:spPr bwMode="auto">
                <a:xfrm>
                  <a:off x="3976" y="2357"/>
                  <a:ext cx="15" cy="5"/>
                </a:xfrm>
                <a:custGeom>
                  <a:avLst/>
                  <a:gdLst>
                    <a:gd name="T0" fmla="*/ 15 w 15"/>
                    <a:gd name="T1" fmla="*/ 0 h 5"/>
                    <a:gd name="T2" fmla="*/ 15 w 15"/>
                    <a:gd name="T3" fmla="*/ 0 h 5"/>
                    <a:gd name="T4" fmla="*/ 0 w 15"/>
                    <a:gd name="T5" fmla="*/ 0 h 5"/>
                    <a:gd name="T6" fmla="*/ 0 w 15"/>
                    <a:gd name="T7" fmla="*/ 5 h 5"/>
                    <a:gd name="T8" fmla="*/ 15 w 15"/>
                    <a:gd name="T9" fmla="*/ 5 h 5"/>
                    <a:gd name="T10" fmla="*/ 15 w 15"/>
                    <a:gd name="T11" fmla="*/ 5 h 5"/>
                    <a:gd name="T12" fmla="*/ 15 w 15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2" name="Freeform 1550"/>
                <p:cNvSpPr/>
                <p:nvPr/>
              </p:nvSpPr>
              <p:spPr bwMode="auto">
                <a:xfrm>
                  <a:off x="3976" y="2369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3" name="Freeform 1551"/>
                <p:cNvSpPr/>
                <p:nvPr/>
              </p:nvSpPr>
              <p:spPr bwMode="auto">
                <a:xfrm>
                  <a:off x="3976" y="2369"/>
                  <a:ext cx="15" cy="2"/>
                </a:xfrm>
                <a:custGeom>
                  <a:avLst/>
                  <a:gdLst>
                    <a:gd name="T0" fmla="*/ 15 w 15"/>
                    <a:gd name="T1" fmla="*/ 0 h 2"/>
                    <a:gd name="T2" fmla="*/ 15 w 15"/>
                    <a:gd name="T3" fmla="*/ 0 h 2"/>
                    <a:gd name="T4" fmla="*/ 0 w 15"/>
                    <a:gd name="T5" fmla="*/ 0 h 2"/>
                    <a:gd name="T6" fmla="*/ 0 w 15"/>
                    <a:gd name="T7" fmla="*/ 2 h 2"/>
                    <a:gd name="T8" fmla="*/ 15 w 15"/>
                    <a:gd name="T9" fmla="*/ 2 h 2"/>
                    <a:gd name="T10" fmla="*/ 15 w 15"/>
                    <a:gd name="T11" fmla="*/ 2 h 2"/>
                    <a:gd name="T12" fmla="*/ 15 w 1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4" name="Freeform 1552"/>
                <p:cNvSpPr/>
                <p:nvPr/>
              </p:nvSpPr>
              <p:spPr bwMode="auto">
                <a:xfrm>
                  <a:off x="3976" y="2378"/>
                  <a:ext cx="15" cy="3"/>
                </a:xfrm>
                <a:custGeom>
                  <a:avLst/>
                  <a:gdLst>
                    <a:gd name="T0" fmla="*/ 15 w 15"/>
                    <a:gd name="T1" fmla="*/ 0 h 3"/>
                    <a:gd name="T2" fmla="*/ 15 w 15"/>
                    <a:gd name="T3" fmla="*/ 0 h 3"/>
                    <a:gd name="T4" fmla="*/ 0 w 15"/>
                    <a:gd name="T5" fmla="*/ 0 h 3"/>
                    <a:gd name="T6" fmla="*/ 0 w 15"/>
                    <a:gd name="T7" fmla="*/ 3 h 3"/>
                    <a:gd name="T8" fmla="*/ 15 w 15"/>
                    <a:gd name="T9" fmla="*/ 3 h 3"/>
                    <a:gd name="T10" fmla="*/ 15 w 15"/>
                    <a:gd name="T11" fmla="*/ 3 h 3"/>
                    <a:gd name="T12" fmla="*/ 15 w 1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3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655C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959" name="Freeform 1554"/>
              <p:cNvSpPr/>
              <p:nvPr/>
            </p:nvSpPr>
            <p:spPr bwMode="auto">
              <a:xfrm rot="16200000">
                <a:off x="6700919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0" name="Freeform 1555"/>
              <p:cNvSpPr/>
              <p:nvPr/>
            </p:nvSpPr>
            <p:spPr bwMode="auto">
              <a:xfrm rot="16200000">
                <a:off x="6717587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1" name="Freeform 1556"/>
              <p:cNvSpPr/>
              <p:nvPr/>
            </p:nvSpPr>
            <p:spPr bwMode="auto">
              <a:xfrm rot="16200000">
                <a:off x="6717587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2" name="Freeform 1557"/>
              <p:cNvSpPr/>
              <p:nvPr/>
            </p:nvSpPr>
            <p:spPr bwMode="auto">
              <a:xfrm rot="16200000">
                <a:off x="6736637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3" name="Freeform 1558"/>
              <p:cNvSpPr/>
              <p:nvPr/>
            </p:nvSpPr>
            <p:spPr bwMode="auto">
              <a:xfrm rot="16200000">
                <a:off x="6736637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4" name="Freeform 1559"/>
              <p:cNvSpPr/>
              <p:nvPr/>
            </p:nvSpPr>
            <p:spPr bwMode="auto">
              <a:xfrm rot="16200000">
                <a:off x="675489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5" name="Freeform 1560"/>
              <p:cNvSpPr/>
              <p:nvPr/>
            </p:nvSpPr>
            <p:spPr bwMode="auto">
              <a:xfrm rot="16200000">
                <a:off x="675489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6" name="Freeform 1561"/>
              <p:cNvSpPr/>
              <p:nvPr/>
            </p:nvSpPr>
            <p:spPr bwMode="auto">
              <a:xfrm rot="16200000">
                <a:off x="677394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7" name="Freeform 1562"/>
              <p:cNvSpPr/>
              <p:nvPr/>
            </p:nvSpPr>
            <p:spPr bwMode="auto">
              <a:xfrm rot="16200000">
                <a:off x="677394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8" name="Freeform 1563"/>
              <p:cNvSpPr/>
              <p:nvPr/>
            </p:nvSpPr>
            <p:spPr bwMode="auto">
              <a:xfrm rot="16200000">
                <a:off x="6789025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9" name="Freeform 1564"/>
              <p:cNvSpPr/>
              <p:nvPr/>
            </p:nvSpPr>
            <p:spPr bwMode="auto">
              <a:xfrm rot="16200000">
                <a:off x="6789025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0" name="Freeform 1565"/>
              <p:cNvSpPr/>
              <p:nvPr/>
            </p:nvSpPr>
            <p:spPr bwMode="auto">
              <a:xfrm rot="16200000">
                <a:off x="6806488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1" name="Freeform 1566"/>
              <p:cNvSpPr/>
              <p:nvPr/>
            </p:nvSpPr>
            <p:spPr bwMode="auto">
              <a:xfrm rot="16200000">
                <a:off x="6806488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2" name="Freeform 1567"/>
              <p:cNvSpPr/>
              <p:nvPr/>
            </p:nvSpPr>
            <p:spPr bwMode="auto">
              <a:xfrm rot="16200000">
                <a:off x="6824744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3" name="Freeform 1568"/>
              <p:cNvSpPr/>
              <p:nvPr/>
            </p:nvSpPr>
            <p:spPr bwMode="auto">
              <a:xfrm rot="16200000">
                <a:off x="6824744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4" name="Freeform 1569"/>
              <p:cNvSpPr/>
              <p:nvPr/>
            </p:nvSpPr>
            <p:spPr bwMode="auto">
              <a:xfrm rot="16200000">
                <a:off x="68422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5" name="Freeform 1570"/>
              <p:cNvSpPr/>
              <p:nvPr/>
            </p:nvSpPr>
            <p:spPr bwMode="auto">
              <a:xfrm rot="16200000">
                <a:off x="68422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6" name="Freeform 1571"/>
              <p:cNvSpPr/>
              <p:nvPr/>
            </p:nvSpPr>
            <p:spPr bwMode="auto">
              <a:xfrm rot="16200000">
                <a:off x="686125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7" name="Freeform 1572"/>
              <p:cNvSpPr/>
              <p:nvPr/>
            </p:nvSpPr>
            <p:spPr bwMode="auto">
              <a:xfrm rot="16200000">
                <a:off x="686125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8" name="Freeform 1573"/>
              <p:cNvSpPr/>
              <p:nvPr/>
            </p:nvSpPr>
            <p:spPr bwMode="auto">
              <a:xfrm rot="16200000">
                <a:off x="687554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9" name="Freeform 1574"/>
              <p:cNvSpPr/>
              <p:nvPr/>
            </p:nvSpPr>
            <p:spPr bwMode="auto">
              <a:xfrm rot="16200000">
                <a:off x="687554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0" name="Freeform 1575"/>
              <p:cNvSpPr/>
              <p:nvPr/>
            </p:nvSpPr>
            <p:spPr bwMode="auto">
              <a:xfrm rot="16200000">
                <a:off x="689459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" name="Freeform 1576"/>
              <p:cNvSpPr/>
              <p:nvPr/>
            </p:nvSpPr>
            <p:spPr bwMode="auto">
              <a:xfrm rot="16200000">
                <a:off x="689459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" name="Freeform 1577"/>
              <p:cNvSpPr/>
              <p:nvPr/>
            </p:nvSpPr>
            <p:spPr bwMode="auto">
              <a:xfrm rot="16200000">
                <a:off x="691364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3" name="Freeform 1578"/>
              <p:cNvSpPr/>
              <p:nvPr/>
            </p:nvSpPr>
            <p:spPr bwMode="auto">
              <a:xfrm rot="16200000">
                <a:off x="691364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" name="Freeform 1579"/>
              <p:cNvSpPr/>
              <p:nvPr/>
            </p:nvSpPr>
            <p:spPr bwMode="auto">
              <a:xfrm rot="16200000">
                <a:off x="6930313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" name="Freeform 1580"/>
              <p:cNvSpPr/>
              <p:nvPr/>
            </p:nvSpPr>
            <p:spPr bwMode="auto">
              <a:xfrm rot="16200000">
                <a:off x="6930313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" name="Freeform 1581"/>
              <p:cNvSpPr/>
              <p:nvPr/>
            </p:nvSpPr>
            <p:spPr bwMode="auto">
              <a:xfrm rot="16200000">
                <a:off x="69469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" name="Freeform 1582"/>
              <p:cNvSpPr/>
              <p:nvPr/>
            </p:nvSpPr>
            <p:spPr bwMode="auto">
              <a:xfrm rot="16200000">
                <a:off x="69469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8" name="Freeform 1583"/>
              <p:cNvSpPr/>
              <p:nvPr/>
            </p:nvSpPr>
            <p:spPr bwMode="auto">
              <a:xfrm rot="16200000">
                <a:off x="696285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9" name="Freeform 1584"/>
              <p:cNvSpPr/>
              <p:nvPr/>
            </p:nvSpPr>
            <p:spPr bwMode="auto">
              <a:xfrm rot="16200000">
                <a:off x="696285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0" name="Freeform 1585"/>
              <p:cNvSpPr/>
              <p:nvPr/>
            </p:nvSpPr>
            <p:spPr bwMode="auto">
              <a:xfrm rot="16200000">
                <a:off x="6981112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1" name="Freeform 1586"/>
              <p:cNvSpPr/>
              <p:nvPr/>
            </p:nvSpPr>
            <p:spPr bwMode="auto">
              <a:xfrm rot="16200000">
                <a:off x="6981112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2" name="Freeform 1587"/>
              <p:cNvSpPr/>
              <p:nvPr/>
            </p:nvSpPr>
            <p:spPr bwMode="auto">
              <a:xfrm rot="16200000">
                <a:off x="7000162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3" name="Freeform 1588"/>
              <p:cNvSpPr/>
              <p:nvPr/>
            </p:nvSpPr>
            <p:spPr bwMode="auto">
              <a:xfrm rot="16200000">
                <a:off x="7000162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4" name="Freeform 1589"/>
              <p:cNvSpPr/>
              <p:nvPr/>
            </p:nvSpPr>
            <p:spPr bwMode="auto">
              <a:xfrm rot="16200000">
                <a:off x="7018419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5" name="Freeform 1590"/>
              <p:cNvSpPr/>
              <p:nvPr/>
            </p:nvSpPr>
            <p:spPr bwMode="auto">
              <a:xfrm rot="16200000">
                <a:off x="7018419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6" name="Freeform 1591"/>
              <p:cNvSpPr/>
              <p:nvPr/>
            </p:nvSpPr>
            <p:spPr bwMode="auto">
              <a:xfrm rot="16200000">
                <a:off x="7035882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7" name="Freeform 1592"/>
              <p:cNvSpPr/>
              <p:nvPr/>
            </p:nvSpPr>
            <p:spPr bwMode="auto">
              <a:xfrm rot="16200000">
                <a:off x="7035882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8" name="Freeform 1593"/>
              <p:cNvSpPr/>
              <p:nvPr/>
            </p:nvSpPr>
            <p:spPr bwMode="auto">
              <a:xfrm rot="16200000">
                <a:off x="7050963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9" name="Freeform 1594"/>
              <p:cNvSpPr/>
              <p:nvPr/>
            </p:nvSpPr>
            <p:spPr bwMode="auto">
              <a:xfrm rot="16200000">
                <a:off x="7050963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0" name="Freeform 1595"/>
              <p:cNvSpPr/>
              <p:nvPr/>
            </p:nvSpPr>
            <p:spPr bwMode="auto">
              <a:xfrm rot="16200000">
                <a:off x="70676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1" name="Freeform 1596"/>
              <p:cNvSpPr/>
              <p:nvPr/>
            </p:nvSpPr>
            <p:spPr bwMode="auto">
              <a:xfrm rot="16200000">
                <a:off x="70676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2" name="Freeform 1597"/>
              <p:cNvSpPr/>
              <p:nvPr/>
            </p:nvSpPr>
            <p:spPr bwMode="auto">
              <a:xfrm rot="16200000">
                <a:off x="70866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3" name="Freeform 1598"/>
              <p:cNvSpPr/>
              <p:nvPr/>
            </p:nvSpPr>
            <p:spPr bwMode="auto">
              <a:xfrm rot="16200000">
                <a:off x="70866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4" name="Freeform 1599"/>
              <p:cNvSpPr/>
              <p:nvPr/>
            </p:nvSpPr>
            <p:spPr bwMode="auto">
              <a:xfrm rot="16200000">
                <a:off x="71057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5" name="Freeform 1600"/>
              <p:cNvSpPr/>
              <p:nvPr/>
            </p:nvSpPr>
            <p:spPr bwMode="auto">
              <a:xfrm rot="16200000">
                <a:off x="71057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" name="Freeform 1601"/>
              <p:cNvSpPr/>
              <p:nvPr/>
            </p:nvSpPr>
            <p:spPr bwMode="auto">
              <a:xfrm rot="16200000">
                <a:off x="71247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" name="Freeform 1602"/>
              <p:cNvSpPr/>
              <p:nvPr/>
            </p:nvSpPr>
            <p:spPr bwMode="auto">
              <a:xfrm rot="16200000">
                <a:off x="71247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" name="Freeform 1603"/>
              <p:cNvSpPr/>
              <p:nvPr/>
            </p:nvSpPr>
            <p:spPr bwMode="auto">
              <a:xfrm rot="16200000">
                <a:off x="7139069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" name="Freeform 1604"/>
              <p:cNvSpPr/>
              <p:nvPr/>
            </p:nvSpPr>
            <p:spPr bwMode="auto">
              <a:xfrm rot="16200000">
                <a:off x="7139069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" name="Freeform 1605"/>
              <p:cNvSpPr/>
              <p:nvPr/>
            </p:nvSpPr>
            <p:spPr bwMode="auto">
              <a:xfrm rot="16200000">
                <a:off x="7158119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" name="Freeform 1606"/>
              <p:cNvSpPr/>
              <p:nvPr/>
            </p:nvSpPr>
            <p:spPr bwMode="auto">
              <a:xfrm rot="16200000">
                <a:off x="7158119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" name="Freeform 1607"/>
              <p:cNvSpPr/>
              <p:nvPr/>
            </p:nvSpPr>
            <p:spPr bwMode="auto">
              <a:xfrm rot="16200000">
                <a:off x="7174788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" name="Freeform 1608"/>
              <p:cNvSpPr/>
              <p:nvPr/>
            </p:nvSpPr>
            <p:spPr bwMode="auto">
              <a:xfrm rot="16200000">
                <a:off x="7174788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" name="Freeform 1609"/>
              <p:cNvSpPr/>
              <p:nvPr/>
            </p:nvSpPr>
            <p:spPr bwMode="auto">
              <a:xfrm rot="16200000">
                <a:off x="7192250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" name="Freeform 1610"/>
              <p:cNvSpPr/>
              <p:nvPr/>
            </p:nvSpPr>
            <p:spPr bwMode="auto">
              <a:xfrm rot="16200000">
                <a:off x="7192250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" name="Freeform 1611"/>
              <p:cNvSpPr/>
              <p:nvPr/>
            </p:nvSpPr>
            <p:spPr bwMode="auto">
              <a:xfrm rot="16200000">
                <a:off x="72105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" name="Freeform 1612"/>
              <p:cNvSpPr/>
              <p:nvPr/>
            </p:nvSpPr>
            <p:spPr bwMode="auto">
              <a:xfrm rot="16200000">
                <a:off x="72105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" name="Freeform 1613"/>
              <p:cNvSpPr/>
              <p:nvPr/>
            </p:nvSpPr>
            <p:spPr bwMode="auto">
              <a:xfrm rot="16200000">
                <a:off x="72263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" name="Freeform 1614"/>
              <p:cNvSpPr/>
              <p:nvPr/>
            </p:nvSpPr>
            <p:spPr bwMode="auto">
              <a:xfrm rot="16200000">
                <a:off x="72263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" name="Freeform 1615"/>
              <p:cNvSpPr/>
              <p:nvPr/>
            </p:nvSpPr>
            <p:spPr bwMode="auto">
              <a:xfrm rot="16200000">
                <a:off x="7244637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" name="Freeform 1616"/>
              <p:cNvSpPr/>
              <p:nvPr/>
            </p:nvSpPr>
            <p:spPr bwMode="auto">
              <a:xfrm rot="16200000">
                <a:off x="7244637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" name="Freeform 1617"/>
              <p:cNvSpPr/>
              <p:nvPr/>
            </p:nvSpPr>
            <p:spPr bwMode="auto">
              <a:xfrm rot="16200000">
                <a:off x="7263687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" name="Freeform 1618"/>
              <p:cNvSpPr/>
              <p:nvPr/>
            </p:nvSpPr>
            <p:spPr bwMode="auto">
              <a:xfrm rot="16200000">
                <a:off x="7263687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" name="Freeform 1619"/>
              <p:cNvSpPr/>
              <p:nvPr/>
            </p:nvSpPr>
            <p:spPr bwMode="auto">
              <a:xfrm rot="16200000">
                <a:off x="7280357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" name="Freeform 1620"/>
              <p:cNvSpPr/>
              <p:nvPr/>
            </p:nvSpPr>
            <p:spPr bwMode="auto">
              <a:xfrm rot="16200000">
                <a:off x="7280357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6" name="Freeform 1621"/>
              <p:cNvSpPr/>
              <p:nvPr/>
            </p:nvSpPr>
            <p:spPr bwMode="auto">
              <a:xfrm rot="16200000">
                <a:off x="7299407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7" name="Freeform 1622"/>
              <p:cNvSpPr/>
              <p:nvPr/>
            </p:nvSpPr>
            <p:spPr bwMode="auto">
              <a:xfrm rot="16200000">
                <a:off x="7299407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8" name="Freeform 1623"/>
              <p:cNvSpPr/>
              <p:nvPr/>
            </p:nvSpPr>
            <p:spPr bwMode="auto">
              <a:xfrm rot="16200000">
                <a:off x="73121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9" name="Freeform 1624"/>
              <p:cNvSpPr/>
              <p:nvPr/>
            </p:nvSpPr>
            <p:spPr bwMode="auto">
              <a:xfrm rot="16200000">
                <a:off x="73121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0" name="Freeform 1625"/>
              <p:cNvSpPr/>
              <p:nvPr/>
            </p:nvSpPr>
            <p:spPr bwMode="auto">
              <a:xfrm rot="16200000">
                <a:off x="733115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1" name="Freeform 1626"/>
              <p:cNvSpPr/>
              <p:nvPr/>
            </p:nvSpPr>
            <p:spPr bwMode="auto">
              <a:xfrm rot="16200000">
                <a:off x="733115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2" name="Freeform 1627"/>
              <p:cNvSpPr/>
              <p:nvPr/>
            </p:nvSpPr>
            <p:spPr bwMode="auto">
              <a:xfrm rot="16200000">
                <a:off x="73502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3" name="Freeform 1628"/>
              <p:cNvSpPr/>
              <p:nvPr/>
            </p:nvSpPr>
            <p:spPr bwMode="auto">
              <a:xfrm rot="16200000">
                <a:off x="73502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4" name="Freeform 1629"/>
              <p:cNvSpPr/>
              <p:nvPr/>
            </p:nvSpPr>
            <p:spPr bwMode="auto">
              <a:xfrm rot="16200000">
                <a:off x="736925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5" name="Freeform 1630"/>
              <p:cNvSpPr/>
              <p:nvPr/>
            </p:nvSpPr>
            <p:spPr bwMode="auto">
              <a:xfrm rot="16200000">
                <a:off x="736925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6" name="Freeform 1631"/>
              <p:cNvSpPr/>
              <p:nvPr/>
            </p:nvSpPr>
            <p:spPr bwMode="auto">
              <a:xfrm rot="16200000">
                <a:off x="73883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7" name="Freeform 1632"/>
              <p:cNvSpPr/>
              <p:nvPr/>
            </p:nvSpPr>
            <p:spPr bwMode="auto">
              <a:xfrm rot="16200000">
                <a:off x="73883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8" name="Freeform 1633"/>
              <p:cNvSpPr/>
              <p:nvPr/>
            </p:nvSpPr>
            <p:spPr bwMode="auto">
              <a:xfrm rot="16200000">
                <a:off x="740259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9" name="Freeform 1634"/>
              <p:cNvSpPr/>
              <p:nvPr/>
            </p:nvSpPr>
            <p:spPr bwMode="auto">
              <a:xfrm rot="16200000">
                <a:off x="740259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0" name="Freeform 1635"/>
              <p:cNvSpPr/>
              <p:nvPr/>
            </p:nvSpPr>
            <p:spPr bwMode="auto">
              <a:xfrm rot="16200000">
                <a:off x="7420057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1" name="Freeform 1636"/>
              <p:cNvSpPr/>
              <p:nvPr/>
            </p:nvSpPr>
            <p:spPr bwMode="auto">
              <a:xfrm rot="16200000">
                <a:off x="7420057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2" name="Freeform 1637"/>
              <p:cNvSpPr/>
              <p:nvPr/>
            </p:nvSpPr>
            <p:spPr bwMode="auto">
              <a:xfrm rot="16200000">
                <a:off x="7436725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3" name="Freeform 1638"/>
              <p:cNvSpPr/>
              <p:nvPr/>
            </p:nvSpPr>
            <p:spPr bwMode="auto">
              <a:xfrm rot="16200000">
                <a:off x="7436725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4" name="Freeform 1639"/>
              <p:cNvSpPr/>
              <p:nvPr/>
            </p:nvSpPr>
            <p:spPr bwMode="auto">
              <a:xfrm rot="16200000">
                <a:off x="7455775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5" name="Freeform 1640"/>
              <p:cNvSpPr/>
              <p:nvPr/>
            </p:nvSpPr>
            <p:spPr bwMode="auto">
              <a:xfrm rot="16200000">
                <a:off x="7455775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6" name="Freeform 1641"/>
              <p:cNvSpPr/>
              <p:nvPr/>
            </p:nvSpPr>
            <p:spPr bwMode="auto">
              <a:xfrm rot="16200000">
                <a:off x="74740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" name="Freeform 1642"/>
              <p:cNvSpPr/>
              <p:nvPr/>
            </p:nvSpPr>
            <p:spPr bwMode="auto">
              <a:xfrm rot="16200000">
                <a:off x="74740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" name="Freeform 1643"/>
              <p:cNvSpPr/>
              <p:nvPr/>
            </p:nvSpPr>
            <p:spPr bwMode="auto">
              <a:xfrm rot="16200000">
                <a:off x="74899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" name="Freeform 1644"/>
              <p:cNvSpPr/>
              <p:nvPr/>
            </p:nvSpPr>
            <p:spPr bwMode="auto">
              <a:xfrm rot="16200000">
                <a:off x="7489906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" name="Freeform 1645"/>
              <p:cNvSpPr/>
              <p:nvPr/>
            </p:nvSpPr>
            <p:spPr bwMode="auto">
              <a:xfrm rot="16200000">
                <a:off x="7508162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" name="Freeform 1646"/>
              <p:cNvSpPr/>
              <p:nvPr/>
            </p:nvSpPr>
            <p:spPr bwMode="auto">
              <a:xfrm rot="16200000">
                <a:off x="7508162" y="4785226"/>
                <a:ext cx="23813" cy="6350"/>
              </a:xfrm>
              <a:custGeom>
                <a:avLst/>
                <a:gdLst>
                  <a:gd name="T0" fmla="*/ 15 w 15"/>
                  <a:gd name="T1" fmla="*/ 0 h 4"/>
                  <a:gd name="T2" fmla="*/ 15 w 15"/>
                  <a:gd name="T3" fmla="*/ 0 h 4"/>
                  <a:gd name="T4" fmla="*/ 0 w 15"/>
                  <a:gd name="T5" fmla="*/ 0 h 4"/>
                  <a:gd name="T6" fmla="*/ 0 w 15"/>
                  <a:gd name="T7" fmla="*/ 4 h 4"/>
                  <a:gd name="T8" fmla="*/ 15 w 15"/>
                  <a:gd name="T9" fmla="*/ 4 h 4"/>
                  <a:gd name="T10" fmla="*/ 15 w 15"/>
                  <a:gd name="T11" fmla="*/ 4 h 4"/>
                  <a:gd name="T12" fmla="*/ 15 w 1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" name="Freeform 1647"/>
              <p:cNvSpPr/>
              <p:nvPr/>
            </p:nvSpPr>
            <p:spPr bwMode="auto">
              <a:xfrm rot="16200000">
                <a:off x="7525625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" name="Freeform 1648"/>
              <p:cNvSpPr/>
              <p:nvPr/>
            </p:nvSpPr>
            <p:spPr bwMode="auto">
              <a:xfrm rot="16200000">
                <a:off x="7525625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" name="Freeform 1649"/>
              <p:cNvSpPr/>
              <p:nvPr/>
            </p:nvSpPr>
            <p:spPr bwMode="auto">
              <a:xfrm rot="16200000">
                <a:off x="7543882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" name="Freeform 1650"/>
              <p:cNvSpPr/>
              <p:nvPr/>
            </p:nvSpPr>
            <p:spPr bwMode="auto">
              <a:xfrm rot="16200000">
                <a:off x="7543882" y="4786019"/>
                <a:ext cx="23813" cy="4763"/>
              </a:xfrm>
              <a:custGeom>
                <a:avLst/>
                <a:gdLst>
                  <a:gd name="T0" fmla="*/ 15 w 15"/>
                  <a:gd name="T1" fmla="*/ 0 h 3"/>
                  <a:gd name="T2" fmla="*/ 15 w 15"/>
                  <a:gd name="T3" fmla="*/ 0 h 3"/>
                  <a:gd name="T4" fmla="*/ 0 w 15"/>
                  <a:gd name="T5" fmla="*/ 0 h 3"/>
                  <a:gd name="T6" fmla="*/ 0 w 15"/>
                  <a:gd name="T7" fmla="*/ 3 h 3"/>
                  <a:gd name="T8" fmla="*/ 15 w 15"/>
                  <a:gd name="T9" fmla="*/ 3 h 3"/>
                  <a:gd name="T10" fmla="*/ 15 w 15"/>
                  <a:gd name="T11" fmla="*/ 3 h 3"/>
                  <a:gd name="T12" fmla="*/ 15 w 1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" name="Freeform 1651"/>
              <p:cNvSpPr/>
              <p:nvPr/>
            </p:nvSpPr>
            <p:spPr bwMode="auto">
              <a:xfrm rot="16200000">
                <a:off x="756134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" name="Freeform 1652"/>
              <p:cNvSpPr/>
              <p:nvPr/>
            </p:nvSpPr>
            <p:spPr bwMode="auto">
              <a:xfrm rot="16200000">
                <a:off x="7561344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" name="Freeform 1653"/>
              <p:cNvSpPr/>
              <p:nvPr/>
            </p:nvSpPr>
            <p:spPr bwMode="auto">
              <a:xfrm rot="16200000">
                <a:off x="75756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" name="Freeform 1654"/>
              <p:cNvSpPr/>
              <p:nvPr/>
            </p:nvSpPr>
            <p:spPr bwMode="auto">
              <a:xfrm rot="16200000">
                <a:off x="75756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" name="Freeform 1655"/>
              <p:cNvSpPr/>
              <p:nvPr/>
            </p:nvSpPr>
            <p:spPr bwMode="auto">
              <a:xfrm rot="16200000">
                <a:off x="75946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" name="Freeform 1656"/>
              <p:cNvSpPr/>
              <p:nvPr/>
            </p:nvSpPr>
            <p:spPr bwMode="auto">
              <a:xfrm rot="16200000">
                <a:off x="75946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" name="Freeform 1657"/>
              <p:cNvSpPr/>
              <p:nvPr/>
            </p:nvSpPr>
            <p:spPr bwMode="auto">
              <a:xfrm rot="16200000">
                <a:off x="76137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" name="Freeform 1658"/>
              <p:cNvSpPr/>
              <p:nvPr/>
            </p:nvSpPr>
            <p:spPr bwMode="auto">
              <a:xfrm rot="16200000">
                <a:off x="761373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" name="Freeform 1659"/>
              <p:cNvSpPr/>
              <p:nvPr/>
            </p:nvSpPr>
            <p:spPr bwMode="auto">
              <a:xfrm rot="16200000">
                <a:off x="76327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" name="Freeform 1660"/>
              <p:cNvSpPr/>
              <p:nvPr/>
            </p:nvSpPr>
            <p:spPr bwMode="auto">
              <a:xfrm rot="16200000">
                <a:off x="7632781" y="4784432"/>
                <a:ext cx="23813" cy="7938"/>
              </a:xfrm>
              <a:custGeom>
                <a:avLst/>
                <a:gdLst>
                  <a:gd name="T0" fmla="*/ 15 w 15"/>
                  <a:gd name="T1" fmla="*/ 0 h 5"/>
                  <a:gd name="T2" fmla="*/ 15 w 15"/>
                  <a:gd name="T3" fmla="*/ 0 h 5"/>
                  <a:gd name="T4" fmla="*/ 0 w 15"/>
                  <a:gd name="T5" fmla="*/ 0 h 5"/>
                  <a:gd name="T6" fmla="*/ 0 w 15"/>
                  <a:gd name="T7" fmla="*/ 5 h 5"/>
                  <a:gd name="T8" fmla="*/ 15 w 15"/>
                  <a:gd name="T9" fmla="*/ 5 h 5"/>
                  <a:gd name="T10" fmla="*/ 15 w 15"/>
                  <a:gd name="T11" fmla="*/ 5 h 5"/>
                  <a:gd name="T12" fmla="*/ 15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" name="Freeform 1661"/>
              <p:cNvSpPr/>
              <p:nvPr/>
            </p:nvSpPr>
            <p:spPr bwMode="auto">
              <a:xfrm rot="16200000">
                <a:off x="7649450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55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" name="Freeform 1662"/>
              <p:cNvSpPr/>
              <p:nvPr/>
            </p:nvSpPr>
            <p:spPr bwMode="auto">
              <a:xfrm rot="16200000">
                <a:off x="7649450" y="4786813"/>
                <a:ext cx="23813" cy="3175"/>
              </a:xfrm>
              <a:custGeom>
                <a:avLst/>
                <a:gdLst>
                  <a:gd name="T0" fmla="*/ 15 w 15"/>
                  <a:gd name="T1" fmla="*/ 0 h 2"/>
                  <a:gd name="T2" fmla="*/ 15 w 15"/>
                  <a:gd name="T3" fmla="*/ 0 h 2"/>
                  <a:gd name="T4" fmla="*/ 0 w 15"/>
                  <a:gd name="T5" fmla="*/ 0 h 2"/>
                  <a:gd name="T6" fmla="*/ 0 w 15"/>
                  <a:gd name="T7" fmla="*/ 2 h 2"/>
                  <a:gd name="T8" fmla="*/ 15 w 15"/>
                  <a:gd name="T9" fmla="*/ 2 h 2"/>
                  <a:gd name="T10" fmla="*/ 15 w 15"/>
                  <a:gd name="T11" fmla="*/ 2 h 2"/>
                  <a:gd name="T12" fmla="*/ 15 w 15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">
                    <a:moveTo>
                      <a:pt x="15" y="0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" name="Freeform 1663"/>
              <p:cNvSpPr/>
              <p:nvPr/>
            </p:nvSpPr>
            <p:spPr bwMode="auto">
              <a:xfrm rot="16200000">
                <a:off x="5163426" y="4866189"/>
                <a:ext cx="38100" cy="14288"/>
              </a:xfrm>
              <a:custGeom>
                <a:avLst/>
                <a:gdLst>
                  <a:gd name="T0" fmla="*/ 0 w 24"/>
                  <a:gd name="T1" fmla="*/ 9 h 9"/>
                  <a:gd name="T2" fmla="*/ 0 w 24"/>
                  <a:gd name="T3" fmla="*/ 7 h 9"/>
                  <a:gd name="T4" fmla="*/ 22 w 24"/>
                  <a:gd name="T5" fmla="*/ 7 h 9"/>
                  <a:gd name="T6" fmla="*/ 20 w 24"/>
                  <a:gd name="T7" fmla="*/ 0 h 9"/>
                  <a:gd name="T8" fmla="*/ 22 w 24"/>
                  <a:gd name="T9" fmla="*/ 0 h 9"/>
                  <a:gd name="T10" fmla="*/ 24 w 24"/>
                  <a:gd name="T11" fmla="*/ 9 h 9"/>
                  <a:gd name="T12" fmla="*/ 0 w 24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0" y="9"/>
                    </a:moveTo>
                    <a:lnTo>
                      <a:pt x="0" y="7"/>
                    </a:lnTo>
                    <a:lnTo>
                      <a:pt x="22" y="7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" name="Freeform 1664"/>
              <p:cNvSpPr/>
              <p:nvPr/>
            </p:nvSpPr>
            <p:spPr bwMode="auto">
              <a:xfrm rot="16200000">
                <a:off x="5342019" y="4860633"/>
                <a:ext cx="38100" cy="25400"/>
              </a:xfrm>
              <a:custGeom>
                <a:avLst/>
                <a:gdLst>
                  <a:gd name="T0" fmla="*/ 0 w 10"/>
                  <a:gd name="T1" fmla="*/ 7 h 7"/>
                  <a:gd name="T2" fmla="*/ 0 w 10"/>
                  <a:gd name="T3" fmla="*/ 0 h 7"/>
                  <a:gd name="T4" fmla="*/ 1 w 10"/>
                  <a:gd name="T5" fmla="*/ 0 h 7"/>
                  <a:gd name="T6" fmla="*/ 4 w 10"/>
                  <a:gd name="T7" fmla="*/ 4 h 7"/>
                  <a:gd name="T8" fmla="*/ 6 w 10"/>
                  <a:gd name="T9" fmla="*/ 5 h 7"/>
                  <a:gd name="T10" fmla="*/ 7 w 10"/>
                  <a:gd name="T11" fmla="*/ 5 h 7"/>
                  <a:gd name="T12" fmla="*/ 8 w 10"/>
                  <a:gd name="T13" fmla="*/ 5 h 7"/>
                  <a:gd name="T14" fmla="*/ 9 w 10"/>
                  <a:gd name="T15" fmla="*/ 4 h 7"/>
                  <a:gd name="T16" fmla="*/ 8 w 10"/>
                  <a:gd name="T17" fmla="*/ 2 h 7"/>
                  <a:gd name="T18" fmla="*/ 7 w 10"/>
                  <a:gd name="T19" fmla="*/ 1 h 7"/>
                  <a:gd name="T20" fmla="*/ 7 w 10"/>
                  <a:gd name="T21" fmla="*/ 0 h 7"/>
                  <a:gd name="T22" fmla="*/ 7 w 10"/>
                  <a:gd name="T23" fmla="*/ 0 h 7"/>
                  <a:gd name="T24" fmla="*/ 9 w 10"/>
                  <a:gd name="T25" fmla="*/ 1 h 7"/>
                  <a:gd name="T26" fmla="*/ 10 w 10"/>
                  <a:gd name="T27" fmla="*/ 4 h 7"/>
                  <a:gd name="T28" fmla="*/ 9 w 10"/>
                  <a:gd name="T29" fmla="*/ 6 h 7"/>
                  <a:gd name="T30" fmla="*/ 7 w 10"/>
                  <a:gd name="T31" fmla="*/ 6 h 7"/>
                  <a:gd name="T32" fmla="*/ 6 w 10"/>
                  <a:gd name="T33" fmla="*/ 6 h 7"/>
                  <a:gd name="T34" fmla="*/ 4 w 10"/>
                  <a:gd name="T35" fmla="*/ 5 h 7"/>
                  <a:gd name="T36" fmla="*/ 1 w 10"/>
                  <a:gd name="T37" fmla="*/ 2 h 7"/>
                  <a:gd name="T38" fmla="*/ 1 w 10"/>
                  <a:gd name="T39" fmla="*/ 2 h 7"/>
                  <a:gd name="T40" fmla="*/ 1 w 10"/>
                  <a:gd name="T41" fmla="*/ 7 h 7"/>
                  <a:gd name="T42" fmla="*/ 0 w 10"/>
                  <a:gd name="T4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7">
                    <a:moveTo>
                      <a:pt x="0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6" y="5"/>
                      <a:pt x="6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2"/>
                      <a:pt x="8" y="2"/>
                    </a:cubicBezTo>
                    <a:cubicBezTo>
                      <a:pt x="8" y="2"/>
                      <a:pt x="8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9" y="0"/>
                      <a:pt x="9" y="1"/>
                    </a:cubicBezTo>
                    <a:cubicBezTo>
                      <a:pt x="10" y="2"/>
                      <a:pt x="10" y="2"/>
                      <a:pt x="10" y="4"/>
                    </a:cubicBezTo>
                    <a:cubicBezTo>
                      <a:pt x="10" y="4"/>
                      <a:pt x="10" y="5"/>
                      <a:pt x="9" y="6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7" y="6"/>
                      <a:pt x="6" y="6"/>
                      <a:pt x="6" y="6"/>
                    </a:cubicBezTo>
                    <a:cubicBezTo>
                      <a:pt x="5" y="6"/>
                      <a:pt x="4" y="5"/>
                      <a:pt x="4" y="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7"/>
                      <a:pt x="1" y="7"/>
                      <a:pt x="1" y="7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" name="Freeform 1665"/>
              <p:cNvSpPr/>
              <p:nvPr/>
            </p:nvSpPr>
            <p:spPr bwMode="auto">
              <a:xfrm rot="16200000">
                <a:off x="5516644" y="4862220"/>
                <a:ext cx="38100" cy="22225"/>
              </a:xfrm>
              <a:custGeom>
                <a:avLst/>
                <a:gdLst>
                  <a:gd name="T0" fmla="*/ 5 w 10"/>
                  <a:gd name="T1" fmla="*/ 2 h 6"/>
                  <a:gd name="T2" fmla="*/ 5 w 10"/>
                  <a:gd name="T3" fmla="*/ 3 h 6"/>
                  <a:gd name="T4" fmla="*/ 6 w 10"/>
                  <a:gd name="T5" fmla="*/ 4 h 6"/>
                  <a:gd name="T6" fmla="*/ 7 w 10"/>
                  <a:gd name="T7" fmla="*/ 5 h 6"/>
                  <a:gd name="T8" fmla="*/ 8 w 10"/>
                  <a:gd name="T9" fmla="*/ 4 h 6"/>
                  <a:gd name="T10" fmla="*/ 9 w 10"/>
                  <a:gd name="T11" fmla="*/ 3 h 6"/>
                  <a:gd name="T12" fmla="*/ 8 w 10"/>
                  <a:gd name="T13" fmla="*/ 2 h 6"/>
                  <a:gd name="T14" fmla="*/ 7 w 10"/>
                  <a:gd name="T15" fmla="*/ 1 h 6"/>
                  <a:gd name="T16" fmla="*/ 7 w 10"/>
                  <a:gd name="T17" fmla="*/ 0 h 6"/>
                  <a:gd name="T18" fmla="*/ 7 w 10"/>
                  <a:gd name="T19" fmla="*/ 0 h 6"/>
                  <a:gd name="T20" fmla="*/ 9 w 10"/>
                  <a:gd name="T21" fmla="*/ 1 h 6"/>
                  <a:gd name="T22" fmla="*/ 10 w 10"/>
                  <a:gd name="T23" fmla="*/ 3 h 6"/>
                  <a:gd name="T24" fmla="*/ 9 w 10"/>
                  <a:gd name="T25" fmla="*/ 5 h 6"/>
                  <a:gd name="T26" fmla="*/ 7 w 10"/>
                  <a:gd name="T27" fmla="*/ 6 h 6"/>
                  <a:gd name="T28" fmla="*/ 6 w 10"/>
                  <a:gd name="T29" fmla="*/ 6 h 6"/>
                  <a:gd name="T30" fmla="*/ 5 w 10"/>
                  <a:gd name="T31" fmla="*/ 5 h 6"/>
                  <a:gd name="T32" fmla="*/ 4 w 10"/>
                  <a:gd name="T33" fmla="*/ 6 h 6"/>
                  <a:gd name="T34" fmla="*/ 3 w 10"/>
                  <a:gd name="T35" fmla="*/ 6 h 6"/>
                  <a:gd name="T36" fmla="*/ 0 w 10"/>
                  <a:gd name="T37" fmla="*/ 5 h 6"/>
                  <a:gd name="T38" fmla="*/ 0 w 10"/>
                  <a:gd name="T39" fmla="*/ 3 h 6"/>
                  <a:gd name="T40" fmla="*/ 0 w 10"/>
                  <a:gd name="T41" fmla="*/ 1 h 6"/>
                  <a:gd name="T42" fmla="*/ 2 w 10"/>
                  <a:gd name="T43" fmla="*/ 0 h 6"/>
                  <a:gd name="T44" fmla="*/ 2 w 10"/>
                  <a:gd name="T45" fmla="*/ 0 h 6"/>
                  <a:gd name="T46" fmla="*/ 2 w 10"/>
                  <a:gd name="T47" fmla="*/ 1 h 6"/>
                  <a:gd name="T48" fmla="*/ 1 w 10"/>
                  <a:gd name="T49" fmla="*/ 2 h 6"/>
                  <a:gd name="T50" fmla="*/ 1 w 10"/>
                  <a:gd name="T51" fmla="*/ 3 h 6"/>
                  <a:gd name="T52" fmla="*/ 1 w 10"/>
                  <a:gd name="T53" fmla="*/ 4 h 6"/>
                  <a:gd name="T54" fmla="*/ 3 w 10"/>
                  <a:gd name="T55" fmla="*/ 5 h 6"/>
                  <a:gd name="T56" fmla="*/ 4 w 10"/>
                  <a:gd name="T57" fmla="*/ 4 h 6"/>
                  <a:gd name="T58" fmla="*/ 4 w 10"/>
                  <a:gd name="T59" fmla="*/ 3 h 6"/>
                  <a:gd name="T60" fmla="*/ 4 w 10"/>
                  <a:gd name="T61" fmla="*/ 2 h 6"/>
                  <a:gd name="T62" fmla="*/ 5 w 10"/>
                  <a:gd name="T6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" h="6">
                    <a:moveTo>
                      <a:pt x="5" y="2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6" y="4"/>
                      <a:pt x="6" y="4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9" y="0"/>
                      <a:pt x="9" y="1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4"/>
                      <a:pt x="10" y="5"/>
                      <a:pt x="9" y="5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7" y="6"/>
                      <a:pt x="6" y="6"/>
                      <a:pt x="6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4" y="6"/>
                      <a:pt x="4" y="6"/>
                    </a:cubicBezTo>
                    <a:cubicBezTo>
                      <a:pt x="4" y="6"/>
                      <a:pt x="3" y="6"/>
                      <a:pt x="3" y="6"/>
                    </a:cubicBezTo>
                    <a:cubicBezTo>
                      <a:pt x="2" y="6"/>
                      <a:pt x="1" y="6"/>
                      <a:pt x="0" y="5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2" y="5"/>
                      <a:pt x="3" y="5"/>
                    </a:cubicBezTo>
                    <a:cubicBezTo>
                      <a:pt x="3" y="5"/>
                      <a:pt x="4" y="5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" name="Freeform 1666"/>
              <p:cNvSpPr>
                <a:spLocks noEditPoints="1"/>
              </p:cNvSpPr>
              <p:nvPr/>
            </p:nvSpPr>
            <p:spPr bwMode="auto">
              <a:xfrm rot="16200000">
                <a:off x="5692063" y="4859838"/>
                <a:ext cx="38100" cy="26988"/>
              </a:xfrm>
              <a:custGeom>
                <a:avLst/>
                <a:gdLst>
                  <a:gd name="T0" fmla="*/ 8 w 24"/>
                  <a:gd name="T1" fmla="*/ 14 h 17"/>
                  <a:gd name="T2" fmla="*/ 8 w 24"/>
                  <a:gd name="T3" fmla="*/ 17 h 17"/>
                  <a:gd name="T4" fmla="*/ 5 w 24"/>
                  <a:gd name="T5" fmla="*/ 17 h 17"/>
                  <a:gd name="T6" fmla="*/ 5 w 24"/>
                  <a:gd name="T7" fmla="*/ 14 h 17"/>
                  <a:gd name="T8" fmla="*/ 0 w 24"/>
                  <a:gd name="T9" fmla="*/ 14 h 17"/>
                  <a:gd name="T10" fmla="*/ 0 w 24"/>
                  <a:gd name="T11" fmla="*/ 12 h 17"/>
                  <a:gd name="T12" fmla="*/ 5 w 24"/>
                  <a:gd name="T13" fmla="*/ 12 h 17"/>
                  <a:gd name="T14" fmla="*/ 5 w 24"/>
                  <a:gd name="T15" fmla="*/ 0 h 17"/>
                  <a:gd name="T16" fmla="*/ 8 w 24"/>
                  <a:gd name="T17" fmla="*/ 0 h 17"/>
                  <a:gd name="T18" fmla="*/ 24 w 24"/>
                  <a:gd name="T19" fmla="*/ 12 h 17"/>
                  <a:gd name="T20" fmla="*/ 24 w 24"/>
                  <a:gd name="T21" fmla="*/ 14 h 17"/>
                  <a:gd name="T22" fmla="*/ 8 w 24"/>
                  <a:gd name="T23" fmla="*/ 14 h 17"/>
                  <a:gd name="T24" fmla="*/ 8 w 24"/>
                  <a:gd name="T25" fmla="*/ 5 h 17"/>
                  <a:gd name="T26" fmla="*/ 8 w 24"/>
                  <a:gd name="T27" fmla="*/ 12 h 17"/>
                  <a:gd name="T28" fmla="*/ 20 w 24"/>
                  <a:gd name="T29" fmla="*/ 12 h 17"/>
                  <a:gd name="T30" fmla="*/ 20 w 24"/>
                  <a:gd name="T31" fmla="*/ 12 h 17"/>
                  <a:gd name="T32" fmla="*/ 20 w 24"/>
                  <a:gd name="T33" fmla="*/ 10 h 17"/>
                  <a:gd name="T34" fmla="*/ 8 w 24"/>
                  <a:gd name="T35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" h="17">
                    <a:moveTo>
                      <a:pt x="8" y="14"/>
                    </a:moveTo>
                    <a:lnTo>
                      <a:pt x="8" y="17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8" y="14"/>
                    </a:lnTo>
                    <a:close/>
                    <a:moveTo>
                      <a:pt x="8" y="5"/>
                    </a:moveTo>
                    <a:lnTo>
                      <a:pt x="8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0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" name="Freeform 1667"/>
              <p:cNvSpPr/>
              <p:nvPr/>
            </p:nvSpPr>
            <p:spPr bwMode="auto">
              <a:xfrm rot="16200000">
                <a:off x="5869069" y="4860632"/>
                <a:ext cx="38100" cy="25400"/>
              </a:xfrm>
              <a:custGeom>
                <a:avLst/>
                <a:gdLst>
                  <a:gd name="T0" fmla="*/ 4 w 10"/>
                  <a:gd name="T1" fmla="*/ 1 h 7"/>
                  <a:gd name="T2" fmla="*/ 10 w 10"/>
                  <a:gd name="T3" fmla="*/ 1 h 7"/>
                  <a:gd name="T4" fmla="*/ 10 w 10"/>
                  <a:gd name="T5" fmla="*/ 6 h 7"/>
                  <a:gd name="T6" fmla="*/ 9 w 10"/>
                  <a:gd name="T7" fmla="*/ 6 h 7"/>
                  <a:gd name="T8" fmla="*/ 9 w 10"/>
                  <a:gd name="T9" fmla="*/ 2 h 7"/>
                  <a:gd name="T10" fmla="*/ 6 w 10"/>
                  <a:gd name="T11" fmla="*/ 2 h 7"/>
                  <a:gd name="T12" fmla="*/ 6 w 10"/>
                  <a:gd name="T13" fmla="*/ 3 h 7"/>
                  <a:gd name="T14" fmla="*/ 6 w 10"/>
                  <a:gd name="T15" fmla="*/ 4 h 7"/>
                  <a:gd name="T16" fmla="*/ 5 w 10"/>
                  <a:gd name="T17" fmla="*/ 6 h 7"/>
                  <a:gd name="T18" fmla="*/ 3 w 10"/>
                  <a:gd name="T19" fmla="*/ 7 h 7"/>
                  <a:gd name="T20" fmla="*/ 0 w 10"/>
                  <a:gd name="T21" fmla="*/ 6 h 7"/>
                  <a:gd name="T22" fmla="*/ 0 w 10"/>
                  <a:gd name="T23" fmla="*/ 3 h 7"/>
                  <a:gd name="T24" fmla="*/ 0 w 10"/>
                  <a:gd name="T25" fmla="*/ 1 h 7"/>
                  <a:gd name="T26" fmla="*/ 2 w 10"/>
                  <a:gd name="T27" fmla="*/ 0 h 7"/>
                  <a:gd name="T28" fmla="*/ 2 w 10"/>
                  <a:gd name="T29" fmla="*/ 0 h 7"/>
                  <a:gd name="T30" fmla="*/ 2 w 10"/>
                  <a:gd name="T31" fmla="*/ 2 h 7"/>
                  <a:gd name="T32" fmla="*/ 1 w 10"/>
                  <a:gd name="T33" fmla="*/ 2 h 7"/>
                  <a:gd name="T34" fmla="*/ 1 w 10"/>
                  <a:gd name="T35" fmla="*/ 3 h 7"/>
                  <a:gd name="T36" fmla="*/ 1 w 10"/>
                  <a:gd name="T37" fmla="*/ 5 h 7"/>
                  <a:gd name="T38" fmla="*/ 3 w 10"/>
                  <a:gd name="T39" fmla="*/ 5 h 7"/>
                  <a:gd name="T40" fmla="*/ 5 w 10"/>
                  <a:gd name="T41" fmla="*/ 5 h 7"/>
                  <a:gd name="T42" fmla="*/ 5 w 10"/>
                  <a:gd name="T43" fmla="*/ 3 h 7"/>
                  <a:gd name="T44" fmla="*/ 5 w 10"/>
                  <a:gd name="T45" fmla="*/ 2 h 7"/>
                  <a:gd name="T46" fmla="*/ 4 w 10"/>
                  <a:gd name="T47" fmla="*/ 2 h 7"/>
                  <a:gd name="T48" fmla="*/ 4 w 10"/>
                  <a:gd name="T4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" h="7">
                    <a:moveTo>
                      <a:pt x="4" y="1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5"/>
                      <a:pt x="6" y="5"/>
                      <a:pt x="5" y="6"/>
                    </a:cubicBezTo>
                    <a:cubicBezTo>
                      <a:pt x="5" y="6"/>
                      <a:pt x="4" y="7"/>
                      <a:pt x="3" y="7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5" y="4"/>
                      <a:pt x="5" y="4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" name="Freeform 1668"/>
              <p:cNvSpPr>
                <a:spLocks noEditPoints="1"/>
              </p:cNvSpPr>
              <p:nvPr/>
            </p:nvSpPr>
            <p:spPr bwMode="auto">
              <a:xfrm rot="16200000">
                <a:off x="6043694" y="4862220"/>
                <a:ext cx="38100" cy="22225"/>
              </a:xfrm>
              <a:custGeom>
                <a:avLst/>
                <a:gdLst>
                  <a:gd name="T0" fmla="*/ 10 w 10"/>
                  <a:gd name="T1" fmla="*/ 3 h 6"/>
                  <a:gd name="T2" fmla="*/ 10 w 10"/>
                  <a:gd name="T3" fmla="*/ 4 h 6"/>
                  <a:gd name="T4" fmla="*/ 10 w 10"/>
                  <a:gd name="T5" fmla="*/ 5 h 6"/>
                  <a:gd name="T6" fmla="*/ 9 w 10"/>
                  <a:gd name="T7" fmla="*/ 5 h 6"/>
                  <a:gd name="T8" fmla="*/ 9 w 10"/>
                  <a:gd name="T9" fmla="*/ 4 h 6"/>
                  <a:gd name="T10" fmla="*/ 9 w 10"/>
                  <a:gd name="T11" fmla="*/ 3 h 6"/>
                  <a:gd name="T12" fmla="*/ 8 w 10"/>
                  <a:gd name="T13" fmla="*/ 2 h 6"/>
                  <a:gd name="T14" fmla="*/ 6 w 10"/>
                  <a:gd name="T15" fmla="*/ 1 h 6"/>
                  <a:gd name="T16" fmla="*/ 6 w 10"/>
                  <a:gd name="T17" fmla="*/ 1 h 6"/>
                  <a:gd name="T18" fmla="*/ 6 w 10"/>
                  <a:gd name="T19" fmla="*/ 2 h 6"/>
                  <a:gd name="T20" fmla="*/ 6 w 10"/>
                  <a:gd name="T21" fmla="*/ 3 h 6"/>
                  <a:gd name="T22" fmla="*/ 6 w 10"/>
                  <a:gd name="T23" fmla="*/ 5 h 6"/>
                  <a:gd name="T24" fmla="*/ 3 w 10"/>
                  <a:gd name="T25" fmla="*/ 6 h 6"/>
                  <a:gd name="T26" fmla="*/ 1 w 10"/>
                  <a:gd name="T27" fmla="*/ 5 h 6"/>
                  <a:gd name="T28" fmla="*/ 0 w 10"/>
                  <a:gd name="T29" fmla="*/ 3 h 6"/>
                  <a:gd name="T30" fmla="*/ 1 w 10"/>
                  <a:gd name="T31" fmla="*/ 1 h 6"/>
                  <a:gd name="T32" fmla="*/ 4 w 10"/>
                  <a:gd name="T33" fmla="*/ 0 h 6"/>
                  <a:gd name="T34" fmla="*/ 6 w 10"/>
                  <a:gd name="T35" fmla="*/ 0 h 6"/>
                  <a:gd name="T36" fmla="*/ 9 w 10"/>
                  <a:gd name="T37" fmla="*/ 1 h 6"/>
                  <a:gd name="T38" fmla="*/ 10 w 10"/>
                  <a:gd name="T39" fmla="*/ 3 h 6"/>
                  <a:gd name="T40" fmla="*/ 5 w 10"/>
                  <a:gd name="T41" fmla="*/ 3 h 6"/>
                  <a:gd name="T42" fmla="*/ 5 w 10"/>
                  <a:gd name="T43" fmla="*/ 2 h 6"/>
                  <a:gd name="T44" fmla="*/ 4 w 10"/>
                  <a:gd name="T45" fmla="*/ 1 h 6"/>
                  <a:gd name="T46" fmla="*/ 4 w 10"/>
                  <a:gd name="T47" fmla="*/ 1 h 6"/>
                  <a:gd name="T48" fmla="*/ 1 w 10"/>
                  <a:gd name="T49" fmla="*/ 2 h 6"/>
                  <a:gd name="T50" fmla="*/ 1 w 10"/>
                  <a:gd name="T51" fmla="*/ 3 h 6"/>
                  <a:gd name="T52" fmla="*/ 1 w 10"/>
                  <a:gd name="T53" fmla="*/ 4 h 6"/>
                  <a:gd name="T54" fmla="*/ 3 w 10"/>
                  <a:gd name="T55" fmla="*/ 5 h 6"/>
                  <a:gd name="T56" fmla="*/ 5 w 10"/>
                  <a:gd name="T57" fmla="*/ 4 h 6"/>
                  <a:gd name="T58" fmla="*/ 5 w 10"/>
                  <a:gd name="T5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" h="6">
                    <a:moveTo>
                      <a:pt x="10" y="3"/>
                    </a:moveTo>
                    <a:cubicBezTo>
                      <a:pt x="10" y="4"/>
                      <a:pt x="10" y="4"/>
                      <a:pt x="10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2"/>
                      <a:pt x="8" y="2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6" y="4"/>
                      <a:pt x="6" y="5"/>
                      <a:pt x="6" y="5"/>
                    </a:cubicBezTo>
                    <a:cubicBezTo>
                      <a:pt x="5" y="6"/>
                      <a:pt x="4" y="6"/>
                      <a:pt x="3" y="6"/>
                    </a:cubicBezTo>
                    <a:cubicBezTo>
                      <a:pt x="2" y="6"/>
                      <a:pt x="1" y="6"/>
                      <a:pt x="1" y="5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1"/>
                      <a:pt x="10" y="2"/>
                      <a:pt x="10" y="3"/>
                    </a:cubicBezTo>
                    <a:moveTo>
                      <a:pt x="5" y="3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2" y="1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4" y="5"/>
                      <a:pt x="4" y="5"/>
                      <a:pt x="5" y="4"/>
                    </a:cubicBezTo>
                    <a:cubicBezTo>
                      <a:pt x="5" y="4"/>
                      <a:pt x="5" y="4"/>
                      <a:pt x="5" y="3"/>
                    </a:cubicBezTo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" name="Freeform 1669"/>
              <p:cNvSpPr/>
              <p:nvPr/>
            </p:nvSpPr>
            <p:spPr bwMode="auto">
              <a:xfrm rot="16200000">
                <a:off x="6219113" y="4859838"/>
                <a:ext cx="38100" cy="26988"/>
              </a:xfrm>
              <a:custGeom>
                <a:avLst/>
                <a:gdLst>
                  <a:gd name="T0" fmla="*/ 9 w 10"/>
                  <a:gd name="T1" fmla="*/ 7 h 7"/>
                  <a:gd name="T2" fmla="*/ 5 w 10"/>
                  <a:gd name="T3" fmla="*/ 4 h 7"/>
                  <a:gd name="T4" fmla="*/ 1 w 10"/>
                  <a:gd name="T5" fmla="*/ 3 h 7"/>
                  <a:gd name="T6" fmla="*/ 0 w 10"/>
                  <a:gd name="T7" fmla="*/ 3 h 7"/>
                  <a:gd name="T8" fmla="*/ 0 w 10"/>
                  <a:gd name="T9" fmla="*/ 2 h 7"/>
                  <a:gd name="T10" fmla="*/ 1 w 10"/>
                  <a:gd name="T11" fmla="*/ 2 h 7"/>
                  <a:gd name="T12" fmla="*/ 5 w 10"/>
                  <a:gd name="T13" fmla="*/ 3 h 7"/>
                  <a:gd name="T14" fmla="*/ 9 w 10"/>
                  <a:gd name="T15" fmla="*/ 5 h 7"/>
                  <a:gd name="T16" fmla="*/ 9 w 10"/>
                  <a:gd name="T17" fmla="*/ 0 h 7"/>
                  <a:gd name="T18" fmla="*/ 10 w 10"/>
                  <a:gd name="T19" fmla="*/ 0 h 7"/>
                  <a:gd name="T20" fmla="*/ 10 w 10"/>
                  <a:gd name="T21" fmla="*/ 7 h 7"/>
                  <a:gd name="T22" fmla="*/ 9 w 10"/>
                  <a:gd name="T2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9" y="7"/>
                    </a:moveTo>
                    <a:cubicBezTo>
                      <a:pt x="7" y="5"/>
                      <a:pt x="6" y="5"/>
                      <a:pt x="5" y="4"/>
                    </a:cubicBezTo>
                    <a:cubicBezTo>
                      <a:pt x="4" y="4"/>
                      <a:pt x="2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4" y="2"/>
                      <a:pt x="5" y="3"/>
                    </a:cubicBezTo>
                    <a:cubicBezTo>
                      <a:pt x="6" y="4"/>
                      <a:pt x="8" y="4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7"/>
                      <a:pt x="10" y="7"/>
                      <a:pt x="10" y="7"/>
                    </a:cubicBezTo>
                    <a:lnTo>
                      <a:pt x="9" y="7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" name="Freeform 1670"/>
              <p:cNvSpPr>
                <a:spLocks noEditPoints="1"/>
              </p:cNvSpPr>
              <p:nvPr/>
            </p:nvSpPr>
            <p:spPr bwMode="auto">
              <a:xfrm rot="16200000">
                <a:off x="6394531" y="4862220"/>
                <a:ext cx="38100" cy="22225"/>
              </a:xfrm>
              <a:custGeom>
                <a:avLst/>
                <a:gdLst>
                  <a:gd name="T0" fmla="*/ 7 w 10"/>
                  <a:gd name="T1" fmla="*/ 6 h 6"/>
                  <a:gd name="T2" fmla="*/ 6 w 10"/>
                  <a:gd name="T3" fmla="*/ 6 h 6"/>
                  <a:gd name="T4" fmla="*/ 5 w 10"/>
                  <a:gd name="T5" fmla="*/ 4 h 6"/>
                  <a:gd name="T6" fmla="*/ 4 w 10"/>
                  <a:gd name="T7" fmla="*/ 6 h 6"/>
                  <a:gd name="T8" fmla="*/ 2 w 10"/>
                  <a:gd name="T9" fmla="*/ 6 h 6"/>
                  <a:gd name="T10" fmla="*/ 0 w 10"/>
                  <a:gd name="T11" fmla="*/ 5 h 6"/>
                  <a:gd name="T12" fmla="*/ 0 w 10"/>
                  <a:gd name="T13" fmla="*/ 3 h 6"/>
                  <a:gd name="T14" fmla="*/ 0 w 10"/>
                  <a:gd name="T15" fmla="*/ 1 h 6"/>
                  <a:gd name="T16" fmla="*/ 2 w 10"/>
                  <a:gd name="T17" fmla="*/ 0 h 6"/>
                  <a:gd name="T18" fmla="*/ 4 w 10"/>
                  <a:gd name="T19" fmla="*/ 0 h 6"/>
                  <a:gd name="T20" fmla="*/ 5 w 10"/>
                  <a:gd name="T21" fmla="*/ 2 h 6"/>
                  <a:gd name="T22" fmla="*/ 6 w 10"/>
                  <a:gd name="T23" fmla="*/ 0 h 6"/>
                  <a:gd name="T24" fmla="*/ 7 w 10"/>
                  <a:gd name="T25" fmla="*/ 0 h 6"/>
                  <a:gd name="T26" fmla="*/ 9 w 10"/>
                  <a:gd name="T27" fmla="*/ 1 h 6"/>
                  <a:gd name="T28" fmla="*/ 10 w 10"/>
                  <a:gd name="T29" fmla="*/ 3 h 6"/>
                  <a:gd name="T30" fmla="*/ 9 w 10"/>
                  <a:gd name="T31" fmla="*/ 5 h 6"/>
                  <a:gd name="T32" fmla="*/ 7 w 10"/>
                  <a:gd name="T33" fmla="*/ 6 h 6"/>
                  <a:gd name="T34" fmla="*/ 2 w 10"/>
                  <a:gd name="T35" fmla="*/ 5 h 6"/>
                  <a:gd name="T36" fmla="*/ 4 w 10"/>
                  <a:gd name="T37" fmla="*/ 4 h 6"/>
                  <a:gd name="T38" fmla="*/ 4 w 10"/>
                  <a:gd name="T39" fmla="*/ 3 h 6"/>
                  <a:gd name="T40" fmla="*/ 4 w 10"/>
                  <a:gd name="T41" fmla="*/ 2 h 6"/>
                  <a:gd name="T42" fmla="*/ 2 w 10"/>
                  <a:gd name="T43" fmla="*/ 1 h 6"/>
                  <a:gd name="T44" fmla="*/ 1 w 10"/>
                  <a:gd name="T45" fmla="*/ 2 h 6"/>
                  <a:gd name="T46" fmla="*/ 1 w 10"/>
                  <a:gd name="T47" fmla="*/ 3 h 6"/>
                  <a:gd name="T48" fmla="*/ 1 w 10"/>
                  <a:gd name="T49" fmla="*/ 4 h 6"/>
                  <a:gd name="T50" fmla="*/ 2 w 10"/>
                  <a:gd name="T51" fmla="*/ 5 h 6"/>
                  <a:gd name="T52" fmla="*/ 7 w 10"/>
                  <a:gd name="T53" fmla="*/ 5 h 6"/>
                  <a:gd name="T54" fmla="*/ 8 w 10"/>
                  <a:gd name="T55" fmla="*/ 4 h 6"/>
                  <a:gd name="T56" fmla="*/ 9 w 10"/>
                  <a:gd name="T57" fmla="*/ 3 h 6"/>
                  <a:gd name="T58" fmla="*/ 8 w 10"/>
                  <a:gd name="T59" fmla="*/ 2 h 6"/>
                  <a:gd name="T60" fmla="*/ 7 w 10"/>
                  <a:gd name="T61" fmla="*/ 1 h 6"/>
                  <a:gd name="T62" fmla="*/ 6 w 10"/>
                  <a:gd name="T63" fmla="*/ 2 h 6"/>
                  <a:gd name="T64" fmla="*/ 5 w 10"/>
                  <a:gd name="T65" fmla="*/ 3 h 6"/>
                  <a:gd name="T66" fmla="*/ 6 w 10"/>
                  <a:gd name="T67" fmla="*/ 4 h 6"/>
                  <a:gd name="T68" fmla="*/ 7 w 10"/>
                  <a:gd name="T6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6">
                    <a:moveTo>
                      <a:pt x="7" y="6"/>
                    </a:moveTo>
                    <a:cubicBezTo>
                      <a:pt x="7" y="6"/>
                      <a:pt x="6" y="6"/>
                      <a:pt x="6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5"/>
                      <a:pt x="4" y="5"/>
                      <a:pt x="4" y="6"/>
                    </a:cubicBezTo>
                    <a:cubicBezTo>
                      <a:pt x="4" y="6"/>
                      <a:pt x="3" y="6"/>
                      <a:pt x="2" y="6"/>
                    </a:cubicBezTo>
                    <a:cubicBezTo>
                      <a:pt x="2" y="6"/>
                      <a:pt x="1" y="6"/>
                      <a:pt x="0" y="5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4" y="0"/>
                      <a:pt x="5" y="1"/>
                      <a:pt x="5" y="2"/>
                    </a:cubicBezTo>
                    <a:cubicBezTo>
                      <a:pt x="5" y="1"/>
                      <a:pt x="5" y="1"/>
                      <a:pt x="6" y="0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8" y="0"/>
                      <a:pt x="9" y="0"/>
                      <a:pt x="9" y="1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4"/>
                      <a:pt x="10" y="5"/>
                      <a:pt x="9" y="5"/>
                    </a:cubicBezTo>
                    <a:cubicBezTo>
                      <a:pt x="9" y="6"/>
                      <a:pt x="8" y="6"/>
                      <a:pt x="7" y="6"/>
                    </a:cubicBezTo>
                    <a:moveTo>
                      <a:pt x="2" y="5"/>
                    </a:moveTo>
                    <a:cubicBezTo>
                      <a:pt x="3" y="5"/>
                      <a:pt x="3" y="5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moveTo>
                      <a:pt x="7" y="5"/>
                    </a:moveTo>
                    <a:cubicBezTo>
                      <a:pt x="8" y="5"/>
                      <a:pt x="8" y="4"/>
                      <a:pt x="8" y="4"/>
                    </a:cubicBezTo>
                    <a:cubicBezTo>
                      <a:pt x="9" y="4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6" y="1"/>
                      <a:pt x="6" y="2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5" y="3"/>
                      <a:pt x="6" y="4"/>
                      <a:pt x="6" y="4"/>
                    </a:cubicBezTo>
                    <a:cubicBezTo>
                      <a:pt x="6" y="4"/>
                      <a:pt x="7" y="5"/>
                      <a:pt x="7" y="5"/>
                    </a:cubicBezTo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" name="Freeform 1671"/>
              <p:cNvSpPr>
                <a:spLocks noEditPoints="1"/>
              </p:cNvSpPr>
              <p:nvPr/>
            </p:nvSpPr>
            <p:spPr bwMode="auto">
              <a:xfrm rot="16200000">
                <a:off x="6565188" y="4859838"/>
                <a:ext cx="38100" cy="26988"/>
              </a:xfrm>
              <a:custGeom>
                <a:avLst/>
                <a:gdLst>
                  <a:gd name="T0" fmla="*/ 1 w 10"/>
                  <a:gd name="T1" fmla="*/ 3 h 7"/>
                  <a:gd name="T2" fmla="*/ 1 w 10"/>
                  <a:gd name="T3" fmla="*/ 5 h 7"/>
                  <a:gd name="T4" fmla="*/ 4 w 10"/>
                  <a:gd name="T5" fmla="*/ 6 h 7"/>
                  <a:gd name="T6" fmla="*/ 4 w 10"/>
                  <a:gd name="T7" fmla="*/ 6 h 7"/>
                  <a:gd name="T8" fmla="*/ 3 w 10"/>
                  <a:gd name="T9" fmla="*/ 5 h 7"/>
                  <a:gd name="T10" fmla="*/ 3 w 10"/>
                  <a:gd name="T11" fmla="*/ 4 h 7"/>
                  <a:gd name="T12" fmla="*/ 4 w 10"/>
                  <a:gd name="T13" fmla="*/ 1 h 7"/>
                  <a:gd name="T14" fmla="*/ 7 w 10"/>
                  <a:gd name="T15" fmla="*/ 0 h 7"/>
                  <a:gd name="T16" fmla="*/ 9 w 10"/>
                  <a:gd name="T17" fmla="*/ 1 h 7"/>
                  <a:gd name="T18" fmla="*/ 10 w 10"/>
                  <a:gd name="T19" fmla="*/ 4 h 7"/>
                  <a:gd name="T20" fmla="*/ 9 w 10"/>
                  <a:gd name="T21" fmla="*/ 6 h 7"/>
                  <a:gd name="T22" fmla="*/ 6 w 10"/>
                  <a:gd name="T23" fmla="*/ 7 h 7"/>
                  <a:gd name="T24" fmla="*/ 4 w 10"/>
                  <a:gd name="T25" fmla="*/ 7 h 7"/>
                  <a:gd name="T26" fmla="*/ 1 w 10"/>
                  <a:gd name="T27" fmla="*/ 6 h 7"/>
                  <a:gd name="T28" fmla="*/ 0 w 10"/>
                  <a:gd name="T29" fmla="*/ 3 h 7"/>
                  <a:gd name="T30" fmla="*/ 0 w 10"/>
                  <a:gd name="T31" fmla="*/ 2 h 7"/>
                  <a:gd name="T32" fmla="*/ 0 w 10"/>
                  <a:gd name="T33" fmla="*/ 1 h 7"/>
                  <a:gd name="T34" fmla="*/ 1 w 10"/>
                  <a:gd name="T35" fmla="*/ 2 h 7"/>
                  <a:gd name="T36" fmla="*/ 1 w 10"/>
                  <a:gd name="T37" fmla="*/ 2 h 7"/>
                  <a:gd name="T38" fmla="*/ 1 w 10"/>
                  <a:gd name="T39" fmla="*/ 3 h 7"/>
                  <a:gd name="T40" fmla="*/ 4 w 10"/>
                  <a:gd name="T41" fmla="*/ 4 h 7"/>
                  <a:gd name="T42" fmla="*/ 5 w 10"/>
                  <a:gd name="T43" fmla="*/ 5 h 7"/>
                  <a:gd name="T44" fmla="*/ 5 w 10"/>
                  <a:gd name="T45" fmla="*/ 6 h 7"/>
                  <a:gd name="T46" fmla="*/ 6 w 10"/>
                  <a:gd name="T47" fmla="*/ 6 h 7"/>
                  <a:gd name="T48" fmla="*/ 8 w 10"/>
                  <a:gd name="T49" fmla="*/ 5 h 7"/>
                  <a:gd name="T50" fmla="*/ 9 w 10"/>
                  <a:gd name="T51" fmla="*/ 4 h 7"/>
                  <a:gd name="T52" fmla="*/ 8 w 10"/>
                  <a:gd name="T53" fmla="*/ 2 h 7"/>
                  <a:gd name="T54" fmla="*/ 7 w 10"/>
                  <a:gd name="T55" fmla="*/ 2 h 7"/>
                  <a:gd name="T56" fmla="*/ 5 w 10"/>
                  <a:gd name="T57" fmla="*/ 2 h 7"/>
                  <a:gd name="T58" fmla="*/ 4 w 10"/>
                  <a:gd name="T5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" h="7">
                    <a:moveTo>
                      <a:pt x="1" y="3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2" y="5"/>
                      <a:pt x="3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2"/>
                      <a:pt x="4" y="1"/>
                    </a:cubicBezTo>
                    <a:cubicBezTo>
                      <a:pt x="5" y="1"/>
                      <a:pt x="5" y="0"/>
                      <a:pt x="7" y="0"/>
                    </a:cubicBezTo>
                    <a:cubicBezTo>
                      <a:pt x="8" y="0"/>
                      <a:pt x="8" y="1"/>
                      <a:pt x="9" y="1"/>
                    </a:cubicBezTo>
                    <a:cubicBezTo>
                      <a:pt x="10" y="2"/>
                      <a:pt x="10" y="3"/>
                      <a:pt x="10" y="4"/>
                    </a:cubicBezTo>
                    <a:cubicBezTo>
                      <a:pt x="10" y="5"/>
                      <a:pt x="10" y="6"/>
                      <a:pt x="9" y="6"/>
                    </a:cubicBezTo>
                    <a:cubicBezTo>
                      <a:pt x="8" y="7"/>
                      <a:pt x="7" y="7"/>
                      <a:pt x="6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1" y="7"/>
                      <a:pt x="1" y="6"/>
                    </a:cubicBezTo>
                    <a:cubicBezTo>
                      <a:pt x="0" y="5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4" y="4"/>
                    </a:moveTo>
                    <a:cubicBezTo>
                      <a:pt x="4" y="4"/>
                      <a:pt x="4" y="5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6"/>
                      <a:pt x="8" y="5"/>
                      <a:pt x="8" y="5"/>
                    </a:cubicBezTo>
                    <a:cubicBezTo>
                      <a:pt x="9" y="5"/>
                      <a:pt x="9" y="4"/>
                      <a:pt x="9" y="4"/>
                    </a:cubicBezTo>
                    <a:cubicBezTo>
                      <a:pt x="9" y="3"/>
                      <a:pt x="9" y="3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" name="Freeform 1672"/>
              <p:cNvSpPr/>
              <p:nvPr/>
            </p:nvSpPr>
            <p:spPr bwMode="auto">
              <a:xfrm rot="16200000">
                <a:off x="6712825" y="4867776"/>
                <a:ext cx="38100" cy="11113"/>
              </a:xfrm>
              <a:custGeom>
                <a:avLst/>
                <a:gdLst>
                  <a:gd name="T0" fmla="*/ 0 w 24"/>
                  <a:gd name="T1" fmla="*/ 7 h 7"/>
                  <a:gd name="T2" fmla="*/ 0 w 24"/>
                  <a:gd name="T3" fmla="*/ 4 h 7"/>
                  <a:gd name="T4" fmla="*/ 22 w 24"/>
                  <a:gd name="T5" fmla="*/ 4 h 7"/>
                  <a:gd name="T6" fmla="*/ 20 w 24"/>
                  <a:gd name="T7" fmla="*/ 0 h 7"/>
                  <a:gd name="T8" fmla="*/ 22 w 24"/>
                  <a:gd name="T9" fmla="*/ 0 h 7"/>
                  <a:gd name="T10" fmla="*/ 24 w 24"/>
                  <a:gd name="T11" fmla="*/ 7 h 7"/>
                  <a:gd name="T12" fmla="*/ 0 w 24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7">
                    <a:moveTo>
                      <a:pt x="0" y="7"/>
                    </a:moveTo>
                    <a:lnTo>
                      <a:pt x="0" y="4"/>
                    </a:lnTo>
                    <a:lnTo>
                      <a:pt x="22" y="4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" name="Freeform 1673"/>
              <p:cNvSpPr>
                <a:spLocks noEditPoints="1"/>
              </p:cNvSpPr>
              <p:nvPr/>
            </p:nvSpPr>
            <p:spPr bwMode="auto">
              <a:xfrm rot="16200000">
                <a:off x="6742988" y="4859838"/>
                <a:ext cx="38100" cy="26988"/>
              </a:xfrm>
              <a:custGeom>
                <a:avLst/>
                <a:gdLst>
                  <a:gd name="T0" fmla="*/ 4 w 10"/>
                  <a:gd name="T1" fmla="*/ 7 h 7"/>
                  <a:gd name="T2" fmla="*/ 1 w 10"/>
                  <a:gd name="T3" fmla="*/ 6 h 7"/>
                  <a:gd name="T4" fmla="*/ 0 w 10"/>
                  <a:gd name="T5" fmla="*/ 4 h 7"/>
                  <a:gd name="T6" fmla="*/ 1 w 10"/>
                  <a:gd name="T7" fmla="*/ 1 h 7"/>
                  <a:gd name="T8" fmla="*/ 4 w 10"/>
                  <a:gd name="T9" fmla="*/ 0 h 7"/>
                  <a:gd name="T10" fmla="*/ 6 w 10"/>
                  <a:gd name="T11" fmla="*/ 0 h 7"/>
                  <a:gd name="T12" fmla="*/ 9 w 10"/>
                  <a:gd name="T13" fmla="*/ 1 h 7"/>
                  <a:gd name="T14" fmla="*/ 10 w 10"/>
                  <a:gd name="T15" fmla="*/ 4 h 7"/>
                  <a:gd name="T16" fmla="*/ 9 w 10"/>
                  <a:gd name="T17" fmla="*/ 6 h 7"/>
                  <a:gd name="T18" fmla="*/ 6 w 10"/>
                  <a:gd name="T19" fmla="*/ 7 h 7"/>
                  <a:gd name="T20" fmla="*/ 4 w 10"/>
                  <a:gd name="T21" fmla="*/ 7 h 7"/>
                  <a:gd name="T22" fmla="*/ 6 w 10"/>
                  <a:gd name="T23" fmla="*/ 6 h 7"/>
                  <a:gd name="T24" fmla="*/ 8 w 10"/>
                  <a:gd name="T25" fmla="*/ 5 h 7"/>
                  <a:gd name="T26" fmla="*/ 9 w 10"/>
                  <a:gd name="T27" fmla="*/ 4 h 7"/>
                  <a:gd name="T28" fmla="*/ 8 w 10"/>
                  <a:gd name="T29" fmla="*/ 2 h 7"/>
                  <a:gd name="T30" fmla="*/ 6 w 10"/>
                  <a:gd name="T31" fmla="*/ 2 h 7"/>
                  <a:gd name="T32" fmla="*/ 3 w 10"/>
                  <a:gd name="T33" fmla="*/ 2 h 7"/>
                  <a:gd name="T34" fmla="*/ 1 w 10"/>
                  <a:gd name="T35" fmla="*/ 2 h 7"/>
                  <a:gd name="T36" fmla="*/ 1 w 10"/>
                  <a:gd name="T37" fmla="*/ 4 h 7"/>
                  <a:gd name="T38" fmla="*/ 1 w 10"/>
                  <a:gd name="T39" fmla="*/ 5 h 7"/>
                  <a:gd name="T40" fmla="*/ 3 w 10"/>
                  <a:gd name="T41" fmla="*/ 6 h 7"/>
                  <a:gd name="T42" fmla="*/ 6 w 10"/>
                  <a:gd name="T4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7">
                    <a:moveTo>
                      <a:pt x="4" y="7"/>
                    </a:moveTo>
                    <a:cubicBezTo>
                      <a:pt x="2" y="7"/>
                      <a:pt x="1" y="7"/>
                      <a:pt x="1" y="6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1"/>
                      <a:pt x="9" y="1"/>
                    </a:cubicBezTo>
                    <a:cubicBezTo>
                      <a:pt x="10" y="2"/>
                      <a:pt x="10" y="3"/>
                      <a:pt x="10" y="4"/>
                    </a:cubicBezTo>
                    <a:cubicBezTo>
                      <a:pt x="10" y="5"/>
                      <a:pt x="10" y="5"/>
                      <a:pt x="9" y="6"/>
                    </a:cubicBezTo>
                    <a:cubicBezTo>
                      <a:pt x="8" y="7"/>
                      <a:pt x="7" y="7"/>
                      <a:pt x="6" y="7"/>
                    </a:cubicBezTo>
                    <a:lnTo>
                      <a:pt x="4" y="7"/>
                    </a:lnTo>
                    <a:close/>
                    <a:moveTo>
                      <a:pt x="6" y="6"/>
                    </a:moveTo>
                    <a:cubicBezTo>
                      <a:pt x="7" y="6"/>
                      <a:pt x="8" y="5"/>
                      <a:pt x="8" y="5"/>
                    </a:cubicBezTo>
                    <a:cubicBezTo>
                      <a:pt x="9" y="5"/>
                      <a:pt x="9" y="4"/>
                      <a:pt x="9" y="4"/>
                    </a:cubicBezTo>
                    <a:cubicBezTo>
                      <a:pt x="9" y="3"/>
                      <a:pt x="9" y="3"/>
                      <a:pt x="8" y="2"/>
                    </a:cubicBezTo>
                    <a:cubicBezTo>
                      <a:pt x="8" y="2"/>
                      <a:pt x="7" y="2"/>
                      <a:pt x="6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" name="Freeform 1674"/>
              <p:cNvSpPr/>
              <p:nvPr/>
            </p:nvSpPr>
            <p:spPr bwMode="auto">
              <a:xfrm rot="16200000">
                <a:off x="6889038" y="4867776"/>
                <a:ext cx="38100" cy="11113"/>
              </a:xfrm>
              <a:custGeom>
                <a:avLst/>
                <a:gdLst>
                  <a:gd name="T0" fmla="*/ 0 w 24"/>
                  <a:gd name="T1" fmla="*/ 7 h 7"/>
                  <a:gd name="T2" fmla="*/ 0 w 24"/>
                  <a:gd name="T3" fmla="*/ 5 h 7"/>
                  <a:gd name="T4" fmla="*/ 22 w 24"/>
                  <a:gd name="T5" fmla="*/ 5 h 7"/>
                  <a:gd name="T6" fmla="*/ 20 w 24"/>
                  <a:gd name="T7" fmla="*/ 0 h 7"/>
                  <a:gd name="T8" fmla="*/ 22 w 24"/>
                  <a:gd name="T9" fmla="*/ 0 h 7"/>
                  <a:gd name="T10" fmla="*/ 24 w 24"/>
                  <a:gd name="T11" fmla="*/ 7 h 7"/>
                  <a:gd name="T12" fmla="*/ 0 w 24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7">
                    <a:moveTo>
                      <a:pt x="0" y="7"/>
                    </a:moveTo>
                    <a:lnTo>
                      <a:pt x="0" y="5"/>
                    </a:lnTo>
                    <a:lnTo>
                      <a:pt x="22" y="5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" name="Freeform 1675"/>
              <p:cNvSpPr/>
              <p:nvPr/>
            </p:nvSpPr>
            <p:spPr bwMode="auto">
              <a:xfrm rot="16200000">
                <a:off x="6916025" y="4867776"/>
                <a:ext cx="38100" cy="11113"/>
              </a:xfrm>
              <a:custGeom>
                <a:avLst/>
                <a:gdLst>
                  <a:gd name="T0" fmla="*/ 0 w 24"/>
                  <a:gd name="T1" fmla="*/ 7 h 7"/>
                  <a:gd name="T2" fmla="*/ 0 w 24"/>
                  <a:gd name="T3" fmla="*/ 4 h 7"/>
                  <a:gd name="T4" fmla="*/ 22 w 24"/>
                  <a:gd name="T5" fmla="*/ 4 h 7"/>
                  <a:gd name="T6" fmla="*/ 20 w 24"/>
                  <a:gd name="T7" fmla="*/ 0 h 7"/>
                  <a:gd name="T8" fmla="*/ 22 w 24"/>
                  <a:gd name="T9" fmla="*/ 0 h 7"/>
                  <a:gd name="T10" fmla="*/ 24 w 24"/>
                  <a:gd name="T11" fmla="*/ 7 h 7"/>
                  <a:gd name="T12" fmla="*/ 0 w 24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7">
                    <a:moveTo>
                      <a:pt x="0" y="7"/>
                    </a:moveTo>
                    <a:lnTo>
                      <a:pt x="0" y="4"/>
                    </a:lnTo>
                    <a:lnTo>
                      <a:pt x="22" y="4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" name="Freeform 1676"/>
              <p:cNvSpPr/>
              <p:nvPr/>
            </p:nvSpPr>
            <p:spPr bwMode="auto">
              <a:xfrm rot="16200000">
                <a:off x="7062075" y="4867776"/>
                <a:ext cx="38100" cy="11113"/>
              </a:xfrm>
              <a:custGeom>
                <a:avLst/>
                <a:gdLst>
                  <a:gd name="T0" fmla="*/ 0 w 24"/>
                  <a:gd name="T1" fmla="*/ 7 h 7"/>
                  <a:gd name="T2" fmla="*/ 0 w 24"/>
                  <a:gd name="T3" fmla="*/ 5 h 7"/>
                  <a:gd name="T4" fmla="*/ 22 w 24"/>
                  <a:gd name="T5" fmla="*/ 5 h 7"/>
                  <a:gd name="T6" fmla="*/ 20 w 24"/>
                  <a:gd name="T7" fmla="*/ 0 h 7"/>
                  <a:gd name="T8" fmla="*/ 22 w 24"/>
                  <a:gd name="T9" fmla="*/ 0 h 7"/>
                  <a:gd name="T10" fmla="*/ 24 w 24"/>
                  <a:gd name="T11" fmla="*/ 7 h 7"/>
                  <a:gd name="T12" fmla="*/ 0 w 24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7">
                    <a:moveTo>
                      <a:pt x="0" y="7"/>
                    </a:moveTo>
                    <a:lnTo>
                      <a:pt x="0" y="5"/>
                    </a:lnTo>
                    <a:lnTo>
                      <a:pt x="22" y="5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" name="Freeform 1677"/>
              <p:cNvSpPr/>
              <p:nvPr/>
            </p:nvSpPr>
            <p:spPr bwMode="auto">
              <a:xfrm rot="16200000">
                <a:off x="7092238" y="4859838"/>
                <a:ext cx="38100" cy="26988"/>
              </a:xfrm>
              <a:custGeom>
                <a:avLst/>
                <a:gdLst>
                  <a:gd name="T0" fmla="*/ 0 w 10"/>
                  <a:gd name="T1" fmla="*/ 7 h 7"/>
                  <a:gd name="T2" fmla="*/ 0 w 10"/>
                  <a:gd name="T3" fmla="*/ 0 h 7"/>
                  <a:gd name="T4" fmla="*/ 1 w 10"/>
                  <a:gd name="T5" fmla="*/ 0 h 7"/>
                  <a:gd name="T6" fmla="*/ 4 w 10"/>
                  <a:gd name="T7" fmla="*/ 4 h 7"/>
                  <a:gd name="T8" fmla="*/ 6 w 10"/>
                  <a:gd name="T9" fmla="*/ 5 h 7"/>
                  <a:gd name="T10" fmla="*/ 7 w 10"/>
                  <a:gd name="T11" fmla="*/ 5 h 7"/>
                  <a:gd name="T12" fmla="*/ 8 w 10"/>
                  <a:gd name="T13" fmla="*/ 5 h 7"/>
                  <a:gd name="T14" fmla="*/ 9 w 10"/>
                  <a:gd name="T15" fmla="*/ 4 h 7"/>
                  <a:gd name="T16" fmla="*/ 8 w 10"/>
                  <a:gd name="T17" fmla="*/ 2 h 7"/>
                  <a:gd name="T18" fmla="*/ 7 w 10"/>
                  <a:gd name="T19" fmla="*/ 2 h 7"/>
                  <a:gd name="T20" fmla="*/ 7 w 10"/>
                  <a:gd name="T21" fmla="*/ 0 h 7"/>
                  <a:gd name="T22" fmla="*/ 7 w 10"/>
                  <a:gd name="T23" fmla="*/ 0 h 7"/>
                  <a:gd name="T24" fmla="*/ 9 w 10"/>
                  <a:gd name="T25" fmla="*/ 1 h 7"/>
                  <a:gd name="T26" fmla="*/ 10 w 10"/>
                  <a:gd name="T27" fmla="*/ 4 h 7"/>
                  <a:gd name="T28" fmla="*/ 9 w 10"/>
                  <a:gd name="T29" fmla="*/ 6 h 7"/>
                  <a:gd name="T30" fmla="*/ 7 w 10"/>
                  <a:gd name="T31" fmla="*/ 7 h 7"/>
                  <a:gd name="T32" fmla="*/ 6 w 10"/>
                  <a:gd name="T33" fmla="*/ 6 h 7"/>
                  <a:gd name="T34" fmla="*/ 4 w 10"/>
                  <a:gd name="T35" fmla="*/ 5 h 7"/>
                  <a:gd name="T36" fmla="*/ 1 w 10"/>
                  <a:gd name="T37" fmla="*/ 2 h 7"/>
                  <a:gd name="T38" fmla="*/ 1 w 10"/>
                  <a:gd name="T39" fmla="*/ 2 h 7"/>
                  <a:gd name="T40" fmla="*/ 1 w 10"/>
                  <a:gd name="T41" fmla="*/ 7 h 7"/>
                  <a:gd name="T42" fmla="*/ 0 w 10"/>
                  <a:gd name="T4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7">
                    <a:moveTo>
                      <a:pt x="0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6" y="5"/>
                      <a:pt x="6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5"/>
                      <a:pt x="9" y="4"/>
                      <a:pt x="9" y="4"/>
                    </a:cubicBezTo>
                    <a:cubicBezTo>
                      <a:pt x="9" y="3"/>
                      <a:pt x="9" y="2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10" y="2"/>
                      <a:pt x="10" y="3"/>
                      <a:pt x="10" y="4"/>
                    </a:cubicBezTo>
                    <a:cubicBezTo>
                      <a:pt x="10" y="5"/>
                      <a:pt x="10" y="5"/>
                      <a:pt x="9" y="6"/>
                    </a:cubicBezTo>
                    <a:cubicBezTo>
                      <a:pt x="9" y="6"/>
                      <a:pt x="8" y="7"/>
                      <a:pt x="7" y="7"/>
                    </a:cubicBezTo>
                    <a:cubicBezTo>
                      <a:pt x="7" y="7"/>
                      <a:pt x="6" y="6"/>
                      <a:pt x="6" y="6"/>
                    </a:cubicBezTo>
                    <a:cubicBezTo>
                      <a:pt x="5" y="6"/>
                      <a:pt x="4" y="5"/>
                      <a:pt x="4" y="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7"/>
                      <a:pt x="1" y="7"/>
                      <a:pt x="1" y="7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" name="Freeform 1678"/>
              <p:cNvSpPr/>
              <p:nvPr/>
            </p:nvSpPr>
            <p:spPr bwMode="auto">
              <a:xfrm rot="16200000">
                <a:off x="7239875" y="4867776"/>
                <a:ext cx="38100" cy="11113"/>
              </a:xfrm>
              <a:custGeom>
                <a:avLst/>
                <a:gdLst>
                  <a:gd name="T0" fmla="*/ 0 w 24"/>
                  <a:gd name="T1" fmla="*/ 7 h 7"/>
                  <a:gd name="T2" fmla="*/ 0 w 24"/>
                  <a:gd name="T3" fmla="*/ 4 h 7"/>
                  <a:gd name="T4" fmla="*/ 22 w 24"/>
                  <a:gd name="T5" fmla="*/ 4 h 7"/>
                  <a:gd name="T6" fmla="*/ 20 w 24"/>
                  <a:gd name="T7" fmla="*/ 0 h 7"/>
                  <a:gd name="T8" fmla="*/ 22 w 24"/>
                  <a:gd name="T9" fmla="*/ 0 h 7"/>
                  <a:gd name="T10" fmla="*/ 24 w 24"/>
                  <a:gd name="T11" fmla="*/ 7 h 7"/>
                  <a:gd name="T12" fmla="*/ 0 w 24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7">
                    <a:moveTo>
                      <a:pt x="0" y="7"/>
                    </a:moveTo>
                    <a:lnTo>
                      <a:pt x="0" y="4"/>
                    </a:lnTo>
                    <a:lnTo>
                      <a:pt x="22" y="4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" name="Freeform 1679"/>
              <p:cNvSpPr/>
              <p:nvPr/>
            </p:nvSpPr>
            <p:spPr bwMode="auto">
              <a:xfrm rot="16200000">
                <a:off x="7270038" y="4859838"/>
                <a:ext cx="38100" cy="26988"/>
              </a:xfrm>
              <a:custGeom>
                <a:avLst/>
                <a:gdLst>
                  <a:gd name="T0" fmla="*/ 5 w 10"/>
                  <a:gd name="T1" fmla="*/ 3 h 7"/>
                  <a:gd name="T2" fmla="*/ 5 w 10"/>
                  <a:gd name="T3" fmla="*/ 4 h 7"/>
                  <a:gd name="T4" fmla="*/ 6 w 10"/>
                  <a:gd name="T5" fmla="*/ 5 h 7"/>
                  <a:gd name="T6" fmla="*/ 7 w 10"/>
                  <a:gd name="T7" fmla="*/ 5 h 7"/>
                  <a:gd name="T8" fmla="*/ 8 w 10"/>
                  <a:gd name="T9" fmla="*/ 5 h 7"/>
                  <a:gd name="T10" fmla="*/ 9 w 10"/>
                  <a:gd name="T11" fmla="*/ 4 h 7"/>
                  <a:gd name="T12" fmla="*/ 8 w 10"/>
                  <a:gd name="T13" fmla="*/ 2 h 7"/>
                  <a:gd name="T14" fmla="*/ 7 w 10"/>
                  <a:gd name="T15" fmla="*/ 2 h 7"/>
                  <a:gd name="T16" fmla="*/ 7 w 10"/>
                  <a:gd name="T17" fmla="*/ 1 h 7"/>
                  <a:gd name="T18" fmla="*/ 7 w 10"/>
                  <a:gd name="T19" fmla="*/ 1 h 7"/>
                  <a:gd name="T20" fmla="*/ 9 w 10"/>
                  <a:gd name="T21" fmla="*/ 1 h 7"/>
                  <a:gd name="T22" fmla="*/ 10 w 10"/>
                  <a:gd name="T23" fmla="*/ 4 h 7"/>
                  <a:gd name="T24" fmla="*/ 9 w 10"/>
                  <a:gd name="T25" fmla="*/ 6 h 7"/>
                  <a:gd name="T26" fmla="*/ 7 w 10"/>
                  <a:gd name="T27" fmla="*/ 7 h 7"/>
                  <a:gd name="T28" fmla="*/ 6 w 10"/>
                  <a:gd name="T29" fmla="*/ 6 h 7"/>
                  <a:gd name="T30" fmla="*/ 5 w 10"/>
                  <a:gd name="T31" fmla="*/ 5 h 7"/>
                  <a:gd name="T32" fmla="*/ 4 w 10"/>
                  <a:gd name="T33" fmla="*/ 7 h 7"/>
                  <a:gd name="T34" fmla="*/ 3 w 10"/>
                  <a:gd name="T35" fmla="*/ 7 h 7"/>
                  <a:gd name="T36" fmla="*/ 0 w 10"/>
                  <a:gd name="T37" fmla="*/ 6 h 7"/>
                  <a:gd name="T38" fmla="*/ 0 w 10"/>
                  <a:gd name="T39" fmla="*/ 4 h 7"/>
                  <a:gd name="T40" fmla="*/ 0 w 10"/>
                  <a:gd name="T41" fmla="*/ 1 h 7"/>
                  <a:gd name="T42" fmla="*/ 2 w 10"/>
                  <a:gd name="T43" fmla="*/ 0 h 7"/>
                  <a:gd name="T44" fmla="*/ 2 w 10"/>
                  <a:gd name="T45" fmla="*/ 1 h 7"/>
                  <a:gd name="T46" fmla="*/ 2 w 10"/>
                  <a:gd name="T47" fmla="*/ 2 h 7"/>
                  <a:gd name="T48" fmla="*/ 1 w 10"/>
                  <a:gd name="T49" fmla="*/ 2 h 7"/>
                  <a:gd name="T50" fmla="*/ 1 w 10"/>
                  <a:gd name="T51" fmla="*/ 4 h 7"/>
                  <a:gd name="T52" fmla="*/ 1 w 10"/>
                  <a:gd name="T53" fmla="*/ 5 h 7"/>
                  <a:gd name="T54" fmla="*/ 3 w 10"/>
                  <a:gd name="T55" fmla="*/ 6 h 7"/>
                  <a:gd name="T56" fmla="*/ 4 w 10"/>
                  <a:gd name="T57" fmla="*/ 5 h 7"/>
                  <a:gd name="T58" fmla="*/ 4 w 10"/>
                  <a:gd name="T59" fmla="*/ 4 h 7"/>
                  <a:gd name="T60" fmla="*/ 4 w 10"/>
                  <a:gd name="T61" fmla="*/ 3 h 7"/>
                  <a:gd name="T62" fmla="*/ 5 w 10"/>
                  <a:gd name="T6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" h="7">
                    <a:moveTo>
                      <a:pt x="5" y="3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6" y="5"/>
                      <a:pt x="6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5"/>
                      <a:pt x="9" y="4"/>
                      <a:pt x="9" y="4"/>
                    </a:cubicBezTo>
                    <a:cubicBezTo>
                      <a:pt x="9" y="3"/>
                      <a:pt x="9" y="3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10" y="2"/>
                      <a:pt x="10" y="3"/>
                      <a:pt x="10" y="4"/>
                    </a:cubicBezTo>
                    <a:cubicBezTo>
                      <a:pt x="10" y="5"/>
                      <a:pt x="10" y="5"/>
                      <a:pt x="9" y="6"/>
                    </a:cubicBezTo>
                    <a:cubicBezTo>
                      <a:pt x="9" y="6"/>
                      <a:pt x="8" y="7"/>
                      <a:pt x="7" y="7"/>
                    </a:cubicBezTo>
                    <a:cubicBezTo>
                      <a:pt x="7" y="7"/>
                      <a:pt x="6" y="7"/>
                      <a:pt x="6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5" y="6"/>
                      <a:pt x="4" y="6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2" y="7"/>
                      <a:pt x="1" y="7"/>
                      <a:pt x="0" y="6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2" y="6"/>
                      <a:pt x="3" y="6"/>
                    </a:cubicBezTo>
                    <a:cubicBezTo>
                      <a:pt x="3" y="6"/>
                      <a:pt x="4" y="5"/>
                      <a:pt x="4" y="5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" name="Freeform 1680"/>
              <p:cNvSpPr/>
              <p:nvPr/>
            </p:nvSpPr>
            <p:spPr bwMode="auto">
              <a:xfrm rot="16200000">
                <a:off x="7408944" y="4866982"/>
                <a:ext cx="38100" cy="12700"/>
              </a:xfrm>
              <a:custGeom>
                <a:avLst/>
                <a:gdLst>
                  <a:gd name="T0" fmla="*/ 0 w 24"/>
                  <a:gd name="T1" fmla="*/ 8 h 8"/>
                  <a:gd name="T2" fmla="*/ 0 w 24"/>
                  <a:gd name="T3" fmla="*/ 5 h 8"/>
                  <a:gd name="T4" fmla="*/ 22 w 24"/>
                  <a:gd name="T5" fmla="*/ 5 h 8"/>
                  <a:gd name="T6" fmla="*/ 20 w 24"/>
                  <a:gd name="T7" fmla="*/ 0 h 8"/>
                  <a:gd name="T8" fmla="*/ 22 w 24"/>
                  <a:gd name="T9" fmla="*/ 0 h 8"/>
                  <a:gd name="T10" fmla="*/ 24 w 24"/>
                  <a:gd name="T11" fmla="*/ 8 h 8"/>
                  <a:gd name="T12" fmla="*/ 0 w 2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8">
                    <a:moveTo>
                      <a:pt x="0" y="8"/>
                    </a:moveTo>
                    <a:lnTo>
                      <a:pt x="0" y="5"/>
                    </a:lnTo>
                    <a:lnTo>
                      <a:pt x="22" y="5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6" name="Freeform 1681"/>
              <p:cNvSpPr>
                <a:spLocks noEditPoints="1"/>
              </p:cNvSpPr>
              <p:nvPr/>
            </p:nvSpPr>
            <p:spPr bwMode="auto">
              <a:xfrm rot="16200000">
                <a:off x="7439107" y="4860632"/>
                <a:ext cx="38100" cy="25400"/>
              </a:xfrm>
              <a:custGeom>
                <a:avLst/>
                <a:gdLst>
                  <a:gd name="T0" fmla="*/ 8 w 24"/>
                  <a:gd name="T1" fmla="*/ 14 h 16"/>
                  <a:gd name="T2" fmla="*/ 8 w 24"/>
                  <a:gd name="T3" fmla="*/ 16 h 16"/>
                  <a:gd name="T4" fmla="*/ 5 w 24"/>
                  <a:gd name="T5" fmla="*/ 16 h 16"/>
                  <a:gd name="T6" fmla="*/ 5 w 24"/>
                  <a:gd name="T7" fmla="*/ 14 h 16"/>
                  <a:gd name="T8" fmla="*/ 0 w 24"/>
                  <a:gd name="T9" fmla="*/ 14 h 16"/>
                  <a:gd name="T10" fmla="*/ 0 w 24"/>
                  <a:gd name="T11" fmla="*/ 12 h 16"/>
                  <a:gd name="T12" fmla="*/ 5 w 24"/>
                  <a:gd name="T13" fmla="*/ 12 h 16"/>
                  <a:gd name="T14" fmla="*/ 5 w 24"/>
                  <a:gd name="T15" fmla="*/ 0 h 16"/>
                  <a:gd name="T16" fmla="*/ 8 w 24"/>
                  <a:gd name="T17" fmla="*/ 0 h 16"/>
                  <a:gd name="T18" fmla="*/ 24 w 24"/>
                  <a:gd name="T19" fmla="*/ 12 h 16"/>
                  <a:gd name="T20" fmla="*/ 24 w 24"/>
                  <a:gd name="T21" fmla="*/ 14 h 16"/>
                  <a:gd name="T22" fmla="*/ 8 w 24"/>
                  <a:gd name="T23" fmla="*/ 14 h 16"/>
                  <a:gd name="T24" fmla="*/ 8 w 24"/>
                  <a:gd name="T25" fmla="*/ 4 h 16"/>
                  <a:gd name="T26" fmla="*/ 8 w 24"/>
                  <a:gd name="T27" fmla="*/ 12 h 16"/>
                  <a:gd name="T28" fmla="*/ 20 w 24"/>
                  <a:gd name="T29" fmla="*/ 12 h 16"/>
                  <a:gd name="T30" fmla="*/ 20 w 24"/>
                  <a:gd name="T31" fmla="*/ 12 h 16"/>
                  <a:gd name="T32" fmla="*/ 20 w 24"/>
                  <a:gd name="T33" fmla="*/ 9 h 16"/>
                  <a:gd name="T34" fmla="*/ 8 w 24"/>
                  <a:gd name="T3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" h="16">
                    <a:moveTo>
                      <a:pt x="8" y="14"/>
                    </a:moveTo>
                    <a:lnTo>
                      <a:pt x="8" y="16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8" y="14"/>
                    </a:lnTo>
                    <a:close/>
                    <a:moveTo>
                      <a:pt x="8" y="4"/>
                    </a:moveTo>
                    <a:lnTo>
                      <a:pt x="8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9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7" name="Freeform 1682"/>
              <p:cNvSpPr/>
              <p:nvPr/>
            </p:nvSpPr>
            <p:spPr bwMode="auto">
              <a:xfrm rot="16200000">
                <a:off x="7585950" y="4867776"/>
                <a:ext cx="38100" cy="11113"/>
              </a:xfrm>
              <a:custGeom>
                <a:avLst/>
                <a:gdLst>
                  <a:gd name="T0" fmla="*/ 0 w 24"/>
                  <a:gd name="T1" fmla="*/ 7 h 7"/>
                  <a:gd name="T2" fmla="*/ 0 w 24"/>
                  <a:gd name="T3" fmla="*/ 5 h 7"/>
                  <a:gd name="T4" fmla="*/ 22 w 24"/>
                  <a:gd name="T5" fmla="*/ 5 h 7"/>
                  <a:gd name="T6" fmla="*/ 20 w 24"/>
                  <a:gd name="T7" fmla="*/ 0 h 7"/>
                  <a:gd name="T8" fmla="*/ 22 w 24"/>
                  <a:gd name="T9" fmla="*/ 0 h 7"/>
                  <a:gd name="T10" fmla="*/ 24 w 24"/>
                  <a:gd name="T11" fmla="*/ 7 h 7"/>
                  <a:gd name="T12" fmla="*/ 0 w 24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7">
                    <a:moveTo>
                      <a:pt x="0" y="7"/>
                    </a:moveTo>
                    <a:lnTo>
                      <a:pt x="0" y="5"/>
                    </a:lnTo>
                    <a:lnTo>
                      <a:pt x="22" y="5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8" name="Freeform 1683"/>
              <p:cNvSpPr/>
              <p:nvPr/>
            </p:nvSpPr>
            <p:spPr bwMode="auto">
              <a:xfrm rot="16200000">
                <a:off x="7617700" y="4861426"/>
                <a:ext cx="38100" cy="23813"/>
              </a:xfrm>
              <a:custGeom>
                <a:avLst/>
                <a:gdLst>
                  <a:gd name="T0" fmla="*/ 4 w 10"/>
                  <a:gd name="T1" fmla="*/ 0 h 6"/>
                  <a:gd name="T2" fmla="*/ 10 w 10"/>
                  <a:gd name="T3" fmla="*/ 1 h 6"/>
                  <a:gd name="T4" fmla="*/ 10 w 10"/>
                  <a:gd name="T5" fmla="*/ 6 h 6"/>
                  <a:gd name="T6" fmla="*/ 9 w 10"/>
                  <a:gd name="T7" fmla="*/ 6 h 6"/>
                  <a:gd name="T8" fmla="*/ 9 w 10"/>
                  <a:gd name="T9" fmla="*/ 2 h 6"/>
                  <a:gd name="T10" fmla="*/ 6 w 10"/>
                  <a:gd name="T11" fmla="*/ 2 h 6"/>
                  <a:gd name="T12" fmla="*/ 6 w 10"/>
                  <a:gd name="T13" fmla="*/ 2 h 6"/>
                  <a:gd name="T14" fmla="*/ 6 w 10"/>
                  <a:gd name="T15" fmla="*/ 3 h 6"/>
                  <a:gd name="T16" fmla="*/ 5 w 10"/>
                  <a:gd name="T17" fmla="*/ 5 h 6"/>
                  <a:gd name="T18" fmla="*/ 3 w 10"/>
                  <a:gd name="T19" fmla="*/ 6 h 6"/>
                  <a:gd name="T20" fmla="*/ 0 w 10"/>
                  <a:gd name="T21" fmla="*/ 5 h 6"/>
                  <a:gd name="T22" fmla="*/ 0 w 10"/>
                  <a:gd name="T23" fmla="*/ 3 h 6"/>
                  <a:gd name="T24" fmla="*/ 0 w 10"/>
                  <a:gd name="T25" fmla="*/ 1 h 6"/>
                  <a:gd name="T26" fmla="*/ 2 w 10"/>
                  <a:gd name="T27" fmla="*/ 0 h 6"/>
                  <a:gd name="T28" fmla="*/ 2 w 10"/>
                  <a:gd name="T29" fmla="*/ 0 h 6"/>
                  <a:gd name="T30" fmla="*/ 2 w 10"/>
                  <a:gd name="T31" fmla="*/ 1 h 6"/>
                  <a:gd name="T32" fmla="*/ 1 w 10"/>
                  <a:gd name="T33" fmla="*/ 2 h 6"/>
                  <a:gd name="T34" fmla="*/ 1 w 10"/>
                  <a:gd name="T35" fmla="*/ 3 h 6"/>
                  <a:gd name="T36" fmla="*/ 1 w 10"/>
                  <a:gd name="T37" fmla="*/ 4 h 6"/>
                  <a:gd name="T38" fmla="*/ 3 w 10"/>
                  <a:gd name="T39" fmla="*/ 5 h 6"/>
                  <a:gd name="T40" fmla="*/ 5 w 10"/>
                  <a:gd name="T41" fmla="*/ 4 h 6"/>
                  <a:gd name="T42" fmla="*/ 5 w 10"/>
                  <a:gd name="T43" fmla="*/ 3 h 6"/>
                  <a:gd name="T44" fmla="*/ 5 w 10"/>
                  <a:gd name="T45" fmla="*/ 2 h 6"/>
                  <a:gd name="T46" fmla="*/ 4 w 10"/>
                  <a:gd name="T47" fmla="*/ 1 h 6"/>
                  <a:gd name="T48" fmla="*/ 4 w 10"/>
                  <a:gd name="T4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" h="6">
                    <a:moveTo>
                      <a:pt x="4" y="0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6" y="5"/>
                      <a:pt x="5" y="5"/>
                    </a:cubicBezTo>
                    <a:cubicBezTo>
                      <a:pt x="5" y="6"/>
                      <a:pt x="4" y="6"/>
                      <a:pt x="3" y="6"/>
                    </a:cubicBezTo>
                    <a:cubicBezTo>
                      <a:pt x="2" y="6"/>
                      <a:pt x="1" y="6"/>
                      <a:pt x="0" y="5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4" y="5"/>
                      <a:pt x="4" y="5"/>
                      <a:pt x="5" y="4"/>
                    </a:cubicBezTo>
                    <a:cubicBezTo>
                      <a:pt x="5" y="4"/>
                      <a:pt x="5" y="4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9" name="Freeform 1684"/>
              <p:cNvSpPr/>
              <p:nvPr/>
            </p:nvSpPr>
            <p:spPr bwMode="auto">
              <a:xfrm rot="16200000">
                <a:off x="7239081" y="5173369"/>
                <a:ext cx="39688" cy="11113"/>
              </a:xfrm>
              <a:custGeom>
                <a:avLst/>
                <a:gdLst>
                  <a:gd name="T0" fmla="*/ 25 w 25"/>
                  <a:gd name="T1" fmla="*/ 0 h 7"/>
                  <a:gd name="T2" fmla="*/ 25 w 25"/>
                  <a:gd name="T3" fmla="*/ 2 h 7"/>
                  <a:gd name="T4" fmla="*/ 3 w 25"/>
                  <a:gd name="T5" fmla="*/ 2 h 7"/>
                  <a:gd name="T6" fmla="*/ 3 w 25"/>
                  <a:gd name="T7" fmla="*/ 7 h 7"/>
                  <a:gd name="T8" fmla="*/ 0 w 25"/>
                  <a:gd name="T9" fmla="*/ 7 h 7"/>
                  <a:gd name="T10" fmla="*/ 0 w 25"/>
                  <a:gd name="T11" fmla="*/ 0 h 7"/>
                  <a:gd name="T12" fmla="*/ 25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25" y="0"/>
                    </a:moveTo>
                    <a:lnTo>
                      <a:pt x="25" y="2"/>
                    </a:lnTo>
                    <a:lnTo>
                      <a:pt x="3" y="2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0" name="Freeform 1685"/>
              <p:cNvSpPr/>
              <p:nvPr/>
            </p:nvSpPr>
            <p:spPr bwMode="auto">
              <a:xfrm rot="16200000">
                <a:off x="6794582" y="5165431"/>
                <a:ext cx="39688" cy="26988"/>
              </a:xfrm>
              <a:custGeom>
                <a:avLst/>
                <a:gdLst>
                  <a:gd name="T0" fmla="*/ 10 w 10"/>
                  <a:gd name="T1" fmla="*/ 0 h 7"/>
                  <a:gd name="T2" fmla="*/ 10 w 10"/>
                  <a:gd name="T3" fmla="*/ 7 h 7"/>
                  <a:gd name="T4" fmla="*/ 9 w 10"/>
                  <a:gd name="T5" fmla="*/ 7 h 7"/>
                  <a:gd name="T6" fmla="*/ 5 w 10"/>
                  <a:gd name="T7" fmla="*/ 4 h 7"/>
                  <a:gd name="T8" fmla="*/ 4 w 10"/>
                  <a:gd name="T9" fmla="*/ 2 h 7"/>
                  <a:gd name="T10" fmla="*/ 2 w 10"/>
                  <a:gd name="T11" fmla="*/ 2 h 7"/>
                  <a:gd name="T12" fmla="*/ 1 w 10"/>
                  <a:gd name="T13" fmla="*/ 3 h 7"/>
                  <a:gd name="T14" fmla="*/ 1 w 10"/>
                  <a:gd name="T15" fmla="*/ 4 h 7"/>
                  <a:gd name="T16" fmla="*/ 1 w 10"/>
                  <a:gd name="T17" fmla="*/ 5 h 7"/>
                  <a:gd name="T18" fmla="*/ 3 w 10"/>
                  <a:gd name="T19" fmla="*/ 6 h 7"/>
                  <a:gd name="T20" fmla="*/ 3 w 10"/>
                  <a:gd name="T21" fmla="*/ 7 h 7"/>
                  <a:gd name="T22" fmla="*/ 3 w 10"/>
                  <a:gd name="T23" fmla="*/ 7 h 7"/>
                  <a:gd name="T24" fmla="*/ 0 w 10"/>
                  <a:gd name="T25" fmla="*/ 6 h 7"/>
                  <a:gd name="T26" fmla="*/ 0 w 10"/>
                  <a:gd name="T27" fmla="*/ 4 h 7"/>
                  <a:gd name="T28" fmla="*/ 0 w 10"/>
                  <a:gd name="T29" fmla="*/ 2 h 7"/>
                  <a:gd name="T30" fmla="*/ 2 w 10"/>
                  <a:gd name="T31" fmla="*/ 1 h 7"/>
                  <a:gd name="T32" fmla="*/ 4 w 10"/>
                  <a:gd name="T33" fmla="*/ 1 h 7"/>
                  <a:gd name="T34" fmla="*/ 6 w 10"/>
                  <a:gd name="T35" fmla="*/ 3 h 7"/>
                  <a:gd name="T36" fmla="*/ 9 w 10"/>
                  <a:gd name="T37" fmla="*/ 5 h 7"/>
                  <a:gd name="T38" fmla="*/ 9 w 10"/>
                  <a:gd name="T39" fmla="*/ 5 h 7"/>
                  <a:gd name="T40" fmla="*/ 9 w 10"/>
                  <a:gd name="T41" fmla="*/ 0 h 7"/>
                  <a:gd name="T42" fmla="*/ 10 w 10"/>
                  <a:gd name="T4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7">
                    <a:moveTo>
                      <a:pt x="10" y="0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2" y="2"/>
                      <a:pt x="2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7"/>
                      <a:pt x="0" y="6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4" y="1"/>
                    </a:cubicBezTo>
                    <a:cubicBezTo>
                      <a:pt x="5" y="2"/>
                      <a:pt x="5" y="2"/>
                      <a:pt x="6" y="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1" name="Freeform 1686"/>
              <p:cNvSpPr/>
              <p:nvPr/>
            </p:nvSpPr>
            <p:spPr bwMode="auto">
              <a:xfrm rot="16200000">
                <a:off x="6358019" y="5165431"/>
                <a:ext cx="39688" cy="26988"/>
              </a:xfrm>
              <a:custGeom>
                <a:avLst/>
                <a:gdLst>
                  <a:gd name="T0" fmla="*/ 4 w 10"/>
                  <a:gd name="T1" fmla="*/ 5 h 7"/>
                  <a:gd name="T2" fmla="*/ 4 w 10"/>
                  <a:gd name="T3" fmla="*/ 3 h 7"/>
                  <a:gd name="T4" fmla="*/ 4 w 10"/>
                  <a:gd name="T5" fmla="*/ 2 h 7"/>
                  <a:gd name="T6" fmla="*/ 2 w 10"/>
                  <a:gd name="T7" fmla="*/ 2 h 7"/>
                  <a:gd name="T8" fmla="*/ 1 w 10"/>
                  <a:gd name="T9" fmla="*/ 2 h 7"/>
                  <a:gd name="T10" fmla="*/ 1 w 10"/>
                  <a:gd name="T11" fmla="*/ 3 h 7"/>
                  <a:gd name="T12" fmla="*/ 1 w 10"/>
                  <a:gd name="T13" fmla="*/ 5 h 7"/>
                  <a:gd name="T14" fmla="*/ 2 w 10"/>
                  <a:gd name="T15" fmla="*/ 5 h 7"/>
                  <a:gd name="T16" fmla="*/ 2 w 10"/>
                  <a:gd name="T17" fmla="*/ 7 h 7"/>
                  <a:gd name="T18" fmla="*/ 2 w 10"/>
                  <a:gd name="T19" fmla="*/ 7 h 7"/>
                  <a:gd name="T20" fmla="*/ 0 w 10"/>
                  <a:gd name="T21" fmla="*/ 6 h 7"/>
                  <a:gd name="T22" fmla="*/ 0 w 10"/>
                  <a:gd name="T23" fmla="*/ 3 h 7"/>
                  <a:gd name="T24" fmla="*/ 0 w 10"/>
                  <a:gd name="T25" fmla="*/ 1 h 7"/>
                  <a:gd name="T26" fmla="*/ 2 w 10"/>
                  <a:gd name="T27" fmla="*/ 0 h 7"/>
                  <a:gd name="T28" fmla="*/ 4 w 10"/>
                  <a:gd name="T29" fmla="*/ 1 h 7"/>
                  <a:gd name="T30" fmla="*/ 5 w 10"/>
                  <a:gd name="T31" fmla="*/ 2 h 7"/>
                  <a:gd name="T32" fmla="*/ 6 w 10"/>
                  <a:gd name="T33" fmla="*/ 1 h 7"/>
                  <a:gd name="T34" fmla="*/ 7 w 10"/>
                  <a:gd name="T35" fmla="*/ 0 h 7"/>
                  <a:gd name="T36" fmla="*/ 9 w 10"/>
                  <a:gd name="T37" fmla="*/ 1 h 7"/>
                  <a:gd name="T38" fmla="*/ 10 w 10"/>
                  <a:gd name="T39" fmla="*/ 3 h 7"/>
                  <a:gd name="T40" fmla="*/ 9 w 10"/>
                  <a:gd name="T41" fmla="*/ 6 h 7"/>
                  <a:gd name="T42" fmla="*/ 7 w 10"/>
                  <a:gd name="T43" fmla="*/ 7 h 7"/>
                  <a:gd name="T44" fmla="*/ 7 w 10"/>
                  <a:gd name="T45" fmla="*/ 7 h 7"/>
                  <a:gd name="T46" fmla="*/ 7 w 10"/>
                  <a:gd name="T47" fmla="*/ 5 h 7"/>
                  <a:gd name="T48" fmla="*/ 8 w 10"/>
                  <a:gd name="T49" fmla="*/ 5 h 7"/>
                  <a:gd name="T50" fmla="*/ 9 w 10"/>
                  <a:gd name="T51" fmla="*/ 3 h 7"/>
                  <a:gd name="T52" fmla="*/ 8 w 10"/>
                  <a:gd name="T53" fmla="*/ 2 h 7"/>
                  <a:gd name="T54" fmla="*/ 7 w 10"/>
                  <a:gd name="T55" fmla="*/ 2 h 7"/>
                  <a:gd name="T56" fmla="*/ 6 w 10"/>
                  <a:gd name="T57" fmla="*/ 2 h 7"/>
                  <a:gd name="T58" fmla="*/ 5 w 10"/>
                  <a:gd name="T59" fmla="*/ 3 h 7"/>
                  <a:gd name="T60" fmla="*/ 5 w 10"/>
                  <a:gd name="T61" fmla="*/ 5 h 7"/>
                  <a:gd name="T62" fmla="*/ 4 w 10"/>
                  <a:gd name="T6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" h="7">
                    <a:moveTo>
                      <a:pt x="4" y="5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3" y="0"/>
                      <a:pt x="3" y="1"/>
                      <a:pt x="4" y="1"/>
                    </a:cubicBezTo>
                    <a:cubicBezTo>
                      <a:pt x="4" y="1"/>
                      <a:pt x="4" y="1"/>
                      <a:pt x="5" y="2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6" y="0"/>
                      <a:pt x="6" y="0"/>
                      <a:pt x="7" y="0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5"/>
                      <a:pt x="9" y="6"/>
                    </a:cubicBezTo>
                    <a:cubicBezTo>
                      <a:pt x="9" y="6"/>
                      <a:pt x="8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9" y="3"/>
                      <a:pt x="9" y="2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3"/>
                      <a:pt x="5" y="3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2" name="Freeform 1687"/>
              <p:cNvSpPr>
                <a:spLocks noEditPoints="1"/>
              </p:cNvSpPr>
              <p:nvPr/>
            </p:nvSpPr>
            <p:spPr bwMode="auto">
              <a:xfrm rot="16200000">
                <a:off x="5919869" y="5163844"/>
                <a:ext cx="39688" cy="30163"/>
              </a:xfrm>
              <a:custGeom>
                <a:avLst/>
                <a:gdLst>
                  <a:gd name="T0" fmla="*/ 15 w 25"/>
                  <a:gd name="T1" fmla="*/ 4 h 19"/>
                  <a:gd name="T2" fmla="*/ 15 w 25"/>
                  <a:gd name="T3" fmla="*/ 0 h 19"/>
                  <a:gd name="T4" fmla="*/ 20 w 25"/>
                  <a:gd name="T5" fmla="*/ 0 h 19"/>
                  <a:gd name="T6" fmla="*/ 20 w 25"/>
                  <a:gd name="T7" fmla="*/ 4 h 19"/>
                  <a:gd name="T8" fmla="*/ 25 w 25"/>
                  <a:gd name="T9" fmla="*/ 4 h 19"/>
                  <a:gd name="T10" fmla="*/ 25 w 25"/>
                  <a:gd name="T11" fmla="*/ 7 h 19"/>
                  <a:gd name="T12" fmla="*/ 20 w 25"/>
                  <a:gd name="T13" fmla="*/ 7 h 19"/>
                  <a:gd name="T14" fmla="*/ 20 w 25"/>
                  <a:gd name="T15" fmla="*/ 19 h 19"/>
                  <a:gd name="T16" fmla="*/ 17 w 25"/>
                  <a:gd name="T17" fmla="*/ 19 h 19"/>
                  <a:gd name="T18" fmla="*/ 0 w 25"/>
                  <a:gd name="T19" fmla="*/ 7 h 19"/>
                  <a:gd name="T20" fmla="*/ 0 w 25"/>
                  <a:gd name="T21" fmla="*/ 4 h 19"/>
                  <a:gd name="T22" fmla="*/ 15 w 25"/>
                  <a:gd name="T23" fmla="*/ 4 h 19"/>
                  <a:gd name="T24" fmla="*/ 15 w 25"/>
                  <a:gd name="T25" fmla="*/ 14 h 19"/>
                  <a:gd name="T26" fmla="*/ 15 w 25"/>
                  <a:gd name="T27" fmla="*/ 7 h 19"/>
                  <a:gd name="T28" fmla="*/ 5 w 25"/>
                  <a:gd name="T29" fmla="*/ 7 h 19"/>
                  <a:gd name="T30" fmla="*/ 5 w 25"/>
                  <a:gd name="T31" fmla="*/ 7 h 19"/>
                  <a:gd name="T32" fmla="*/ 5 w 25"/>
                  <a:gd name="T33" fmla="*/ 7 h 19"/>
                  <a:gd name="T34" fmla="*/ 15 w 25"/>
                  <a:gd name="T3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19">
                    <a:moveTo>
                      <a:pt x="15" y="4"/>
                    </a:moveTo>
                    <a:lnTo>
                      <a:pt x="15" y="0"/>
                    </a:lnTo>
                    <a:lnTo>
                      <a:pt x="20" y="0"/>
                    </a:lnTo>
                    <a:lnTo>
                      <a:pt x="20" y="4"/>
                    </a:lnTo>
                    <a:lnTo>
                      <a:pt x="25" y="4"/>
                    </a:lnTo>
                    <a:lnTo>
                      <a:pt x="25" y="7"/>
                    </a:lnTo>
                    <a:lnTo>
                      <a:pt x="20" y="7"/>
                    </a:lnTo>
                    <a:lnTo>
                      <a:pt x="20" y="19"/>
                    </a:lnTo>
                    <a:lnTo>
                      <a:pt x="17" y="1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5" y="4"/>
                    </a:lnTo>
                    <a:close/>
                    <a:moveTo>
                      <a:pt x="15" y="14"/>
                    </a:moveTo>
                    <a:lnTo>
                      <a:pt x="1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3" name="Freeform 1688"/>
              <p:cNvSpPr/>
              <p:nvPr/>
            </p:nvSpPr>
            <p:spPr bwMode="auto">
              <a:xfrm rot="16200000">
                <a:off x="5478544" y="5167019"/>
                <a:ext cx="39688" cy="23813"/>
              </a:xfrm>
              <a:custGeom>
                <a:avLst/>
                <a:gdLst>
                  <a:gd name="T0" fmla="*/ 5 w 10"/>
                  <a:gd name="T1" fmla="*/ 6 h 6"/>
                  <a:gd name="T2" fmla="*/ 0 w 10"/>
                  <a:gd name="T3" fmla="*/ 6 h 6"/>
                  <a:gd name="T4" fmla="*/ 0 w 10"/>
                  <a:gd name="T5" fmla="*/ 1 h 6"/>
                  <a:gd name="T6" fmla="*/ 1 w 10"/>
                  <a:gd name="T7" fmla="*/ 1 h 6"/>
                  <a:gd name="T8" fmla="*/ 1 w 10"/>
                  <a:gd name="T9" fmla="*/ 5 h 6"/>
                  <a:gd name="T10" fmla="*/ 4 w 10"/>
                  <a:gd name="T11" fmla="*/ 5 h 6"/>
                  <a:gd name="T12" fmla="*/ 3 w 10"/>
                  <a:gd name="T13" fmla="*/ 4 h 6"/>
                  <a:gd name="T14" fmla="*/ 3 w 10"/>
                  <a:gd name="T15" fmla="*/ 3 h 6"/>
                  <a:gd name="T16" fmla="*/ 4 w 10"/>
                  <a:gd name="T17" fmla="*/ 1 h 6"/>
                  <a:gd name="T18" fmla="*/ 7 w 10"/>
                  <a:gd name="T19" fmla="*/ 0 h 6"/>
                  <a:gd name="T20" fmla="*/ 9 w 10"/>
                  <a:gd name="T21" fmla="*/ 1 h 6"/>
                  <a:gd name="T22" fmla="*/ 10 w 10"/>
                  <a:gd name="T23" fmla="*/ 3 h 6"/>
                  <a:gd name="T24" fmla="*/ 9 w 10"/>
                  <a:gd name="T25" fmla="*/ 6 h 6"/>
                  <a:gd name="T26" fmla="*/ 7 w 10"/>
                  <a:gd name="T27" fmla="*/ 6 h 6"/>
                  <a:gd name="T28" fmla="*/ 7 w 10"/>
                  <a:gd name="T29" fmla="*/ 6 h 6"/>
                  <a:gd name="T30" fmla="*/ 7 w 10"/>
                  <a:gd name="T31" fmla="*/ 5 h 6"/>
                  <a:gd name="T32" fmla="*/ 8 w 10"/>
                  <a:gd name="T33" fmla="*/ 5 h 6"/>
                  <a:gd name="T34" fmla="*/ 9 w 10"/>
                  <a:gd name="T35" fmla="*/ 3 h 6"/>
                  <a:gd name="T36" fmla="*/ 8 w 10"/>
                  <a:gd name="T37" fmla="*/ 2 h 6"/>
                  <a:gd name="T38" fmla="*/ 7 w 10"/>
                  <a:gd name="T39" fmla="*/ 2 h 6"/>
                  <a:gd name="T40" fmla="*/ 5 w 10"/>
                  <a:gd name="T41" fmla="*/ 2 h 6"/>
                  <a:gd name="T42" fmla="*/ 4 w 10"/>
                  <a:gd name="T43" fmla="*/ 3 h 6"/>
                  <a:gd name="T44" fmla="*/ 5 w 10"/>
                  <a:gd name="T45" fmla="*/ 5 h 6"/>
                  <a:gd name="T46" fmla="*/ 5 w 10"/>
                  <a:gd name="T47" fmla="*/ 5 h 6"/>
                  <a:gd name="T48" fmla="*/ 5 w 10"/>
                  <a:gd name="T4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" h="6">
                    <a:moveTo>
                      <a:pt x="5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8" y="0"/>
                      <a:pt x="8" y="0"/>
                      <a:pt x="9" y="1"/>
                    </a:cubicBezTo>
                    <a:cubicBezTo>
                      <a:pt x="10" y="2"/>
                      <a:pt x="10" y="2"/>
                      <a:pt x="10" y="3"/>
                    </a:cubicBezTo>
                    <a:cubicBezTo>
                      <a:pt x="10" y="4"/>
                      <a:pt x="10" y="5"/>
                      <a:pt x="9" y="6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3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4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4" name="Freeform 1689"/>
              <p:cNvSpPr>
                <a:spLocks noEditPoints="1"/>
              </p:cNvSpPr>
              <p:nvPr/>
            </p:nvSpPr>
            <p:spPr bwMode="auto">
              <a:xfrm rot="16200000">
                <a:off x="5041981" y="5167019"/>
                <a:ext cx="39688" cy="23813"/>
              </a:xfrm>
              <a:custGeom>
                <a:avLst/>
                <a:gdLst>
                  <a:gd name="T0" fmla="*/ 0 w 10"/>
                  <a:gd name="T1" fmla="*/ 2 h 6"/>
                  <a:gd name="T2" fmla="*/ 0 w 10"/>
                  <a:gd name="T3" fmla="*/ 1 h 6"/>
                  <a:gd name="T4" fmla="*/ 0 w 10"/>
                  <a:gd name="T5" fmla="*/ 0 h 6"/>
                  <a:gd name="T6" fmla="*/ 1 w 10"/>
                  <a:gd name="T7" fmla="*/ 1 h 6"/>
                  <a:gd name="T8" fmla="*/ 1 w 10"/>
                  <a:gd name="T9" fmla="*/ 1 h 6"/>
                  <a:gd name="T10" fmla="*/ 1 w 10"/>
                  <a:gd name="T11" fmla="*/ 2 h 6"/>
                  <a:gd name="T12" fmla="*/ 2 w 10"/>
                  <a:gd name="T13" fmla="*/ 4 h 6"/>
                  <a:gd name="T14" fmla="*/ 4 w 10"/>
                  <a:gd name="T15" fmla="*/ 5 h 6"/>
                  <a:gd name="T16" fmla="*/ 4 w 10"/>
                  <a:gd name="T17" fmla="*/ 5 h 6"/>
                  <a:gd name="T18" fmla="*/ 3 w 10"/>
                  <a:gd name="T19" fmla="*/ 4 h 6"/>
                  <a:gd name="T20" fmla="*/ 3 w 10"/>
                  <a:gd name="T21" fmla="*/ 2 h 6"/>
                  <a:gd name="T22" fmla="*/ 4 w 10"/>
                  <a:gd name="T23" fmla="*/ 0 h 6"/>
                  <a:gd name="T24" fmla="*/ 6 w 10"/>
                  <a:gd name="T25" fmla="*/ 0 h 6"/>
                  <a:gd name="T26" fmla="*/ 9 w 10"/>
                  <a:gd name="T27" fmla="*/ 0 h 6"/>
                  <a:gd name="T28" fmla="*/ 10 w 10"/>
                  <a:gd name="T29" fmla="*/ 3 h 6"/>
                  <a:gd name="T30" fmla="*/ 9 w 10"/>
                  <a:gd name="T31" fmla="*/ 5 h 6"/>
                  <a:gd name="T32" fmla="*/ 6 w 10"/>
                  <a:gd name="T33" fmla="*/ 6 h 6"/>
                  <a:gd name="T34" fmla="*/ 4 w 10"/>
                  <a:gd name="T35" fmla="*/ 6 h 6"/>
                  <a:gd name="T36" fmla="*/ 1 w 10"/>
                  <a:gd name="T37" fmla="*/ 5 h 6"/>
                  <a:gd name="T38" fmla="*/ 0 w 10"/>
                  <a:gd name="T39" fmla="*/ 2 h 6"/>
                  <a:gd name="T40" fmla="*/ 4 w 10"/>
                  <a:gd name="T41" fmla="*/ 3 h 6"/>
                  <a:gd name="T42" fmla="*/ 4 w 10"/>
                  <a:gd name="T43" fmla="*/ 4 h 6"/>
                  <a:gd name="T44" fmla="*/ 5 w 10"/>
                  <a:gd name="T45" fmla="*/ 5 h 6"/>
                  <a:gd name="T46" fmla="*/ 6 w 10"/>
                  <a:gd name="T47" fmla="*/ 5 h 6"/>
                  <a:gd name="T48" fmla="*/ 8 w 10"/>
                  <a:gd name="T49" fmla="*/ 4 h 6"/>
                  <a:gd name="T50" fmla="*/ 9 w 10"/>
                  <a:gd name="T51" fmla="*/ 3 h 6"/>
                  <a:gd name="T52" fmla="*/ 8 w 10"/>
                  <a:gd name="T53" fmla="*/ 1 h 6"/>
                  <a:gd name="T54" fmla="*/ 6 w 10"/>
                  <a:gd name="T55" fmla="*/ 1 h 6"/>
                  <a:gd name="T56" fmla="*/ 5 w 10"/>
                  <a:gd name="T57" fmla="*/ 1 h 6"/>
                  <a:gd name="T58" fmla="*/ 4 w 10"/>
                  <a:gd name="T5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" h="6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4"/>
                      <a:pt x="2" y="4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4"/>
                      <a:pt x="10" y="4"/>
                      <a:pt x="9" y="5"/>
                    </a:cubicBezTo>
                    <a:cubicBezTo>
                      <a:pt x="8" y="6"/>
                      <a:pt x="7" y="6"/>
                      <a:pt x="6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2" y="6"/>
                      <a:pt x="1" y="5"/>
                    </a:cubicBezTo>
                    <a:cubicBezTo>
                      <a:pt x="0" y="4"/>
                      <a:pt x="0" y="3"/>
                      <a:pt x="0" y="2"/>
                    </a:cubicBezTo>
                    <a:moveTo>
                      <a:pt x="4" y="3"/>
                    </a:moveTo>
                    <a:cubicBezTo>
                      <a:pt x="4" y="3"/>
                      <a:pt x="4" y="4"/>
                      <a:pt x="4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8" y="5"/>
                      <a:pt x="8" y="4"/>
                    </a:cubicBezTo>
                    <a:cubicBezTo>
                      <a:pt x="9" y="4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2"/>
                      <a:pt x="4" y="2"/>
                      <a:pt x="4" y="3"/>
                    </a:cubicBezTo>
                  </a:path>
                </a:pathLst>
              </a:custGeom>
              <a:solidFill>
                <a:srgbClr val="544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720" name="组合 1719"/>
            <p:cNvGrpSpPr/>
            <p:nvPr/>
          </p:nvGrpSpPr>
          <p:grpSpPr>
            <a:xfrm>
              <a:off x="5400675" y="4338638"/>
              <a:ext cx="1768475" cy="358775"/>
              <a:chOff x="5400675" y="4338638"/>
              <a:chExt cx="1768475" cy="358775"/>
            </a:xfrm>
          </p:grpSpPr>
          <p:sp>
            <p:nvSpPr>
              <p:cNvPr id="1701" name="Freeform 1694"/>
              <p:cNvSpPr/>
              <p:nvPr/>
            </p:nvSpPr>
            <p:spPr bwMode="auto">
              <a:xfrm>
                <a:off x="5400675" y="4338638"/>
                <a:ext cx="219075" cy="200025"/>
              </a:xfrm>
              <a:custGeom>
                <a:avLst/>
                <a:gdLst>
                  <a:gd name="T0" fmla="*/ 58 w 58"/>
                  <a:gd name="T1" fmla="*/ 51 h 52"/>
                  <a:gd name="T2" fmla="*/ 41 w 58"/>
                  <a:gd name="T3" fmla="*/ 35 h 52"/>
                  <a:gd name="T4" fmla="*/ 39 w 58"/>
                  <a:gd name="T5" fmla="*/ 10 h 52"/>
                  <a:gd name="T6" fmla="*/ 48 w 58"/>
                  <a:gd name="T7" fmla="*/ 0 h 52"/>
                  <a:gd name="T8" fmla="*/ 11 w 58"/>
                  <a:gd name="T9" fmla="*/ 0 h 52"/>
                  <a:gd name="T10" fmla="*/ 19 w 58"/>
                  <a:gd name="T11" fmla="*/ 10 h 52"/>
                  <a:gd name="T12" fmla="*/ 17 w 58"/>
                  <a:gd name="T13" fmla="*/ 35 h 52"/>
                  <a:gd name="T14" fmla="*/ 0 w 58"/>
                  <a:gd name="T15" fmla="*/ 51 h 52"/>
                  <a:gd name="T16" fmla="*/ 0 w 58"/>
                  <a:gd name="T17" fmla="*/ 52 h 52"/>
                  <a:gd name="T18" fmla="*/ 13 w 58"/>
                  <a:gd name="T19" fmla="*/ 52 h 52"/>
                  <a:gd name="T20" fmla="*/ 14 w 58"/>
                  <a:gd name="T21" fmla="*/ 52 h 52"/>
                  <a:gd name="T22" fmla="*/ 58 w 58"/>
                  <a:gd name="T23" fmla="*/ 52 h 52"/>
                  <a:gd name="T24" fmla="*/ 58 w 58"/>
                  <a:gd name="T2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2">
                    <a:moveTo>
                      <a:pt x="58" y="51"/>
                    </a:moveTo>
                    <a:cubicBezTo>
                      <a:pt x="58" y="44"/>
                      <a:pt x="51" y="38"/>
                      <a:pt x="41" y="35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3" y="8"/>
                      <a:pt x="47" y="4"/>
                      <a:pt x="4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4"/>
                      <a:pt x="15" y="8"/>
                      <a:pt x="19" y="10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7" y="38"/>
                      <a:pt x="0" y="44"/>
                      <a:pt x="0" y="51"/>
                    </a:cubicBezTo>
                    <a:cubicBezTo>
                      <a:pt x="0" y="51"/>
                      <a:pt x="0" y="52"/>
                      <a:pt x="0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8" y="52"/>
                      <a:pt x="58" y="51"/>
                      <a:pt x="58" y="51"/>
                    </a:cubicBezTo>
                  </a:path>
                </a:pathLst>
              </a:custGeom>
              <a:solidFill>
                <a:srgbClr val="2B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2" name="Freeform 1695"/>
              <p:cNvSpPr/>
              <p:nvPr/>
            </p:nvSpPr>
            <p:spPr bwMode="auto">
              <a:xfrm>
                <a:off x="5491163" y="4538663"/>
                <a:ext cx="41275" cy="158750"/>
              </a:xfrm>
              <a:custGeom>
                <a:avLst/>
                <a:gdLst>
                  <a:gd name="T0" fmla="*/ 5 w 11"/>
                  <a:gd name="T1" fmla="*/ 40 h 41"/>
                  <a:gd name="T2" fmla="*/ 0 w 11"/>
                  <a:gd name="T3" fmla="*/ 0 h 41"/>
                  <a:gd name="T4" fmla="*/ 11 w 11"/>
                  <a:gd name="T5" fmla="*/ 0 h 41"/>
                  <a:gd name="T6" fmla="*/ 6 w 11"/>
                  <a:gd name="T7" fmla="*/ 40 h 41"/>
                  <a:gd name="T8" fmla="*/ 5 w 11"/>
                  <a:gd name="T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1">
                    <a:moveTo>
                      <a:pt x="5" y="40"/>
                    </a:moveTo>
                    <a:cubicBezTo>
                      <a:pt x="5" y="39"/>
                      <a:pt x="0" y="0"/>
                      <a:pt x="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6" y="39"/>
                      <a:pt x="6" y="40"/>
                    </a:cubicBezTo>
                    <a:cubicBezTo>
                      <a:pt x="5" y="41"/>
                      <a:pt x="5" y="41"/>
                      <a:pt x="5" y="4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5" name="Freeform 1698"/>
              <p:cNvSpPr/>
              <p:nvPr/>
            </p:nvSpPr>
            <p:spPr bwMode="auto">
              <a:xfrm>
                <a:off x="5789613" y="4338638"/>
                <a:ext cx="217488" cy="200025"/>
              </a:xfrm>
              <a:custGeom>
                <a:avLst/>
                <a:gdLst>
                  <a:gd name="T0" fmla="*/ 58 w 58"/>
                  <a:gd name="T1" fmla="*/ 51 h 52"/>
                  <a:gd name="T2" fmla="*/ 41 w 58"/>
                  <a:gd name="T3" fmla="*/ 35 h 52"/>
                  <a:gd name="T4" fmla="*/ 39 w 58"/>
                  <a:gd name="T5" fmla="*/ 10 h 52"/>
                  <a:gd name="T6" fmla="*/ 48 w 58"/>
                  <a:gd name="T7" fmla="*/ 0 h 52"/>
                  <a:gd name="T8" fmla="*/ 10 w 58"/>
                  <a:gd name="T9" fmla="*/ 0 h 52"/>
                  <a:gd name="T10" fmla="*/ 19 w 58"/>
                  <a:gd name="T11" fmla="*/ 10 h 52"/>
                  <a:gd name="T12" fmla="*/ 17 w 58"/>
                  <a:gd name="T13" fmla="*/ 35 h 52"/>
                  <a:gd name="T14" fmla="*/ 0 w 58"/>
                  <a:gd name="T15" fmla="*/ 51 h 52"/>
                  <a:gd name="T16" fmla="*/ 0 w 58"/>
                  <a:gd name="T17" fmla="*/ 52 h 52"/>
                  <a:gd name="T18" fmla="*/ 12 w 58"/>
                  <a:gd name="T19" fmla="*/ 52 h 52"/>
                  <a:gd name="T20" fmla="*/ 14 w 58"/>
                  <a:gd name="T21" fmla="*/ 52 h 52"/>
                  <a:gd name="T22" fmla="*/ 58 w 58"/>
                  <a:gd name="T23" fmla="*/ 52 h 52"/>
                  <a:gd name="T24" fmla="*/ 58 w 58"/>
                  <a:gd name="T2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2">
                    <a:moveTo>
                      <a:pt x="58" y="51"/>
                    </a:moveTo>
                    <a:cubicBezTo>
                      <a:pt x="58" y="44"/>
                      <a:pt x="51" y="38"/>
                      <a:pt x="41" y="35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3" y="8"/>
                      <a:pt x="46" y="4"/>
                      <a:pt x="4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4"/>
                      <a:pt x="15" y="8"/>
                      <a:pt x="19" y="10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7" y="38"/>
                      <a:pt x="0" y="44"/>
                      <a:pt x="0" y="51"/>
                    </a:cubicBezTo>
                    <a:cubicBezTo>
                      <a:pt x="0" y="51"/>
                      <a:pt x="0" y="52"/>
                      <a:pt x="0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8" y="52"/>
                      <a:pt x="58" y="51"/>
                      <a:pt x="58" y="51"/>
                    </a:cubicBezTo>
                  </a:path>
                </a:pathLst>
              </a:custGeom>
              <a:solidFill>
                <a:srgbClr val="F565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6" name="Freeform 1699"/>
              <p:cNvSpPr/>
              <p:nvPr/>
            </p:nvSpPr>
            <p:spPr bwMode="auto">
              <a:xfrm>
                <a:off x="5880100" y="4538663"/>
                <a:ext cx="36513" cy="158750"/>
              </a:xfrm>
              <a:custGeom>
                <a:avLst/>
                <a:gdLst>
                  <a:gd name="T0" fmla="*/ 5 w 10"/>
                  <a:gd name="T1" fmla="*/ 40 h 41"/>
                  <a:gd name="T2" fmla="*/ 0 w 10"/>
                  <a:gd name="T3" fmla="*/ 0 h 41"/>
                  <a:gd name="T4" fmla="*/ 10 w 10"/>
                  <a:gd name="T5" fmla="*/ 0 h 41"/>
                  <a:gd name="T6" fmla="*/ 5 w 10"/>
                  <a:gd name="T7" fmla="*/ 40 h 41"/>
                  <a:gd name="T8" fmla="*/ 5 w 10"/>
                  <a:gd name="T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1">
                    <a:moveTo>
                      <a:pt x="5" y="40"/>
                    </a:moveTo>
                    <a:cubicBezTo>
                      <a:pt x="5" y="39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5" y="39"/>
                      <a:pt x="5" y="40"/>
                    </a:cubicBezTo>
                    <a:cubicBezTo>
                      <a:pt x="5" y="41"/>
                      <a:pt x="5" y="41"/>
                      <a:pt x="5" y="4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9" name="Freeform 1702"/>
              <p:cNvSpPr/>
              <p:nvPr/>
            </p:nvSpPr>
            <p:spPr bwMode="auto">
              <a:xfrm>
                <a:off x="6176963" y="4338638"/>
                <a:ext cx="219075" cy="200025"/>
              </a:xfrm>
              <a:custGeom>
                <a:avLst/>
                <a:gdLst>
                  <a:gd name="T0" fmla="*/ 58 w 58"/>
                  <a:gd name="T1" fmla="*/ 51 h 52"/>
                  <a:gd name="T2" fmla="*/ 41 w 58"/>
                  <a:gd name="T3" fmla="*/ 35 h 52"/>
                  <a:gd name="T4" fmla="*/ 39 w 58"/>
                  <a:gd name="T5" fmla="*/ 10 h 52"/>
                  <a:gd name="T6" fmla="*/ 47 w 58"/>
                  <a:gd name="T7" fmla="*/ 0 h 52"/>
                  <a:gd name="T8" fmla="*/ 10 w 58"/>
                  <a:gd name="T9" fmla="*/ 0 h 52"/>
                  <a:gd name="T10" fmla="*/ 19 w 58"/>
                  <a:gd name="T11" fmla="*/ 10 h 52"/>
                  <a:gd name="T12" fmla="*/ 16 w 58"/>
                  <a:gd name="T13" fmla="*/ 35 h 52"/>
                  <a:gd name="T14" fmla="*/ 0 w 58"/>
                  <a:gd name="T15" fmla="*/ 51 h 52"/>
                  <a:gd name="T16" fmla="*/ 0 w 58"/>
                  <a:gd name="T17" fmla="*/ 52 h 52"/>
                  <a:gd name="T18" fmla="*/ 12 w 58"/>
                  <a:gd name="T19" fmla="*/ 52 h 52"/>
                  <a:gd name="T20" fmla="*/ 13 w 58"/>
                  <a:gd name="T21" fmla="*/ 52 h 52"/>
                  <a:gd name="T22" fmla="*/ 58 w 58"/>
                  <a:gd name="T23" fmla="*/ 52 h 52"/>
                  <a:gd name="T24" fmla="*/ 58 w 58"/>
                  <a:gd name="T2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2">
                    <a:moveTo>
                      <a:pt x="58" y="51"/>
                    </a:moveTo>
                    <a:cubicBezTo>
                      <a:pt x="58" y="44"/>
                      <a:pt x="51" y="38"/>
                      <a:pt x="41" y="35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3" y="8"/>
                      <a:pt x="46" y="4"/>
                      <a:pt x="4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4"/>
                      <a:pt x="14" y="8"/>
                      <a:pt x="19" y="10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7" y="38"/>
                      <a:pt x="0" y="44"/>
                      <a:pt x="0" y="51"/>
                    </a:cubicBezTo>
                    <a:cubicBezTo>
                      <a:pt x="0" y="51"/>
                      <a:pt x="0" y="52"/>
                      <a:pt x="0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8" y="52"/>
                      <a:pt x="58" y="51"/>
                      <a:pt x="58" y="51"/>
                    </a:cubicBezTo>
                  </a:path>
                </a:pathLst>
              </a:custGeom>
              <a:solidFill>
                <a:srgbClr val="244B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0" name="Freeform 1703"/>
              <p:cNvSpPr/>
              <p:nvPr/>
            </p:nvSpPr>
            <p:spPr bwMode="auto">
              <a:xfrm>
                <a:off x="6264275" y="4538663"/>
                <a:ext cx="41275" cy="158750"/>
              </a:xfrm>
              <a:custGeom>
                <a:avLst/>
                <a:gdLst>
                  <a:gd name="T0" fmla="*/ 5 w 11"/>
                  <a:gd name="T1" fmla="*/ 40 h 41"/>
                  <a:gd name="T2" fmla="*/ 0 w 11"/>
                  <a:gd name="T3" fmla="*/ 0 h 41"/>
                  <a:gd name="T4" fmla="*/ 11 w 11"/>
                  <a:gd name="T5" fmla="*/ 0 h 41"/>
                  <a:gd name="T6" fmla="*/ 6 w 11"/>
                  <a:gd name="T7" fmla="*/ 40 h 41"/>
                  <a:gd name="T8" fmla="*/ 5 w 11"/>
                  <a:gd name="T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1">
                    <a:moveTo>
                      <a:pt x="5" y="40"/>
                    </a:moveTo>
                    <a:cubicBezTo>
                      <a:pt x="5" y="39"/>
                      <a:pt x="0" y="0"/>
                      <a:pt x="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6" y="39"/>
                      <a:pt x="6" y="40"/>
                    </a:cubicBezTo>
                    <a:cubicBezTo>
                      <a:pt x="6" y="41"/>
                      <a:pt x="5" y="41"/>
                      <a:pt x="5" y="4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3" name="Freeform 1706"/>
              <p:cNvSpPr/>
              <p:nvPr/>
            </p:nvSpPr>
            <p:spPr bwMode="auto">
              <a:xfrm>
                <a:off x="6562725" y="4338638"/>
                <a:ext cx="217488" cy="200025"/>
              </a:xfrm>
              <a:custGeom>
                <a:avLst/>
                <a:gdLst>
                  <a:gd name="T0" fmla="*/ 58 w 58"/>
                  <a:gd name="T1" fmla="*/ 51 h 52"/>
                  <a:gd name="T2" fmla="*/ 41 w 58"/>
                  <a:gd name="T3" fmla="*/ 35 h 52"/>
                  <a:gd name="T4" fmla="*/ 39 w 58"/>
                  <a:gd name="T5" fmla="*/ 10 h 52"/>
                  <a:gd name="T6" fmla="*/ 48 w 58"/>
                  <a:gd name="T7" fmla="*/ 0 h 52"/>
                  <a:gd name="T8" fmla="*/ 11 w 58"/>
                  <a:gd name="T9" fmla="*/ 0 h 52"/>
                  <a:gd name="T10" fmla="*/ 19 w 58"/>
                  <a:gd name="T11" fmla="*/ 10 h 52"/>
                  <a:gd name="T12" fmla="*/ 17 w 58"/>
                  <a:gd name="T13" fmla="*/ 35 h 52"/>
                  <a:gd name="T14" fmla="*/ 0 w 58"/>
                  <a:gd name="T15" fmla="*/ 51 h 52"/>
                  <a:gd name="T16" fmla="*/ 0 w 58"/>
                  <a:gd name="T17" fmla="*/ 52 h 52"/>
                  <a:gd name="T18" fmla="*/ 13 w 58"/>
                  <a:gd name="T19" fmla="*/ 52 h 52"/>
                  <a:gd name="T20" fmla="*/ 14 w 58"/>
                  <a:gd name="T21" fmla="*/ 52 h 52"/>
                  <a:gd name="T22" fmla="*/ 58 w 58"/>
                  <a:gd name="T23" fmla="*/ 52 h 52"/>
                  <a:gd name="T24" fmla="*/ 58 w 58"/>
                  <a:gd name="T2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2">
                    <a:moveTo>
                      <a:pt x="58" y="51"/>
                    </a:moveTo>
                    <a:cubicBezTo>
                      <a:pt x="58" y="44"/>
                      <a:pt x="51" y="38"/>
                      <a:pt x="41" y="35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4" y="8"/>
                      <a:pt x="47" y="4"/>
                      <a:pt x="4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4"/>
                      <a:pt x="15" y="8"/>
                      <a:pt x="19" y="10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7" y="38"/>
                      <a:pt x="0" y="44"/>
                      <a:pt x="0" y="51"/>
                    </a:cubicBezTo>
                    <a:cubicBezTo>
                      <a:pt x="0" y="51"/>
                      <a:pt x="0" y="52"/>
                      <a:pt x="0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8" y="52"/>
                      <a:pt x="58" y="51"/>
                      <a:pt x="58" y="51"/>
                    </a:cubicBezTo>
                  </a:path>
                </a:pathLst>
              </a:custGeom>
              <a:solidFill>
                <a:srgbClr val="FFB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4" name="Freeform 1707"/>
              <p:cNvSpPr/>
              <p:nvPr/>
            </p:nvSpPr>
            <p:spPr bwMode="auto">
              <a:xfrm>
                <a:off x="6653213" y="4538663"/>
                <a:ext cx="41275" cy="158750"/>
              </a:xfrm>
              <a:custGeom>
                <a:avLst/>
                <a:gdLst>
                  <a:gd name="T0" fmla="*/ 5 w 11"/>
                  <a:gd name="T1" fmla="*/ 40 h 41"/>
                  <a:gd name="T2" fmla="*/ 0 w 11"/>
                  <a:gd name="T3" fmla="*/ 0 h 41"/>
                  <a:gd name="T4" fmla="*/ 11 w 11"/>
                  <a:gd name="T5" fmla="*/ 0 h 41"/>
                  <a:gd name="T6" fmla="*/ 6 w 11"/>
                  <a:gd name="T7" fmla="*/ 40 h 41"/>
                  <a:gd name="T8" fmla="*/ 5 w 11"/>
                  <a:gd name="T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1">
                    <a:moveTo>
                      <a:pt x="5" y="40"/>
                    </a:moveTo>
                    <a:cubicBezTo>
                      <a:pt x="5" y="39"/>
                      <a:pt x="0" y="0"/>
                      <a:pt x="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6" y="39"/>
                      <a:pt x="6" y="40"/>
                    </a:cubicBezTo>
                    <a:cubicBezTo>
                      <a:pt x="6" y="41"/>
                      <a:pt x="5" y="41"/>
                      <a:pt x="5" y="4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7" name="Freeform 1710"/>
              <p:cNvSpPr/>
              <p:nvPr/>
            </p:nvSpPr>
            <p:spPr bwMode="auto">
              <a:xfrm>
                <a:off x="6950075" y="4338638"/>
                <a:ext cx="219075" cy="200025"/>
              </a:xfrm>
              <a:custGeom>
                <a:avLst/>
                <a:gdLst>
                  <a:gd name="T0" fmla="*/ 58 w 58"/>
                  <a:gd name="T1" fmla="*/ 51 h 52"/>
                  <a:gd name="T2" fmla="*/ 41 w 58"/>
                  <a:gd name="T3" fmla="*/ 35 h 52"/>
                  <a:gd name="T4" fmla="*/ 39 w 58"/>
                  <a:gd name="T5" fmla="*/ 10 h 52"/>
                  <a:gd name="T6" fmla="*/ 48 w 58"/>
                  <a:gd name="T7" fmla="*/ 0 h 52"/>
                  <a:gd name="T8" fmla="*/ 10 w 58"/>
                  <a:gd name="T9" fmla="*/ 0 h 52"/>
                  <a:gd name="T10" fmla="*/ 19 w 58"/>
                  <a:gd name="T11" fmla="*/ 10 h 52"/>
                  <a:gd name="T12" fmla="*/ 17 w 58"/>
                  <a:gd name="T13" fmla="*/ 35 h 52"/>
                  <a:gd name="T14" fmla="*/ 0 w 58"/>
                  <a:gd name="T15" fmla="*/ 51 h 52"/>
                  <a:gd name="T16" fmla="*/ 0 w 58"/>
                  <a:gd name="T17" fmla="*/ 52 h 52"/>
                  <a:gd name="T18" fmla="*/ 12 w 58"/>
                  <a:gd name="T19" fmla="*/ 52 h 52"/>
                  <a:gd name="T20" fmla="*/ 14 w 58"/>
                  <a:gd name="T21" fmla="*/ 52 h 52"/>
                  <a:gd name="T22" fmla="*/ 58 w 58"/>
                  <a:gd name="T23" fmla="*/ 52 h 52"/>
                  <a:gd name="T24" fmla="*/ 58 w 58"/>
                  <a:gd name="T2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2">
                    <a:moveTo>
                      <a:pt x="58" y="51"/>
                    </a:moveTo>
                    <a:cubicBezTo>
                      <a:pt x="58" y="44"/>
                      <a:pt x="51" y="38"/>
                      <a:pt x="41" y="35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3" y="8"/>
                      <a:pt x="46" y="4"/>
                      <a:pt x="4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4"/>
                      <a:pt x="15" y="8"/>
                      <a:pt x="19" y="10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7" y="38"/>
                      <a:pt x="0" y="44"/>
                      <a:pt x="0" y="51"/>
                    </a:cubicBezTo>
                    <a:cubicBezTo>
                      <a:pt x="0" y="51"/>
                      <a:pt x="0" y="52"/>
                      <a:pt x="0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8" y="52"/>
                      <a:pt x="58" y="51"/>
                      <a:pt x="58" y="51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8" name="Freeform 1711"/>
              <p:cNvSpPr/>
              <p:nvPr/>
            </p:nvSpPr>
            <p:spPr bwMode="auto">
              <a:xfrm>
                <a:off x="7040563" y="4538663"/>
                <a:ext cx="38100" cy="158750"/>
              </a:xfrm>
              <a:custGeom>
                <a:avLst/>
                <a:gdLst>
                  <a:gd name="T0" fmla="*/ 5 w 10"/>
                  <a:gd name="T1" fmla="*/ 40 h 41"/>
                  <a:gd name="T2" fmla="*/ 0 w 10"/>
                  <a:gd name="T3" fmla="*/ 0 h 41"/>
                  <a:gd name="T4" fmla="*/ 10 w 10"/>
                  <a:gd name="T5" fmla="*/ 0 h 41"/>
                  <a:gd name="T6" fmla="*/ 5 w 10"/>
                  <a:gd name="T7" fmla="*/ 40 h 41"/>
                  <a:gd name="T8" fmla="*/ 5 w 10"/>
                  <a:gd name="T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1">
                    <a:moveTo>
                      <a:pt x="5" y="40"/>
                    </a:moveTo>
                    <a:cubicBezTo>
                      <a:pt x="5" y="39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5" y="39"/>
                      <a:pt x="5" y="40"/>
                    </a:cubicBezTo>
                    <a:cubicBezTo>
                      <a:pt x="5" y="41"/>
                      <a:pt x="5" y="41"/>
                      <a:pt x="5" y="4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722" name="文本框 1721"/>
          <p:cNvSpPr txBox="1"/>
          <p:nvPr/>
        </p:nvSpPr>
        <p:spPr>
          <a:xfrm>
            <a:off x="1383111" y="241329"/>
            <a:ext cx="1415772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都将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723" name="文本框 1722"/>
          <p:cNvSpPr txBox="1"/>
          <p:nvPr/>
        </p:nvSpPr>
        <p:spPr>
          <a:xfrm>
            <a:off x="2616072" y="2106129"/>
            <a:ext cx="923330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成为美好的回忆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4914904" y="5089542"/>
            <a:ext cx="1317626" cy="895353"/>
          </a:xfrm>
          <a:prstGeom prst="rect">
            <a:avLst/>
          </a:prstGeom>
          <a:solidFill>
            <a:srgbClr val="ED6D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4914904" y="5089542"/>
            <a:ext cx="1317626" cy="89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4992692" y="5143517"/>
            <a:ext cx="1162051" cy="7874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4992692" y="5143517"/>
            <a:ext cx="1162051" cy="787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auto">
          <a:xfrm>
            <a:off x="4813304" y="6299221"/>
            <a:ext cx="1519238" cy="114300"/>
          </a:xfrm>
          <a:prstGeom prst="rect">
            <a:avLst/>
          </a:prstGeom>
          <a:solidFill>
            <a:srgbClr val="ED6D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0"/>
          <p:cNvSpPr/>
          <p:nvPr/>
        </p:nvSpPr>
        <p:spPr bwMode="auto">
          <a:xfrm>
            <a:off x="4813304" y="5984895"/>
            <a:ext cx="1519238" cy="314326"/>
          </a:xfrm>
          <a:custGeom>
            <a:avLst/>
            <a:gdLst>
              <a:gd name="T0" fmla="*/ 894 w 957"/>
              <a:gd name="T1" fmla="*/ 0 h 198"/>
              <a:gd name="T2" fmla="*/ 64 w 957"/>
              <a:gd name="T3" fmla="*/ 0 h 198"/>
              <a:gd name="T4" fmla="*/ 0 w 957"/>
              <a:gd name="T5" fmla="*/ 198 h 198"/>
              <a:gd name="T6" fmla="*/ 957 w 957"/>
              <a:gd name="T7" fmla="*/ 198 h 198"/>
              <a:gd name="T8" fmla="*/ 894 w 957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7" h="198">
                <a:moveTo>
                  <a:pt x="894" y="0"/>
                </a:moveTo>
                <a:lnTo>
                  <a:pt x="64" y="0"/>
                </a:lnTo>
                <a:lnTo>
                  <a:pt x="0" y="198"/>
                </a:lnTo>
                <a:lnTo>
                  <a:pt x="957" y="198"/>
                </a:lnTo>
                <a:lnTo>
                  <a:pt x="894" y="0"/>
                </a:lnTo>
                <a:close/>
              </a:path>
            </a:pathLst>
          </a:custGeom>
          <a:solidFill>
            <a:srgbClr val="F0814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1"/>
          <p:cNvSpPr/>
          <p:nvPr/>
        </p:nvSpPr>
        <p:spPr bwMode="auto">
          <a:xfrm>
            <a:off x="5081592" y="6189683"/>
            <a:ext cx="111125" cy="69850"/>
          </a:xfrm>
          <a:custGeom>
            <a:avLst/>
            <a:gdLst>
              <a:gd name="T0" fmla="*/ 0 w 70"/>
              <a:gd name="T1" fmla="*/ 44 h 44"/>
              <a:gd name="T2" fmla="*/ 12 w 70"/>
              <a:gd name="T3" fmla="*/ 0 h 44"/>
              <a:gd name="T4" fmla="*/ 70 w 70"/>
              <a:gd name="T5" fmla="*/ 0 h 44"/>
              <a:gd name="T6" fmla="*/ 61 w 70"/>
              <a:gd name="T7" fmla="*/ 44 h 44"/>
              <a:gd name="T8" fmla="*/ 0 w 7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4">
                <a:moveTo>
                  <a:pt x="0" y="44"/>
                </a:moveTo>
                <a:lnTo>
                  <a:pt x="12" y="0"/>
                </a:lnTo>
                <a:lnTo>
                  <a:pt x="70" y="0"/>
                </a:lnTo>
                <a:lnTo>
                  <a:pt x="61" y="44"/>
                </a:lnTo>
                <a:lnTo>
                  <a:pt x="0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2"/>
          <p:cNvSpPr/>
          <p:nvPr/>
        </p:nvSpPr>
        <p:spPr bwMode="auto">
          <a:xfrm>
            <a:off x="5208592" y="6189683"/>
            <a:ext cx="104775" cy="69850"/>
          </a:xfrm>
          <a:custGeom>
            <a:avLst/>
            <a:gdLst>
              <a:gd name="T0" fmla="*/ 0 w 66"/>
              <a:gd name="T1" fmla="*/ 44 h 44"/>
              <a:gd name="T2" fmla="*/ 9 w 66"/>
              <a:gd name="T3" fmla="*/ 0 h 44"/>
              <a:gd name="T4" fmla="*/ 66 w 66"/>
              <a:gd name="T5" fmla="*/ 0 h 44"/>
              <a:gd name="T6" fmla="*/ 61 w 66"/>
              <a:gd name="T7" fmla="*/ 44 h 44"/>
              <a:gd name="T8" fmla="*/ 0 w 66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44">
                <a:moveTo>
                  <a:pt x="0" y="44"/>
                </a:moveTo>
                <a:lnTo>
                  <a:pt x="9" y="0"/>
                </a:lnTo>
                <a:lnTo>
                  <a:pt x="66" y="0"/>
                </a:lnTo>
                <a:lnTo>
                  <a:pt x="61" y="44"/>
                </a:lnTo>
                <a:lnTo>
                  <a:pt x="0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3"/>
          <p:cNvSpPr/>
          <p:nvPr/>
        </p:nvSpPr>
        <p:spPr bwMode="auto">
          <a:xfrm>
            <a:off x="5335592" y="6189683"/>
            <a:ext cx="100013" cy="69850"/>
          </a:xfrm>
          <a:custGeom>
            <a:avLst/>
            <a:gdLst>
              <a:gd name="T0" fmla="*/ 0 w 63"/>
              <a:gd name="T1" fmla="*/ 44 h 44"/>
              <a:gd name="T2" fmla="*/ 5 w 63"/>
              <a:gd name="T3" fmla="*/ 0 h 44"/>
              <a:gd name="T4" fmla="*/ 63 w 63"/>
              <a:gd name="T5" fmla="*/ 0 h 44"/>
              <a:gd name="T6" fmla="*/ 61 w 63"/>
              <a:gd name="T7" fmla="*/ 44 h 44"/>
              <a:gd name="T8" fmla="*/ 0 w 63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44">
                <a:moveTo>
                  <a:pt x="0" y="44"/>
                </a:moveTo>
                <a:lnTo>
                  <a:pt x="5" y="0"/>
                </a:lnTo>
                <a:lnTo>
                  <a:pt x="63" y="0"/>
                </a:lnTo>
                <a:lnTo>
                  <a:pt x="61" y="44"/>
                </a:lnTo>
                <a:lnTo>
                  <a:pt x="0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4"/>
          <p:cNvSpPr/>
          <p:nvPr/>
        </p:nvSpPr>
        <p:spPr bwMode="auto">
          <a:xfrm>
            <a:off x="4960942" y="6189683"/>
            <a:ext cx="111125" cy="69850"/>
          </a:xfrm>
          <a:custGeom>
            <a:avLst/>
            <a:gdLst>
              <a:gd name="T0" fmla="*/ 0 w 70"/>
              <a:gd name="T1" fmla="*/ 44 h 44"/>
              <a:gd name="T2" fmla="*/ 13 w 70"/>
              <a:gd name="T3" fmla="*/ 0 h 44"/>
              <a:gd name="T4" fmla="*/ 70 w 70"/>
              <a:gd name="T5" fmla="*/ 0 h 44"/>
              <a:gd name="T6" fmla="*/ 58 w 70"/>
              <a:gd name="T7" fmla="*/ 44 h 44"/>
              <a:gd name="T8" fmla="*/ 0 w 7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4">
                <a:moveTo>
                  <a:pt x="0" y="44"/>
                </a:moveTo>
                <a:lnTo>
                  <a:pt x="13" y="0"/>
                </a:lnTo>
                <a:lnTo>
                  <a:pt x="70" y="0"/>
                </a:lnTo>
                <a:lnTo>
                  <a:pt x="58" y="44"/>
                </a:lnTo>
                <a:lnTo>
                  <a:pt x="0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5"/>
          <p:cNvSpPr/>
          <p:nvPr/>
        </p:nvSpPr>
        <p:spPr bwMode="auto">
          <a:xfrm>
            <a:off x="5586417" y="6189683"/>
            <a:ext cx="96838" cy="69850"/>
          </a:xfrm>
          <a:custGeom>
            <a:avLst/>
            <a:gdLst>
              <a:gd name="T0" fmla="*/ 0 w 61"/>
              <a:gd name="T1" fmla="*/ 44 h 44"/>
              <a:gd name="T2" fmla="*/ 0 w 61"/>
              <a:gd name="T3" fmla="*/ 0 h 44"/>
              <a:gd name="T4" fmla="*/ 58 w 61"/>
              <a:gd name="T5" fmla="*/ 0 h 44"/>
              <a:gd name="T6" fmla="*/ 61 w 61"/>
              <a:gd name="T7" fmla="*/ 44 h 44"/>
              <a:gd name="T8" fmla="*/ 0 w 61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44">
                <a:moveTo>
                  <a:pt x="0" y="44"/>
                </a:moveTo>
                <a:lnTo>
                  <a:pt x="0" y="0"/>
                </a:lnTo>
                <a:lnTo>
                  <a:pt x="58" y="0"/>
                </a:lnTo>
                <a:lnTo>
                  <a:pt x="61" y="44"/>
                </a:lnTo>
                <a:lnTo>
                  <a:pt x="0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6"/>
          <p:cNvSpPr/>
          <p:nvPr/>
        </p:nvSpPr>
        <p:spPr bwMode="auto">
          <a:xfrm>
            <a:off x="5949955" y="6189683"/>
            <a:ext cx="111125" cy="69850"/>
          </a:xfrm>
          <a:custGeom>
            <a:avLst/>
            <a:gdLst>
              <a:gd name="T0" fmla="*/ 9 w 70"/>
              <a:gd name="T1" fmla="*/ 44 h 44"/>
              <a:gd name="T2" fmla="*/ 0 w 70"/>
              <a:gd name="T3" fmla="*/ 0 h 44"/>
              <a:gd name="T4" fmla="*/ 59 w 70"/>
              <a:gd name="T5" fmla="*/ 0 h 44"/>
              <a:gd name="T6" fmla="*/ 70 w 70"/>
              <a:gd name="T7" fmla="*/ 44 h 44"/>
              <a:gd name="T8" fmla="*/ 9 w 7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4">
                <a:moveTo>
                  <a:pt x="9" y="44"/>
                </a:moveTo>
                <a:lnTo>
                  <a:pt x="0" y="0"/>
                </a:lnTo>
                <a:lnTo>
                  <a:pt x="59" y="0"/>
                </a:lnTo>
                <a:lnTo>
                  <a:pt x="70" y="44"/>
                </a:lnTo>
                <a:lnTo>
                  <a:pt x="9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7"/>
          <p:cNvSpPr/>
          <p:nvPr/>
        </p:nvSpPr>
        <p:spPr bwMode="auto">
          <a:xfrm>
            <a:off x="6073780" y="6189683"/>
            <a:ext cx="112713" cy="69850"/>
          </a:xfrm>
          <a:custGeom>
            <a:avLst/>
            <a:gdLst>
              <a:gd name="T0" fmla="*/ 10 w 71"/>
              <a:gd name="T1" fmla="*/ 44 h 44"/>
              <a:gd name="T2" fmla="*/ 0 w 71"/>
              <a:gd name="T3" fmla="*/ 0 h 44"/>
              <a:gd name="T4" fmla="*/ 58 w 71"/>
              <a:gd name="T5" fmla="*/ 0 h 44"/>
              <a:gd name="T6" fmla="*/ 71 w 71"/>
              <a:gd name="T7" fmla="*/ 44 h 44"/>
              <a:gd name="T8" fmla="*/ 10 w 71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44">
                <a:moveTo>
                  <a:pt x="10" y="44"/>
                </a:moveTo>
                <a:lnTo>
                  <a:pt x="0" y="0"/>
                </a:lnTo>
                <a:lnTo>
                  <a:pt x="58" y="0"/>
                </a:lnTo>
                <a:lnTo>
                  <a:pt x="71" y="44"/>
                </a:lnTo>
                <a:lnTo>
                  <a:pt x="10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18"/>
          <p:cNvSpPr/>
          <p:nvPr/>
        </p:nvSpPr>
        <p:spPr bwMode="auto">
          <a:xfrm>
            <a:off x="5459417" y="6189683"/>
            <a:ext cx="96838" cy="69850"/>
          </a:xfrm>
          <a:custGeom>
            <a:avLst/>
            <a:gdLst>
              <a:gd name="T0" fmla="*/ 0 w 61"/>
              <a:gd name="T1" fmla="*/ 44 h 44"/>
              <a:gd name="T2" fmla="*/ 3 w 61"/>
              <a:gd name="T3" fmla="*/ 0 h 44"/>
              <a:gd name="T4" fmla="*/ 61 w 61"/>
              <a:gd name="T5" fmla="*/ 0 h 44"/>
              <a:gd name="T6" fmla="*/ 61 w 61"/>
              <a:gd name="T7" fmla="*/ 44 h 44"/>
              <a:gd name="T8" fmla="*/ 0 w 61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44">
                <a:moveTo>
                  <a:pt x="0" y="44"/>
                </a:moveTo>
                <a:lnTo>
                  <a:pt x="3" y="0"/>
                </a:lnTo>
                <a:lnTo>
                  <a:pt x="61" y="0"/>
                </a:lnTo>
                <a:lnTo>
                  <a:pt x="61" y="44"/>
                </a:lnTo>
                <a:lnTo>
                  <a:pt x="0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19"/>
          <p:cNvSpPr/>
          <p:nvPr/>
        </p:nvSpPr>
        <p:spPr bwMode="auto">
          <a:xfrm>
            <a:off x="5829305" y="6189683"/>
            <a:ext cx="104775" cy="69850"/>
          </a:xfrm>
          <a:custGeom>
            <a:avLst/>
            <a:gdLst>
              <a:gd name="T0" fmla="*/ 5 w 66"/>
              <a:gd name="T1" fmla="*/ 44 h 44"/>
              <a:gd name="T2" fmla="*/ 0 w 66"/>
              <a:gd name="T3" fmla="*/ 0 h 44"/>
              <a:gd name="T4" fmla="*/ 59 w 66"/>
              <a:gd name="T5" fmla="*/ 0 h 44"/>
              <a:gd name="T6" fmla="*/ 66 w 66"/>
              <a:gd name="T7" fmla="*/ 44 h 44"/>
              <a:gd name="T8" fmla="*/ 5 w 66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44">
                <a:moveTo>
                  <a:pt x="5" y="44"/>
                </a:moveTo>
                <a:lnTo>
                  <a:pt x="0" y="0"/>
                </a:lnTo>
                <a:lnTo>
                  <a:pt x="59" y="0"/>
                </a:lnTo>
                <a:lnTo>
                  <a:pt x="66" y="44"/>
                </a:lnTo>
                <a:lnTo>
                  <a:pt x="5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20"/>
          <p:cNvSpPr/>
          <p:nvPr/>
        </p:nvSpPr>
        <p:spPr bwMode="auto">
          <a:xfrm>
            <a:off x="5707067" y="6189683"/>
            <a:ext cx="103188" cy="69850"/>
          </a:xfrm>
          <a:custGeom>
            <a:avLst/>
            <a:gdLst>
              <a:gd name="T0" fmla="*/ 4 w 65"/>
              <a:gd name="T1" fmla="*/ 44 h 44"/>
              <a:gd name="T2" fmla="*/ 0 w 65"/>
              <a:gd name="T3" fmla="*/ 0 h 44"/>
              <a:gd name="T4" fmla="*/ 60 w 65"/>
              <a:gd name="T5" fmla="*/ 0 h 44"/>
              <a:gd name="T6" fmla="*/ 65 w 65"/>
              <a:gd name="T7" fmla="*/ 44 h 44"/>
              <a:gd name="T8" fmla="*/ 4 w 65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4" y="44"/>
                </a:moveTo>
                <a:lnTo>
                  <a:pt x="0" y="0"/>
                </a:lnTo>
                <a:lnTo>
                  <a:pt x="60" y="0"/>
                </a:lnTo>
                <a:lnTo>
                  <a:pt x="65" y="44"/>
                </a:lnTo>
                <a:lnTo>
                  <a:pt x="4" y="44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Rectangle 21"/>
          <p:cNvSpPr>
            <a:spLocks noChangeArrowheads="1"/>
          </p:cNvSpPr>
          <p:nvPr/>
        </p:nvSpPr>
        <p:spPr bwMode="auto">
          <a:xfrm>
            <a:off x="5695955" y="6024582"/>
            <a:ext cx="84138" cy="4763"/>
          </a:xfrm>
          <a:prstGeom prst="rect">
            <a:avLst/>
          </a:pr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22"/>
          <p:cNvSpPr/>
          <p:nvPr/>
        </p:nvSpPr>
        <p:spPr bwMode="auto">
          <a:xfrm>
            <a:off x="5807080" y="6024582"/>
            <a:ext cx="84138" cy="4763"/>
          </a:xfrm>
          <a:custGeom>
            <a:avLst/>
            <a:gdLst>
              <a:gd name="T0" fmla="*/ 2 w 53"/>
              <a:gd name="T1" fmla="*/ 3 h 3"/>
              <a:gd name="T2" fmla="*/ 0 w 53"/>
              <a:gd name="T3" fmla="*/ 0 h 3"/>
              <a:gd name="T4" fmla="*/ 53 w 53"/>
              <a:gd name="T5" fmla="*/ 0 h 3"/>
              <a:gd name="T6" fmla="*/ 53 w 53"/>
              <a:gd name="T7" fmla="*/ 3 h 3"/>
              <a:gd name="T8" fmla="*/ 2 w 53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">
                <a:moveTo>
                  <a:pt x="2" y="3"/>
                </a:moveTo>
                <a:lnTo>
                  <a:pt x="0" y="0"/>
                </a:lnTo>
                <a:lnTo>
                  <a:pt x="53" y="0"/>
                </a:lnTo>
                <a:lnTo>
                  <a:pt x="53" y="3"/>
                </a:lnTo>
                <a:lnTo>
                  <a:pt x="2" y="3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23"/>
          <p:cNvSpPr/>
          <p:nvPr/>
        </p:nvSpPr>
        <p:spPr bwMode="auto">
          <a:xfrm>
            <a:off x="5586417" y="6024582"/>
            <a:ext cx="82550" cy="4763"/>
          </a:xfrm>
          <a:custGeom>
            <a:avLst/>
            <a:gdLst>
              <a:gd name="T0" fmla="*/ 0 w 52"/>
              <a:gd name="T1" fmla="*/ 3 h 3"/>
              <a:gd name="T2" fmla="*/ 0 w 52"/>
              <a:gd name="T3" fmla="*/ 0 h 3"/>
              <a:gd name="T4" fmla="*/ 51 w 52"/>
              <a:gd name="T5" fmla="*/ 0 h 3"/>
              <a:gd name="T6" fmla="*/ 52 w 52"/>
              <a:gd name="T7" fmla="*/ 3 h 3"/>
              <a:gd name="T8" fmla="*/ 0 w 52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">
                <a:moveTo>
                  <a:pt x="0" y="3"/>
                </a:moveTo>
                <a:lnTo>
                  <a:pt x="0" y="0"/>
                </a:lnTo>
                <a:lnTo>
                  <a:pt x="51" y="0"/>
                </a:lnTo>
                <a:lnTo>
                  <a:pt x="52" y="3"/>
                </a:lnTo>
                <a:lnTo>
                  <a:pt x="0" y="3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Rectangle 24"/>
          <p:cNvSpPr>
            <a:spLocks noChangeArrowheads="1"/>
          </p:cNvSpPr>
          <p:nvPr/>
        </p:nvSpPr>
        <p:spPr bwMode="auto">
          <a:xfrm>
            <a:off x="5919793" y="6024582"/>
            <a:ext cx="80963" cy="4763"/>
          </a:xfrm>
          <a:prstGeom prst="rect">
            <a:avLst/>
          </a:pr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25"/>
          <p:cNvSpPr/>
          <p:nvPr/>
        </p:nvSpPr>
        <p:spPr bwMode="auto">
          <a:xfrm>
            <a:off x="6030918" y="6024582"/>
            <a:ext cx="84138" cy="4763"/>
          </a:xfrm>
          <a:custGeom>
            <a:avLst/>
            <a:gdLst>
              <a:gd name="T0" fmla="*/ 0 w 53"/>
              <a:gd name="T1" fmla="*/ 3 h 3"/>
              <a:gd name="T2" fmla="*/ 0 w 53"/>
              <a:gd name="T3" fmla="*/ 0 h 3"/>
              <a:gd name="T4" fmla="*/ 51 w 53"/>
              <a:gd name="T5" fmla="*/ 0 h 3"/>
              <a:gd name="T6" fmla="*/ 53 w 53"/>
              <a:gd name="T7" fmla="*/ 3 h 3"/>
              <a:gd name="T8" fmla="*/ 0 w 53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">
                <a:moveTo>
                  <a:pt x="0" y="3"/>
                </a:moveTo>
                <a:lnTo>
                  <a:pt x="0" y="0"/>
                </a:lnTo>
                <a:lnTo>
                  <a:pt x="51" y="0"/>
                </a:lnTo>
                <a:lnTo>
                  <a:pt x="53" y="3"/>
                </a:lnTo>
                <a:lnTo>
                  <a:pt x="0" y="3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26"/>
          <p:cNvSpPr/>
          <p:nvPr/>
        </p:nvSpPr>
        <p:spPr bwMode="auto">
          <a:xfrm>
            <a:off x="5141917" y="6024582"/>
            <a:ext cx="82550" cy="4763"/>
          </a:xfrm>
          <a:custGeom>
            <a:avLst/>
            <a:gdLst>
              <a:gd name="T0" fmla="*/ 0 w 52"/>
              <a:gd name="T1" fmla="*/ 3 h 3"/>
              <a:gd name="T2" fmla="*/ 0 w 52"/>
              <a:gd name="T3" fmla="*/ 0 h 3"/>
              <a:gd name="T4" fmla="*/ 52 w 52"/>
              <a:gd name="T5" fmla="*/ 0 h 3"/>
              <a:gd name="T6" fmla="*/ 51 w 52"/>
              <a:gd name="T7" fmla="*/ 3 h 3"/>
              <a:gd name="T8" fmla="*/ 0 w 52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">
                <a:moveTo>
                  <a:pt x="0" y="3"/>
                </a:moveTo>
                <a:lnTo>
                  <a:pt x="0" y="0"/>
                </a:lnTo>
                <a:lnTo>
                  <a:pt x="52" y="0"/>
                </a:lnTo>
                <a:lnTo>
                  <a:pt x="51" y="3"/>
                </a:lnTo>
                <a:lnTo>
                  <a:pt x="0" y="3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27"/>
          <p:cNvSpPr/>
          <p:nvPr/>
        </p:nvSpPr>
        <p:spPr bwMode="auto">
          <a:xfrm>
            <a:off x="5033967" y="6024582"/>
            <a:ext cx="77788" cy="4763"/>
          </a:xfrm>
          <a:custGeom>
            <a:avLst/>
            <a:gdLst>
              <a:gd name="T0" fmla="*/ 0 w 49"/>
              <a:gd name="T1" fmla="*/ 3 h 3"/>
              <a:gd name="T2" fmla="*/ 1 w 49"/>
              <a:gd name="T3" fmla="*/ 0 h 3"/>
              <a:gd name="T4" fmla="*/ 49 w 49"/>
              <a:gd name="T5" fmla="*/ 0 h 3"/>
              <a:gd name="T6" fmla="*/ 49 w 49"/>
              <a:gd name="T7" fmla="*/ 3 h 3"/>
              <a:gd name="T8" fmla="*/ 0 w 49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">
                <a:moveTo>
                  <a:pt x="0" y="3"/>
                </a:moveTo>
                <a:lnTo>
                  <a:pt x="1" y="0"/>
                </a:lnTo>
                <a:lnTo>
                  <a:pt x="49" y="0"/>
                </a:lnTo>
                <a:lnTo>
                  <a:pt x="49" y="3"/>
                </a:lnTo>
                <a:lnTo>
                  <a:pt x="0" y="3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Rectangle 28"/>
          <p:cNvSpPr>
            <a:spLocks noChangeArrowheads="1"/>
          </p:cNvSpPr>
          <p:nvPr/>
        </p:nvSpPr>
        <p:spPr bwMode="auto">
          <a:xfrm>
            <a:off x="5475292" y="6024582"/>
            <a:ext cx="80963" cy="4763"/>
          </a:xfrm>
          <a:prstGeom prst="rect">
            <a:avLst/>
          </a:pr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29"/>
          <p:cNvSpPr/>
          <p:nvPr/>
        </p:nvSpPr>
        <p:spPr bwMode="auto">
          <a:xfrm>
            <a:off x="5362580" y="6024582"/>
            <a:ext cx="84138" cy="4763"/>
          </a:xfrm>
          <a:custGeom>
            <a:avLst/>
            <a:gdLst>
              <a:gd name="T0" fmla="*/ 0 w 53"/>
              <a:gd name="T1" fmla="*/ 3 h 3"/>
              <a:gd name="T2" fmla="*/ 2 w 53"/>
              <a:gd name="T3" fmla="*/ 0 h 3"/>
              <a:gd name="T4" fmla="*/ 53 w 53"/>
              <a:gd name="T5" fmla="*/ 0 h 3"/>
              <a:gd name="T6" fmla="*/ 53 w 53"/>
              <a:gd name="T7" fmla="*/ 3 h 3"/>
              <a:gd name="T8" fmla="*/ 0 w 53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">
                <a:moveTo>
                  <a:pt x="0" y="3"/>
                </a:moveTo>
                <a:lnTo>
                  <a:pt x="2" y="0"/>
                </a:lnTo>
                <a:lnTo>
                  <a:pt x="53" y="0"/>
                </a:lnTo>
                <a:lnTo>
                  <a:pt x="53" y="3"/>
                </a:lnTo>
                <a:lnTo>
                  <a:pt x="0" y="3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30"/>
          <p:cNvSpPr/>
          <p:nvPr/>
        </p:nvSpPr>
        <p:spPr bwMode="auto">
          <a:xfrm>
            <a:off x="5251455" y="6024582"/>
            <a:ext cx="84138" cy="4763"/>
          </a:xfrm>
          <a:custGeom>
            <a:avLst/>
            <a:gdLst>
              <a:gd name="T0" fmla="*/ 0 w 53"/>
              <a:gd name="T1" fmla="*/ 3 h 3"/>
              <a:gd name="T2" fmla="*/ 2 w 53"/>
              <a:gd name="T3" fmla="*/ 0 h 3"/>
              <a:gd name="T4" fmla="*/ 53 w 53"/>
              <a:gd name="T5" fmla="*/ 0 h 3"/>
              <a:gd name="T6" fmla="*/ 53 w 53"/>
              <a:gd name="T7" fmla="*/ 3 h 3"/>
              <a:gd name="T8" fmla="*/ 0 w 53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">
                <a:moveTo>
                  <a:pt x="0" y="3"/>
                </a:moveTo>
                <a:lnTo>
                  <a:pt x="2" y="0"/>
                </a:lnTo>
                <a:lnTo>
                  <a:pt x="53" y="0"/>
                </a:lnTo>
                <a:lnTo>
                  <a:pt x="53" y="3"/>
                </a:lnTo>
                <a:lnTo>
                  <a:pt x="0" y="3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31"/>
          <p:cNvSpPr/>
          <p:nvPr/>
        </p:nvSpPr>
        <p:spPr bwMode="auto">
          <a:xfrm>
            <a:off x="5240342" y="6059507"/>
            <a:ext cx="90488" cy="26988"/>
          </a:xfrm>
          <a:custGeom>
            <a:avLst/>
            <a:gdLst>
              <a:gd name="T0" fmla="*/ 0 w 57"/>
              <a:gd name="T1" fmla="*/ 17 h 17"/>
              <a:gd name="T2" fmla="*/ 4 w 57"/>
              <a:gd name="T3" fmla="*/ 0 h 17"/>
              <a:gd name="T4" fmla="*/ 57 w 57"/>
              <a:gd name="T5" fmla="*/ 0 h 17"/>
              <a:gd name="T6" fmla="*/ 55 w 57"/>
              <a:gd name="T7" fmla="*/ 17 h 17"/>
              <a:gd name="T8" fmla="*/ 0 w 5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7">
                <a:moveTo>
                  <a:pt x="0" y="17"/>
                </a:moveTo>
                <a:lnTo>
                  <a:pt x="4" y="0"/>
                </a:lnTo>
                <a:lnTo>
                  <a:pt x="57" y="0"/>
                </a:lnTo>
                <a:lnTo>
                  <a:pt x="55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32"/>
          <p:cNvSpPr/>
          <p:nvPr/>
        </p:nvSpPr>
        <p:spPr bwMode="auto">
          <a:xfrm>
            <a:off x="5699130" y="6059507"/>
            <a:ext cx="88900" cy="26988"/>
          </a:xfrm>
          <a:custGeom>
            <a:avLst/>
            <a:gdLst>
              <a:gd name="T0" fmla="*/ 2 w 56"/>
              <a:gd name="T1" fmla="*/ 17 h 17"/>
              <a:gd name="T2" fmla="*/ 0 w 56"/>
              <a:gd name="T3" fmla="*/ 0 h 17"/>
              <a:gd name="T4" fmla="*/ 53 w 56"/>
              <a:gd name="T5" fmla="*/ 0 h 17"/>
              <a:gd name="T6" fmla="*/ 56 w 56"/>
              <a:gd name="T7" fmla="*/ 17 h 17"/>
              <a:gd name="T8" fmla="*/ 2 w 56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7">
                <a:moveTo>
                  <a:pt x="2" y="17"/>
                </a:moveTo>
                <a:lnTo>
                  <a:pt x="0" y="0"/>
                </a:lnTo>
                <a:lnTo>
                  <a:pt x="53" y="0"/>
                </a:lnTo>
                <a:lnTo>
                  <a:pt x="56" y="17"/>
                </a:lnTo>
                <a:lnTo>
                  <a:pt x="2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33"/>
          <p:cNvSpPr/>
          <p:nvPr/>
        </p:nvSpPr>
        <p:spPr bwMode="auto">
          <a:xfrm>
            <a:off x="5586417" y="6059507"/>
            <a:ext cx="85725" cy="26988"/>
          </a:xfrm>
          <a:custGeom>
            <a:avLst/>
            <a:gdLst>
              <a:gd name="T0" fmla="*/ 0 w 54"/>
              <a:gd name="T1" fmla="*/ 17 h 17"/>
              <a:gd name="T2" fmla="*/ 0 w 54"/>
              <a:gd name="T3" fmla="*/ 0 h 17"/>
              <a:gd name="T4" fmla="*/ 52 w 54"/>
              <a:gd name="T5" fmla="*/ 0 h 17"/>
              <a:gd name="T6" fmla="*/ 54 w 54"/>
              <a:gd name="T7" fmla="*/ 17 h 17"/>
              <a:gd name="T8" fmla="*/ 0 w 54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17">
                <a:moveTo>
                  <a:pt x="0" y="17"/>
                </a:moveTo>
                <a:lnTo>
                  <a:pt x="0" y="0"/>
                </a:lnTo>
                <a:lnTo>
                  <a:pt x="52" y="0"/>
                </a:lnTo>
                <a:lnTo>
                  <a:pt x="54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34"/>
          <p:cNvSpPr/>
          <p:nvPr/>
        </p:nvSpPr>
        <p:spPr bwMode="auto">
          <a:xfrm>
            <a:off x="5356230" y="6059507"/>
            <a:ext cx="87313" cy="26988"/>
          </a:xfrm>
          <a:custGeom>
            <a:avLst/>
            <a:gdLst>
              <a:gd name="T0" fmla="*/ 0 w 55"/>
              <a:gd name="T1" fmla="*/ 17 h 17"/>
              <a:gd name="T2" fmla="*/ 2 w 55"/>
              <a:gd name="T3" fmla="*/ 0 h 17"/>
              <a:gd name="T4" fmla="*/ 55 w 55"/>
              <a:gd name="T5" fmla="*/ 0 h 17"/>
              <a:gd name="T6" fmla="*/ 55 w 55"/>
              <a:gd name="T7" fmla="*/ 17 h 17"/>
              <a:gd name="T8" fmla="*/ 0 w 55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7">
                <a:moveTo>
                  <a:pt x="0" y="17"/>
                </a:moveTo>
                <a:lnTo>
                  <a:pt x="2" y="0"/>
                </a:lnTo>
                <a:lnTo>
                  <a:pt x="55" y="0"/>
                </a:lnTo>
                <a:lnTo>
                  <a:pt x="55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35"/>
          <p:cNvSpPr/>
          <p:nvPr/>
        </p:nvSpPr>
        <p:spPr bwMode="auto">
          <a:xfrm>
            <a:off x="5470530" y="6059507"/>
            <a:ext cx="85725" cy="26988"/>
          </a:xfrm>
          <a:custGeom>
            <a:avLst/>
            <a:gdLst>
              <a:gd name="T0" fmla="*/ 0 w 54"/>
              <a:gd name="T1" fmla="*/ 17 h 17"/>
              <a:gd name="T2" fmla="*/ 2 w 54"/>
              <a:gd name="T3" fmla="*/ 0 h 17"/>
              <a:gd name="T4" fmla="*/ 54 w 54"/>
              <a:gd name="T5" fmla="*/ 0 h 17"/>
              <a:gd name="T6" fmla="*/ 54 w 54"/>
              <a:gd name="T7" fmla="*/ 17 h 17"/>
              <a:gd name="T8" fmla="*/ 0 w 54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17">
                <a:moveTo>
                  <a:pt x="0" y="17"/>
                </a:moveTo>
                <a:lnTo>
                  <a:pt x="2" y="0"/>
                </a:lnTo>
                <a:lnTo>
                  <a:pt x="54" y="0"/>
                </a:lnTo>
                <a:lnTo>
                  <a:pt x="54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36"/>
          <p:cNvSpPr/>
          <p:nvPr/>
        </p:nvSpPr>
        <p:spPr bwMode="auto">
          <a:xfrm>
            <a:off x="5926143" y="6059507"/>
            <a:ext cx="90488" cy="26988"/>
          </a:xfrm>
          <a:custGeom>
            <a:avLst/>
            <a:gdLst>
              <a:gd name="T0" fmla="*/ 3 w 57"/>
              <a:gd name="T1" fmla="*/ 17 h 17"/>
              <a:gd name="T2" fmla="*/ 0 w 57"/>
              <a:gd name="T3" fmla="*/ 0 h 17"/>
              <a:gd name="T4" fmla="*/ 52 w 57"/>
              <a:gd name="T5" fmla="*/ 0 h 17"/>
              <a:gd name="T6" fmla="*/ 57 w 57"/>
              <a:gd name="T7" fmla="*/ 17 h 17"/>
              <a:gd name="T8" fmla="*/ 3 w 5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7">
                <a:moveTo>
                  <a:pt x="3" y="17"/>
                </a:moveTo>
                <a:lnTo>
                  <a:pt x="0" y="0"/>
                </a:lnTo>
                <a:lnTo>
                  <a:pt x="52" y="0"/>
                </a:lnTo>
                <a:lnTo>
                  <a:pt x="57" y="17"/>
                </a:lnTo>
                <a:lnTo>
                  <a:pt x="3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37"/>
          <p:cNvSpPr/>
          <p:nvPr/>
        </p:nvSpPr>
        <p:spPr bwMode="auto">
          <a:xfrm>
            <a:off x="5127630" y="6059507"/>
            <a:ext cx="88900" cy="26988"/>
          </a:xfrm>
          <a:custGeom>
            <a:avLst/>
            <a:gdLst>
              <a:gd name="T0" fmla="*/ 0 w 56"/>
              <a:gd name="T1" fmla="*/ 17 h 17"/>
              <a:gd name="T2" fmla="*/ 4 w 56"/>
              <a:gd name="T3" fmla="*/ 0 h 17"/>
              <a:gd name="T4" fmla="*/ 56 w 56"/>
              <a:gd name="T5" fmla="*/ 0 h 17"/>
              <a:gd name="T6" fmla="*/ 53 w 56"/>
              <a:gd name="T7" fmla="*/ 17 h 17"/>
              <a:gd name="T8" fmla="*/ 0 w 56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7">
                <a:moveTo>
                  <a:pt x="0" y="17"/>
                </a:moveTo>
                <a:lnTo>
                  <a:pt x="4" y="0"/>
                </a:lnTo>
                <a:lnTo>
                  <a:pt x="56" y="0"/>
                </a:lnTo>
                <a:lnTo>
                  <a:pt x="53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38"/>
          <p:cNvSpPr/>
          <p:nvPr/>
        </p:nvSpPr>
        <p:spPr bwMode="auto">
          <a:xfrm>
            <a:off x="5811843" y="6059507"/>
            <a:ext cx="88900" cy="26988"/>
          </a:xfrm>
          <a:custGeom>
            <a:avLst/>
            <a:gdLst>
              <a:gd name="T0" fmla="*/ 2 w 56"/>
              <a:gd name="T1" fmla="*/ 17 h 17"/>
              <a:gd name="T2" fmla="*/ 0 w 56"/>
              <a:gd name="T3" fmla="*/ 0 h 17"/>
              <a:gd name="T4" fmla="*/ 53 w 56"/>
              <a:gd name="T5" fmla="*/ 0 h 17"/>
              <a:gd name="T6" fmla="*/ 56 w 56"/>
              <a:gd name="T7" fmla="*/ 17 h 17"/>
              <a:gd name="T8" fmla="*/ 2 w 56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7">
                <a:moveTo>
                  <a:pt x="2" y="17"/>
                </a:moveTo>
                <a:lnTo>
                  <a:pt x="0" y="0"/>
                </a:lnTo>
                <a:lnTo>
                  <a:pt x="53" y="0"/>
                </a:lnTo>
                <a:lnTo>
                  <a:pt x="56" y="17"/>
                </a:lnTo>
                <a:lnTo>
                  <a:pt x="2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39"/>
          <p:cNvSpPr/>
          <p:nvPr/>
        </p:nvSpPr>
        <p:spPr bwMode="auto">
          <a:xfrm>
            <a:off x="6038855" y="6059507"/>
            <a:ext cx="92075" cy="26988"/>
          </a:xfrm>
          <a:custGeom>
            <a:avLst/>
            <a:gdLst>
              <a:gd name="T0" fmla="*/ 5 w 58"/>
              <a:gd name="T1" fmla="*/ 17 h 17"/>
              <a:gd name="T2" fmla="*/ 0 w 58"/>
              <a:gd name="T3" fmla="*/ 0 h 17"/>
              <a:gd name="T4" fmla="*/ 53 w 58"/>
              <a:gd name="T5" fmla="*/ 0 h 17"/>
              <a:gd name="T6" fmla="*/ 58 w 58"/>
              <a:gd name="T7" fmla="*/ 17 h 17"/>
              <a:gd name="T8" fmla="*/ 5 w 58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7">
                <a:moveTo>
                  <a:pt x="5" y="17"/>
                </a:moveTo>
                <a:lnTo>
                  <a:pt x="0" y="0"/>
                </a:lnTo>
                <a:lnTo>
                  <a:pt x="53" y="0"/>
                </a:lnTo>
                <a:lnTo>
                  <a:pt x="58" y="17"/>
                </a:lnTo>
                <a:lnTo>
                  <a:pt x="5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40"/>
          <p:cNvSpPr/>
          <p:nvPr/>
        </p:nvSpPr>
        <p:spPr bwMode="auto">
          <a:xfrm>
            <a:off x="5018092" y="6059507"/>
            <a:ext cx="85725" cy="26988"/>
          </a:xfrm>
          <a:custGeom>
            <a:avLst/>
            <a:gdLst>
              <a:gd name="T0" fmla="*/ 0 w 54"/>
              <a:gd name="T1" fmla="*/ 17 h 17"/>
              <a:gd name="T2" fmla="*/ 5 w 54"/>
              <a:gd name="T3" fmla="*/ 0 h 17"/>
              <a:gd name="T4" fmla="*/ 54 w 54"/>
              <a:gd name="T5" fmla="*/ 0 h 17"/>
              <a:gd name="T6" fmla="*/ 50 w 54"/>
              <a:gd name="T7" fmla="*/ 17 h 17"/>
              <a:gd name="T8" fmla="*/ 0 w 54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17">
                <a:moveTo>
                  <a:pt x="0" y="17"/>
                </a:moveTo>
                <a:lnTo>
                  <a:pt x="5" y="0"/>
                </a:lnTo>
                <a:lnTo>
                  <a:pt x="54" y="0"/>
                </a:lnTo>
                <a:lnTo>
                  <a:pt x="50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41"/>
          <p:cNvSpPr/>
          <p:nvPr/>
        </p:nvSpPr>
        <p:spPr bwMode="auto">
          <a:xfrm>
            <a:off x="6053143" y="6113483"/>
            <a:ext cx="101600" cy="49213"/>
          </a:xfrm>
          <a:custGeom>
            <a:avLst/>
            <a:gdLst>
              <a:gd name="T0" fmla="*/ 8 w 64"/>
              <a:gd name="T1" fmla="*/ 31 h 31"/>
              <a:gd name="T2" fmla="*/ 0 w 64"/>
              <a:gd name="T3" fmla="*/ 0 h 31"/>
              <a:gd name="T4" fmla="*/ 56 w 64"/>
              <a:gd name="T5" fmla="*/ 0 h 31"/>
              <a:gd name="T6" fmla="*/ 64 w 64"/>
              <a:gd name="T7" fmla="*/ 31 h 31"/>
              <a:gd name="T8" fmla="*/ 8 w 64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31">
                <a:moveTo>
                  <a:pt x="8" y="31"/>
                </a:moveTo>
                <a:lnTo>
                  <a:pt x="0" y="0"/>
                </a:lnTo>
                <a:lnTo>
                  <a:pt x="56" y="0"/>
                </a:lnTo>
                <a:lnTo>
                  <a:pt x="64" y="31"/>
                </a:lnTo>
                <a:lnTo>
                  <a:pt x="8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42"/>
          <p:cNvSpPr/>
          <p:nvPr/>
        </p:nvSpPr>
        <p:spPr bwMode="auto">
          <a:xfrm>
            <a:off x="5821368" y="6113483"/>
            <a:ext cx="96838" cy="49213"/>
          </a:xfrm>
          <a:custGeom>
            <a:avLst/>
            <a:gdLst>
              <a:gd name="T0" fmla="*/ 3 w 61"/>
              <a:gd name="T1" fmla="*/ 31 h 31"/>
              <a:gd name="T2" fmla="*/ 0 w 61"/>
              <a:gd name="T3" fmla="*/ 0 h 31"/>
              <a:gd name="T4" fmla="*/ 54 w 61"/>
              <a:gd name="T5" fmla="*/ 0 h 31"/>
              <a:gd name="T6" fmla="*/ 61 w 61"/>
              <a:gd name="T7" fmla="*/ 31 h 31"/>
              <a:gd name="T8" fmla="*/ 3 w 61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1">
                <a:moveTo>
                  <a:pt x="3" y="31"/>
                </a:moveTo>
                <a:lnTo>
                  <a:pt x="0" y="0"/>
                </a:lnTo>
                <a:lnTo>
                  <a:pt x="54" y="0"/>
                </a:lnTo>
                <a:lnTo>
                  <a:pt x="61" y="31"/>
                </a:lnTo>
                <a:lnTo>
                  <a:pt x="3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43"/>
          <p:cNvSpPr/>
          <p:nvPr/>
        </p:nvSpPr>
        <p:spPr bwMode="auto">
          <a:xfrm>
            <a:off x="5702305" y="6113483"/>
            <a:ext cx="93663" cy="49213"/>
          </a:xfrm>
          <a:custGeom>
            <a:avLst/>
            <a:gdLst>
              <a:gd name="T0" fmla="*/ 2 w 59"/>
              <a:gd name="T1" fmla="*/ 31 h 31"/>
              <a:gd name="T2" fmla="*/ 0 w 59"/>
              <a:gd name="T3" fmla="*/ 0 h 31"/>
              <a:gd name="T4" fmla="*/ 56 w 59"/>
              <a:gd name="T5" fmla="*/ 0 h 31"/>
              <a:gd name="T6" fmla="*/ 59 w 59"/>
              <a:gd name="T7" fmla="*/ 31 h 31"/>
              <a:gd name="T8" fmla="*/ 2 w 59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31">
                <a:moveTo>
                  <a:pt x="2" y="31"/>
                </a:moveTo>
                <a:lnTo>
                  <a:pt x="0" y="0"/>
                </a:lnTo>
                <a:lnTo>
                  <a:pt x="56" y="0"/>
                </a:lnTo>
                <a:lnTo>
                  <a:pt x="59" y="31"/>
                </a:lnTo>
                <a:lnTo>
                  <a:pt x="2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44"/>
          <p:cNvSpPr/>
          <p:nvPr/>
        </p:nvSpPr>
        <p:spPr bwMode="auto">
          <a:xfrm>
            <a:off x="5937255" y="6113483"/>
            <a:ext cx="98425" cy="49213"/>
          </a:xfrm>
          <a:custGeom>
            <a:avLst/>
            <a:gdLst>
              <a:gd name="T0" fmla="*/ 5 w 62"/>
              <a:gd name="T1" fmla="*/ 31 h 31"/>
              <a:gd name="T2" fmla="*/ 0 w 62"/>
              <a:gd name="T3" fmla="*/ 0 h 31"/>
              <a:gd name="T4" fmla="*/ 54 w 62"/>
              <a:gd name="T5" fmla="*/ 0 h 31"/>
              <a:gd name="T6" fmla="*/ 62 w 62"/>
              <a:gd name="T7" fmla="*/ 31 h 31"/>
              <a:gd name="T8" fmla="*/ 5 w 62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1">
                <a:moveTo>
                  <a:pt x="5" y="31"/>
                </a:moveTo>
                <a:lnTo>
                  <a:pt x="0" y="0"/>
                </a:lnTo>
                <a:lnTo>
                  <a:pt x="54" y="0"/>
                </a:lnTo>
                <a:lnTo>
                  <a:pt x="62" y="31"/>
                </a:lnTo>
                <a:lnTo>
                  <a:pt x="5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45"/>
          <p:cNvSpPr/>
          <p:nvPr/>
        </p:nvSpPr>
        <p:spPr bwMode="auto">
          <a:xfrm>
            <a:off x="4992692" y="6113483"/>
            <a:ext cx="96838" cy="49213"/>
          </a:xfrm>
          <a:custGeom>
            <a:avLst/>
            <a:gdLst>
              <a:gd name="T0" fmla="*/ 0 w 61"/>
              <a:gd name="T1" fmla="*/ 31 h 31"/>
              <a:gd name="T2" fmla="*/ 9 w 61"/>
              <a:gd name="T3" fmla="*/ 0 h 31"/>
              <a:gd name="T4" fmla="*/ 61 w 61"/>
              <a:gd name="T5" fmla="*/ 0 h 31"/>
              <a:gd name="T6" fmla="*/ 53 w 61"/>
              <a:gd name="T7" fmla="*/ 31 h 31"/>
              <a:gd name="T8" fmla="*/ 0 w 61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1">
                <a:moveTo>
                  <a:pt x="0" y="31"/>
                </a:moveTo>
                <a:lnTo>
                  <a:pt x="9" y="0"/>
                </a:lnTo>
                <a:lnTo>
                  <a:pt x="61" y="0"/>
                </a:lnTo>
                <a:lnTo>
                  <a:pt x="53" y="31"/>
                </a:lnTo>
                <a:lnTo>
                  <a:pt x="0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46"/>
          <p:cNvSpPr/>
          <p:nvPr/>
        </p:nvSpPr>
        <p:spPr bwMode="auto">
          <a:xfrm>
            <a:off x="5586417" y="6113483"/>
            <a:ext cx="92075" cy="49213"/>
          </a:xfrm>
          <a:custGeom>
            <a:avLst/>
            <a:gdLst>
              <a:gd name="T0" fmla="*/ 0 w 58"/>
              <a:gd name="T1" fmla="*/ 31 h 31"/>
              <a:gd name="T2" fmla="*/ 0 w 58"/>
              <a:gd name="T3" fmla="*/ 0 h 31"/>
              <a:gd name="T4" fmla="*/ 56 w 58"/>
              <a:gd name="T5" fmla="*/ 0 h 31"/>
              <a:gd name="T6" fmla="*/ 58 w 58"/>
              <a:gd name="T7" fmla="*/ 31 h 31"/>
              <a:gd name="T8" fmla="*/ 0 w 58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31">
                <a:moveTo>
                  <a:pt x="0" y="31"/>
                </a:moveTo>
                <a:lnTo>
                  <a:pt x="0" y="0"/>
                </a:lnTo>
                <a:lnTo>
                  <a:pt x="56" y="0"/>
                </a:lnTo>
                <a:lnTo>
                  <a:pt x="58" y="31"/>
                </a:lnTo>
                <a:lnTo>
                  <a:pt x="0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47"/>
          <p:cNvSpPr/>
          <p:nvPr/>
        </p:nvSpPr>
        <p:spPr bwMode="auto">
          <a:xfrm>
            <a:off x="5227642" y="6113483"/>
            <a:ext cx="96838" cy="49213"/>
          </a:xfrm>
          <a:custGeom>
            <a:avLst/>
            <a:gdLst>
              <a:gd name="T0" fmla="*/ 0 w 61"/>
              <a:gd name="T1" fmla="*/ 31 h 31"/>
              <a:gd name="T2" fmla="*/ 5 w 61"/>
              <a:gd name="T3" fmla="*/ 0 h 31"/>
              <a:gd name="T4" fmla="*/ 61 w 61"/>
              <a:gd name="T5" fmla="*/ 0 h 31"/>
              <a:gd name="T6" fmla="*/ 56 w 61"/>
              <a:gd name="T7" fmla="*/ 31 h 31"/>
              <a:gd name="T8" fmla="*/ 0 w 61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1">
                <a:moveTo>
                  <a:pt x="0" y="31"/>
                </a:moveTo>
                <a:lnTo>
                  <a:pt x="5" y="0"/>
                </a:lnTo>
                <a:lnTo>
                  <a:pt x="61" y="0"/>
                </a:lnTo>
                <a:lnTo>
                  <a:pt x="56" y="31"/>
                </a:lnTo>
                <a:lnTo>
                  <a:pt x="0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48"/>
          <p:cNvSpPr/>
          <p:nvPr/>
        </p:nvSpPr>
        <p:spPr bwMode="auto">
          <a:xfrm>
            <a:off x="5106992" y="6113483"/>
            <a:ext cx="98425" cy="49213"/>
          </a:xfrm>
          <a:custGeom>
            <a:avLst/>
            <a:gdLst>
              <a:gd name="T0" fmla="*/ 0 w 62"/>
              <a:gd name="T1" fmla="*/ 31 h 31"/>
              <a:gd name="T2" fmla="*/ 8 w 62"/>
              <a:gd name="T3" fmla="*/ 0 h 31"/>
              <a:gd name="T4" fmla="*/ 62 w 62"/>
              <a:gd name="T5" fmla="*/ 0 h 31"/>
              <a:gd name="T6" fmla="*/ 57 w 62"/>
              <a:gd name="T7" fmla="*/ 31 h 31"/>
              <a:gd name="T8" fmla="*/ 0 w 62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1">
                <a:moveTo>
                  <a:pt x="0" y="31"/>
                </a:moveTo>
                <a:lnTo>
                  <a:pt x="8" y="0"/>
                </a:lnTo>
                <a:lnTo>
                  <a:pt x="62" y="0"/>
                </a:lnTo>
                <a:lnTo>
                  <a:pt x="57" y="31"/>
                </a:lnTo>
                <a:lnTo>
                  <a:pt x="0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49"/>
          <p:cNvSpPr/>
          <p:nvPr/>
        </p:nvSpPr>
        <p:spPr bwMode="auto">
          <a:xfrm>
            <a:off x="5346705" y="6113483"/>
            <a:ext cx="93663" cy="49213"/>
          </a:xfrm>
          <a:custGeom>
            <a:avLst/>
            <a:gdLst>
              <a:gd name="T0" fmla="*/ 0 w 59"/>
              <a:gd name="T1" fmla="*/ 31 h 31"/>
              <a:gd name="T2" fmla="*/ 3 w 59"/>
              <a:gd name="T3" fmla="*/ 0 h 31"/>
              <a:gd name="T4" fmla="*/ 59 w 59"/>
              <a:gd name="T5" fmla="*/ 0 h 31"/>
              <a:gd name="T6" fmla="*/ 57 w 59"/>
              <a:gd name="T7" fmla="*/ 31 h 31"/>
              <a:gd name="T8" fmla="*/ 0 w 59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31">
                <a:moveTo>
                  <a:pt x="0" y="31"/>
                </a:moveTo>
                <a:lnTo>
                  <a:pt x="3" y="0"/>
                </a:lnTo>
                <a:lnTo>
                  <a:pt x="59" y="0"/>
                </a:lnTo>
                <a:lnTo>
                  <a:pt x="57" y="31"/>
                </a:lnTo>
                <a:lnTo>
                  <a:pt x="0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50"/>
          <p:cNvSpPr/>
          <p:nvPr/>
        </p:nvSpPr>
        <p:spPr bwMode="auto">
          <a:xfrm>
            <a:off x="5467355" y="6113483"/>
            <a:ext cx="88900" cy="49213"/>
          </a:xfrm>
          <a:custGeom>
            <a:avLst/>
            <a:gdLst>
              <a:gd name="T0" fmla="*/ 0 w 56"/>
              <a:gd name="T1" fmla="*/ 31 h 31"/>
              <a:gd name="T2" fmla="*/ 2 w 56"/>
              <a:gd name="T3" fmla="*/ 0 h 31"/>
              <a:gd name="T4" fmla="*/ 56 w 56"/>
              <a:gd name="T5" fmla="*/ 0 h 31"/>
              <a:gd name="T6" fmla="*/ 56 w 56"/>
              <a:gd name="T7" fmla="*/ 31 h 31"/>
              <a:gd name="T8" fmla="*/ 0 w 56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31">
                <a:moveTo>
                  <a:pt x="0" y="31"/>
                </a:moveTo>
                <a:lnTo>
                  <a:pt x="2" y="0"/>
                </a:lnTo>
                <a:lnTo>
                  <a:pt x="56" y="0"/>
                </a:lnTo>
                <a:lnTo>
                  <a:pt x="56" y="31"/>
                </a:lnTo>
                <a:lnTo>
                  <a:pt x="0" y="31"/>
                </a:lnTo>
                <a:close/>
              </a:path>
            </a:pathLst>
          </a:custGeom>
          <a:solidFill>
            <a:srgbClr val="F8C9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63"/>
          <p:cNvSpPr>
            <a:spLocks noEditPoints="1"/>
          </p:cNvSpPr>
          <p:nvPr/>
        </p:nvSpPr>
        <p:spPr bwMode="auto">
          <a:xfrm>
            <a:off x="2368553" y="1960570"/>
            <a:ext cx="750888" cy="1566867"/>
          </a:xfrm>
          <a:custGeom>
            <a:avLst/>
            <a:gdLst>
              <a:gd name="T0" fmla="*/ 0 w 279"/>
              <a:gd name="T1" fmla="*/ 581 h 581"/>
              <a:gd name="T2" fmla="*/ 279 w 279"/>
              <a:gd name="T3" fmla="*/ 24 h 581"/>
              <a:gd name="T4" fmla="*/ 279 w 279"/>
              <a:gd name="T5" fmla="*/ 23 h 581"/>
              <a:gd name="T6" fmla="*/ 279 w 279"/>
              <a:gd name="T7" fmla="*/ 23 h 581"/>
              <a:gd name="T8" fmla="*/ 279 w 279"/>
              <a:gd name="T9" fmla="*/ 22 h 581"/>
              <a:gd name="T10" fmla="*/ 279 w 279"/>
              <a:gd name="T11" fmla="*/ 22 h 581"/>
              <a:gd name="T12" fmla="*/ 279 w 279"/>
              <a:gd name="T13" fmla="*/ 21 h 581"/>
              <a:gd name="T14" fmla="*/ 279 w 279"/>
              <a:gd name="T15" fmla="*/ 21 h 581"/>
              <a:gd name="T16" fmla="*/ 279 w 279"/>
              <a:gd name="T17" fmla="*/ 20 h 581"/>
              <a:gd name="T18" fmla="*/ 279 w 279"/>
              <a:gd name="T19" fmla="*/ 20 h 581"/>
              <a:gd name="T20" fmla="*/ 279 w 279"/>
              <a:gd name="T21" fmla="*/ 19 h 581"/>
              <a:gd name="T22" fmla="*/ 279 w 279"/>
              <a:gd name="T23" fmla="*/ 19 h 581"/>
              <a:gd name="T24" fmla="*/ 279 w 279"/>
              <a:gd name="T25" fmla="*/ 18 h 581"/>
              <a:gd name="T26" fmla="*/ 279 w 279"/>
              <a:gd name="T27" fmla="*/ 18 h 581"/>
              <a:gd name="T28" fmla="*/ 279 w 279"/>
              <a:gd name="T29" fmla="*/ 17 h 581"/>
              <a:gd name="T30" fmla="*/ 279 w 279"/>
              <a:gd name="T31" fmla="*/ 17 h 581"/>
              <a:gd name="T32" fmla="*/ 279 w 279"/>
              <a:gd name="T33" fmla="*/ 16 h 581"/>
              <a:gd name="T34" fmla="*/ 279 w 279"/>
              <a:gd name="T35" fmla="*/ 16 h 581"/>
              <a:gd name="T36" fmla="*/ 279 w 279"/>
              <a:gd name="T37" fmla="*/ 15 h 581"/>
              <a:gd name="T38" fmla="*/ 279 w 279"/>
              <a:gd name="T39" fmla="*/ 15 h 581"/>
              <a:gd name="T40" fmla="*/ 279 w 279"/>
              <a:gd name="T41" fmla="*/ 15 h 581"/>
              <a:gd name="T42" fmla="*/ 279 w 279"/>
              <a:gd name="T43" fmla="*/ 14 h 581"/>
              <a:gd name="T44" fmla="*/ 279 w 279"/>
              <a:gd name="T45" fmla="*/ 14 h 581"/>
              <a:gd name="T46" fmla="*/ 279 w 279"/>
              <a:gd name="T47" fmla="*/ 13 h 581"/>
              <a:gd name="T48" fmla="*/ 279 w 279"/>
              <a:gd name="T49" fmla="*/ 13 h 581"/>
              <a:gd name="T50" fmla="*/ 279 w 279"/>
              <a:gd name="T51" fmla="*/ 12 h 581"/>
              <a:gd name="T52" fmla="*/ 279 w 279"/>
              <a:gd name="T53" fmla="*/ 12 h 581"/>
              <a:gd name="T54" fmla="*/ 279 w 279"/>
              <a:gd name="T55" fmla="*/ 11 h 581"/>
              <a:gd name="T56" fmla="*/ 279 w 279"/>
              <a:gd name="T57" fmla="*/ 11 h 581"/>
              <a:gd name="T58" fmla="*/ 279 w 279"/>
              <a:gd name="T59" fmla="*/ 10 h 581"/>
              <a:gd name="T60" fmla="*/ 279 w 279"/>
              <a:gd name="T61" fmla="*/ 10 h 581"/>
              <a:gd name="T62" fmla="*/ 279 w 279"/>
              <a:gd name="T63" fmla="*/ 10 h 581"/>
              <a:gd name="T64" fmla="*/ 279 w 279"/>
              <a:gd name="T65" fmla="*/ 9 h 581"/>
              <a:gd name="T66" fmla="*/ 279 w 279"/>
              <a:gd name="T67" fmla="*/ 9 h 581"/>
              <a:gd name="T68" fmla="*/ 279 w 279"/>
              <a:gd name="T69" fmla="*/ 8 h 581"/>
              <a:gd name="T70" fmla="*/ 279 w 279"/>
              <a:gd name="T71" fmla="*/ 8 h 581"/>
              <a:gd name="T72" fmla="*/ 279 w 279"/>
              <a:gd name="T73" fmla="*/ 7 h 581"/>
              <a:gd name="T74" fmla="*/ 279 w 279"/>
              <a:gd name="T75" fmla="*/ 7 h 581"/>
              <a:gd name="T76" fmla="*/ 279 w 279"/>
              <a:gd name="T77" fmla="*/ 6 h 581"/>
              <a:gd name="T78" fmla="*/ 279 w 279"/>
              <a:gd name="T79" fmla="*/ 6 h 581"/>
              <a:gd name="T80" fmla="*/ 279 w 279"/>
              <a:gd name="T81" fmla="*/ 5 h 581"/>
              <a:gd name="T82" fmla="*/ 279 w 279"/>
              <a:gd name="T83" fmla="*/ 5 h 581"/>
              <a:gd name="T84" fmla="*/ 279 w 279"/>
              <a:gd name="T85" fmla="*/ 5 h 581"/>
              <a:gd name="T86" fmla="*/ 279 w 279"/>
              <a:gd name="T87" fmla="*/ 4 h 581"/>
              <a:gd name="T88" fmla="*/ 279 w 279"/>
              <a:gd name="T89" fmla="*/ 4 h 581"/>
              <a:gd name="T90" fmla="*/ 279 w 279"/>
              <a:gd name="T91" fmla="*/ 3 h 581"/>
              <a:gd name="T92" fmla="*/ 279 w 279"/>
              <a:gd name="T93" fmla="*/ 3 h 581"/>
              <a:gd name="T94" fmla="*/ 279 w 279"/>
              <a:gd name="T95" fmla="*/ 2 h 581"/>
              <a:gd name="T96" fmla="*/ 278 w 279"/>
              <a:gd name="T97" fmla="*/ 1 h 581"/>
              <a:gd name="T98" fmla="*/ 278 w 279"/>
              <a:gd name="T99" fmla="*/ 1 h 581"/>
              <a:gd name="T100" fmla="*/ 278 w 279"/>
              <a:gd name="T101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9" h="581">
                <a:moveTo>
                  <a:pt x="0" y="581"/>
                </a:moveTo>
                <a:cubicBezTo>
                  <a:pt x="0" y="581"/>
                  <a:pt x="0" y="581"/>
                  <a:pt x="0" y="581"/>
                </a:cubicBezTo>
                <a:cubicBezTo>
                  <a:pt x="0" y="581"/>
                  <a:pt x="0" y="581"/>
                  <a:pt x="0" y="581"/>
                </a:cubicBezTo>
                <a:moveTo>
                  <a:pt x="279" y="23"/>
                </a:moveTo>
                <a:cubicBezTo>
                  <a:pt x="279" y="23"/>
                  <a:pt x="279" y="23"/>
                  <a:pt x="279" y="24"/>
                </a:cubicBezTo>
                <a:cubicBezTo>
                  <a:pt x="279" y="24"/>
                  <a:pt x="279" y="24"/>
                  <a:pt x="279" y="24"/>
                </a:cubicBezTo>
                <a:cubicBezTo>
                  <a:pt x="279" y="23"/>
                  <a:pt x="279" y="23"/>
                  <a:pt x="279" y="23"/>
                </a:cubicBezTo>
                <a:moveTo>
                  <a:pt x="279" y="23"/>
                </a:moveTo>
                <a:cubicBezTo>
                  <a:pt x="279" y="23"/>
                  <a:pt x="279" y="23"/>
                  <a:pt x="279" y="23"/>
                </a:cubicBezTo>
                <a:cubicBezTo>
                  <a:pt x="279" y="23"/>
                  <a:pt x="279" y="23"/>
                  <a:pt x="279" y="23"/>
                </a:cubicBezTo>
                <a:moveTo>
                  <a:pt x="279" y="22"/>
                </a:moveTo>
                <a:cubicBezTo>
                  <a:pt x="279" y="22"/>
                  <a:pt x="279" y="23"/>
                  <a:pt x="279" y="23"/>
                </a:cubicBezTo>
                <a:cubicBezTo>
                  <a:pt x="279" y="23"/>
                  <a:pt x="279" y="22"/>
                  <a:pt x="279" y="22"/>
                </a:cubicBezTo>
                <a:moveTo>
                  <a:pt x="279" y="22"/>
                </a:moveTo>
                <a:cubicBezTo>
                  <a:pt x="279" y="22"/>
                  <a:pt x="279" y="22"/>
                  <a:pt x="279" y="22"/>
                </a:cubicBezTo>
                <a:cubicBezTo>
                  <a:pt x="279" y="22"/>
                  <a:pt x="279" y="22"/>
                  <a:pt x="279" y="22"/>
                </a:cubicBezTo>
                <a:moveTo>
                  <a:pt x="279" y="21"/>
                </a:moveTo>
                <a:cubicBezTo>
                  <a:pt x="279" y="21"/>
                  <a:pt x="279" y="22"/>
                  <a:pt x="279" y="22"/>
                </a:cubicBezTo>
                <a:cubicBezTo>
                  <a:pt x="279" y="22"/>
                  <a:pt x="279" y="21"/>
                  <a:pt x="279" y="21"/>
                </a:cubicBezTo>
                <a:moveTo>
                  <a:pt x="279" y="21"/>
                </a:moveTo>
                <a:cubicBezTo>
                  <a:pt x="279" y="21"/>
                  <a:pt x="279" y="21"/>
                  <a:pt x="279" y="21"/>
                </a:cubicBezTo>
                <a:cubicBezTo>
                  <a:pt x="279" y="21"/>
                  <a:pt x="279" y="21"/>
                  <a:pt x="279" y="21"/>
                </a:cubicBezTo>
                <a:moveTo>
                  <a:pt x="279" y="20"/>
                </a:moveTo>
                <a:cubicBezTo>
                  <a:pt x="279" y="21"/>
                  <a:pt x="279" y="21"/>
                  <a:pt x="279" y="21"/>
                </a:cubicBezTo>
                <a:cubicBezTo>
                  <a:pt x="279" y="21"/>
                  <a:pt x="279" y="21"/>
                  <a:pt x="279" y="20"/>
                </a:cubicBezTo>
                <a:moveTo>
                  <a:pt x="279" y="20"/>
                </a:moveTo>
                <a:cubicBezTo>
                  <a:pt x="279" y="20"/>
                  <a:pt x="279" y="20"/>
                  <a:pt x="279" y="20"/>
                </a:cubicBezTo>
                <a:cubicBezTo>
                  <a:pt x="279" y="20"/>
                  <a:pt x="279" y="20"/>
                  <a:pt x="279" y="20"/>
                </a:cubicBezTo>
                <a:moveTo>
                  <a:pt x="279" y="20"/>
                </a:moveTo>
                <a:cubicBezTo>
                  <a:pt x="279" y="20"/>
                  <a:pt x="279" y="20"/>
                  <a:pt x="279" y="20"/>
                </a:cubicBezTo>
                <a:cubicBezTo>
                  <a:pt x="279" y="20"/>
                  <a:pt x="279" y="20"/>
                  <a:pt x="279" y="20"/>
                </a:cubicBezTo>
                <a:moveTo>
                  <a:pt x="279" y="19"/>
                </a:moveTo>
                <a:cubicBezTo>
                  <a:pt x="279" y="19"/>
                  <a:pt x="279" y="19"/>
                  <a:pt x="279" y="19"/>
                </a:cubicBezTo>
                <a:cubicBezTo>
                  <a:pt x="279" y="19"/>
                  <a:pt x="279" y="19"/>
                  <a:pt x="279" y="19"/>
                </a:cubicBezTo>
                <a:moveTo>
                  <a:pt x="279" y="18"/>
                </a:moveTo>
                <a:cubicBezTo>
                  <a:pt x="279" y="18"/>
                  <a:pt x="279" y="19"/>
                  <a:pt x="279" y="19"/>
                </a:cubicBezTo>
                <a:cubicBezTo>
                  <a:pt x="279" y="19"/>
                  <a:pt x="279" y="18"/>
                  <a:pt x="279" y="18"/>
                </a:cubicBezTo>
                <a:moveTo>
                  <a:pt x="279" y="18"/>
                </a:moveTo>
                <a:cubicBezTo>
                  <a:pt x="279" y="18"/>
                  <a:pt x="279" y="18"/>
                  <a:pt x="279" y="18"/>
                </a:cubicBezTo>
                <a:cubicBezTo>
                  <a:pt x="279" y="18"/>
                  <a:pt x="279" y="18"/>
                  <a:pt x="279" y="18"/>
                </a:cubicBezTo>
                <a:moveTo>
                  <a:pt x="279" y="17"/>
                </a:moveTo>
                <a:cubicBezTo>
                  <a:pt x="279" y="17"/>
                  <a:pt x="279" y="18"/>
                  <a:pt x="279" y="18"/>
                </a:cubicBezTo>
                <a:cubicBezTo>
                  <a:pt x="279" y="18"/>
                  <a:pt x="279" y="17"/>
                  <a:pt x="279" y="17"/>
                </a:cubicBezTo>
                <a:moveTo>
                  <a:pt x="279" y="17"/>
                </a:moveTo>
                <a:cubicBezTo>
                  <a:pt x="279" y="17"/>
                  <a:pt x="279" y="17"/>
                  <a:pt x="279" y="17"/>
                </a:cubicBezTo>
                <a:cubicBezTo>
                  <a:pt x="279" y="17"/>
                  <a:pt x="279" y="17"/>
                  <a:pt x="279" y="17"/>
                </a:cubicBezTo>
                <a:moveTo>
                  <a:pt x="279" y="16"/>
                </a:moveTo>
                <a:cubicBezTo>
                  <a:pt x="279" y="17"/>
                  <a:pt x="279" y="17"/>
                  <a:pt x="279" y="17"/>
                </a:cubicBezTo>
                <a:cubicBezTo>
                  <a:pt x="279" y="17"/>
                  <a:pt x="279" y="17"/>
                  <a:pt x="279" y="16"/>
                </a:cubicBezTo>
                <a:moveTo>
                  <a:pt x="279" y="16"/>
                </a:moveTo>
                <a:cubicBezTo>
                  <a:pt x="279" y="16"/>
                  <a:pt x="279" y="16"/>
                  <a:pt x="279" y="16"/>
                </a:cubicBezTo>
                <a:cubicBezTo>
                  <a:pt x="279" y="16"/>
                  <a:pt x="279" y="16"/>
                  <a:pt x="279" y="16"/>
                </a:cubicBezTo>
                <a:moveTo>
                  <a:pt x="279" y="16"/>
                </a:moveTo>
                <a:cubicBezTo>
                  <a:pt x="279" y="16"/>
                  <a:pt x="279" y="16"/>
                  <a:pt x="279" y="16"/>
                </a:cubicBezTo>
                <a:cubicBezTo>
                  <a:pt x="279" y="16"/>
                  <a:pt x="279" y="16"/>
                  <a:pt x="279" y="16"/>
                </a:cubicBezTo>
                <a:moveTo>
                  <a:pt x="279" y="15"/>
                </a:moveTo>
                <a:cubicBezTo>
                  <a:pt x="279" y="15"/>
                  <a:pt x="279" y="15"/>
                  <a:pt x="279" y="15"/>
                </a:cubicBezTo>
                <a:cubicBezTo>
                  <a:pt x="279" y="15"/>
                  <a:pt x="279" y="15"/>
                  <a:pt x="279" y="15"/>
                </a:cubicBezTo>
                <a:moveTo>
                  <a:pt x="279" y="15"/>
                </a:moveTo>
                <a:cubicBezTo>
                  <a:pt x="279" y="15"/>
                  <a:pt x="279" y="15"/>
                  <a:pt x="279" y="15"/>
                </a:cubicBezTo>
                <a:cubicBezTo>
                  <a:pt x="279" y="15"/>
                  <a:pt x="279" y="15"/>
                  <a:pt x="279" y="15"/>
                </a:cubicBezTo>
                <a:moveTo>
                  <a:pt x="279" y="14"/>
                </a:moveTo>
                <a:cubicBezTo>
                  <a:pt x="279" y="14"/>
                  <a:pt x="279" y="14"/>
                  <a:pt x="279" y="15"/>
                </a:cubicBezTo>
                <a:cubicBezTo>
                  <a:pt x="279" y="14"/>
                  <a:pt x="279" y="14"/>
                  <a:pt x="279" y="14"/>
                </a:cubicBezTo>
                <a:moveTo>
                  <a:pt x="279" y="14"/>
                </a:moveTo>
                <a:cubicBezTo>
                  <a:pt x="279" y="14"/>
                  <a:pt x="279" y="14"/>
                  <a:pt x="279" y="14"/>
                </a:cubicBezTo>
                <a:cubicBezTo>
                  <a:pt x="279" y="14"/>
                  <a:pt x="279" y="14"/>
                  <a:pt x="279" y="14"/>
                </a:cubicBezTo>
                <a:moveTo>
                  <a:pt x="279" y="13"/>
                </a:moveTo>
                <a:cubicBezTo>
                  <a:pt x="279" y="13"/>
                  <a:pt x="279" y="14"/>
                  <a:pt x="279" y="14"/>
                </a:cubicBezTo>
                <a:cubicBezTo>
                  <a:pt x="279" y="14"/>
                  <a:pt x="279" y="13"/>
                  <a:pt x="279" y="13"/>
                </a:cubicBezTo>
                <a:moveTo>
                  <a:pt x="279" y="13"/>
                </a:move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moveTo>
                  <a:pt x="279" y="12"/>
                </a:move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2"/>
                </a:cubicBezTo>
                <a:moveTo>
                  <a:pt x="279" y="12"/>
                </a:moveTo>
                <a:cubicBezTo>
                  <a:pt x="279" y="12"/>
                  <a:pt x="279" y="12"/>
                  <a:pt x="279" y="12"/>
                </a:cubicBezTo>
                <a:cubicBezTo>
                  <a:pt x="279" y="12"/>
                  <a:pt x="279" y="12"/>
                  <a:pt x="279" y="12"/>
                </a:cubicBezTo>
                <a:moveTo>
                  <a:pt x="279" y="11"/>
                </a:moveTo>
                <a:cubicBezTo>
                  <a:pt x="279" y="12"/>
                  <a:pt x="279" y="12"/>
                  <a:pt x="279" y="12"/>
                </a:cubicBezTo>
                <a:cubicBezTo>
                  <a:pt x="279" y="12"/>
                  <a:pt x="279" y="12"/>
                  <a:pt x="279" y="11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79" y="10"/>
                </a:moveTo>
                <a:cubicBezTo>
                  <a:pt x="279" y="10"/>
                  <a:pt x="279" y="10"/>
                  <a:pt x="279" y="10"/>
                </a:cubicBezTo>
                <a:cubicBezTo>
                  <a:pt x="279" y="10"/>
                  <a:pt x="279" y="10"/>
                  <a:pt x="279" y="10"/>
                </a:cubicBezTo>
                <a:moveTo>
                  <a:pt x="279" y="10"/>
                </a:moveTo>
                <a:cubicBezTo>
                  <a:pt x="279" y="10"/>
                  <a:pt x="279" y="10"/>
                  <a:pt x="279" y="10"/>
                </a:cubicBezTo>
                <a:cubicBezTo>
                  <a:pt x="279" y="10"/>
                  <a:pt x="279" y="10"/>
                  <a:pt x="279" y="10"/>
                </a:cubicBezTo>
                <a:moveTo>
                  <a:pt x="279" y="9"/>
                </a:moveTo>
                <a:cubicBezTo>
                  <a:pt x="279" y="9"/>
                  <a:pt x="279" y="9"/>
                  <a:pt x="279" y="10"/>
                </a:cubicBezTo>
                <a:cubicBezTo>
                  <a:pt x="279" y="9"/>
                  <a:pt x="279" y="9"/>
                  <a:pt x="279" y="9"/>
                </a:cubicBezTo>
                <a:moveTo>
                  <a:pt x="279" y="9"/>
                </a:moveTo>
                <a:cubicBezTo>
                  <a:pt x="279" y="9"/>
                  <a:pt x="279" y="9"/>
                  <a:pt x="279" y="9"/>
                </a:cubicBezTo>
                <a:cubicBezTo>
                  <a:pt x="279" y="9"/>
                  <a:pt x="279" y="9"/>
                  <a:pt x="279" y="9"/>
                </a:cubicBezTo>
                <a:moveTo>
                  <a:pt x="279" y="8"/>
                </a:moveTo>
                <a:cubicBezTo>
                  <a:pt x="279" y="8"/>
                  <a:pt x="279" y="9"/>
                  <a:pt x="279" y="9"/>
                </a:cubicBezTo>
                <a:cubicBezTo>
                  <a:pt x="279" y="9"/>
                  <a:pt x="279" y="8"/>
                  <a:pt x="279" y="8"/>
                </a:cubicBezTo>
                <a:moveTo>
                  <a:pt x="279" y="8"/>
                </a:moveTo>
                <a:cubicBezTo>
                  <a:pt x="279" y="8"/>
                  <a:pt x="279" y="8"/>
                  <a:pt x="279" y="8"/>
                </a:cubicBezTo>
                <a:cubicBezTo>
                  <a:pt x="279" y="8"/>
                  <a:pt x="279" y="8"/>
                  <a:pt x="279" y="8"/>
                </a:cubicBezTo>
                <a:moveTo>
                  <a:pt x="279" y="8"/>
                </a:moveTo>
                <a:cubicBezTo>
                  <a:pt x="279" y="8"/>
                  <a:pt x="279" y="8"/>
                  <a:pt x="279" y="8"/>
                </a:cubicBezTo>
                <a:cubicBezTo>
                  <a:pt x="279" y="8"/>
                  <a:pt x="279" y="8"/>
                  <a:pt x="279" y="8"/>
                </a:cubicBezTo>
                <a:moveTo>
                  <a:pt x="279" y="7"/>
                </a:moveTo>
                <a:cubicBezTo>
                  <a:pt x="279" y="7"/>
                  <a:pt x="279" y="7"/>
                  <a:pt x="279" y="7"/>
                </a:cubicBezTo>
                <a:cubicBezTo>
                  <a:pt x="279" y="7"/>
                  <a:pt x="279" y="7"/>
                  <a:pt x="279" y="7"/>
                </a:cubicBezTo>
                <a:moveTo>
                  <a:pt x="279" y="7"/>
                </a:moveTo>
                <a:cubicBezTo>
                  <a:pt x="279" y="7"/>
                  <a:pt x="279" y="7"/>
                  <a:pt x="279" y="7"/>
                </a:cubicBezTo>
                <a:cubicBezTo>
                  <a:pt x="279" y="7"/>
                  <a:pt x="279" y="7"/>
                  <a:pt x="279" y="7"/>
                </a:cubicBezTo>
                <a:moveTo>
                  <a:pt x="279" y="6"/>
                </a:moveTo>
                <a:cubicBezTo>
                  <a:pt x="279" y="6"/>
                  <a:pt x="279" y="6"/>
                  <a:pt x="279" y="6"/>
                </a:cubicBezTo>
                <a:cubicBezTo>
                  <a:pt x="279" y="6"/>
                  <a:pt x="279" y="6"/>
                  <a:pt x="279" y="6"/>
                </a:cubicBezTo>
                <a:moveTo>
                  <a:pt x="279" y="6"/>
                </a:moveTo>
                <a:cubicBezTo>
                  <a:pt x="279" y="6"/>
                  <a:pt x="279" y="6"/>
                  <a:pt x="279" y="6"/>
                </a:cubicBezTo>
                <a:cubicBezTo>
                  <a:pt x="279" y="6"/>
                  <a:pt x="279" y="6"/>
                  <a:pt x="279" y="6"/>
                </a:cubicBezTo>
                <a:moveTo>
                  <a:pt x="279" y="5"/>
                </a:moveTo>
                <a:cubicBezTo>
                  <a:pt x="279" y="5"/>
                  <a:pt x="279" y="5"/>
                  <a:pt x="279" y="5"/>
                </a:cubicBezTo>
                <a:cubicBezTo>
                  <a:pt x="279" y="5"/>
                  <a:pt x="279" y="5"/>
                  <a:pt x="279" y="5"/>
                </a:cubicBezTo>
                <a:moveTo>
                  <a:pt x="279" y="5"/>
                </a:moveTo>
                <a:cubicBezTo>
                  <a:pt x="279" y="5"/>
                  <a:pt x="279" y="5"/>
                  <a:pt x="279" y="5"/>
                </a:cubicBezTo>
                <a:cubicBezTo>
                  <a:pt x="279" y="5"/>
                  <a:pt x="279" y="5"/>
                  <a:pt x="279" y="5"/>
                </a:cubicBezTo>
                <a:moveTo>
                  <a:pt x="279" y="4"/>
                </a:moveTo>
                <a:cubicBezTo>
                  <a:pt x="279" y="4"/>
                  <a:pt x="279" y="5"/>
                  <a:pt x="279" y="5"/>
                </a:cubicBezTo>
                <a:cubicBezTo>
                  <a:pt x="279" y="5"/>
                  <a:pt x="279" y="4"/>
                  <a:pt x="279" y="4"/>
                </a:cubicBezTo>
                <a:moveTo>
                  <a:pt x="279" y="4"/>
                </a:moveTo>
                <a:cubicBezTo>
                  <a:pt x="279" y="4"/>
                  <a:pt x="279" y="4"/>
                  <a:pt x="279" y="4"/>
                </a:cubicBezTo>
                <a:cubicBezTo>
                  <a:pt x="279" y="4"/>
                  <a:pt x="279" y="4"/>
                  <a:pt x="279" y="4"/>
                </a:cubicBezTo>
                <a:moveTo>
                  <a:pt x="279" y="4"/>
                </a:moveTo>
                <a:cubicBezTo>
                  <a:pt x="279" y="4"/>
                  <a:pt x="279" y="4"/>
                  <a:pt x="279" y="4"/>
                </a:cubicBezTo>
                <a:cubicBezTo>
                  <a:pt x="279" y="4"/>
                  <a:pt x="279" y="4"/>
                  <a:pt x="279" y="4"/>
                </a:cubicBezTo>
                <a:moveTo>
                  <a:pt x="279" y="3"/>
                </a:moveTo>
                <a:cubicBezTo>
                  <a:pt x="279" y="3"/>
                  <a:pt x="279" y="3"/>
                  <a:pt x="279" y="3"/>
                </a:cubicBezTo>
                <a:cubicBezTo>
                  <a:pt x="279" y="3"/>
                  <a:pt x="279" y="3"/>
                  <a:pt x="279" y="3"/>
                </a:cubicBezTo>
                <a:moveTo>
                  <a:pt x="279" y="3"/>
                </a:moveTo>
                <a:cubicBezTo>
                  <a:pt x="279" y="3"/>
                  <a:pt x="279" y="3"/>
                  <a:pt x="279" y="3"/>
                </a:cubicBezTo>
                <a:cubicBezTo>
                  <a:pt x="279" y="3"/>
                  <a:pt x="279" y="3"/>
                  <a:pt x="279" y="3"/>
                </a:cubicBezTo>
                <a:moveTo>
                  <a:pt x="279" y="2"/>
                </a:moveTo>
                <a:cubicBezTo>
                  <a:pt x="279" y="2"/>
                  <a:pt x="279" y="2"/>
                  <a:pt x="279" y="2"/>
                </a:cubicBezTo>
                <a:cubicBezTo>
                  <a:pt x="279" y="2"/>
                  <a:pt x="279" y="2"/>
                  <a:pt x="279" y="2"/>
                </a:cubicBezTo>
                <a:moveTo>
                  <a:pt x="278" y="1"/>
                </a:moveTo>
                <a:cubicBezTo>
                  <a:pt x="278" y="1"/>
                  <a:pt x="278" y="1"/>
                  <a:pt x="278" y="1"/>
                </a:cubicBezTo>
                <a:cubicBezTo>
                  <a:pt x="278" y="1"/>
                  <a:pt x="278" y="1"/>
                  <a:pt x="278" y="1"/>
                </a:cubicBezTo>
                <a:moveTo>
                  <a:pt x="278" y="1"/>
                </a:moveTo>
                <a:cubicBezTo>
                  <a:pt x="278" y="1"/>
                  <a:pt x="278" y="1"/>
                  <a:pt x="278" y="1"/>
                </a:cubicBezTo>
                <a:cubicBezTo>
                  <a:pt x="278" y="1"/>
                  <a:pt x="278" y="1"/>
                  <a:pt x="278" y="1"/>
                </a:cubicBezTo>
                <a:moveTo>
                  <a:pt x="278" y="0"/>
                </a:moveTo>
                <a:cubicBezTo>
                  <a:pt x="278" y="0"/>
                  <a:pt x="278" y="0"/>
                  <a:pt x="278" y="0"/>
                </a:cubicBezTo>
                <a:cubicBezTo>
                  <a:pt x="278" y="0"/>
                  <a:pt x="278" y="0"/>
                  <a:pt x="278" y="0"/>
                </a:cubicBezTo>
              </a:path>
            </a:pathLst>
          </a:custGeom>
          <a:solidFill>
            <a:srgbClr val="F9E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77"/>
          <p:cNvSpPr>
            <a:spLocks noEditPoints="1"/>
          </p:cNvSpPr>
          <p:nvPr/>
        </p:nvSpPr>
        <p:spPr bwMode="auto">
          <a:xfrm>
            <a:off x="5478467" y="904879"/>
            <a:ext cx="614363" cy="374651"/>
          </a:xfrm>
          <a:custGeom>
            <a:avLst/>
            <a:gdLst>
              <a:gd name="T0" fmla="*/ 34 w 228"/>
              <a:gd name="T1" fmla="*/ 51 h 139"/>
              <a:gd name="T2" fmla="*/ 0 w 228"/>
              <a:gd name="T3" fmla="*/ 139 h 139"/>
              <a:gd name="T4" fmla="*/ 0 w 228"/>
              <a:gd name="T5" fmla="*/ 139 h 139"/>
              <a:gd name="T6" fmla="*/ 34 w 228"/>
              <a:gd name="T7" fmla="*/ 51 h 139"/>
              <a:gd name="T8" fmla="*/ 34 w 228"/>
              <a:gd name="T9" fmla="*/ 50 h 139"/>
              <a:gd name="T10" fmla="*/ 34 w 228"/>
              <a:gd name="T11" fmla="*/ 51 h 139"/>
              <a:gd name="T12" fmla="*/ 34 w 228"/>
              <a:gd name="T13" fmla="*/ 50 h 139"/>
              <a:gd name="T14" fmla="*/ 34 w 228"/>
              <a:gd name="T15" fmla="*/ 50 h 139"/>
              <a:gd name="T16" fmla="*/ 34 w 228"/>
              <a:gd name="T17" fmla="*/ 50 h 139"/>
              <a:gd name="T18" fmla="*/ 34 w 228"/>
              <a:gd name="T19" fmla="*/ 50 h 139"/>
              <a:gd name="T20" fmla="*/ 34 w 228"/>
              <a:gd name="T21" fmla="*/ 50 h 139"/>
              <a:gd name="T22" fmla="*/ 34 w 228"/>
              <a:gd name="T23" fmla="*/ 50 h 139"/>
              <a:gd name="T24" fmla="*/ 34 w 228"/>
              <a:gd name="T25" fmla="*/ 50 h 139"/>
              <a:gd name="T26" fmla="*/ 34 w 228"/>
              <a:gd name="T27" fmla="*/ 50 h 139"/>
              <a:gd name="T28" fmla="*/ 34 w 228"/>
              <a:gd name="T29" fmla="*/ 50 h 139"/>
              <a:gd name="T30" fmla="*/ 34 w 228"/>
              <a:gd name="T31" fmla="*/ 50 h 139"/>
              <a:gd name="T32" fmla="*/ 34 w 228"/>
              <a:gd name="T33" fmla="*/ 50 h 139"/>
              <a:gd name="T34" fmla="*/ 34 w 228"/>
              <a:gd name="T35" fmla="*/ 50 h 139"/>
              <a:gd name="T36" fmla="*/ 34 w 228"/>
              <a:gd name="T37" fmla="*/ 50 h 139"/>
              <a:gd name="T38" fmla="*/ 192 w 228"/>
              <a:gd name="T39" fmla="*/ 9 h 139"/>
              <a:gd name="T40" fmla="*/ 200 w 228"/>
              <a:gd name="T41" fmla="*/ 12 h 139"/>
              <a:gd name="T42" fmla="*/ 200 w 228"/>
              <a:gd name="T43" fmla="*/ 12 h 139"/>
              <a:gd name="T44" fmla="*/ 223 w 228"/>
              <a:gd name="T45" fmla="*/ 25 h 139"/>
              <a:gd name="T46" fmla="*/ 223 w 228"/>
              <a:gd name="T47" fmla="*/ 25 h 139"/>
              <a:gd name="T48" fmla="*/ 228 w 228"/>
              <a:gd name="T49" fmla="*/ 28 h 139"/>
              <a:gd name="T50" fmla="*/ 228 w 228"/>
              <a:gd name="T51" fmla="*/ 28 h 139"/>
              <a:gd name="T52" fmla="*/ 192 w 228"/>
              <a:gd name="T53" fmla="*/ 9 h 139"/>
              <a:gd name="T54" fmla="*/ 142 w 228"/>
              <a:gd name="T55" fmla="*/ 0 h 139"/>
              <a:gd name="T56" fmla="*/ 77 w 228"/>
              <a:gd name="T57" fmla="*/ 16 h 139"/>
              <a:gd name="T58" fmla="*/ 139 w 228"/>
              <a:gd name="T59" fmla="*/ 0 h 139"/>
              <a:gd name="T60" fmla="*/ 139 w 228"/>
              <a:gd name="T61" fmla="*/ 0 h 139"/>
              <a:gd name="T62" fmla="*/ 142 w 228"/>
              <a:gd name="T63" fmla="*/ 0 h 139"/>
              <a:gd name="T64" fmla="*/ 147 w 228"/>
              <a:gd name="T65" fmla="*/ 0 h 139"/>
              <a:gd name="T66" fmla="*/ 142 w 228"/>
              <a:gd name="T67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8" h="139">
                <a:moveTo>
                  <a:pt x="34" y="51"/>
                </a:moveTo>
                <a:cubicBezTo>
                  <a:pt x="12" y="76"/>
                  <a:pt x="1" y="107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1" y="107"/>
                  <a:pt x="12" y="76"/>
                  <a:pt x="34" y="51"/>
                </a:cubicBezTo>
                <a:moveTo>
                  <a:pt x="34" y="50"/>
                </a:moveTo>
                <a:cubicBezTo>
                  <a:pt x="34" y="50"/>
                  <a:pt x="34" y="50"/>
                  <a:pt x="34" y="51"/>
                </a:cubicBezTo>
                <a:cubicBezTo>
                  <a:pt x="34" y="50"/>
                  <a:pt x="34" y="50"/>
                  <a:pt x="34" y="50"/>
                </a:cubicBezTo>
                <a:moveTo>
                  <a:pt x="34" y="50"/>
                </a:move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moveTo>
                  <a:pt x="34" y="50"/>
                </a:move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moveTo>
                  <a:pt x="34" y="50"/>
                </a:move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moveTo>
                  <a:pt x="34" y="50"/>
                </a:move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moveTo>
                  <a:pt x="192" y="9"/>
                </a:moveTo>
                <a:cubicBezTo>
                  <a:pt x="195" y="10"/>
                  <a:pt x="197" y="11"/>
                  <a:pt x="200" y="12"/>
                </a:cubicBezTo>
                <a:cubicBezTo>
                  <a:pt x="200" y="12"/>
                  <a:pt x="200" y="12"/>
                  <a:pt x="200" y="12"/>
                </a:cubicBezTo>
                <a:cubicBezTo>
                  <a:pt x="208" y="16"/>
                  <a:pt x="216" y="20"/>
                  <a:pt x="223" y="25"/>
                </a:cubicBezTo>
                <a:cubicBezTo>
                  <a:pt x="223" y="25"/>
                  <a:pt x="223" y="25"/>
                  <a:pt x="223" y="25"/>
                </a:cubicBezTo>
                <a:cubicBezTo>
                  <a:pt x="225" y="26"/>
                  <a:pt x="226" y="27"/>
                  <a:pt x="228" y="28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17" y="20"/>
                  <a:pt x="205" y="13"/>
                  <a:pt x="192" y="9"/>
                </a:cubicBezTo>
                <a:moveTo>
                  <a:pt x="142" y="0"/>
                </a:moveTo>
                <a:cubicBezTo>
                  <a:pt x="120" y="0"/>
                  <a:pt x="97" y="5"/>
                  <a:pt x="77" y="16"/>
                </a:cubicBezTo>
                <a:cubicBezTo>
                  <a:pt x="96" y="6"/>
                  <a:pt x="118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0" y="0"/>
                  <a:pt x="141" y="0"/>
                  <a:pt x="142" y="0"/>
                </a:cubicBezTo>
                <a:cubicBezTo>
                  <a:pt x="144" y="0"/>
                  <a:pt x="146" y="0"/>
                  <a:pt x="147" y="0"/>
                </a:cubicBezTo>
                <a:cubicBezTo>
                  <a:pt x="146" y="0"/>
                  <a:pt x="144" y="0"/>
                  <a:pt x="142" y="0"/>
                </a:cubicBezTo>
              </a:path>
            </a:pathLst>
          </a:custGeom>
          <a:solidFill>
            <a:srgbClr val="6BB8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79"/>
          <p:cNvSpPr>
            <a:spLocks noEditPoints="1"/>
          </p:cNvSpPr>
          <p:nvPr/>
        </p:nvSpPr>
        <p:spPr bwMode="auto">
          <a:xfrm>
            <a:off x="4838704" y="1476381"/>
            <a:ext cx="1512888" cy="939803"/>
          </a:xfrm>
          <a:custGeom>
            <a:avLst/>
            <a:gdLst>
              <a:gd name="T0" fmla="*/ 0 w 561"/>
              <a:gd name="T1" fmla="*/ 349 h 349"/>
              <a:gd name="T2" fmla="*/ 0 w 561"/>
              <a:gd name="T3" fmla="*/ 349 h 349"/>
              <a:gd name="T4" fmla="*/ 0 w 561"/>
              <a:gd name="T5" fmla="*/ 349 h 349"/>
              <a:gd name="T6" fmla="*/ 18 w 561"/>
              <a:gd name="T7" fmla="*/ 339 h 349"/>
              <a:gd name="T8" fmla="*/ 0 w 561"/>
              <a:gd name="T9" fmla="*/ 349 h 349"/>
              <a:gd name="T10" fmla="*/ 18 w 561"/>
              <a:gd name="T11" fmla="*/ 339 h 349"/>
              <a:gd name="T12" fmla="*/ 517 w 561"/>
              <a:gd name="T13" fmla="*/ 67 h 349"/>
              <a:gd name="T14" fmla="*/ 517 w 561"/>
              <a:gd name="T15" fmla="*/ 67 h 349"/>
              <a:gd name="T16" fmla="*/ 517 w 561"/>
              <a:gd name="T17" fmla="*/ 67 h 349"/>
              <a:gd name="T18" fmla="*/ 517 w 561"/>
              <a:gd name="T19" fmla="*/ 67 h 349"/>
              <a:gd name="T20" fmla="*/ 517 w 561"/>
              <a:gd name="T21" fmla="*/ 67 h 349"/>
              <a:gd name="T22" fmla="*/ 517 w 561"/>
              <a:gd name="T23" fmla="*/ 67 h 349"/>
              <a:gd name="T24" fmla="*/ 560 w 561"/>
              <a:gd name="T25" fmla="*/ 0 h 349"/>
              <a:gd name="T26" fmla="*/ 517 w 561"/>
              <a:gd name="T27" fmla="*/ 67 h 349"/>
              <a:gd name="T28" fmla="*/ 560 w 561"/>
              <a:gd name="T29" fmla="*/ 0 h 349"/>
              <a:gd name="T30" fmla="*/ 561 w 561"/>
              <a:gd name="T31" fmla="*/ 0 h 349"/>
              <a:gd name="T32" fmla="*/ 560 w 561"/>
              <a:gd name="T33" fmla="*/ 0 h 349"/>
              <a:gd name="T34" fmla="*/ 561 w 561"/>
              <a:gd name="T35" fmla="*/ 0 h 349"/>
              <a:gd name="T36" fmla="*/ 561 w 561"/>
              <a:gd name="T37" fmla="*/ 0 h 349"/>
              <a:gd name="T38" fmla="*/ 561 w 561"/>
              <a:gd name="T39" fmla="*/ 0 h 349"/>
              <a:gd name="T40" fmla="*/ 561 w 561"/>
              <a:gd name="T41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1" h="349">
                <a:moveTo>
                  <a:pt x="0" y="349"/>
                </a:moveTo>
                <a:cubicBezTo>
                  <a:pt x="0" y="349"/>
                  <a:pt x="0" y="349"/>
                  <a:pt x="0" y="349"/>
                </a:cubicBezTo>
                <a:cubicBezTo>
                  <a:pt x="0" y="349"/>
                  <a:pt x="0" y="349"/>
                  <a:pt x="0" y="349"/>
                </a:cubicBezTo>
                <a:moveTo>
                  <a:pt x="18" y="339"/>
                </a:moveTo>
                <a:cubicBezTo>
                  <a:pt x="12" y="345"/>
                  <a:pt x="6" y="348"/>
                  <a:pt x="0" y="349"/>
                </a:cubicBezTo>
                <a:cubicBezTo>
                  <a:pt x="6" y="348"/>
                  <a:pt x="12" y="345"/>
                  <a:pt x="18" y="339"/>
                </a:cubicBezTo>
                <a:moveTo>
                  <a:pt x="517" y="67"/>
                </a:moveTo>
                <a:cubicBezTo>
                  <a:pt x="517" y="67"/>
                  <a:pt x="517" y="67"/>
                  <a:pt x="517" y="67"/>
                </a:cubicBezTo>
                <a:cubicBezTo>
                  <a:pt x="517" y="67"/>
                  <a:pt x="517" y="67"/>
                  <a:pt x="517" y="67"/>
                </a:cubicBezTo>
                <a:moveTo>
                  <a:pt x="517" y="67"/>
                </a:moveTo>
                <a:cubicBezTo>
                  <a:pt x="517" y="67"/>
                  <a:pt x="517" y="67"/>
                  <a:pt x="517" y="67"/>
                </a:cubicBezTo>
                <a:cubicBezTo>
                  <a:pt x="517" y="67"/>
                  <a:pt x="517" y="67"/>
                  <a:pt x="517" y="67"/>
                </a:cubicBezTo>
                <a:moveTo>
                  <a:pt x="560" y="0"/>
                </a:moveTo>
                <a:cubicBezTo>
                  <a:pt x="551" y="25"/>
                  <a:pt x="537" y="47"/>
                  <a:pt x="517" y="67"/>
                </a:cubicBezTo>
                <a:cubicBezTo>
                  <a:pt x="537" y="47"/>
                  <a:pt x="551" y="25"/>
                  <a:pt x="560" y="0"/>
                </a:cubicBezTo>
                <a:moveTo>
                  <a:pt x="561" y="0"/>
                </a:moveTo>
                <a:cubicBezTo>
                  <a:pt x="561" y="0"/>
                  <a:pt x="560" y="0"/>
                  <a:pt x="560" y="0"/>
                </a:cubicBezTo>
                <a:cubicBezTo>
                  <a:pt x="560" y="0"/>
                  <a:pt x="561" y="0"/>
                  <a:pt x="561" y="0"/>
                </a:cubicBezTo>
                <a:moveTo>
                  <a:pt x="561" y="0"/>
                </a:moveTo>
                <a:cubicBezTo>
                  <a:pt x="561" y="0"/>
                  <a:pt x="561" y="0"/>
                  <a:pt x="561" y="0"/>
                </a:cubicBezTo>
                <a:cubicBezTo>
                  <a:pt x="561" y="0"/>
                  <a:pt x="561" y="0"/>
                  <a:pt x="561" y="0"/>
                </a:cubicBezTo>
              </a:path>
            </a:pathLst>
          </a:custGeom>
          <a:solidFill>
            <a:srgbClr val="6BB8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Freeform 82"/>
          <p:cNvSpPr/>
          <p:nvPr/>
        </p:nvSpPr>
        <p:spPr bwMode="auto">
          <a:xfrm>
            <a:off x="5478467" y="1303343"/>
            <a:ext cx="31750" cy="139700"/>
          </a:xfrm>
          <a:custGeom>
            <a:avLst/>
            <a:gdLst>
              <a:gd name="T0" fmla="*/ 0 w 12"/>
              <a:gd name="T1" fmla="*/ 0 h 52"/>
              <a:gd name="T2" fmla="*/ 0 w 12"/>
              <a:gd name="T3" fmla="*/ 0 h 52"/>
              <a:gd name="T4" fmla="*/ 12 w 12"/>
              <a:gd name="T5" fmla="*/ 52 h 52"/>
              <a:gd name="T6" fmla="*/ 12 w 12"/>
              <a:gd name="T7" fmla="*/ 52 h 52"/>
              <a:gd name="T8" fmla="*/ 0 w 12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5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9"/>
                  <a:pt x="5" y="36"/>
                  <a:pt x="1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5" y="35"/>
                  <a:pt x="1" y="18"/>
                  <a:pt x="0" y="0"/>
                </a:cubicBezTo>
              </a:path>
            </a:pathLst>
          </a:custGeom>
          <a:solidFill>
            <a:srgbClr val="9ACA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Freeform 83"/>
          <p:cNvSpPr>
            <a:spLocks noEditPoints="1"/>
          </p:cNvSpPr>
          <p:nvPr/>
        </p:nvSpPr>
        <p:spPr bwMode="auto">
          <a:xfrm>
            <a:off x="5478467" y="904879"/>
            <a:ext cx="538163" cy="398464"/>
          </a:xfrm>
          <a:custGeom>
            <a:avLst/>
            <a:gdLst>
              <a:gd name="T0" fmla="*/ 0 w 200"/>
              <a:gd name="T1" fmla="*/ 139 h 148"/>
              <a:gd name="T2" fmla="*/ 0 w 200"/>
              <a:gd name="T3" fmla="*/ 139 h 148"/>
              <a:gd name="T4" fmla="*/ 0 w 200"/>
              <a:gd name="T5" fmla="*/ 142 h 148"/>
              <a:gd name="T6" fmla="*/ 0 w 200"/>
              <a:gd name="T7" fmla="*/ 148 h 148"/>
              <a:gd name="T8" fmla="*/ 0 w 200"/>
              <a:gd name="T9" fmla="*/ 148 h 148"/>
              <a:gd name="T10" fmla="*/ 0 w 200"/>
              <a:gd name="T11" fmla="*/ 139 h 148"/>
              <a:gd name="T12" fmla="*/ 142 w 200"/>
              <a:gd name="T13" fmla="*/ 0 h 148"/>
              <a:gd name="T14" fmla="*/ 139 w 200"/>
              <a:gd name="T15" fmla="*/ 0 h 148"/>
              <a:gd name="T16" fmla="*/ 139 w 200"/>
              <a:gd name="T17" fmla="*/ 0 h 148"/>
              <a:gd name="T18" fmla="*/ 142 w 200"/>
              <a:gd name="T19" fmla="*/ 0 h 148"/>
              <a:gd name="T20" fmla="*/ 200 w 200"/>
              <a:gd name="T21" fmla="*/ 12 h 148"/>
              <a:gd name="T22" fmla="*/ 200 w 200"/>
              <a:gd name="T23" fmla="*/ 12 h 148"/>
              <a:gd name="T24" fmla="*/ 192 w 200"/>
              <a:gd name="T25" fmla="*/ 9 h 148"/>
              <a:gd name="T26" fmla="*/ 147 w 200"/>
              <a:gd name="T27" fmla="*/ 0 h 148"/>
              <a:gd name="T28" fmla="*/ 142 w 200"/>
              <a:gd name="T2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148">
                <a:moveTo>
                  <a:pt x="0" y="139"/>
                </a:moveTo>
                <a:cubicBezTo>
                  <a:pt x="0" y="139"/>
                  <a:pt x="0" y="139"/>
                  <a:pt x="0" y="139"/>
                </a:cubicBezTo>
                <a:cubicBezTo>
                  <a:pt x="0" y="140"/>
                  <a:pt x="0" y="141"/>
                  <a:pt x="0" y="142"/>
                </a:cubicBezTo>
                <a:cubicBezTo>
                  <a:pt x="0" y="144"/>
                  <a:pt x="0" y="146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5"/>
                  <a:pt x="0" y="142"/>
                  <a:pt x="0" y="139"/>
                </a:cubicBezTo>
                <a:moveTo>
                  <a:pt x="142" y="0"/>
                </a:moveTo>
                <a:cubicBezTo>
                  <a:pt x="141" y="0"/>
                  <a:pt x="140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0" y="0"/>
                  <a:pt x="141" y="0"/>
                  <a:pt x="142" y="0"/>
                </a:cubicBezTo>
                <a:cubicBezTo>
                  <a:pt x="162" y="0"/>
                  <a:pt x="182" y="4"/>
                  <a:pt x="200" y="12"/>
                </a:cubicBezTo>
                <a:cubicBezTo>
                  <a:pt x="200" y="12"/>
                  <a:pt x="200" y="12"/>
                  <a:pt x="200" y="12"/>
                </a:cubicBezTo>
                <a:cubicBezTo>
                  <a:pt x="197" y="11"/>
                  <a:pt x="195" y="10"/>
                  <a:pt x="192" y="9"/>
                </a:cubicBezTo>
                <a:cubicBezTo>
                  <a:pt x="178" y="3"/>
                  <a:pt x="163" y="0"/>
                  <a:pt x="147" y="0"/>
                </a:cubicBezTo>
                <a:cubicBezTo>
                  <a:pt x="146" y="0"/>
                  <a:pt x="144" y="0"/>
                  <a:pt x="142" y="0"/>
                </a:cubicBezTo>
              </a:path>
            </a:pathLst>
          </a:custGeom>
          <a:solidFill>
            <a:srgbClr val="71BD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Freeform 84"/>
          <p:cNvSpPr>
            <a:spLocks noEditPoints="1"/>
          </p:cNvSpPr>
          <p:nvPr/>
        </p:nvSpPr>
        <p:spPr bwMode="auto">
          <a:xfrm>
            <a:off x="5478467" y="904879"/>
            <a:ext cx="517525" cy="398464"/>
          </a:xfrm>
          <a:custGeom>
            <a:avLst/>
            <a:gdLst>
              <a:gd name="T0" fmla="*/ 0 w 192"/>
              <a:gd name="T1" fmla="*/ 139 h 148"/>
              <a:gd name="T2" fmla="*/ 0 w 192"/>
              <a:gd name="T3" fmla="*/ 139 h 148"/>
              <a:gd name="T4" fmla="*/ 0 w 192"/>
              <a:gd name="T5" fmla="*/ 142 h 148"/>
              <a:gd name="T6" fmla="*/ 0 w 192"/>
              <a:gd name="T7" fmla="*/ 148 h 148"/>
              <a:gd name="T8" fmla="*/ 0 w 192"/>
              <a:gd name="T9" fmla="*/ 148 h 148"/>
              <a:gd name="T10" fmla="*/ 0 w 192"/>
              <a:gd name="T11" fmla="*/ 142 h 148"/>
              <a:gd name="T12" fmla="*/ 0 w 192"/>
              <a:gd name="T13" fmla="*/ 139 h 148"/>
              <a:gd name="T14" fmla="*/ 147 w 192"/>
              <a:gd name="T15" fmla="*/ 0 h 148"/>
              <a:gd name="T16" fmla="*/ 192 w 192"/>
              <a:gd name="T17" fmla="*/ 9 h 148"/>
              <a:gd name="T18" fmla="*/ 147 w 192"/>
              <a:gd name="T1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2" h="148">
                <a:moveTo>
                  <a:pt x="0" y="139"/>
                </a:moveTo>
                <a:cubicBezTo>
                  <a:pt x="0" y="139"/>
                  <a:pt x="0" y="139"/>
                  <a:pt x="0" y="139"/>
                </a:cubicBezTo>
                <a:cubicBezTo>
                  <a:pt x="0" y="140"/>
                  <a:pt x="0" y="141"/>
                  <a:pt x="0" y="142"/>
                </a:cubicBezTo>
                <a:cubicBezTo>
                  <a:pt x="0" y="144"/>
                  <a:pt x="0" y="146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6"/>
                  <a:pt x="0" y="144"/>
                  <a:pt x="0" y="142"/>
                </a:cubicBezTo>
                <a:cubicBezTo>
                  <a:pt x="0" y="141"/>
                  <a:pt x="0" y="140"/>
                  <a:pt x="0" y="139"/>
                </a:cubicBezTo>
                <a:moveTo>
                  <a:pt x="147" y="0"/>
                </a:moveTo>
                <a:cubicBezTo>
                  <a:pt x="163" y="0"/>
                  <a:pt x="178" y="3"/>
                  <a:pt x="192" y="9"/>
                </a:cubicBezTo>
                <a:cubicBezTo>
                  <a:pt x="178" y="4"/>
                  <a:pt x="163" y="0"/>
                  <a:pt x="147" y="0"/>
                </a:cubicBezTo>
              </a:path>
            </a:pathLst>
          </a:custGeom>
          <a:solidFill>
            <a:srgbClr val="3AB1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87"/>
          <p:cNvSpPr/>
          <p:nvPr/>
        </p:nvSpPr>
        <p:spPr bwMode="auto">
          <a:xfrm>
            <a:off x="6080130" y="971554"/>
            <a:ext cx="12700" cy="11113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5 w 5"/>
              <a:gd name="T5" fmla="*/ 4 h 4"/>
              <a:gd name="T6" fmla="*/ 5 w 5"/>
              <a:gd name="T7" fmla="*/ 3 h 4"/>
              <a:gd name="T8" fmla="*/ 0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2" y="1"/>
                  <a:pt x="4" y="2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3" y="2"/>
                  <a:pt x="2" y="1"/>
                  <a:pt x="0" y="0"/>
                </a:cubicBezTo>
              </a:path>
            </a:pathLst>
          </a:custGeom>
          <a:solidFill>
            <a:srgbClr val="71BD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89"/>
          <p:cNvSpPr/>
          <p:nvPr/>
        </p:nvSpPr>
        <p:spPr bwMode="auto">
          <a:xfrm>
            <a:off x="6499230" y="1581156"/>
            <a:ext cx="71438" cy="88900"/>
          </a:xfrm>
          <a:custGeom>
            <a:avLst/>
            <a:gdLst>
              <a:gd name="T0" fmla="*/ 16 w 26"/>
              <a:gd name="T1" fmla="*/ 33 h 33"/>
              <a:gd name="T2" fmla="*/ 0 w 26"/>
              <a:gd name="T3" fmla="*/ 8 h 33"/>
              <a:gd name="T4" fmla="*/ 8 w 26"/>
              <a:gd name="T5" fmla="*/ 0 h 33"/>
              <a:gd name="T6" fmla="*/ 26 w 26"/>
              <a:gd name="T7" fmla="*/ 28 h 33"/>
              <a:gd name="T8" fmla="*/ 16 w 26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3">
                <a:moveTo>
                  <a:pt x="16" y="33"/>
                </a:moveTo>
                <a:cubicBezTo>
                  <a:pt x="12" y="23"/>
                  <a:pt x="7" y="15"/>
                  <a:pt x="0" y="8"/>
                </a:cubicBezTo>
                <a:cubicBezTo>
                  <a:pt x="8" y="0"/>
                  <a:pt x="8" y="0"/>
                  <a:pt x="8" y="0"/>
                </a:cubicBezTo>
                <a:cubicBezTo>
                  <a:pt x="15" y="8"/>
                  <a:pt x="21" y="18"/>
                  <a:pt x="26" y="28"/>
                </a:cubicBezTo>
                <a:lnTo>
                  <a:pt x="16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90"/>
          <p:cNvSpPr>
            <a:spLocks noEditPoints="1"/>
          </p:cNvSpPr>
          <p:nvPr/>
        </p:nvSpPr>
        <p:spPr bwMode="auto">
          <a:xfrm>
            <a:off x="6240468" y="1689107"/>
            <a:ext cx="365125" cy="981078"/>
          </a:xfrm>
          <a:custGeom>
            <a:avLst/>
            <a:gdLst>
              <a:gd name="T0" fmla="*/ 8 w 135"/>
              <a:gd name="T1" fmla="*/ 364 h 364"/>
              <a:gd name="T2" fmla="*/ 0 w 135"/>
              <a:gd name="T3" fmla="*/ 358 h 364"/>
              <a:gd name="T4" fmla="*/ 40 w 135"/>
              <a:gd name="T5" fmla="*/ 303 h 364"/>
              <a:gd name="T6" fmla="*/ 49 w 135"/>
              <a:gd name="T7" fmla="*/ 308 h 364"/>
              <a:gd name="T8" fmla="*/ 8 w 135"/>
              <a:gd name="T9" fmla="*/ 364 h 364"/>
              <a:gd name="T10" fmla="*/ 56 w 135"/>
              <a:gd name="T11" fmla="*/ 299 h 364"/>
              <a:gd name="T12" fmla="*/ 47 w 135"/>
              <a:gd name="T13" fmla="*/ 293 h 364"/>
              <a:gd name="T14" fmla="*/ 80 w 135"/>
              <a:gd name="T15" fmla="*/ 233 h 364"/>
              <a:gd name="T16" fmla="*/ 89 w 135"/>
              <a:gd name="T17" fmla="*/ 238 h 364"/>
              <a:gd name="T18" fmla="*/ 56 w 135"/>
              <a:gd name="T19" fmla="*/ 299 h 364"/>
              <a:gd name="T20" fmla="*/ 94 w 135"/>
              <a:gd name="T21" fmla="*/ 227 h 364"/>
              <a:gd name="T22" fmla="*/ 84 w 135"/>
              <a:gd name="T23" fmla="*/ 223 h 364"/>
              <a:gd name="T24" fmla="*/ 108 w 135"/>
              <a:gd name="T25" fmla="*/ 159 h 364"/>
              <a:gd name="T26" fmla="*/ 118 w 135"/>
              <a:gd name="T27" fmla="*/ 162 h 364"/>
              <a:gd name="T28" fmla="*/ 94 w 135"/>
              <a:gd name="T29" fmla="*/ 227 h 364"/>
              <a:gd name="T30" fmla="*/ 122 w 135"/>
              <a:gd name="T31" fmla="*/ 150 h 364"/>
              <a:gd name="T32" fmla="*/ 111 w 135"/>
              <a:gd name="T33" fmla="*/ 148 h 364"/>
              <a:gd name="T34" fmla="*/ 124 w 135"/>
              <a:gd name="T35" fmla="*/ 81 h 364"/>
              <a:gd name="T36" fmla="*/ 134 w 135"/>
              <a:gd name="T37" fmla="*/ 81 h 364"/>
              <a:gd name="T38" fmla="*/ 122 w 135"/>
              <a:gd name="T39" fmla="*/ 150 h 364"/>
              <a:gd name="T40" fmla="*/ 135 w 135"/>
              <a:gd name="T41" fmla="*/ 70 h 364"/>
              <a:gd name="T42" fmla="*/ 124 w 135"/>
              <a:gd name="T43" fmla="*/ 69 h 364"/>
              <a:gd name="T44" fmla="*/ 124 w 135"/>
              <a:gd name="T45" fmla="*/ 59 h 364"/>
              <a:gd name="T46" fmla="*/ 116 w 135"/>
              <a:gd name="T47" fmla="*/ 3 h 364"/>
              <a:gd name="T48" fmla="*/ 126 w 135"/>
              <a:gd name="T49" fmla="*/ 0 h 364"/>
              <a:gd name="T50" fmla="*/ 135 w 135"/>
              <a:gd name="T51" fmla="*/ 59 h 364"/>
              <a:gd name="T52" fmla="*/ 135 w 135"/>
              <a:gd name="T53" fmla="*/ 7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5" h="364">
                <a:moveTo>
                  <a:pt x="8" y="364"/>
                </a:moveTo>
                <a:cubicBezTo>
                  <a:pt x="0" y="358"/>
                  <a:pt x="0" y="358"/>
                  <a:pt x="0" y="358"/>
                </a:cubicBezTo>
                <a:cubicBezTo>
                  <a:pt x="14" y="340"/>
                  <a:pt x="28" y="322"/>
                  <a:pt x="40" y="303"/>
                </a:cubicBezTo>
                <a:cubicBezTo>
                  <a:pt x="49" y="308"/>
                  <a:pt x="49" y="308"/>
                  <a:pt x="49" y="308"/>
                </a:cubicBezTo>
                <a:cubicBezTo>
                  <a:pt x="36" y="328"/>
                  <a:pt x="22" y="347"/>
                  <a:pt x="8" y="364"/>
                </a:cubicBezTo>
                <a:close/>
                <a:moveTo>
                  <a:pt x="56" y="299"/>
                </a:moveTo>
                <a:cubicBezTo>
                  <a:pt x="47" y="293"/>
                  <a:pt x="47" y="293"/>
                  <a:pt x="47" y="293"/>
                </a:cubicBezTo>
                <a:cubicBezTo>
                  <a:pt x="59" y="274"/>
                  <a:pt x="70" y="253"/>
                  <a:pt x="80" y="233"/>
                </a:cubicBezTo>
                <a:cubicBezTo>
                  <a:pt x="89" y="238"/>
                  <a:pt x="89" y="238"/>
                  <a:pt x="89" y="238"/>
                </a:cubicBezTo>
                <a:cubicBezTo>
                  <a:pt x="79" y="258"/>
                  <a:pt x="68" y="279"/>
                  <a:pt x="56" y="299"/>
                </a:cubicBezTo>
                <a:close/>
                <a:moveTo>
                  <a:pt x="94" y="227"/>
                </a:moveTo>
                <a:cubicBezTo>
                  <a:pt x="84" y="223"/>
                  <a:pt x="84" y="223"/>
                  <a:pt x="84" y="223"/>
                </a:cubicBezTo>
                <a:cubicBezTo>
                  <a:pt x="94" y="201"/>
                  <a:pt x="102" y="180"/>
                  <a:pt x="108" y="159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112" y="183"/>
                  <a:pt x="104" y="205"/>
                  <a:pt x="94" y="227"/>
                </a:cubicBezTo>
                <a:close/>
                <a:moveTo>
                  <a:pt x="122" y="150"/>
                </a:moveTo>
                <a:cubicBezTo>
                  <a:pt x="111" y="148"/>
                  <a:pt x="111" y="148"/>
                  <a:pt x="111" y="148"/>
                </a:cubicBezTo>
                <a:cubicBezTo>
                  <a:pt x="118" y="124"/>
                  <a:pt x="122" y="102"/>
                  <a:pt x="124" y="81"/>
                </a:cubicBezTo>
                <a:cubicBezTo>
                  <a:pt x="134" y="81"/>
                  <a:pt x="134" y="81"/>
                  <a:pt x="134" y="81"/>
                </a:cubicBezTo>
                <a:cubicBezTo>
                  <a:pt x="132" y="103"/>
                  <a:pt x="128" y="126"/>
                  <a:pt x="122" y="150"/>
                </a:cubicBezTo>
                <a:close/>
                <a:moveTo>
                  <a:pt x="135" y="70"/>
                </a:moveTo>
                <a:cubicBezTo>
                  <a:pt x="124" y="69"/>
                  <a:pt x="124" y="69"/>
                  <a:pt x="124" y="69"/>
                </a:cubicBezTo>
                <a:cubicBezTo>
                  <a:pt x="124" y="66"/>
                  <a:pt x="124" y="62"/>
                  <a:pt x="124" y="59"/>
                </a:cubicBezTo>
                <a:cubicBezTo>
                  <a:pt x="124" y="38"/>
                  <a:pt x="122" y="19"/>
                  <a:pt x="116" y="3"/>
                </a:cubicBezTo>
                <a:cubicBezTo>
                  <a:pt x="126" y="0"/>
                  <a:pt x="126" y="0"/>
                  <a:pt x="126" y="0"/>
                </a:cubicBezTo>
                <a:cubicBezTo>
                  <a:pt x="132" y="17"/>
                  <a:pt x="135" y="37"/>
                  <a:pt x="135" y="59"/>
                </a:cubicBezTo>
                <a:cubicBezTo>
                  <a:pt x="135" y="63"/>
                  <a:pt x="135" y="66"/>
                  <a:pt x="135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91"/>
          <p:cNvSpPr/>
          <p:nvPr/>
        </p:nvSpPr>
        <p:spPr bwMode="auto">
          <a:xfrm>
            <a:off x="6162680" y="2674947"/>
            <a:ext cx="77788" cy="84138"/>
          </a:xfrm>
          <a:custGeom>
            <a:avLst/>
            <a:gdLst>
              <a:gd name="T0" fmla="*/ 7 w 29"/>
              <a:gd name="T1" fmla="*/ 31 h 31"/>
              <a:gd name="T2" fmla="*/ 0 w 29"/>
              <a:gd name="T3" fmla="*/ 23 h 31"/>
              <a:gd name="T4" fmla="*/ 21 w 29"/>
              <a:gd name="T5" fmla="*/ 0 h 31"/>
              <a:gd name="T6" fmla="*/ 29 w 29"/>
              <a:gd name="T7" fmla="*/ 7 h 31"/>
              <a:gd name="T8" fmla="*/ 7 w 29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1">
                <a:moveTo>
                  <a:pt x="7" y="31"/>
                </a:moveTo>
                <a:cubicBezTo>
                  <a:pt x="0" y="23"/>
                  <a:pt x="0" y="23"/>
                  <a:pt x="0" y="23"/>
                </a:cubicBezTo>
                <a:cubicBezTo>
                  <a:pt x="7" y="16"/>
                  <a:pt x="14" y="8"/>
                  <a:pt x="21" y="0"/>
                </a:cubicBezTo>
                <a:cubicBezTo>
                  <a:pt x="29" y="7"/>
                  <a:pt x="29" y="7"/>
                  <a:pt x="29" y="7"/>
                </a:cubicBezTo>
                <a:cubicBezTo>
                  <a:pt x="22" y="15"/>
                  <a:pt x="15" y="23"/>
                  <a:pt x="7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92"/>
          <p:cNvSpPr>
            <a:spLocks noEditPoints="1"/>
          </p:cNvSpPr>
          <p:nvPr/>
        </p:nvSpPr>
        <p:spPr bwMode="auto">
          <a:xfrm>
            <a:off x="4241804" y="3876688"/>
            <a:ext cx="923926" cy="1243016"/>
          </a:xfrm>
          <a:custGeom>
            <a:avLst/>
            <a:gdLst>
              <a:gd name="T0" fmla="*/ 73 w 343"/>
              <a:gd name="T1" fmla="*/ 449 h 461"/>
              <a:gd name="T2" fmla="*/ 136 w 343"/>
              <a:gd name="T3" fmla="*/ 451 h 461"/>
              <a:gd name="T4" fmla="*/ 137 w 343"/>
              <a:gd name="T5" fmla="*/ 461 h 461"/>
              <a:gd name="T6" fmla="*/ 63 w 343"/>
              <a:gd name="T7" fmla="*/ 444 h 461"/>
              <a:gd name="T8" fmla="*/ 27 w 343"/>
              <a:gd name="T9" fmla="*/ 392 h 461"/>
              <a:gd name="T10" fmla="*/ 63 w 343"/>
              <a:gd name="T11" fmla="*/ 444 h 461"/>
              <a:gd name="T12" fmla="*/ 0 w 343"/>
              <a:gd name="T13" fmla="*/ 323 h 461"/>
              <a:gd name="T14" fmla="*/ 23 w 343"/>
              <a:gd name="T15" fmla="*/ 383 h 461"/>
              <a:gd name="T16" fmla="*/ 11 w 343"/>
              <a:gd name="T17" fmla="*/ 313 h 461"/>
              <a:gd name="T18" fmla="*/ 12 w 343"/>
              <a:gd name="T19" fmla="*/ 248 h 461"/>
              <a:gd name="T20" fmla="*/ 11 w 343"/>
              <a:gd name="T21" fmla="*/ 313 h 461"/>
              <a:gd name="T22" fmla="*/ 116 w 343"/>
              <a:gd name="T23" fmla="*/ 251 h 461"/>
              <a:gd name="T24" fmla="*/ 118 w 343"/>
              <a:gd name="T25" fmla="*/ 239 h 461"/>
              <a:gd name="T26" fmla="*/ 146 w 343"/>
              <a:gd name="T27" fmla="*/ 252 h 461"/>
              <a:gd name="T28" fmla="*/ 174 w 343"/>
              <a:gd name="T29" fmla="*/ 255 h 461"/>
              <a:gd name="T30" fmla="*/ 184 w 343"/>
              <a:gd name="T31" fmla="*/ 248 h 461"/>
              <a:gd name="T32" fmla="*/ 194 w 343"/>
              <a:gd name="T33" fmla="*/ 210 h 461"/>
              <a:gd name="T34" fmla="*/ 196 w 343"/>
              <a:gd name="T35" fmla="*/ 185 h 461"/>
              <a:gd name="T36" fmla="*/ 184 w 343"/>
              <a:gd name="T37" fmla="*/ 248 h 461"/>
              <a:gd name="T38" fmla="*/ 16 w 343"/>
              <a:gd name="T39" fmla="*/ 238 h 461"/>
              <a:gd name="T40" fmla="*/ 58 w 343"/>
              <a:gd name="T41" fmla="*/ 190 h 461"/>
              <a:gd name="T42" fmla="*/ 104 w 343"/>
              <a:gd name="T43" fmla="*/ 234 h 461"/>
              <a:gd name="T44" fmla="*/ 111 w 343"/>
              <a:gd name="T45" fmla="*/ 169 h 461"/>
              <a:gd name="T46" fmla="*/ 111 w 343"/>
              <a:gd name="T47" fmla="*/ 214 h 461"/>
              <a:gd name="T48" fmla="*/ 104 w 343"/>
              <a:gd name="T49" fmla="*/ 234 h 461"/>
              <a:gd name="T50" fmla="*/ 160 w 343"/>
              <a:gd name="T51" fmla="*/ 169 h 461"/>
              <a:gd name="T52" fmla="*/ 128 w 343"/>
              <a:gd name="T53" fmla="*/ 156 h 461"/>
              <a:gd name="T54" fmla="*/ 116 w 343"/>
              <a:gd name="T55" fmla="*/ 159 h 461"/>
              <a:gd name="T56" fmla="*/ 58 w 343"/>
              <a:gd name="T57" fmla="*/ 175 h 461"/>
              <a:gd name="T58" fmla="*/ 118 w 343"/>
              <a:gd name="T59" fmla="*/ 153 h 461"/>
              <a:gd name="T60" fmla="*/ 158 w 343"/>
              <a:gd name="T61" fmla="*/ 111 h 461"/>
              <a:gd name="T62" fmla="*/ 165 w 343"/>
              <a:gd name="T63" fmla="*/ 160 h 461"/>
              <a:gd name="T64" fmla="*/ 182 w 343"/>
              <a:gd name="T65" fmla="*/ 184 h 461"/>
              <a:gd name="T66" fmla="*/ 156 w 343"/>
              <a:gd name="T67" fmla="*/ 96 h 461"/>
              <a:gd name="T68" fmla="*/ 210 w 343"/>
              <a:gd name="T69" fmla="*/ 60 h 461"/>
              <a:gd name="T70" fmla="*/ 218 w 343"/>
              <a:gd name="T71" fmla="*/ 54 h 461"/>
              <a:gd name="T72" fmla="*/ 269 w 343"/>
              <a:gd name="T73" fmla="*/ 14 h 461"/>
              <a:gd name="T74" fmla="*/ 218 w 343"/>
              <a:gd name="T75" fmla="*/ 54 h 461"/>
              <a:gd name="T76" fmla="*/ 279 w 343"/>
              <a:gd name="T77" fmla="*/ 11 h 461"/>
              <a:gd name="T78" fmla="*/ 343 w 343"/>
              <a:gd name="T79" fmla="*/ 1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43" h="461">
                <a:moveTo>
                  <a:pt x="136" y="461"/>
                </a:moveTo>
                <a:cubicBezTo>
                  <a:pt x="113" y="461"/>
                  <a:pt x="91" y="457"/>
                  <a:pt x="73" y="449"/>
                </a:cubicBezTo>
                <a:cubicBezTo>
                  <a:pt x="78" y="439"/>
                  <a:pt x="78" y="439"/>
                  <a:pt x="78" y="439"/>
                </a:cubicBezTo>
                <a:cubicBezTo>
                  <a:pt x="94" y="447"/>
                  <a:pt x="114" y="451"/>
                  <a:pt x="136" y="451"/>
                </a:cubicBezTo>
                <a:cubicBezTo>
                  <a:pt x="137" y="451"/>
                  <a:pt x="137" y="451"/>
                  <a:pt x="137" y="451"/>
                </a:cubicBezTo>
                <a:cubicBezTo>
                  <a:pt x="137" y="461"/>
                  <a:pt x="137" y="461"/>
                  <a:pt x="137" y="461"/>
                </a:cubicBezTo>
                <a:lnTo>
                  <a:pt x="136" y="461"/>
                </a:lnTo>
                <a:close/>
                <a:moveTo>
                  <a:pt x="63" y="444"/>
                </a:moveTo>
                <a:cubicBezTo>
                  <a:pt x="44" y="433"/>
                  <a:pt x="29" y="417"/>
                  <a:pt x="18" y="397"/>
                </a:cubicBezTo>
                <a:cubicBezTo>
                  <a:pt x="27" y="392"/>
                  <a:pt x="27" y="392"/>
                  <a:pt x="27" y="392"/>
                </a:cubicBezTo>
                <a:cubicBezTo>
                  <a:pt x="37" y="410"/>
                  <a:pt x="51" y="425"/>
                  <a:pt x="69" y="435"/>
                </a:cubicBezTo>
                <a:lnTo>
                  <a:pt x="63" y="444"/>
                </a:lnTo>
                <a:close/>
                <a:moveTo>
                  <a:pt x="13" y="387"/>
                </a:moveTo>
                <a:cubicBezTo>
                  <a:pt x="5" y="368"/>
                  <a:pt x="1" y="346"/>
                  <a:pt x="0" y="323"/>
                </a:cubicBezTo>
                <a:cubicBezTo>
                  <a:pt x="11" y="323"/>
                  <a:pt x="11" y="323"/>
                  <a:pt x="11" y="323"/>
                </a:cubicBezTo>
                <a:cubicBezTo>
                  <a:pt x="11" y="345"/>
                  <a:pt x="15" y="365"/>
                  <a:pt x="23" y="383"/>
                </a:cubicBezTo>
                <a:lnTo>
                  <a:pt x="13" y="387"/>
                </a:lnTo>
                <a:close/>
                <a:moveTo>
                  <a:pt x="11" y="313"/>
                </a:moveTo>
                <a:cubicBezTo>
                  <a:pt x="0" y="312"/>
                  <a:pt x="0" y="312"/>
                  <a:pt x="0" y="312"/>
                </a:cubicBezTo>
                <a:cubicBezTo>
                  <a:pt x="1" y="291"/>
                  <a:pt x="5" y="269"/>
                  <a:pt x="12" y="24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16" y="271"/>
                  <a:pt x="12" y="292"/>
                  <a:pt x="11" y="313"/>
                </a:cubicBezTo>
                <a:close/>
                <a:moveTo>
                  <a:pt x="146" y="262"/>
                </a:moveTo>
                <a:cubicBezTo>
                  <a:pt x="135" y="262"/>
                  <a:pt x="124" y="258"/>
                  <a:pt x="116" y="251"/>
                </a:cubicBezTo>
                <a:cubicBezTo>
                  <a:pt x="114" y="249"/>
                  <a:pt x="112" y="247"/>
                  <a:pt x="110" y="245"/>
                </a:cubicBezTo>
                <a:cubicBezTo>
                  <a:pt x="118" y="239"/>
                  <a:pt x="118" y="239"/>
                  <a:pt x="118" y="239"/>
                </a:cubicBezTo>
                <a:cubicBezTo>
                  <a:pt x="120" y="240"/>
                  <a:pt x="121" y="242"/>
                  <a:pt x="123" y="243"/>
                </a:cubicBezTo>
                <a:cubicBezTo>
                  <a:pt x="129" y="249"/>
                  <a:pt x="137" y="252"/>
                  <a:pt x="146" y="252"/>
                </a:cubicBezTo>
                <a:cubicBezTo>
                  <a:pt x="154" y="252"/>
                  <a:pt x="162" y="249"/>
                  <a:pt x="169" y="24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65" y="260"/>
                  <a:pt x="156" y="262"/>
                  <a:pt x="146" y="262"/>
                </a:cubicBezTo>
                <a:close/>
                <a:moveTo>
                  <a:pt x="184" y="248"/>
                </a:moveTo>
                <a:cubicBezTo>
                  <a:pt x="177" y="240"/>
                  <a:pt x="177" y="240"/>
                  <a:pt x="177" y="240"/>
                </a:cubicBezTo>
                <a:cubicBezTo>
                  <a:pt x="188" y="232"/>
                  <a:pt x="194" y="221"/>
                  <a:pt x="194" y="210"/>
                </a:cubicBezTo>
                <a:cubicBezTo>
                  <a:pt x="194" y="203"/>
                  <a:pt x="192" y="197"/>
                  <a:pt x="188" y="191"/>
                </a:cubicBezTo>
                <a:cubicBezTo>
                  <a:pt x="196" y="185"/>
                  <a:pt x="196" y="185"/>
                  <a:pt x="196" y="185"/>
                </a:cubicBezTo>
                <a:cubicBezTo>
                  <a:pt x="202" y="193"/>
                  <a:pt x="204" y="201"/>
                  <a:pt x="204" y="210"/>
                </a:cubicBezTo>
                <a:cubicBezTo>
                  <a:pt x="204" y="224"/>
                  <a:pt x="197" y="238"/>
                  <a:pt x="184" y="248"/>
                </a:cubicBezTo>
                <a:close/>
                <a:moveTo>
                  <a:pt x="26" y="242"/>
                </a:moveTo>
                <a:cubicBezTo>
                  <a:pt x="16" y="238"/>
                  <a:pt x="16" y="238"/>
                  <a:pt x="16" y="238"/>
                </a:cubicBezTo>
                <a:cubicBezTo>
                  <a:pt x="24" y="217"/>
                  <a:pt x="36" y="197"/>
                  <a:pt x="50" y="183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45" y="204"/>
                  <a:pt x="34" y="222"/>
                  <a:pt x="26" y="242"/>
                </a:cubicBezTo>
                <a:close/>
                <a:moveTo>
                  <a:pt x="104" y="234"/>
                </a:moveTo>
                <a:cubicBezTo>
                  <a:pt x="102" y="228"/>
                  <a:pt x="101" y="222"/>
                  <a:pt x="101" y="214"/>
                </a:cubicBezTo>
                <a:cubicBezTo>
                  <a:pt x="101" y="201"/>
                  <a:pt x="104" y="185"/>
                  <a:pt x="111" y="169"/>
                </a:cubicBezTo>
                <a:cubicBezTo>
                  <a:pt x="121" y="173"/>
                  <a:pt x="121" y="173"/>
                  <a:pt x="121" y="173"/>
                </a:cubicBezTo>
                <a:cubicBezTo>
                  <a:pt x="115" y="188"/>
                  <a:pt x="111" y="202"/>
                  <a:pt x="111" y="214"/>
                </a:cubicBezTo>
                <a:cubicBezTo>
                  <a:pt x="111" y="220"/>
                  <a:pt x="112" y="226"/>
                  <a:pt x="114" y="231"/>
                </a:cubicBezTo>
                <a:lnTo>
                  <a:pt x="104" y="234"/>
                </a:lnTo>
                <a:close/>
                <a:moveTo>
                  <a:pt x="182" y="184"/>
                </a:moveTo>
                <a:cubicBezTo>
                  <a:pt x="176" y="179"/>
                  <a:pt x="169" y="174"/>
                  <a:pt x="160" y="169"/>
                </a:cubicBezTo>
                <a:cubicBezTo>
                  <a:pt x="150" y="164"/>
                  <a:pt x="139" y="160"/>
                  <a:pt x="128" y="159"/>
                </a:cubicBezTo>
                <a:cubicBezTo>
                  <a:pt x="128" y="156"/>
                  <a:pt x="128" y="156"/>
                  <a:pt x="128" y="156"/>
                </a:cubicBezTo>
                <a:cubicBezTo>
                  <a:pt x="127" y="158"/>
                  <a:pt x="126" y="161"/>
                  <a:pt x="125" y="163"/>
                </a:cubicBezTo>
                <a:cubicBezTo>
                  <a:pt x="116" y="159"/>
                  <a:pt x="116" y="159"/>
                  <a:pt x="116" y="159"/>
                </a:cubicBezTo>
                <a:cubicBezTo>
                  <a:pt x="98" y="160"/>
                  <a:pt x="80" y="168"/>
                  <a:pt x="65" y="183"/>
                </a:cubicBezTo>
                <a:cubicBezTo>
                  <a:pt x="58" y="175"/>
                  <a:pt x="58" y="175"/>
                  <a:pt x="58" y="175"/>
                </a:cubicBezTo>
                <a:cubicBezTo>
                  <a:pt x="76" y="158"/>
                  <a:pt x="96" y="149"/>
                  <a:pt x="118" y="148"/>
                </a:cubicBezTo>
                <a:cubicBezTo>
                  <a:pt x="118" y="153"/>
                  <a:pt x="118" y="153"/>
                  <a:pt x="118" y="153"/>
                </a:cubicBezTo>
                <a:cubicBezTo>
                  <a:pt x="126" y="137"/>
                  <a:pt x="137" y="120"/>
                  <a:pt x="150" y="104"/>
                </a:cubicBezTo>
                <a:cubicBezTo>
                  <a:pt x="158" y="111"/>
                  <a:pt x="158" y="111"/>
                  <a:pt x="158" y="111"/>
                </a:cubicBezTo>
                <a:cubicBezTo>
                  <a:pt x="148" y="123"/>
                  <a:pt x="139" y="136"/>
                  <a:pt x="132" y="149"/>
                </a:cubicBezTo>
                <a:cubicBezTo>
                  <a:pt x="143" y="151"/>
                  <a:pt x="154" y="154"/>
                  <a:pt x="165" y="160"/>
                </a:cubicBezTo>
                <a:cubicBezTo>
                  <a:pt x="175" y="165"/>
                  <a:pt x="183" y="170"/>
                  <a:pt x="189" y="176"/>
                </a:cubicBezTo>
                <a:lnTo>
                  <a:pt x="182" y="184"/>
                </a:lnTo>
                <a:close/>
                <a:moveTo>
                  <a:pt x="165" y="103"/>
                </a:moveTo>
                <a:cubicBezTo>
                  <a:pt x="156" y="96"/>
                  <a:pt x="156" y="96"/>
                  <a:pt x="156" y="96"/>
                </a:cubicBezTo>
                <a:cubicBezTo>
                  <a:pt x="171" y="79"/>
                  <a:pt x="186" y="64"/>
                  <a:pt x="203" y="51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193" y="72"/>
                  <a:pt x="178" y="87"/>
                  <a:pt x="165" y="103"/>
                </a:cubicBezTo>
                <a:close/>
                <a:moveTo>
                  <a:pt x="218" y="54"/>
                </a:moveTo>
                <a:cubicBezTo>
                  <a:pt x="212" y="45"/>
                  <a:pt x="212" y="45"/>
                  <a:pt x="212" y="45"/>
                </a:cubicBezTo>
                <a:cubicBezTo>
                  <a:pt x="230" y="32"/>
                  <a:pt x="249" y="22"/>
                  <a:pt x="269" y="1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54" y="31"/>
                  <a:pt x="236" y="41"/>
                  <a:pt x="218" y="54"/>
                </a:cubicBezTo>
                <a:close/>
                <a:moveTo>
                  <a:pt x="282" y="21"/>
                </a:moveTo>
                <a:cubicBezTo>
                  <a:pt x="279" y="11"/>
                  <a:pt x="279" y="11"/>
                  <a:pt x="279" y="11"/>
                </a:cubicBezTo>
                <a:cubicBezTo>
                  <a:pt x="300" y="4"/>
                  <a:pt x="322" y="0"/>
                  <a:pt x="343" y="0"/>
                </a:cubicBezTo>
                <a:cubicBezTo>
                  <a:pt x="343" y="11"/>
                  <a:pt x="343" y="11"/>
                  <a:pt x="343" y="11"/>
                </a:cubicBezTo>
                <a:cubicBezTo>
                  <a:pt x="323" y="11"/>
                  <a:pt x="303" y="14"/>
                  <a:pt x="282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Freeform 93"/>
          <p:cNvSpPr/>
          <p:nvPr/>
        </p:nvSpPr>
        <p:spPr bwMode="auto">
          <a:xfrm>
            <a:off x="6062668" y="2709872"/>
            <a:ext cx="134938" cy="119063"/>
          </a:xfrm>
          <a:custGeom>
            <a:avLst/>
            <a:gdLst>
              <a:gd name="T0" fmla="*/ 85 w 85"/>
              <a:gd name="T1" fmla="*/ 75 h 75"/>
              <a:gd name="T2" fmla="*/ 16 w 85"/>
              <a:gd name="T3" fmla="*/ 75 h 75"/>
              <a:gd name="T4" fmla="*/ 0 w 85"/>
              <a:gd name="T5" fmla="*/ 0 h 75"/>
              <a:gd name="T6" fmla="*/ 85 w 85"/>
              <a:gd name="T7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75">
                <a:moveTo>
                  <a:pt x="85" y="75"/>
                </a:moveTo>
                <a:lnTo>
                  <a:pt x="16" y="75"/>
                </a:lnTo>
                <a:lnTo>
                  <a:pt x="0" y="0"/>
                </a:lnTo>
                <a:lnTo>
                  <a:pt x="85" y="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Freeform 94"/>
          <p:cNvSpPr/>
          <p:nvPr/>
        </p:nvSpPr>
        <p:spPr bwMode="auto">
          <a:xfrm>
            <a:off x="4667254" y="4914916"/>
            <a:ext cx="155575" cy="349251"/>
          </a:xfrm>
          <a:custGeom>
            <a:avLst/>
            <a:gdLst>
              <a:gd name="T0" fmla="*/ 0 w 98"/>
              <a:gd name="T1" fmla="*/ 0 h 220"/>
              <a:gd name="T2" fmla="*/ 98 w 98"/>
              <a:gd name="T3" fmla="*/ 102 h 220"/>
              <a:gd name="T4" fmla="*/ 0 w 98"/>
              <a:gd name="T5" fmla="*/ 220 h 220"/>
              <a:gd name="T6" fmla="*/ 0 w 98"/>
              <a:gd name="T7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20">
                <a:moveTo>
                  <a:pt x="0" y="0"/>
                </a:moveTo>
                <a:lnTo>
                  <a:pt x="98" y="102"/>
                </a:lnTo>
                <a:lnTo>
                  <a:pt x="0" y="22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95"/>
          <p:cNvSpPr/>
          <p:nvPr/>
        </p:nvSpPr>
        <p:spPr bwMode="auto">
          <a:xfrm>
            <a:off x="5143505" y="792166"/>
            <a:ext cx="157163" cy="349251"/>
          </a:xfrm>
          <a:custGeom>
            <a:avLst/>
            <a:gdLst>
              <a:gd name="T0" fmla="*/ 0 w 99"/>
              <a:gd name="T1" fmla="*/ 0 h 220"/>
              <a:gd name="T2" fmla="*/ 99 w 99"/>
              <a:gd name="T3" fmla="*/ 101 h 220"/>
              <a:gd name="T4" fmla="*/ 0 w 99"/>
              <a:gd name="T5" fmla="*/ 220 h 220"/>
              <a:gd name="T6" fmla="*/ 0 w 99"/>
              <a:gd name="T7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" h="220">
                <a:moveTo>
                  <a:pt x="0" y="0"/>
                </a:moveTo>
                <a:lnTo>
                  <a:pt x="99" y="101"/>
                </a:lnTo>
                <a:lnTo>
                  <a:pt x="0" y="22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96"/>
          <p:cNvSpPr/>
          <p:nvPr/>
        </p:nvSpPr>
        <p:spPr bwMode="auto">
          <a:xfrm>
            <a:off x="3335341" y="2208221"/>
            <a:ext cx="88900" cy="30163"/>
          </a:xfrm>
          <a:custGeom>
            <a:avLst/>
            <a:gdLst>
              <a:gd name="T0" fmla="*/ 8 w 33"/>
              <a:gd name="T1" fmla="*/ 11 h 11"/>
              <a:gd name="T2" fmla="*/ 0 w 33"/>
              <a:gd name="T3" fmla="*/ 11 h 11"/>
              <a:gd name="T4" fmla="*/ 1 w 33"/>
              <a:gd name="T5" fmla="*/ 1 h 11"/>
              <a:gd name="T6" fmla="*/ 32 w 33"/>
              <a:gd name="T7" fmla="*/ 0 h 11"/>
              <a:gd name="T8" fmla="*/ 33 w 33"/>
              <a:gd name="T9" fmla="*/ 10 h 11"/>
              <a:gd name="T10" fmla="*/ 8 w 33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1">
                <a:moveTo>
                  <a:pt x="8" y="11"/>
                </a:moveTo>
                <a:cubicBezTo>
                  <a:pt x="5" y="11"/>
                  <a:pt x="3" y="11"/>
                  <a:pt x="0" y="11"/>
                </a:cubicBezTo>
                <a:cubicBezTo>
                  <a:pt x="1" y="1"/>
                  <a:pt x="1" y="1"/>
                  <a:pt x="1" y="1"/>
                </a:cubicBezTo>
                <a:cubicBezTo>
                  <a:pt x="11" y="1"/>
                  <a:pt x="22" y="1"/>
                  <a:pt x="32" y="0"/>
                </a:cubicBezTo>
                <a:cubicBezTo>
                  <a:pt x="33" y="10"/>
                  <a:pt x="33" y="10"/>
                  <a:pt x="33" y="10"/>
                </a:cubicBezTo>
                <a:cubicBezTo>
                  <a:pt x="25" y="11"/>
                  <a:pt x="16" y="11"/>
                  <a:pt x="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97"/>
          <p:cNvSpPr>
            <a:spLocks noEditPoints="1"/>
          </p:cNvSpPr>
          <p:nvPr/>
        </p:nvSpPr>
        <p:spPr bwMode="auto">
          <a:xfrm>
            <a:off x="3448054" y="939804"/>
            <a:ext cx="1516063" cy="1293816"/>
          </a:xfrm>
          <a:custGeom>
            <a:avLst/>
            <a:gdLst>
              <a:gd name="T0" fmla="*/ 2 w 562"/>
              <a:gd name="T1" fmla="*/ 480 h 480"/>
              <a:gd name="T2" fmla="*/ 0 w 562"/>
              <a:gd name="T3" fmla="*/ 470 h 480"/>
              <a:gd name="T4" fmla="*/ 63 w 562"/>
              <a:gd name="T5" fmla="*/ 455 h 480"/>
              <a:gd name="T6" fmla="*/ 66 w 562"/>
              <a:gd name="T7" fmla="*/ 465 h 480"/>
              <a:gd name="T8" fmla="*/ 2 w 562"/>
              <a:gd name="T9" fmla="*/ 480 h 480"/>
              <a:gd name="T10" fmla="*/ 76 w 562"/>
              <a:gd name="T11" fmla="*/ 461 h 480"/>
              <a:gd name="T12" fmla="*/ 73 w 562"/>
              <a:gd name="T13" fmla="*/ 451 h 480"/>
              <a:gd name="T14" fmla="*/ 130 w 562"/>
              <a:gd name="T15" fmla="*/ 422 h 480"/>
              <a:gd name="T16" fmla="*/ 135 w 562"/>
              <a:gd name="T17" fmla="*/ 431 h 480"/>
              <a:gd name="T18" fmla="*/ 76 w 562"/>
              <a:gd name="T19" fmla="*/ 461 h 480"/>
              <a:gd name="T20" fmla="*/ 144 w 562"/>
              <a:gd name="T21" fmla="*/ 425 h 480"/>
              <a:gd name="T22" fmla="*/ 138 w 562"/>
              <a:gd name="T23" fmla="*/ 417 h 480"/>
              <a:gd name="T24" fmla="*/ 189 w 562"/>
              <a:gd name="T25" fmla="*/ 377 h 480"/>
              <a:gd name="T26" fmla="*/ 196 w 562"/>
              <a:gd name="T27" fmla="*/ 385 h 480"/>
              <a:gd name="T28" fmla="*/ 144 w 562"/>
              <a:gd name="T29" fmla="*/ 425 h 480"/>
              <a:gd name="T30" fmla="*/ 204 w 562"/>
              <a:gd name="T31" fmla="*/ 377 h 480"/>
              <a:gd name="T32" fmla="*/ 197 w 562"/>
              <a:gd name="T33" fmla="*/ 370 h 480"/>
              <a:gd name="T34" fmla="*/ 243 w 562"/>
              <a:gd name="T35" fmla="*/ 324 h 480"/>
              <a:gd name="T36" fmla="*/ 250 w 562"/>
              <a:gd name="T37" fmla="*/ 331 h 480"/>
              <a:gd name="T38" fmla="*/ 204 w 562"/>
              <a:gd name="T39" fmla="*/ 377 h 480"/>
              <a:gd name="T40" fmla="*/ 258 w 562"/>
              <a:gd name="T41" fmla="*/ 323 h 480"/>
              <a:gd name="T42" fmla="*/ 250 w 562"/>
              <a:gd name="T43" fmla="*/ 316 h 480"/>
              <a:gd name="T44" fmla="*/ 291 w 562"/>
              <a:gd name="T45" fmla="*/ 266 h 480"/>
              <a:gd name="T46" fmla="*/ 300 w 562"/>
              <a:gd name="T47" fmla="*/ 272 h 480"/>
              <a:gd name="T48" fmla="*/ 258 w 562"/>
              <a:gd name="T49" fmla="*/ 323 h 480"/>
              <a:gd name="T50" fmla="*/ 307 w 562"/>
              <a:gd name="T51" fmla="*/ 264 h 480"/>
              <a:gd name="T52" fmla="*/ 298 w 562"/>
              <a:gd name="T53" fmla="*/ 257 h 480"/>
              <a:gd name="T54" fmla="*/ 338 w 562"/>
              <a:gd name="T55" fmla="*/ 206 h 480"/>
              <a:gd name="T56" fmla="*/ 346 w 562"/>
              <a:gd name="T57" fmla="*/ 212 h 480"/>
              <a:gd name="T58" fmla="*/ 307 w 562"/>
              <a:gd name="T59" fmla="*/ 264 h 480"/>
              <a:gd name="T60" fmla="*/ 353 w 562"/>
              <a:gd name="T61" fmla="*/ 203 h 480"/>
              <a:gd name="T62" fmla="*/ 345 w 562"/>
              <a:gd name="T63" fmla="*/ 197 h 480"/>
              <a:gd name="T64" fmla="*/ 384 w 562"/>
              <a:gd name="T65" fmla="*/ 145 h 480"/>
              <a:gd name="T66" fmla="*/ 393 w 562"/>
              <a:gd name="T67" fmla="*/ 152 h 480"/>
              <a:gd name="T68" fmla="*/ 353 w 562"/>
              <a:gd name="T69" fmla="*/ 203 h 480"/>
              <a:gd name="T70" fmla="*/ 399 w 562"/>
              <a:gd name="T71" fmla="*/ 143 h 480"/>
              <a:gd name="T72" fmla="*/ 391 w 562"/>
              <a:gd name="T73" fmla="*/ 136 h 480"/>
              <a:gd name="T74" fmla="*/ 433 w 562"/>
              <a:gd name="T75" fmla="*/ 86 h 480"/>
              <a:gd name="T76" fmla="*/ 441 w 562"/>
              <a:gd name="T77" fmla="*/ 93 h 480"/>
              <a:gd name="T78" fmla="*/ 399 w 562"/>
              <a:gd name="T79" fmla="*/ 143 h 480"/>
              <a:gd name="T80" fmla="*/ 448 w 562"/>
              <a:gd name="T81" fmla="*/ 86 h 480"/>
              <a:gd name="T82" fmla="*/ 441 w 562"/>
              <a:gd name="T83" fmla="*/ 78 h 480"/>
              <a:gd name="T84" fmla="*/ 490 w 562"/>
              <a:gd name="T85" fmla="*/ 34 h 480"/>
              <a:gd name="T86" fmla="*/ 496 w 562"/>
              <a:gd name="T87" fmla="*/ 42 h 480"/>
              <a:gd name="T88" fmla="*/ 448 w 562"/>
              <a:gd name="T89" fmla="*/ 86 h 480"/>
              <a:gd name="T90" fmla="*/ 505 w 562"/>
              <a:gd name="T91" fmla="*/ 36 h 480"/>
              <a:gd name="T92" fmla="*/ 499 w 562"/>
              <a:gd name="T93" fmla="*/ 27 h 480"/>
              <a:gd name="T94" fmla="*/ 559 w 562"/>
              <a:gd name="T95" fmla="*/ 0 h 480"/>
              <a:gd name="T96" fmla="*/ 562 w 562"/>
              <a:gd name="T97" fmla="*/ 10 h 480"/>
              <a:gd name="T98" fmla="*/ 505 w 562"/>
              <a:gd name="T99" fmla="*/ 36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62" h="480">
                <a:moveTo>
                  <a:pt x="2" y="480"/>
                </a:moveTo>
                <a:cubicBezTo>
                  <a:pt x="0" y="470"/>
                  <a:pt x="0" y="470"/>
                  <a:pt x="0" y="470"/>
                </a:cubicBezTo>
                <a:cubicBezTo>
                  <a:pt x="21" y="467"/>
                  <a:pt x="42" y="462"/>
                  <a:pt x="63" y="455"/>
                </a:cubicBezTo>
                <a:cubicBezTo>
                  <a:pt x="66" y="465"/>
                  <a:pt x="66" y="465"/>
                  <a:pt x="66" y="465"/>
                </a:cubicBezTo>
                <a:cubicBezTo>
                  <a:pt x="45" y="473"/>
                  <a:pt x="23" y="478"/>
                  <a:pt x="2" y="480"/>
                </a:cubicBezTo>
                <a:close/>
                <a:moveTo>
                  <a:pt x="76" y="461"/>
                </a:moveTo>
                <a:cubicBezTo>
                  <a:pt x="73" y="451"/>
                  <a:pt x="73" y="451"/>
                  <a:pt x="73" y="451"/>
                </a:cubicBezTo>
                <a:cubicBezTo>
                  <a:pt x="92" y="444"/>
                  <a:pt x="111" y="434"/>
                  <a:pt x="130" y="422"/>
                </a:cubicBezTo>
                <a:cubicBezTo>
                  <a:pt x="135" y="431"/>
                  <a:pt x="135" y="431"/>
                  <a:pt x="135" y="431"/>
                </a:cubicBezTo>
                <a:cubicBezTo>
                  <a:pt x="116" y="443"/>
                  <a:pt x="96" y="454"/>
                  <a:pt x="76" y="461"/>
                </a:cubicBezTo>
                <a:close/>
                <a:moveTo>
                  <a:pt x="144" y="425"/>
                </a:moveTo>
                <a:cubicBezTo>
                  <a:pt x="138" y="417"/>
                  <a:pt x="138" y="417"/>
                  <a:pt x="138" y="417"/>
                </a:cubicBezTo>
                <a:cubicBezTo>
                  <a:pt x="155" y="405"/>
                  <a:pt x="172" y="392"/>
                  <a:pt x="189" y="377"/>
                </a:cubicBezTo>
                <a:cubicBezTo>
                  <a:pt x="196" y="385"/>
                  <a:pt x="196" y="385"/>
                  <a:pt x="196" y="385"/>
                </a:cubicBezTo>
                <a:cubicBezTo>
                  <a:pt x="179" y="400"/>
                  <a:pt x="162" y="414"/>
                  <a:pt x="144" y="425"/>
                </a:cubicBezTo>
                <a:close/>
                <a:moveTo>
                  <a:pt x="204" y="377"/>
                </a:moveTo>
                <a:cubicBezTo>
                  <a:pt x="197" y="370"/>
                  <a:pt x="197" y="370"/>
                  <a:pt x="197" y="370"/>
                </a:cubicBezTo>
                <a:cubicBezTo>
                  <a:pt x="212" y="356"/>
                  <a:pt x="227" y="341"/>
                  <a:pt x="243" y="324"/>
                </a:cubicBezTo>
                <a:cubicBezTo>
                  <a:pt x="250" y="331"/>
                  <a:pt x="250" y="331"/>
                  <a:pt x="250" y="331"/>
                </a:cubicBezTo>
                <a:cubicBezTo>
                  <a:pt x="235" y="348"/>
                  <a:pt x="220" y="363"/>
                  <a:pt x="204" y="377"/>
                </a:cubicBezTo>
                <a:close/>
                <a:moveTo>
                  <a:pt x="258" y="323"/>
                </a:moveTo>
                <a:cubicBezTo>
                  <a:pt x="250" y="316"/>
                  <a:pt x="250" y="316"/>
                  <a:pt x="250" y="316"/>
                </a:cubicBezTo>
                <a:cubicBezTo>
                  <a:pt x="263" y="301"/>
                  <a:pt x="277" y="284"/>
                  <a:pt x="291" y="266"/>
                </a:cubicBezTo>
                <a:cubicBezTo>
                  <a:pt x="300" y="272"/>
                  <a:pt x="300" y="272"/>
                  <a:pt x="300" y="272"/>
                </a:cubicBezTo>
                <a:cubicBezTo>
                  <a:pt x="285" y="291"/>
                  <a:pt x="271" y="308"/>
                  <a:pt x="258" y="323"/>
                </a:cubicBezTo>
                <a:close/>
                <a:moveTo>
                  <a:pt x="307" y="264"/>
                </a:moveTo>
                <a:cubicBezTo>
                  <a:pt x="298" y="257"/>
                  <a:pt x="298" y="257"/>
                  <a:pt x="298" y="257"/>
                </a:cubicBezTo>
                <a:cubicBezTo>
                  <a:pt x="312" y="239"/>
                  <a:pt x="326" y="221"/>
                  <a:pt x="338" y="206"/>
                </a:cubicBezTo>
                <a:cubicBezTo>
                  <a:pt x="346" y="212"/>
                  <a:pt x="346" y="212"/>
                  <a:pt x="346" y="212"/>
                </a:cubicBezTo>
                <a:cubicBezTo>
                  <a:pt x="334" y="228"/>
                  <a:pt x="321" y="246"/>
                  <a:pt x="307" y="264"/>
                </a:cubicBezTo>
                <a:close/>
                <a:moveTo>
                  <a:pt x="353" y="203"/>
                </a:moveTo>
                <a:cubicBezTo>
                  <a:pt x="345" y="197"/>
                  <a:pt x="345" y="197"/>
                  <a:pt x="345" y="197"/>
                </a:cubicBezTo>
                <a:cubicBezTo>
                  <a:pt x="358" y="180"/>
                  <a:pt x="371" y="162"/>
                  <a:pt x="384" y="145"/>
                </a:cubicBezTo>
                <a:cubicBezTo>
                  <a:pt x="393" y="152"/>
                  <a:pt x="393" y="152"/>
                  <a:pt x="393" y="152"/>
                </a:cubicBezTo>
                <a:cubicBezTo>
                  <a:pt x="379" y="168"/>
                  <a:pt x="366" y="186"/>
                  <a:pt x="353" y="203"/>
                </a:cubicBezTo>
                <a:close/>
                <a:moveTo>
                  <a:pt x="399" y="143"/>
                </a:moveTo>
                <a:cubicBezTo>
                  <a:pt x="391" y="136"/>
                  <a:pt x="391" y="136"/>
                  <a:pt x="391" y="136"/>
                </a:cubicBezTo>
                <a:cubicBezTo>
                  <a:pt x="407" y="117"/>
                  <a:pt x="421" y="100"/>
                  <a:pt x="433" y="86"/>
                </a:cubicBezTo>
                <a:cubicBezTo>
                  <a:pt x="441" y="93"/>
                  <a:pt x="441" y="93"/>
                  <a:pt x="441" y="93"/>
                </a:cubicBezTo>
                <a:cubicBezTo>
                  <a:pt x="429" y="107"/>
                  <a:pt x="415" y="123"/>
                  <a:pt x="399" y="143"/>
                </a:cubicBezTo>
                <a:close/>
                <a:moveTo>
                  <a:pt x="448" y="86"/>
                </a:moveTo>
                <a:cubicBezTo>
                  <a:pt x="441" y="78"/>
                  <a:pt x="441" y="78"/>
                  <a:pt x="441" y="78"/>
                </a:cubicBezTo>
                <a:cubicBezTo>
                  <a:pt x="458" y="60"/>
                  <a:pt x="474" y="46"/>
                  <a:pt x="490" y="34"/>
                </a:cubicBezTo>
                <a:cubicBezTo>
                  <a:pt x="496" y="42"/>
                  <a:pt x="496" y="42"/>
                  <a:pt x="496" y="42"/>
                </a:cubicBezTo>
                <a:cubicBezTo>
                  <a:pt x="481" y="54"/>
                  <a:pt x="465" y="68"/>
                  <a:pt x="448" y="86"/>
                </a:cubicBezTo>
                <a:close/>
                <a:moveTo>
                  <a:pt x="505" y="36"/>
                </a:moveTo>
                <a:cubicBezTo>
                  <a:pt x="499" y="27"/>
                  <a:pt x="499" y="27"/>
                  <a:pt x="499" y="27"/>
                </a:cubicBezTo>
                <a:cubicBezTo>
                  <a:pt x="519" y="13"/>
                  <a:pt x="539" y="5"/>
                  <a:pt x="559" y="0"/>
                </a:cubicBezTo>
                <a:cubicBezTo>
                  <a:pt x="562" y="10"/>
                  <a:pt x="562" y="10"/>
                  <a:pt x="562" y="10"/>
                </a:cubicBezTo>
                <a:cubicBezTo>
                  <a:pt x="543" y="15"/>
                  <a:pt x="524" y="23"/>
                  <a:pt x="505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98"/>
          <p:cNvSpPr/>
          <p:nvPr/>
        </p:nvSpPr>
        <p:spPr bwMode="auto">
          <a:xfrm>
            <a:off x="4987930" y="931867"/>
            <a:ext cx="88900" cy="31750"/>
          </a:xfrm>
          <a:custGeom>
            <a:avLst/>
            <a:gdLst>
              <a:gd name="T0" fmla="*/ 32 w 33"/>
              <a:gd name="T1" fmla="*/ 12 h 12"/>
              <a:gd name="T2" fmla="*/ 1 w 33"/>
              <a:gd name="T3" fmla="*/ 12 h 12"/>
              <a:gd name="T4" fmla="*/ 0 w 33"/>
              <a:gd name="T5" fmla="*/ 1 h 12"/>
              <a:gd name="T6" fmla="*/ 33 w 33"/>
              <a:gd name="T7" fmla="*/ 1 h 12"/>
              <a:gd name="T8" fmla="*/ 32 w 33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2">
                <a:moveTo>
                  <a:pt x="32" y="12"/>
                </a:moveTo>
                <a:cubicBezTo>
                  <a:pt x="21" y="10"/>
                  <a:pt x="11" y="10"/>
                  <a:pt x="1" y="12"/>
                </a:cubicBezTo>
                <a:cubicBezTo>
                  <a:pt x="0" y="1"/>
                  <a:pt x="0" y="1"/>
                  <a:pt x="0" y="1"/>
                </a:cubicBezTo>
                <a:cubicBezTo>
                  <a:pt x="11" y="0"/>
                  <a:pt x="22" y="0"/>
                  <a:pt x="33" y="1"/>
                </a:cubicBezTo>
                <a:lnTo>
                  <a:pt x="32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8" name="Freeform 189"/>
          <p:cNvSpPr/>
          <p:nvPr/>
        </p:nvSpPr>
        <p:spPr bwMode="auto">
          <a:xfrm>
            <a:off x="1270002" y="681041"/>
            <a:ext cx="412750" cy="482601"/>
          </a:xfrm>
          <a:custGeom>
            <a:avLst/>
            <a:gdLst>
              <a:gd name="T0" fmla="*/ 240 w 260"/>
              <a:gd name="T1" fmla="*/ 304 h 304"/>
              <a:gd name="T2" fmla="*/ 0 w 260"/>
              <a:gd name="T3" fmla="*/ 17 h 304"/>
              <a:gd name="T4" fmla="*/ 21 w 260"/>
              <a:gd name="T5" fmla="*/ 0 h 304"/>
              <a:gd name="T6" fmla="*/ 260 w 260"/>
              <a:gd name="T7" fmla="*/ 287 h 304"/>
              <a:gd name="T8" fmla="*/ 240 w 260"/>
              <a:gd name="T9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304">
                <a:moveTo>
                  <a:pt x="240" y="304"/>
                </a:moveTo>
                <a:lnTo>
                  <a:pt x="0" y="17"/>
                </a:lnTo>
                <a:lnTo>
                  <a:pt x="21" y="0"/>
                </a:lnTo>
                <a:lnTo>
                  <a:pt x="260" y="287"/>
                </a:lnTo>
                <a:lnTo>
                  <a:pt x="240" y="3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9" name="Freeform 190"/>
          <p:cNvSpPr/>
          <p:nvPr/>
        </p:nvSpPr>
        <p:spPr bwMode="auto">
          <a:xfrm>
            <a:off x="790577" y="1766894"/>
            <a:ext cx="566738" cy="88900"/>
          </a:xfrm>
          <a:custGeom>
            <a:avLst/>
            <a:gdLst>
              <a:gd name="T0" fmla="*/ 353 w 357"/>
              <a:gd name="T1" fmla="*/ 56 h 56"/>
              <a:gd name="T2" fmla="*/ 0 w 357"/>
              <a:gd name="T3" fmla="*/ 27 h 56"/>
              <a:gd name="T4" fmla="*/ 4 w 357"/>
              <a:gd name="T5" fmla="*/ 0 h 56"/>
              <a:gd name="T6" fmla="*/ 357 w 357"/>
              <a:gd name="T7" fmla="*/ 29 h 56"/>
              <a:gd name="T8" fmla="*/ 353 w 357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56">
                <a:moveTo>
                  <a:pt x="353" y="56"/>
                </a:moveTo>
                <a:lnTo>
                  <a:pt x="0" y="27"/>
                </a:lnTo>
                <a:lnTo>
                  <a:pt x="4" y="0"/>
                </a:lnTo>
                <a:lnTo>
                  <a:pt x="357" y="29"/>
                </a:lnTo>
                <a:lnTo>
                  <a:pt x="353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0" name="Freeform 191"/>
          <p:cNvSpPr/>
          <p:nvPr/>
        </p:nvSpPr>
        <p:spPr bwMode="auto">
          <a:xfrm>
            <a:off x="925515" y="2698760"/>
            <a:ext cx="763588" cy="436564"/>
          </a:xfrm>
          <a:custGeom>
            <a:avLst/>
            <a:gdLst>
              <a:gd name="T0" fmla="*/ 14 w 481"/>
              <a:gd name="T1" fmla="*/ 275 h 275"/>
              <a:gd name="T2" fmla="*/ 0 w 481"/>
              <a:gd name="T3" fmla="*/ 253 h 275"/>
              <a:gd name="T4" fmla="*/ 467 w 481"/>
              <a:gd name="T5" fmla="*/ 0 h 275"/>
              <a:gd name="T6" fmla="*/ 481 w 481"/>
              <a:gd name="T7" fmla="*/ 24 h 275"/>
              <a:gd name="T8" fmla="*/ 14 w 481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1" h="275">
                <a:moveTo>
                  <a:pt x="14" y="275"/>
                </a:moveTo>
                <a:lnTo>
                  <a:pt x="0" y="253"/>
                </a:lnTo>
                <a:lnTo>
                  <a:pt x="467" y="0"/>
                </a:lnTo>
                <a:lnTo>
                  <a:pt x="481" y="24"/>
                </a:lnTo>
                <a:lnTo>
                  <a:pt x="14" y="2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1" name="Freeform 192"/>
          <p:cNvSpPr/>
          <p:nvPr/>
        </p:nvSpPr>
        <p:spPr bwMode="auto">
          <a:xfrm>
            <a:off x="3257553" y="996954"/>
            <a:ext cx="563563" cy="476251"/>
          </a:xfrm>
          <a:custGeom>
            <a:avLst/>
            <a:gdLst>
              <a:gd name="T0" fmla="*/ 17 w 355"/>
              <a:gd name="T1" fmla="*/ 300 h 300"/>
              <a:gd name="T2" fmla="*/ 0 w 355"/>
              <a:gd name="T3" fmla="*/ 280 h 300"/>
              <a:gd name="T4" fmla="*/ 338 w 355"/>
              <a:gd name="T5" fmla="*/ 0 h 300"/>
              <a:gd name="T6" fmla="*/ 355 w 355"/>
              <a:gd name="T7" fmla="*/ 20 h 300"/>
              <a:gd name="T8" fmla="*/ 17 w 355"/>
              <a:gd name="T9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5" h="300">
                <a:moveTo>
                  <a:pt x="17" y="300"/>
                </a:moveTo>
                <a:lnTo>
                  <a:pt x="0" y="280"/>
                </a:lnTo>
                <a:lnTo>
                  <a:pt x="338" y="0"/>
                </a:lnTo>
                <a:lnTo>
                  <a:pt x="355" y="20"/>
                </a:lnTo>
                <a:lnTo>
                  <a:pt x="17" y="3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2" name="Freeform 193"/>
          <p:cNvSpPr/>
          <p:nvPr/>
        </p:nvSpPr>
        <p:spPr bwMode="auto">
          <a:xfrm>
            <a:off x="2674941" y="766766"/>
            <a:ext cx="219075" cy="366714"/>
          </a:xfrm>
          <a:custGeom>
            <a:avLst/>
            <a:gdLst>
              <a:gd name="T0" fmla="*/ 24 w 138"/>
              <a:gd name="T1" fmla="*/ 231 h 231"/>
              <a:gd name="T2" fmla="*/ 0 w 138"/>
              <a:gd name="T3" fmla="*/ 219 h 231"/>
              <a:gd name="T4" fmla="*/ 114 w 138"/>
              <a:gd name="T5" fmla="*/ 0 h 231"/>
              <a:gd name="T6" fmla="*/ 138 w 138"/>
              <a:gd name="T7" fmla="*/ 12 h 231"/>
              <a:gd name="T8" fmla="*/ 24 w 138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231">
                <a:moveTo>
                  <a:pt x="24" y="231"/>
                </a:moveTo>
                <a:lnTo>
                  <a:pt x="0" y="219"/>
                </a:lnTo>
                <a:lnTo>
                  <a:pt x="114" y="0"/>
                </a:lnTo>
                <a:lnTo>
                  <a:pt x="138" y="12"/>
                </a:lnTo>
                <a:lnTo>
                  <a:pt x="24" y="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3" name="Freeform 194"/>
          <p:cNvSpPr/>
          <p:nvPr/>
        </p:nvSpPr>
        <p:spPr bwMode="auto">
          <a:xfrm>
            <a:off x="3130553" y="2778135"/>
            <a:ext cx="444500" cy="338139"/>
          </a:xfrm>
          <a:custGeom>
            <a:avLst/>
            <a:gdLst>
              <a:gd name="T0" fmla="*/ 263 w 280"/>
              <a:gd name="T1" fmla="*/ 213 h 213"/>
              <a:gd name="T2" fmla="*/ 0 w 280"/>
              <a:gd name="T3" fmla="*/ 22 h 213"/>
              <a:gd name="T4" fmla="*/ 17 w 280"/>
              <a:gd name="T5" fmla="*/ 0 h 213"/>
              <a:gd name="T6" fmla="*/ 280 w 280"/>
              <a:gd name="T7" fmla="*/ 191 h 213"/>
              <a:gd name="T8" fmla="*/ 263 w 280"/>
              <a:gd name="T9" fmla="*/ 21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13">
                <a:moveTo>
                  <a:pt x="263" y="213"/>
                </a:moveTo>
                <a:lnTo>
                  <a:pt x="0" y="22"/>
                </a:lnTo>
                <a:lnTo>
                  <a:pt x="17" y="0"/>
                </a:lnTo>
                <a:lnTo>
                  <a:pt x="280" y="191"/>
                </a:lnTo>
                <a:lnTo>
                  <a:pt x="263" y="2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4" name="Freeform 195"/>
          <p:cNvSpPr/>
          <p:nvPr/>
        </p:nvSpPr>
        <p:spPr bwMode="auto">
          <a:xfrm>
            <a:off x="5672142" y="5611831"/>
            <a:ext cx="485775" cy="320676"/>
          </a:xfrm>
          <a:custGeom>
            <a:avLst/>
            <a:gdLst>
              <a:gd name="T0" fmla="*/ 304 w 306"/>
              <a:gd name="T1" fmla="*/ 0 h 202"/>
              <a:gd name="T2" fmla="*/ 304 w 306"/>
              <a:gd name="T3" fmla="*/ 201 h 202"/>
              <a:gd name="T4" fmla="*/ 0 w 306"/>
              <a:gd name="T5" fmla="*/ 201 h 202"/>
              <a:gd name="T6" fmla="*/ 2 w 306"/>
              <a:gd name="T7" fmla="*/ 202 h 202"/>
              <a:gd name="T8" fmla="*/ 306 w 306"/>
              <a:gd name="T9" fmla="*/ 201 h 202"/>
              <a:gd name="T10" fmla="*/ 306 w 306"/>
              <a:gd name="T11" fmla="*/ 4 h 202"/>
              <a:gd name="T12" fmla="*/ 304 w 306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202">
                <a:moveTo>
                  <a:pt x="304" y="0"/>
                </a:moveTo>
                <a:lnTo>
                  <a:pt x="304" y="201"/>
                </a:lnTo>
                <a:lnTo>
                  <a:pt x="0" y="201"/>
                </a:lnTo>
                <a:lnTo>
                  <a:pt x="2" y="202"/>
                </a:lnTo>
                <a:lnTo>
                  <a:pt x="306" y="201"/>
                </a:lnTo>
                <a:lnTo>
                  <a:pt x="306" y="4"/>
                </a:lnTo>
                <a:lnTo>
                  <a:pt x="304" y="0"/>
                </a:lnTo>
                <a:close/>
              </a:path>
            </a:pathLst>
          </a:custGeom>
          <a:solidFill>
            <a:srgbClr val="2A63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5" name="Freeform 196"/>
          <p:cNvSpPr/>
          <p:nvPr/>
        </p:nvSpPr>
        <p:spPr bwMode="auto">
          <a:xfrm>
            <a:off x="5672142" y="5611831"/>
            <a:ext cx="485775" cy="320676"/>
          </a:xfrm>
          <a:custGeom>
            <a:avLst/>
            <a:gdLst>
              <a:gd name="T0" fmla="*/ 304 w 306"/>
              <a:gd name="T1" fmla="*/ 0 h 202"/>
              <a:gd name="T2" fmla="*/ 304 w 306"/>
              <a:gd name="T3" fmla="*/ 201 h 202"/>
              <a:gd name="T4" fmla="*/ 0 w 306"/>
              <a:gd name="T5" fmla="*/ 201 h 202"/>
              <a:gd name="T6" fmla="*/ 2 w 306"/>
              <a:gd name="T7" fmla="*/ 202 h 202"/>
              <a:gd name="T8" fmla="*/ 306 w 306"/>
              <a:gd name="T9" fmla="*/ 201 h 202"/>
              <a:gd name="T10" fmla="*/ 306 w 306"/>
              <a:gd name="T11" fmla="*/ 4 h 202"/>
              <a:gd name="T12" fmla="*/ 304 w 306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202">
                <a:moveTo>
                  <a:pt x="304" y="0"/>
                </a:moveTo>
                <a:lnTo>
                  <a:pt x="304" y="201"/>
                </a:lnTo>
                <a:lnTo>
                  <a:pt x="0" y="201"/>
                </a:lnTo>
                <a:lnTo>
                  <a:pt x="2" y="202"/>
                </a:lnTo>
                <a:lnTo>
                  <a:pt x="306" y="201"/>
                </a:lnTo>
                <a:lnTo>
                  <a:pt x="306" y="4"/>
                </a:lnTo>
                <a:lnTo>
                  <a:pt x="30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7" name="Freeform 198"/>
          <p:cNvSpPr/>
          <p:nvPr/>
        </p:nvSpPr>
        <p:spPr bwMode="auto">
          <a:xfrm>
            <a:off x="5505455" y="5359418"/>
            <a:ext cx="649288" cy="571502"/>
          </a:xfrm>
          <a:custGeom>
            <a:avLst/>
            <a:gdLst>
              <a:gd name="T0" fmla="*/ 253 w 409"/>
              <a:gd name="T1" fmla="*/ 0 h 360"/>
              <a:gd name="T2" fmla="*/ 47 w 409"/>
              <a:gd name="T3" fmla="*/ 205 h 360"/>
              <a:gd name="T4" fmla="*/ 47 w 409"/>
              <a:gd name="T5" fmla="*/ 205 h 360"/>
              <a:gd name="T6" fmla="*/ 0 w 409"/>
              <a:gd name="T7" fmla="*/ 253 h 360"/>
              <a:gd name="T8" fmla="*/ 105 w 409"/>
              <a:gd name="T9" fmla="*/ 360 h 360"/>
              <a:gd name="T10" fmla="*/ 409 w 409"/>
              <a:gd name="T11" fmla="*/ 360 h 360"/>
              <a:gd name="T12" fmla="*/ 409 w 409"/>
              <a:gd name="T13" fmla="*/ 159 h 360"/>
              <a:gd name="T14" fmla="*/ 253 w 409"/>
              <a:gd name="T1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9" h="360">
                <a:moveTo>
                  <a:pt x="253" y="0"/>
                </a:moveTo>
                <a:lnTo>
                  <a:pt x="47" y="205"/>
                </a:lnTo>
                <a:lnTo>
                  <a:pt x="47" y="205"/>
                </a:lnTo>
                <a:lnTo>
                  <a:pt x="0" y="253"/>
                </a:lnTo>
                <a:lnTo>
                  <a:pt x="105" y="360"/>
                </a:lnTo>
                <a:lnTo>
                  <a:pt x="409" y="360"/>
                </a:lnTo>
                <a:lnTo>
                  <a:pt x="409" y="159"/>
                </a:lnTo>
                <a:lnTo>
                  <a:pt x="25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9" name="Freeform 200"/>
          <p:cNvSpPr/>
          <p:nvPr/>
        </p:nvSpPr>
        <p:spPr bwMode="auto">
          <a:xfrm>
            <a:off x="5303842" y="5281630"/>
            <a:ext cx="606425" cy="479426"/>
          </a:xfrm>
          <a:custGeom>
            <a:avLst/>
            <a:gdLst>
              <a:gd name="T0" fmla="*/ 382 w 382"/>
              <a:gd name="T1" fmla="*/ 47 h 302"/>
              <a:gd name="T2" fmla="*/ 334 w 382"/>
              <a:gd name="T3" fmla="*/ 0 h 302"/>
              <a:gd name="T4" fmla="*/ 127 w 382"/>
              <a:gd name="T5" fmla="*/ 205 h 302"/>
              <a:gd name="T6" fmla="*/ 47 w 382"/>
              <a:gd name="T7" fmla="*/ 127 h 302"/>
              <a:gd name="T8" fmla="*/ 0 w 382"/>
              <a:gd name="T9" fmla="*/ 174 h 302"/>
              <a:gd name="T10" fmla="*/ 127 w 382"/>
              <a:gd name="T11" fmla="*/ 302 h 302"/>
              <a:gd name="T12" fmla="*/ 174 w 382"/>
              <a:gd name="T13" fmla="*/ 254 h 302"/>
              <a:gd name="T14" fmla="*/ 174 w 382"/>
              <a:gd name="T15" fmla="*/ 254 h 302"/>
              <a:gd name="T16" fmla="*/ 382 w 382"/>
              <a:gd name="T17" fmla="*/ 47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2" h="302">
                <a:moveTo>
                  <a:pt x="382" y="47"/>
                </a:moveTo>
                <a:lnTo>
                  <a:pt x="334" y="0"/>
                </a:lnTo>
                <a:lnTo>
                  <a:pt x="127" y="205"/>
                </a:lnTo>
                <a:lnTo>
                  <a:pt x="47" y="127"/>
                </a:lnTo>
                <a:lnTo>
                  <a:pt x="0" y="174"/>
                </a:lnTo>
                <a:lnTo>
                  <a:pt x="127" y="302"/>
                </a:lnTo>
                <a:lnTo>
                  <a:pt x="174" y="254"/>
                </a:lnTo>
                <a:lnTo>
                  <a:pt x="174" y="254"/>
                </a:lnTo>
                <a:lnTo>
                  <a:pt x="382" y="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0" name="Freeform 201"/>
          <p:cNvSpPr>
            <a:spLocks noEditPoints="1"/>
          </p:cNvSpPr>
          <p:nvPr/>
        </p:nvSpPr>
        <p:spPr bwMode="auto">
          <a:xfrm>
            <a:off x="5303842" y="5337193"/>
            <a:ext cx="606425" cy="220663"/>
          </a:xfrm>
          <a:custGeom>
            <a:avLst/>
            <a:gdLst>
              <a:gd name="T0" fmla="*/ 0 w 382"/>
              <a:gd name="T1" fmla="*/ 139 h 139"/>
              <a:gd name="T2" fmla="*/ 0 w 382"/>
              <a:gd name="T3" fmla="*/ 139 h 139"/>
              <a:gd name="T4" fmla="*/ 0 w 382"/>
              <a:gd name="T5" fmla="*/ 139 h 139"/>
              <a:gd name="T6" fmla="*/ 0 w 382"/>
              <a:gd name="T7" fmla="*/ 139 h 139"/>
              <a:gd name="T8" fmla="*/ 368 w 382"/>
              <a:gd name="T9" fmla="*/ 0 h 139"/>
              <a:gd name="T10" fmla="*/ 368 w 382"/>
              <a:gd name="T11" fmla="*/ 0 h 139"/>
              <a:gd name="T12" fmla="*/ 382 w 382"/>
              <a:gd name="T13" fmla="*/ 12 h 139"/>
              <a:gd name="T14" fmla="*/ 368 w 382"/>
              <a:gd name="T1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2" h="139">
                <a:moveTo>
                  <a:pt x="0" y="139"/>
                </a:moveTo>
                <a:lnTo>
                  <a:pt x="0" y="139"/>
                </a:lnTo>
                <a:lnTo>
                  <a:pt x="0" y="139"/>
                </a:lnTo>
                <a:lnTo>
                  <a:pt x="0" y="139"/>
                </a:lnTo>
                <a:close/>
                <a:moveTo>
                  <a:pt x="368" y="0"/>
                </a:moveTo>
                <a:lnTo>
                  <a:pt x="368" y="0"/>
                </a:lnTo>
                <a:lnTo>
                  <a:pt x="382" y="12"/>
                </a:lnTo>
                <a:lnTo>
                  <a:pt x="368" y="0"/>
                </a:lnTo>
                <a:close/>
              </a:path>
            </a:pathLst>
          </a:custGeom>
          <a:solidFill>
            <a:srgbClr val="8E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1" name="Freeform 202"/>
          <p:cNvSpPr>
            <a:spLocks noEditPoints="1"/>
          </p:cNvSpPr>
          <p:nvPr/>
        </p:nvSpPr>
        <p:spPr bwMode="auto">
          <a:xfrm>
            <a:off x="5303842" y="5337193"/>
            <a:ext cx="606425" cy="220663"/>
          </a:xfrm>
          <a:custGeom>
            <a:avLst/>
            <a:gdLst>
              <a:gd name="T0" fmla="*/ 0 w 382"/>
              <a:gd name="T1" fmla="*/ 139 h 139"/>
              <a:gd name="T2" fmla="*/ 0 w 382"/>
              <a:gd name="T3" fmla="*/ 139 h 139"/>
              <a:gd name="T4" fmla="*/ 0 w 382"/>
              <a:gd name="T5" fmla="*/ 139 h 139"/>
              <a:gd name="T6" fmla="*/ 0 w 382"/>
              <a:gd name="T7" fmla="*/ 139 h 139"/>
              <a:gd name="T8" fmla="*/ 368 w 382"/>
              <a:gd name="T9" fmla="*/ 0 h 139"/>
              <a:gd name="T10" fmla="*/ 368 w 382"/>
              <a:gd name="T11" fmla="*/ 0 h 139"/>
              <a:gd name="T12" fmla="*/ 382 w 382"/>
              <a:gd name="T13" fmla="*/ 12 h 139"/>
              <a:gd name="T14" fmla="*/ 368 w 382"/>
              <a:gd name="T1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2" h="139">
                <a:moveTo>
                  <a:pt x="0" y="139"/>
                </a:moveTo>
                <a:lnTo>
                  <a:pt x="0" y="139"/>
                </a:lnTo>
                <a:lnTo>
                  <a:pt x="0" y="139"/>
                </a:lnTo>
                <a:lnTo>
                  <a:pt x="0" y="139"/>
                </a:lnTo>
                <a:moveTo>
                  <a:pt x="368" y="0"/>
                </a:moveTo>
                <a:lnTo>
                  <a:pt x="368" y="0"/>
                </a:lnTo>
                <a:lnTo>
                  <a:pt x="382" y="12"/>
                </a:lnTo>
                <a:lnTo>
                  <a:pt x="36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3" name="Freeform 204"/>
          <p:cNvSpPr/>
          <p:nvPr/>
        </p:nvSpPr>
        <p:spPr bwMode="auto">
          <a:xfrm>
            <a:off x="5303842" y="5337193"/>
            <a:ext cx="606425" cy="423864"/>
          </a:xfrm>
          <a:custGeom>
            <a:avLst/>
            <a:gdLst>
              <a:gd name="T0" fmla="*/ 368 w 382"/>
              <a:gd name="T1" fmla="*/ 0 h 267"/>
              <a:gd name="T2" fmla="*/ 163 w 382"/>
              <a:gd name="T3" fmla="*/ 206 h 267"/>
              <a:gd name="T4" fmla="*/ 163 w 382"/>
              <a:gd name="T5" fmla="*/ 206 h 267"/>
              <a:gd name="T6" fmla="*/ 115 w 382"/>
              <a:gd name="T7" fmla="*/ 253 h 267"/>
              <a:gd name="T8" fmla="*/ 0 w 382"/>
              <a:gd name="T9" fmla="*/ 139 h 267"/>
              <a:gd name="T10" fmla="*/ 0 w 382"/>
              <a:gd name="T11" fmla="*/ 139 h 267"/>
              <a:gd name="T12" fmla="*/ 127 w 382"/>
              <a:gd name="T13" fmla="*/ 267 h 267"/>
              <a:gd name="T14" fmla="*/ 174 w 382"/>
              <a:gd name="T15" fmla="*/ 219 h 267"/>
              <a:gd name="T16" fmla="*/ 174 w 382"/>
              <a:gd name="T17" fmla="*/ 219 h 267"/>
              <a:gd name="T18" fmla="*/ 382 w 382"/>
              <a:gd name="T19" fmla="*/ 12 h 267"/>
              <a:gd name="T20" fmla="*/ 368 w 382"/>
              <a:gd name="T21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2" h="267">
                <a:moveTo>
                  <a:pt x="368" y="0"/>
                </a:moveTo>
                <a:lnTo>
                  <a:pt x="163" y="206"/>
                </a:lnTo>
                <a:lnTo>
                  <a:pt x="163" y="206"/>
                </a:lnTo>
                <a:lnTo>
                  <a:pt x="115" y="253"/>
                </a:lnTo>
                <a:lnTo>
                  <a:pt x="0" y="139"/>
                </a:lnTo>
                <a:lnTo>
                  <a:pt x="0" y="139"/>
                </a:lnTo>
                <a:lnTo>
                  <a:pt x="127" y="267"/>
                </a:lnTo>
                <a:lnTo>
                  <a:pt x="174" y="219"/>
                </a:lnTo>
                <a:lnTo>
                  <a:pt x="174" y="219"/>
                </a:lnTo>
                <a:lnTo>
                  <a:pt x="382" y="12"/>
                </a:lnTo>
                <a:lnTo>
                  <a:pt x="36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206"/>
          <p:cNvSpPr/>
          <p:nvPr/>
        </p:nvSpPr>
        <p:spPr bwMode="auto">
          <a:xfrm>
            <a:off x="882650" y="5032375"/>
            <a:ext cx="495300" cy="1471613"/>
          </a:xfrm>
          <a:custGeom>
            <a:avLst/>
            <a:gdLst>
              <a:gd name="T0" fmla="*/ 0 w 184"/>
              <a:gd name="T1" fmla="*/ 394 h 546"/>
              <a:gd name="T2" fmla="*/ 184 w 184"/>
              <a:gd name="T3" fmla="*/ 541 h 546"/>
              <a:gd name="T4" fmla="*/ 184 w 184"/>
              <a:gd name="T5" fmla="*/ 0 h 546"/>
              <a:gd name="T6" fmla="*/ 0 w 184"/>
              <a:gd name="T7" fmla="*/ 124 h 546"/>
              <a:gd name="T8" fmla="*/ 0 w 184"/>
              <a:gd name="T9" fmla="*/ 394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546">
                <a:moveTo>
                  <a:pt x="0" y="394"/>
                </a:moveTo>
                <a:cubicBezTo>
                  <a:pt x="0" y="546"/>
                  <a:pt x="184" y="541"/>
                  <a:pt x="184" y="541"/>
                </a:cubicBezTo>
                <a:cubicBezTo>
                  <a:pt x="184" y="0"/>
                  <a:pt x="184" y="0"/>
                  <a:pt x="184" y="0"/>
                </a:cubicBezTo>
                <a:cubicBezTo>
                  <a:pt x="184" y="0"/>
                  <a:pt x="0" y="0"/>
                  <a:pt x="0" y="124"/>
                </a:cubicBezTo>
                <a:cubicBezTo>
                  <a:pt x="0" y="204"/>
                  <a:pt x="0" y="241"/>
                  <a:pt x="0" y="394"/>
                </a:cubicBezTo>
                <a:close/>
              </a:path>
            </a:pathLst>
          </a:custGeom>
          <a:solidFill>
            <a:srgbClr val="F3E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07"/>
          <p:cNvSpPr/>
          <p:nvPr/>
        </p:nvSpPr>
        <p:spPr bwMode="auto">
          <a:xfrm>
            <a:off x="1289050" y="4019550"/>
            <a:ext cx="2908300" cy="4192588"/>
          </a:xfrm>
          <a:custGeom>
            <a:avLst/>
            <a:gdLst>
              <a:gd name="T0" fmla="*/ 594 w 1079"/>
              <a:gd name="T1" fmla="*/ 0 h 1556"/>
              <a:gd name="T2" fmla="*/ 162 w 1079"/>
              <a:gd name="T3" fmla="*/ 0 h 1556"/>
              <a:gd name="T4" fmla="*/ 0 w 1079"/>
              <a:gd name="T5" fmla="*/ 0 h 1556"/>
              <a:gd name="T6" fmla="*/ 0 w 1079"/>
              <a:gd name="T7" fmla="*/ 778 h 1556"/>
              <a:gd name="T8" fmla="*/ 0 w 1079"/>
              <a:gd name="T9" fmla="*/ 1556 h 1556"/>
              <a:gd name="T10" fmla="*/ 902 w 1079"/>
              <a:gd name="T11" fmla="*/ 1556 h 1556"/>
              <a:gd name="T12" fmla="*/ 902 w 1079"/>
              <a:gd name="T13" fmla="*/ 778 h 1556"/>
              <a:gd name="T14" fmla="*/ 1064 w 1079"/>
              <a:gd name="T15" fmla="*/ 778 h 1556"/>
              <a:gd name="T16" fmla="*/ 594 w 1079"/>
              <a:gd name="T17" fmla="*/ 0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9" h="1556">
                <a:moveTo>
                  <a:pt x="594" y="0"/>
                </a:moveTo>
                <a:cubicBezTo>
                  <a:pt x="239" y="0"/>
                  <a:pt x="172" y="0"/>
                  <a:pt x="16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78"/>
                  <a:pt x="0" y="778"/>
                  <a:pt x="0" y="778"/>
                </a:cubicBezTo>
                <a:cubicBezTo>
                  <a:pt x="0" y="1556"/>
                  <a:pt x="0" y="1556"/>
                  <a:pt x="0" y="1556"/>
                </a:cubicBezTo>
                <a:cubicBezTo>
                  <a:pt x="902" y="1556"/>
                  <a:pt x="902" y="1556"/>
                  <a:pt x="902" y="1556"/>
                </a:cubicBezTo>
                <a:cubicBezTo>
                  <a:pt x="902" y="778"/>
                  <a:pt x="902" y="778"/>
                  <a:pt x="902" y="778"/>
                </a:cubicBezTo>
                <a:cubicBezTo>
                  <a:pt x="1064" y="778"/>
                  <a:pt x="1064" y="778"/>
                  <a:pt x="1064" y="778"/>
                </a:cubicBezTo>
                <a:cubicBezTo>
                  <a:pt x="1064" y="778"/>
                  <a:pt x="1079" y="0"/>
                  <a:pt x="594" y="0"/>
                </a:cubicBezTo>
              </a:path>
            </a:pathLst>
          </a:custGeom>
          <a:solidFill>
            <a:srgbClr val="F3E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208"/>
          <p:cNvSpPr>
            <a:spLocks noChangeArrowheads="1"/>
          </p:cNvSpPr>
          <p:nvPr/>
        </p:nvSpPr>
        <p:spPr bwMode="auto">
          <a:xfrm>
            <a:off x="1281113" y="5367338"/>
            <a:ext cx="1803400" cy="1803400"/>
          </a:xfrm>
          <a:prstGeom prst="ellipse">
            <a:avLst/>
          </a:prstGeom>
          <a:solidFill>
            <a:srgbClr val="F6AB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209"/>
          <p:cNvSpPr/>
          <p:nvPr/>
        </p:nvSpPr>
        <p:spPr bwMode="auto">
          <a:xfrm>
            <a:off x="1474788" y="4205288"/>
            <a:ext cx="1701800" cy="1503363"/>
          </a:xfrm>
          <a:custGeom>
            <a:avLst/>
            <a:gdLst>
              <a:gd name="T0" fmla="*/ 523 w 631"/>
              <a:gd name="T1" fmla="*/ 0 h 558"/>
              <a:gd name="T2" fmla="*/ 186 w 631"/>
              <a:gd name="T3" fmla="*/ 68 h 558"/>
              <a:gd name="T4" fmla="*/ 119 w 631"/>
              <a:gd name="T5" fmla="*/ 137 h 558"/>
              <a:gd name="T6" fmla="*/ 119 w 631"/>
              <a:gd name="T7" fmla="*/ 123 h 558"/>
              <a:gd name="T8" fmla="*/ 0 w 631"/>
              <a:gd name="T9" fmla="*/ 369 h 558"/>
              <a:gd name="T10" fmla="*/ 0 w 631"/>
              <a:gd name="T11" fmla="*/ 558 h 558"/>
              <a:gd name="T12" fmla="*/ 193 w 631"/>
              <a:gd name="T13" fmla="*/ 438 h 558"/>
              <a:gd name="T14" fmla="*/ 193 w 631"/>
              <a:gd name="T15" fmla="*/ 406 h 558"/>
              <a:gd name="T16" fmla="*/ 105 w 631"/>
              <a:gd name="T17" fmla="*/ 403 h 558"/>
              <a:gd name="T18" fmla="*/ 105 w 631"/>
              <a:gd name="T19" fmla="*/ 237 h 558"/>
              <a:gd name="T20" fmla="*/ 223 w 631"/>
              <a:gd name="T21" fmla="*/ 205 h 558"/>
              <a:gd name="T22" fmla="*/ 619 w 631"/>
              <a:gd name="T23" fmla="*/ 68 h 558"/>
              <a:gd name="T24" fmla="*/ 523 w 631"/>
              <a:gd name="T25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1" h="558">
                <a:moveTo>
                  <a:pt x="523" y="0"/>
                </a:moveTo>
                <a:cubicBezTo>
                  <a:pt x="395" y="0"/>
                  <a:pt x="186" y="68"/>
                  <a:pt x="186" y="68"/>
                </a:cubicBezTo>
                <a:cubicBezTo>
                  <a:pt x="186" y="68"/>
                  <a:pt x="146" y="95"/>
                  <a:pt x="119" y="137"/>
                </a:cubicBezTo>
                <a:cubicBezTo>
                  <a:pt x="119" y="123"/>
                  <a:pt x="119" y="123"/>
                  <a:pt x="119" y="123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558"/>
                  <a:pt x="0" y="558"/>
                  <a:pt x="0" y="558"/>
                </a:cubicBezTo>
                <a:cubicBezTo>
                  <a:pt x="48" y="498"/>
                  <a:pt x="115" y="455"/>
                  <a:pt x="193" y="438"/>
                </a:cubicBezTo>
                <a:cubicBezTo>
                  <a:pt x="193" y="406"/>
                  <a:pt x="193" y="406"/>
                  <a:pt x="193" y="406"/>
                </a:cubicBezTo>
                <a:cubicBezTo>
                  <a:pt x="105" y="403"/>
                  <a:pt x="105" y="403"/>
                  <a:pt x="105" y="403"/>
                </a:cubicBezTo>
                <a:cubicBezTo>
                  <a:pt x="105" y="237"/>
                  <a:pt x="105" y="237"/>
                  <a:pt x="105" y="237"/>
                </a:cubicBezTo>
                <a:cubicBezTo>
                  <a:pt x="123" y="225"/>
                  <a:pt x="172" y="208"/>
                  <a:pt x="223" y="205"/>
                </a:cubicBezTo>
                <a:cubicBezTo>
                  <a:pt x="305" y="202"/>
                  <a:pt x="581" y="220"/>
                  <a:pt x="619" y="68"/>
                </a:cubicBezTo>
                <a:cubicBezTo>
                  <a:pt x="631" y="17"/>
                  <a:pt x="587" y="0"/>
                  <a:pt x="523" y="0"/>
                </a:cubicBezTo>
              </a:path>
            </a:pathLst>
          </a:custGeom>
          <a:solidFill>
            <a:srgbClr val="FACF8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11"/>
          <p:cNvSpPr/>
          <p:nvPr/>
        </p:nvSpPr>
        <p:spPr bwMode="auto">
          <a:xfrm>
            <a:off x="1044575" y="3663950"/>
            <a:ext cx="2681287" cy="2603500"/>
          </a:xfrm>
          <a:custGeom>
            <a:avLst/>
            <a:gdLst>
              <a:gd name="T0" fmla="*/ 617 w 995"/>
              <a:gd name="T1" fmla="*/ 0 h 966"/>
              <a:gd name="T2" fmla="*/ 185 w 995"/>
              <a:gd name="T3" fmla="*/ 0 h 966"/>
              <a:gd name="T4" fmla="*/ 0 w 995"/>
              <a:gd name="T5" fmla="*/ 0 h 966"/>
              <a:gd name="T6" fmla="*/ 0 w 995"/>
              <a:gd name="T7" fmla="*/ 498 h 966"/>
              <a:gd name="T8" fmla="*/ 88 w 995"/>
              <a:gd name="T9" fmla="*/ 798 h 966"/>
              <a:gd name="T10" fmla="*/ 88 w 995"/>
              <a:gd name="T11" fmla="*/ 966 h 966"/>
              <a:gd name="T12" fmla="*/ 235 w 995"/>
              <a:gd name="T13" fmla="*/ 966 h 966"/>
              <a:gd name="T14" fmla="*/ 235 w 995"/>
              <a:gd name="T15" fmla="*/ 450 h 966"/>
              <a:gd name="T16" fmla="*/ 730 w 995"/>
              <a:gd name="T17" fmla="*/ 352 h 966"/>
              <a:gd name="T18" fmla="*/ 995 w 995"/>
              <a:gd name="T19" fmla="*/ 0 h 966"/>
              <a:gd name="T20" fmla="*/ 617 w 995"/>
              <a:gd name="T21" fmla="*/ 0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5" h="966">
                <a:moveTo>
                  <a:pt x="617" y="0"/>
                </a:moveTo>
                <a:cubicBezTo>
                  <a:pt x="262" y="0"/>
                  <a:pt x="195" y="0"/>
                  <a:pt x="1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98"/>
                  <a:pt x="0" y="498"/>
                  <a:pt x="0" y="498"/>
                </a:cubicBezTo>
                <a:cubicBezTo>
                  <a:pt x="167" y="498"/>
                  <a:pt x="88" y="798"/>
                  <a:pt x="88" y="798"/>
                </a:cubicBezTo>
                <a:cubicBezTo>
                  <a:pt x="88" y="966"/>
                  <a:pt x="88" y="966"/>
                  <a:pt x="88" y="966"/>
                </a:cubicBezTo>
                <a:cubicBezTo>
                  <a:pt x="235" y="966"/>
                  <a:pt x="235" y="966"/>
                  <a:pt x="235" y="966"/>
                </a:cubicBezTo>
                <a:cubicBezTo>
                  <a:pt x="235" y="966"/>
                  <a:pt x="235" y="768"/>
                  <a:pt x="235" y="450"/>
                </a:cubicBezTo>
                <a:cubicBezTo>
                  <a:pt x="235" y="321"/>
                  <a:pt x="581" y="424"/>
                  <a:pt x="730" y="352"/>
                </a:cubicBezTo>
                <a:cubicBezTo>
                  <a:pt x="948" y="249"/>
                  <a:pt x="995" y="0"/>
                  <a:pt x="995" y="0"/>
                </a:cubicBezTo>
                <a:cubicBezTo>
                  <a:pt x="995" y="0"/>
                  <a:pt x="977" y="0"/>
                  <a:pt x="617" y="0"/>
                </a:cubicBezTo>
                <a:close/>
              </a:path>
            </a:pathLst>
          </a:custGeom>
          <a:solidFill>
            <a:srgbClr val="4022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212"/>
          <p:cNvSpPr/>
          <p:nvPr/>
        </p:nvSpPr>
        <p:spPr bwMode="auto">
          <a:xfrm>
            <a:off x="2181225" y="4916488"/>
            <a:ext cx="1319212" cy="490538"/>
          </a:xfrm>
          <a:custGeom>
            <a:avLst/>
            <a:gdLst>
              <a:gd name="T0" fmla="*/ 250 w 489"/>
              <a:gd name="T1" fmla="*/ 0 h 182"/>
              <a:gd name="T2" fmla="*/ 0 w 489"/>
              <a:gd name="T3" fmla="*/ 92 h 182"/>
              <a:gd name="T4" fmla="*/ 257 w 489"/>
              <a:gd name="T5" fmla="*/ 182 h 182"/>
              <a:gd name="T6" fmla="*/ 489 w 489"/>
              <a:gd name="T7" fmla="*/ 92 h 182"/>
              <a:gd name="T8" fmla="*/ 250 w 489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9" h="182">
                <a:moveTo>
                  <a:pt x="250" y="0"/>
                </a:moveTo>
                <a:cubicBezTo>
                  <a:pt x="105" y="0"/>
                  <a:pt x="0" y="92"/>
                  <a:pt x="0" y="92"/>
                </a:cubicBezTo>
                <a:cubicBezTo>
                  <a:pt x="0" y="92"/>
                  <a:pt x="112" y="182"/>
                  <a:pt x="257" y="182"/>
                </a:cubicBezTo>
                <a:cubicBezTo>
                  <a:pt x="329" y="182"/>
                  <a:pt x="410" y="160"/>
                  <a:pt x="489" y="92"/>
                </a:cubicBezTo>
                <a:cubicBezTo>
                  <a:pt x="405" y="23"/>
                  <a:pt x="322" y="0"/>
                  <a:pt x="250" y="0"/>
                </a:cubicBezTo>
              </a:path>
            </a:pathLst>
          </a:custGeom>
          <a:solidFill>
            <a:srgbClr val="E7CC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213"/>
          <p:cNvSpPr/>
          <p:nvPr/>
        </p:nvSpPr>
        <p:spPr bwMode="auto">
          <a:xfrm>
            <a:off x="2181225" y="4567238"/>
            <a:ext cx="1319212" cy="1104900"/>
          </a:xfrm>
          <a:custGeom>
            <a:avLst/>
            <a:gdLst>
              <a:gd name="T0" fmla="*/ 489 w 489"/>
              <a:gd name="T1" fmla="*/ 207 h 410"/>
              <a:gd name="T2" fmla="*/ 0 w 489"/>
              <a:gd name="T3" fmla="*/ 207 h 410"/>
              <a:gd name="T4" fmla="*/ 489 w 489"/>
              <a:gd name="T5" fmla="*/ 207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9" h="410">
                <a:moveTo>
                  <a:pt x="489" y="207"/>
                </a:moveTo>
                <a:cubicBezTo>
                  <a:pt x="252" y="410"/>
                  <a:pt x="0" y="207"/>
                  <a:pt x="0" y="207"/>
                </a:cubicBezTo>
                <a:cubicBezTo>
                  <a:pt x="0" y="207"/>
                  <a:pt x="237" y="0"/>
                  <a:pt x="48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214"/>
          <p:cNvSpPr>
            <a:spLocks noChangeArrowheads="1"/>
          </p:cNvSpPr>
          <p:nvPr/>
        </p:nvSpPr>
        <p:spPr bwMode="auto">
          <a:xfrm>
            <a:off x="2678113" y="4960938"/>
            <a:ext cx="325437" cy="322263"/>
          </a:xfrm>
          <a:prstGeom prst="ellipse">
            <a:avLst/>
          </a:prstGeom>
          <a:solidFill>
            <a:srgbClr val="40220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Rectangle 215"/>
          <p:cNvSpPr>
            <a:spLocks noChangeArrowheads="1"/>
          </p:cNvSpPr>
          <p:nvPr/>
        </p:nvSpPr>
        <p:spPr bwMode="auto">
          <a:xfrm>
            <a:off x="1289050" y="7948613"/>
            <a:ext cx="1855787" cy="1854200"/>
          </a:xfrm>
          <a:prstGeom prst="rect">
            <a:avLst/>
          </a:prstGeom>
          <a:solidFill>
            <a:srgbClr val="F3E2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Rectangle 216"/>
          <p:cNvSpPr>
            <a:spLocks noChangeArrowheads="1"/>
          </p:cNvSpPr>
          <p:nvPr/>
        </p:nvSpPr>
        <p:spPr bwMode="auto">
          <a:xfrm>
            <a:off x="1289050" y="7948613"/>
            <a:ext cx="1855787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17"/>
          <p:cNvSpPr/>
          <p:nvPr/>
        </p:nvSpPr>
        <p:spPr bwMode="auto">
          <a:xfrm>
            <a:off x="1289050" y="8212138"/>
            <a:ext cx="1855787" cy="1590675"/>
          </a:xfrm>
          <a:custGeom>
            <a:avLst/>
            <a:gdLst>
              <a:gd name="T0" fmla="*/ 0 w 1169"/>
              <a:gd name="T1" fmla="*/ 0 h 1002"/>
              <a:gd name="T2" fmla="*/ 0 w 1169"/>
              <a:gd name="T3" fmla="*/ 1002 h 1002"/>
              <a:gd name="T4" fmla="*/ 1169 w 1169"/>
              <a:gd name="T5" fmla="*/ 1002 h 1002"/>
              <a:gd name="T6" fmla="*/ 1169 w 1169"/>
              <a:gd name="T7" fmla="*/ 603 h 1002"/>
              <a:gd name="T8" fmla="*/ 0 w 1169"/>
              <a:gd name="T9" fmla="*/ 0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9" h="1002">
                <a:moveTo>
                  <a:pt x="0" y="0"/>
                </a:moveTo>
                <a:lnTo>
                  <a:pt x="0" y="1002"/>
                </a:lnTo>
                <a:lnTo>
                  <a:pt x="1169" y="1002"/>
                </a:lnTo>
                <a:lnTo>
                  <a:pt x="1169" y="603"/>
                </a:lnTo>
                <a:lnTo>
                  <a:pt x="0" y="0"/>
                </a:lnTo>
                <a:close/>
              </a:path>
            </a:pathLst>
          </a:custGeom>
          <a:solidFill>
            <a:srgbClr val="E7CC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18"/>
          <p:cNvSpPr/>
          <p:nvPr/>
        </p:nvSpPr>
        <p:spPr bwMode="auto">
          <a:xfrm>
            <a:off x="1289050" y="8212138"/>
            <a:ext cx="1855787" cy="1590675"/>
          </a:xfrm>
          <a:custGeom>
            <a:avLst/>
            <a:gdLst>
              <a:gd name="T0" fmla="*/ 0 w 1169"/>
              <a:gd name="T1" fmla="*/ 0 h 1002"/>
              <a:gd name="T2" fmla="*/ 0 w 1169"/>
              <a:gd name="T3" fmla="*/ 1002 h 1002"/>
              <a:gd name="T4" fmla="*/ 1169 w 1169"/>
              <a:gd name="T5" fmla="*/ 1002 h 1002"/>
              <a:gd name="T6" fmla="*/ 1169 w 1169"/>
              <a:gd name="T7" fmla="*/ 603 h 1002"/>
              <a:gd name="T8" fmla="*/ 0 w 1169"/>
              <a:gd name="T9" fmla="*/ 0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9" h="1002">
                <a:moveTo>
                  <a:pt x="0" y="0"/>
                </a:moveTo>
                <a:lnTo>
                  <a:pt x="0" y="1002"/>
                </a:lnTo>
                <a:lnTo>
                  <a:pt x="1169" y="1002"/>
                </a:lnTo>
                <a:lnTo>
                  <a:pt x="1169" y="60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19"/>
          <p:cNvSpPr/>
          <p:nvPr/>
        </p:nvSpPr>
        <p:spPr bwMode="auto">
          <a:xfrm>
            <a:off x="1044575" y="9326563"/>
            <a:ext cx="1795462" cy="476250"/>
          </a:xfrm>
          <a:custGeom>
            <a:avLst/>
            <a:gdLst>
              <a:gd name="T0" fmla="*/ 927 w 1131"/>
              <a:gd name="T1" fmla="*/ 0 h 300"/>
              <a:gd name="T2" fmla="*/ 0 w 1131"/>
              <a:gd name="T3" fmla="*/ 0 h 300"/>
              <a:gd name="T4" fmla="*/ 0 w 1131"/>
              <a:gd name="T5" fmla="*/ 300 h 300"/>
              <a:gd name="T6" fmla="*/ 1131 w 1131"/>
              <a:gd name="T7" fmla="*/ 300 h 300"/>
              <a:gd name="T8" fmla="*/ 927 w 1131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1" h="300">
                <a:moveTo>
                  <a:pt x="927" y="0"/>
                </a:moveTo>
                <a:lnTo>
                  <a:pt x="0" y="0"/>
                </a:lnTo>
                <a:lnTo>
                  <a:pt x="0" y="300"/>
                </a:lnTo>
                <a:lnTo>
                  <a:pt x="1131" y="300"/>
                </a:lnTo>
                <a:lnTo>
                  <a:pt x="92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20"/>
          <p:cNvSpPr/>
          <p:nvPr/>
        </p:nvSpPr>
        <p:spPr bwMode="auto">
          <a:xfrm>
            <a:off x="2825750" y="9326563"/>
            <a:ext cx="674687" cy="476250"/>
          </a:xfrm>
          <a:custGeom>
            <a:avLst/>
            <a:gdLst>
              <a:gd name="T0" fmla="*/ 206 w 425"/>
              <a:gd name="T1" fmla="*/ 0 h 300"/>
              <a:gd name="T2" fmla="*/ 425 w 425"/>
              <a:gd name="T3" fmla="*/ 0 h 300"/>
              <a:gd name="T4" fmla="*/ 425 w 425"/>
              <a:gd name="T5" fmla="*/ 300 h 300"/>
              <a:gd name="T6" fmla="*/ 0 w 425"/>
              <a:gd name="T7" fmla="*/ 300 h 300"/>
              <a:gd name="T8" fmla="*/ 206 w 425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5" h="300">
                <a:moveTo>
                  <a:pt x="206" y="0"/>
                </a:moveTo>
                <a:lnTo>
                  <a:pt x="425" y="0"/>
                </a:lnTo>
                <a:lnTo>
                  <a:pt x="425" y="300"/>
                </a:lnTo>
                <a:lnTo>
                  <a:pt x="0" y="300"/>
                </a:lnTo>
                <a:lnTo>
                  <a:pt x="20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1" name="Freeform 313"/>
          <p:cNvSpPr/>
          <p:nvPr/>
        </p:nvSpPr>
        <p:spPr bwMode="auto">
          <a:xfrm>
            <a:off x="5818187" y="2078037"/>
            <a:ext cx="2692400" cy="1458913"/>
          </a:xfrm>
          <a:custGeom>
            <a:avLst/>
            <a:gdLst>
              <a:gd name="T0" fmla="*/ 0 w 1696"/>
              <a:gd name="T1" fmla="*/ 0 h 919"/>
              <a:gd name="T2" fmla="*/ 1696 w 1696"/>
              <a:gd name="T3" fmla="*/ 0 h 919"/>
              <a:gd name="T4" fmla="*/ 1696 w 1696"/>
              <a:gd name="T5" fmla="*/ 919 h 919"/>
              <a:gd name="T6" fmla="*/ 0 w 1696"/>
              <a:gd name="T7" fmla="*/ 919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919">
                <a:moveTo>
                  <a:pt x="0" y="0"/>
                </a:moveTo>
                <a:lnTo>
                  <a:pt x="1696" y="0"/>
                </a:lnTo>
                <a:lnTo>
                  <a:pt x="1696" y="919"/>
                </a:lnTo>
                <a:lnTo>
                  <a:pt x="0" y="9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3" name="Freeform 315"/>
          <p:cNvSpPr/>
          <p:nvPr/>
        </p:nvSpPr>
        <p:spPr bwMode="auto">
          <a:xfrm>
            <a:off x="5897563" y="2162175"/>
            <a:ext cx="2535238" cy="1290638"/>
          </a:xfrm>
          <a:custGeom>
            <a:avLst/>
            <a:gdLst>
              <a:gd name="T0" fmla="*/ 0 w 1597"/>
              <a:gd name="T1" fmla="*/ 0 h 813"/>
              <a:gd name="T2" fmla="*/ 1597 w 1597"/>
              <a:gd name="T3" fmla="*/ 0 h 813"/>
              <a:gd name="T4" fmla="*/ 1597 w 1597"/>
              <a:gd name="T5" fmla="*/ 813 h 813"/>
              <a:gd name="T6" fmla="*/ 0 w 1597"/>
              <a:gd name="T7" fmla="*/ 81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97" h="813">
                <a:moveTo>
                  <a:pt x="0" y="0"/>
                </a:moveTo>
                <a:lnTo>
                  <a:pt x="1597" y="0"/>
                </a:lnTo>
                <a:lnTo>
                  <a:pt x="1597" y="813"/>
                </a:lnTo>
                <a:lnTo>
                  <a:pt x="0" y="81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29" name="组合 328"/>
          <p:cNvGrpSpPr>
            <a:grpSpLocks noChangeAspect="1"/>
          </p:cNvGrpSpPr>
          <p:nvPr/>
        </p:nvGrpSpPr>
        <p:grpSpPr>
          <a:xfrm rot="1825413">
            <a:off x="4984292" y="3009086"/>
            <a:ext cx="1607477" cy="858879"/>
            <a:chOff x="8705850" y="2078037"/>
            <a:chExt cx="2730500" cy="1458913"/>
          </a:xfrm>
        </p:grpSpPr>
        <p:sp>
          <p:nvSpPr>
            <p:cNvPr id="326" name="Rectangle 318"/>
            <p:cNvSpPr>
              <a:spLocks noChangeAspect="1" noChangeArrowheads="1"/>
            </p:cNvSpPr>
            <p:nvPr/>
          </p:nvSpPr>
          <p:spPr bwMode="auto">
            <a:xfrm>
              <a:off x="8705850" y="2078037"/>
              <a:ext cx="2730500" cy="1458913"/>
            </a:xfrm>
            <a:prstGeom prst="rect">
              <a:avLst/>
            </a:prstGeom>
            <a:solidFill>
              <a:srgbClr val="F6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319"/>
            <p:cNvSpPr>
              <a:spLocks noEditPoints="1"/>
            </p:cNvSpPr>
            <p:nvPr/>
          </p:nvSpPr>
          <p:spPr bwMode="auto">
            <a:xfrm>
              <a:off x="8783638" y="2162175"/>
              <a:ext cx="2574925" cy="1290638"/>
            </a:xfrm>
            <a:custGeom>
              <a:avLst/>
              <a:gdLst>
                <a:gd name="T0" fmla="*/ 1622 w 1622"/>
                <a:gd name="T1" fmla="*/ 813 h 813"/>
                <a:gd name="T2" fmla="*/ 0 w 1622"/>
                <a:gd name="T3" fmla="*/ 813 h 813"/>
                <a:gd name="T4" fmla="*/ 0 w 1622"/>
                <a:gd name="T5" fmla="*/ 0 h 813"/>
                <a:gd name="T6" fmla="*/ 1622 w 1622"/>
                <a:gd name="T7" fmla="*/ 0 h 813"/>
                <a:gd name="T8" fmla="*/ 1622 w 1622"/>
                <a:gd name="T9" fmla="*/ 813 h 813"/>
                <a:gd name="T10" fmla="*/ 25 w 1622"/>
                <a:gd name="T11" fmla="*/ 787 h 813"/>
                <a:gd name="T12" fmla="*/ 1598 w 1622"/>
                <a:gd name="T13" fmla="*/ 787 h 813"/>
                <a:gd name="T14" fmla="*/ 1598 w 1622"/>
                <a:gd name="T15" fmla="*/ 26 h 813"/>
                <a:gd name="T16" fmla="*/ 25 w 1622"/>
                <a:gd name="T17" fmla="*/ 26 h 813"/>
                <a:gd name="T18" fmla="*/ 25 w 1622"/>
                <a:gd name="T19" fmla="*/ 787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2" h="813">
                  <a:moveTo>
                    <a:pt x="1622" y="813"/>
                  </a:moveTo>
                  <a:lnTo>
                    <a:pt x="0" y="813"/>
                  </a:lnTo>
                  <a:lnTo>
                    <a:pt x="0" y="0"/>
                  </a:lnTo>
                  <a:lnTo>
                    <a:pt x="1622" y="0"/>
                  </a:lnTo>
                  <a:lnTo>
                    <a:pt x="1622" y="813"/>
                  </a:lnTo>
                  <a:close/>
                  <a:moveTo>
                    <a:pt x="25" y="787"/>
                  </a:moveTo>
                  <a:lnTo>
                    <a:pt x="1598" y="787"/>
                  </a:lnTo>
                  <a:lnTo>
                    <a:pt x="1598" y="26"/>
                  </a:lnTo>
                  <a:lnTo>
                    <a:pt x="25" y="26"/>
                  </a:lnTo>
                  <a:lnTo>
                    <a:pt x="25" y="7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320"/>
            <p:cNvSpPr>
              <a:spLocks noEditPoints="1"/>
            </p:cNvSpPr>
            <p:nvPr/>
          </p:nvSpPr>
          <p:spPr bwMode="auto">
            <a:xfrm>
              <a:off x="9759950" y="2244725"/>
              <a:ext cx="623888" cy="1125538"/>
            </a:xfrm>
            <a:custGeom>
              <a:avLst/>
              <a:gdLst>
                <a:gd name="T0" fmla="*/ 7 w 16"/>
                <a:gd name="T1" fmla="*/ 0 h 27"/>
                <a:gd name="T2" fmla="*/ 9 w 16"/>
                <a:gd name="T3" fmla="*/ 0 h 27"/>
                <a:gd name="T4" fmla="*/ 9 w 16"/>
                <a:gd name="T5" fmla="*/ 3 h 27"/>
                <a:gd name="T6" fmla="*/ 13 w 16"/>
                <a:gd name="T7" fmla="*/ 4 h 27"/>
                <a:gd name="T8" fmla="*/ 15 w 16"/>
                <a:gd name="T9" fmla="*/ 7 h 27"/>
                <a:gd name="T10" fmla="*/ 14 w 16"/>
                <a:gd name="T11" fmla="*/ 8 h 27"/>
                <a:gd name="T12" fmla="*/ 13 w 16"/>
                <a:gd name="T13" fmla="*/ 9 h 27"/>
                <a:gd name="T14" fmla="*/ 11 w 16"/>
                <a:gd name="T15" fmla="*/ 8 h 27"/>
                <a:gd name="T16" fmla="*/ 11 w 16"/>
                <a:gd name="T17" fmla="*/ 7 h 27"/>
                <a:gd name="T18" fmla="*/ 11 w 16"/>
                <a:gd name="T19" fmla="*/ 5 h 27"/>
                <a:gd name="T20" fmla="*/ 11 w 16"/>
                <a:gd name="T21" fmla="*/ 5 h 27"/>
                <a:gd name="T22" fmla="*/ 9 w 16"/>
                <a:gd name="T23" fmla="*/ 4 h 27"/>
                <a:gd name="T24" fmla="*/ 9 w 16"/>
                <a:gd name="T25" fmla="*/ 10 h 27"/>
                <a:gd name="T26" fmla="*/ 13 w 16"/>
                <a:gd name="T27" fmla="*/ 11 h 27"/>
                <a:gd name="T28" fmla="*/ 15 w 16"/>
                <a:gd name="T29" fmla="*/ 13 h 27"/>
                <a:gd name="T30" fmla="*/ 16 w 16"/>
                <a:gd name="T31" fmla="*/ 16 h 27"/>
                <a:gd name="T32" fmla="*/ 14 w 16"/>
                <a:gd name="T33" fmla="*/ 20 h 27"/>
                <a:gd name="T34" fmla="*/ 9 w 16"/>
                <a:gd name="T35" fmla="*/ 23 h 27"/>
                <a:gd name="T36" fmla="*/ 9 w 16"/>
                <a:gd name="T37" fmla="*/ 27 h 27"/>
                <a:gd name="T38" fmla="*/ 7 w 16"/>
                <a:gd name="T39" fmla="*/ 27 h 27"/>
                <a:gd name="T40" fmla="*/ 7 w 16"/>
                <a:gd name="T41" fmla="*/ 23 h 27"/>
                <a:gd name="T42" fmla="*/ 3 w 16"/>
                <a:gd name="T43" fmla="*/ 21 h 27"/>
                <a:gd name="T44" fmla="*/ 0 w 16"/>
                <a:gd name="T45" fmla="*/ 17 h 27"/>
                <a:gd name="T46" fmla="*/ 1 w 16"/>
                <a:gd name="T47" fmla="*/ 16 h 27"/>
                <a:gd name="T48" fmla="*/ 2 w 16"/>
                <a:gd name="T49" fmla="*/ 15 h 27"/>
                <a:gd name="T50" fmla="*/ 4 w 16"/>
                <a:gd name="T51" fmla="*/ 16 h 27"/>
                <a:gd name="T52" fmla="*/ 5 w 16"/>
                <a:gd name="T53" fmla="*/ 17 h 27"/>
                <a:gd name="T54" fmla="*/ 4 w 16"/>
                <a:gd name="T55" fmla="*/ 19 h 27"/>
                <a:gd name="T56" fmla="*/ 3 w 16"/>
                <a:gd name="T57" fmla="*/ 19 h 27"/>
                <a:gd name="T58" fmla="*/ 4 w 16"/>
                <a:gd name="T59" fmla="*/ 21 h 27"/>
                <a:gd name="T60" fmla="*/ 7 w 16"/>
                <a:gd name="T61" fmla="*/ 21 h 27"/>
                <a:gd name="T62" fmla="*/ 7 w 16"/>
                <a:gd name="T63" fmla="*/ 14 h 27"/>
                <a:gd name="T64" fmla="*/ 2 w 16"/>
                <a:gd name="T65" fmla="*/ 11 h 27"/>
                <a:gd name="T66" fmla="*/ 1 w 16"/>
                <a:gd name="T67" fmla="*/ 8 h 27"/>
                <a:gd name="T68" fmla="*/ 3 w 16"/>
                <a:gd name="T69" fmla="*/ 4 h 27"/>
                <a:gd name="T70" fmla="*/ 7 w 16"/>
                <a:gd name="T71" fmla="*/ 3 h 27"/>
                <a:gd name="T72" fmla="*/ 7 w 16"/>
                <a:gd name="T73" fmla="*/ 0 h 27"/>
                <a:gd name="T74" fmla="*/ 7 w 16"/>
                <a:gd name="T75" fmla="*/ 4 h 27"/>
                <a:gd name="T76" fmla="*/ 5 w 16"/>
                <a:gd name="T77" fmla="*/ 5 h 27"/>
                <a:gd name="T78" fmla="*/ 4 w 16"/>
                <a:gd name="T79" fmla="*/ 6 h 27"/>
                <a:gd name="T80" fmla="*/ 7 w 16"/>
                <a:gd name="T81" fmla="*/ 9 h 27"/>
                <a:gd name="T82" fmla="*/ 7 w 16"/>
                <a:gd name="T83" fmla="*/ 4 h 27"/>
                <a:gd name="T84" fmla="*/ 9 w 16"/>
                <a:gd name="T85" fmla="*/ 21 h 27"/>
                <a:gd name="T86" fmla="*/ 12 w 16"/>
                <a:gd name="T87" fmla="*/ 20 h 27"/>
                <a:gd name="T88" fmla="*/ 13 w 16"/>
                <a:gd name="T89" fmla="*/ 18 h 27"/>
                <a:gd name="T90" fmla="*/ 12 w 16"/>
                <a:gd name="T91" fmla="*/ 16 h 27"/>
                <a:gd name="T92" fmla="*/ 9 w 16"/>
                <a:gd name="T93" fmla="*/ 14 h 27"/>
                <a:gd name="T94" fmla="*/ 9 w 16"/>
                <a:gd name="T95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" h="27">
                  <a:moveTo>
                    <a:pt x="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3"/>
                    <a:pt x="12" y="3"/>
                    <a:pt x="13" y="4"/>
                  </a:cubicBezTo>
                  <a:cubicBezTo>
                    <a:pt x="14" y="5"/>
                    <a:pt x="15" y="6"/>
                    <a:pt x="15" y="7"/>
                  </a:cubicBezTo>
                  <a:cubicBezTo>
                    <a:pt x="15" y="7"/>
                    <a:pt x="14" y="8"/>
                    <a:pt x="14" y="8"/>
                  </a:cubicBezTo>
                  <a:cubicBezTo>
                    <a:pt x="14" y="9"/>
                    <a:pt x="13" y="9"/>
                    <a:pt x="13" y="9"/>
                  </a:cubicBezTo>
                  <a:cubicBezTo>
                    <a:pt x="12" y="9"/>
                    <a:pt x="12" y="9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4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11"/>
                    <a:pt x="12" y="11"/>
                    <a:pt x="13" y="11"/>
                  </a:cubicBezTo>
                  <a:cubicBezTo>
                    <a:pt x="14" y="12"/>
                    <a:pt x="14" y="12"/>
                    <a:pt x="15" y="13"/>
                  </a:cubicBezTo>
                  <a:cubicBezTo>
                    <a:pt x="15" y="14"/>
                    <a:pt x="16" y="15"/>
                    <a:pt x="16" y="16"/>
                  </a:cubicBezTo>
                  <a:cubicBezTo>
                    <a:pt x="16" y="18"/>
                    <a:pt x="15" y="19"/>
                    <a:pt x="14" y="20"/>
                  </a:cubicBezTo>
                  <a:cubicBezTo>
                    <a:pt x="13" y="22"/>
                    <a:pt x="11" y="22"/>
                    <a:pt x="9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4" y="22"/>
                    <a:pt x="3" y="21"/>
                  </a:cubicBezTo>
                  <a:cubicBezTo>
                    <a:pt x="1" y="20"/>
                    <a:pt x="0" y="19"/>
                    <a:pt x="0" y="17"/>
                  </a:cubicBezTo>
                  <a:cubicBezTo>
                    <a:pt x="0" y="17"/>
                    <a:pt x="1" y="16"/>
                    <a:pt x="1" y="16"/>
                  </a:cubicBezTo>
                  <a:cubicBezTo>
                    <a:pt x="1" y="15"/>
                    <a:pt x="2" y="15"/>
                    <a:pt x="2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5" y="16"/>
                    <a:pt x="5" y="17"/>
                    <a:pt x="5" y="17"/>
                  </a:cubicBezTo>
                  <a:cubicBezTo>
                    <a:pt x="5" y="18"/>
                    <a:pt x="4" y="18"/>
                    <a:pt x="4" y="19"/>
                  </a:cubicBezTo>
                  <a:cubicBezTo>
                    <a:pt x="4" y="19"/>
                    <a:pt x="3" y="19"/>
                    <a:pt x="3" y="19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5" y="21"/>
                    <a:pt x="6" y="21"/>
                    <a:pt x="7" y="21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3" y="12"/>
                    <a:pt x="2" y="11"/>
                  </a:cubicBezTo>
                  <a:cubicBezTo>
                    <a:pt x="1" y="10"/>
                    <a:pt x="1" y="9"/>
                    <a:pt x="1" y="8"/>
                  </a:cubicBezTo>
                  <a:cubicBezTo>
                    <a:pt x="1" y="6"/>
                    <a:pt x="2" y="5"/>
                    <a:pt x="3" y="4"/>
                  </a:cubicBezTo>
                  <a:cubicBezTo>
                    <a:pt x="4" y="3"/>
                    <a:pt x="5" y="3"/>
                    <a:pt x="7" y="3"/>
                  </a:cubicBezTo>
                  <a:lnTo>
                    <a:pt x="7" y="0"/>
                  </a:lnTo>
                  <a:close/>
                  <a:moveTo>
                    <a:pt x="7" y="4"/>
                  </a:moveTo>
                  <a:cubicBezTo>
                    <a:pt x="6" y="4"/>
                    <a:pt x="5" y="4"/>
                    <a:pt x="5" y="5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4" y="8"/>
                    <a:pt x="5" y="9"/>
                    <a:pt x="7" y="9"/>
                  </a:cubicBezTo>
                  <a:lnTo>
                    <a:pt x="7" y="4"/>
                  </a:lnTo>
                  <a:close/>
                  <a:moveTo>
                    <a:pt x="9" y="21"/>
                  </a:moveTo>
                  <a:cubicBezTo>
                    <a:pt x="10" y="21"/>
                    <a:pt x="11" y="21"/>
                    <a:pt x="12" y="20"/>
                  </a:cubicBezTo>
                  <a:cubicBezTo>
                    <a:pt x="13" y="19"/>
                    <a:pt x="13" y="19"/>
                    <a:pt x="13" y="18"/>
                  </a:cubicBezTo>
                  <a:cubicBezTo>
                    <a:pt x="13" y="17"/>
                    <a:pt x="13" y="17"/>
                    <a:pt x="12" y="16"/>
                  </a:cubicBezTo>
                  <a:cubicBezTo>
                    <a:pt x="12" y="16"/>
                    <a:pt x="11" y="15"/>
                    <a:pt x="9" y="14"/>
                  </a:cubicBezTo>
                  <a:lnTo>
                    <a:pt x="9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2" name="Group 323"/>
          <p:cNvGrpSpPr>
            <a:grpSpLocks noChangeAspect="1"/>
          </p:cNvGrpSpPr>
          <p:nvPr/>
        </p:nvGrpSpPr>
        <p:grpSpPr bwMode="auto">
          <a:xfrm rot="1937102">
            <a:off x="5353883" y="454315"/>
            <a:ext cx="1128646" cy="1606542"/>
            <a:chOff x="4985" y="1962"/>
            <a:chExt cx="333" cy="474"/>
          </a:xfrm>
        </p:grpSpPr>
        <p:sp>
          <p:nvSpPr>
            <p:cNvPr id="333" name="AutoShape 322"/>
            <p:cNvSpPr>
              <a:spLocks noChangeAspect="1" noChangeArrowheads="1" noTextEdit="1"/>
            </p:cNvSpPr>
            <p:nvPr/>
          </p:nvSpPr>
          <p:spPr bwMode="auto">
            <a:xfrm>
              <a:off x="4985" y="1962"/>
              <a:ext cx="333" cy="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324"/>
            <p:cNvSpPr/>
            <p:nvPr/>
          </p:nvSpPr>
          <p:spPr bwMode="auto">
            <a:xfrm>
              <a:off x="5081" y="1952"/>
              <a:ext cx="143" cy="77"/>
            </a:xfrm>
            <a:custGeom>
              <a:avLst/>
              <a:gdLst>
                <a:gd name="T0" fmla="*/ 14 w 59"/>
                <a:gd name="T1" fmla="*/ 32 h 32"/>
                <a:gd name="T2" fmla="*/ 45 w 59"/>
                <a:gd name="T3" fmla="*/ 32 h 32"/>
                <a:gd name="T4" fmla="*/ 59 w 59"/>
                <a:gd name="T5" fmla="*/ 12 h 32"/>
                <a:gd name="T6" fmla="*/ 30 w 59"/>
                <a:gd name="T7" fmla="*/ 7 h 32"/>
                <a:gd name="T8" fmla="*/ 0 w 59"/>
                <a:gd name="T9" fmla="*/ 12 h 32"/>
                <a:gd name="T10" fmla="*/ 14 w 59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32">
                  <a:moveTo>
                    <a:pt x="14" y="32"/>
                  </a:moveTo>
                  <a:cubicBezTo>
                    <a:pt x="45" y="32"/>
                    <a:pt x="45" y="32"/>
                    <a:pt x="45" y="32"/>
                  </a:cubicBezTo>
                  <a:cubicBezTo>
                    <a:pt x="52" y="26"/>
                    <a:pt x="59" y="18"/>
                    <a:pt x="59" y="12"/>
                  </a:cubicBezTo>
                  <a:cubicBezTo>
                    <a:pt x="59" y="0"/>
                    <a:pt x="46" y="7"/>
                    <a:pt x="30" y="7"/>
                  </a:cubicBezTo>
                  <a:cubicBezTo>
                    <a:pt x="13" y="7"/>
                    <a:pt x="0" y="0"/>
                    <a:pt x="0" y="12"/>
                  </a:cubicBezTo>
                  <a:cubicBezTo>
                    <a:pt x="0" y="18"/>
                    <a:pt x="7" y="26"/>
                    <a:pt x="14" y="32"/>
                  </a:cubicBez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325"/>
            <p:cNvSpPr>
              <a:spLocks noEditPoints="1"/>
            </p:cNvSpPr>
            <p:nvPr/>
          </p:nvSpPr>
          <p:spPr bwMode="auto">
            <a:xfrm>
              <a:off x="4987" y="2046"/>
              <a:ext cx="331" cy="397"/>
            </a:xfrm>
            <a:custGeom>
              <a:avLst/>
              <a:gdLst>
                <a:gd name="T0" fmla="*/ 87 w 137"/>
                <a:gd name="T1" fmla="*/ 0 h 166"/>
                <a:gd name="T2" fmla="*/ 50 w 137"/>
                <a:gd name="T3" fmla="*/ 0 h 166"/>
                <a:gd name="T4" fmla="*/ 0 w 137"/>
                <a:gd name="T5" fmla="*/ 119 h 166"/>
                <a:gd name="T6" fmla="*/ 69 w 137"/>
                <a:gd name="T7" fmla="*/ 163 h 166"/>
                <a:gd name="T8" fmla="*/ 137 w 137"/>
                <a:gd name="T9" fmla="*/ 119 h 166"/>
                <a:gd name="T10" fmla="*/ 87 w 137"/>
                <a:gd name="T11" fmla="*/ 0 h 166"/>
                <a:gd name="T12" fmla="*/ 91 w 137"/>
                <a:gd name="T13" fmla="*/ 115 h 166"/>
                <a:gd name="T14" fmla="*/ 72 w 137"/>
                <a:gd name="T15" fmla="*/ 123 h 166"/>
                <a:gd name="T16" fmla="*/ 72 w 137"/>
                <a:gd name="T17" fmla="*/ 139 h 166"/>
                <a:gd name="T18" fmla="*/ 66 w 137"/>
                <a:gd name="T19" fmla="*/ 139 h 166"/>
                <a:gd name="T20" fmla="*/ 66 w 137"/>
                <a:gd name="T21" fmla="*/ 123 h 166"/>
                <a:gd name="T22" fmla="*/ 50 w 137"/>
                <a:gd name="T23" fmla="*/ 117 h 166"/>
                <a:gd name="T24" fmla="*/ 42 w 137"/>
                <a:gd name="T25" fmla="*/ 104 h 166"/>
                <a:gd name="T26" fmla="*/ 44 w 137"/>
                <a:gd name="T27" fmla="*/ 97 h 166"/>
                <a:gd name="T28" fmla="*/ 49 w 137"/>
                <a:gd name="T29" fmla="*/ 95 h 166"/>
                <a:gd name="T30" fmla="*/ 55 w 137"/>
                <a:gd name="T31" fmla="*/ 98 h 166"/>
                <a:gd name="T32" fmla="*/ 57 w 137"/>
                <a:gd name="T33" fmla="*/ 103 h 166"/>
                <a:gd name="T34" fmla="*/ 54 w 137"/>
                <a:gd name="T35" fmla="*/ 109 h 166"/>
                <a:gd name="T36" fmla="*/ 53 w 137"/>
                <a:gd name="T37" fmla="*/ 111 h 166"/>
                <a:gd name="T38" fmla="*/ 56 w 137"/>
                <a:gd name="T39" fmla="*/ 116 h 166"/>
                <a:gd name="T40" fmla="*/ 66 w 137"/>
                <a:gd name="T41" fmla="*/ 119 h 166"/>
                <a:gd name="T42" fmla="*/ 66 w 137"/>
                <a:gd name="T43" fmla="*/ 91 h 166"/>
                <a:gd name="T44" fmla="*/ 48 w 137"/>
                <a:gd name="T45" fmla="*/ 81 h 166"/>
                <a:gd name="T46" fmla="*/ 43 w 137"/>
                <a:gd name="T47" fmla="*/ 69 h 166"/>
                <a:gd name="T48" fmla="*/ 50 w 137"/>
                <a:gd name="T49" fmla="*/ 55 h 166"/>
                <a:gd name="T50" fmla="*/ 66 w 137"/>
                <a:gd name="T51" fmla="*/ 49 h 166"/>
                <a:gd name="T52" fmla="*/ 66 w 137"/>
                <a:gd name="T53" fmla="*/ 41 h 166"/>
                <a:gd name="T54" fmla="*/ 72 w 137"/>
                <a:gd name="T55" fmla="*/ 41 h 166"/>
                <a:gd name="T56" fmla="*/ 72 w 137"/>
                <a:gd name="T57" fmla="*/ 49 h 166"/>
                <a:gd name="T58" fmla="*/ 89 w 137"/>
                <a:gd name="T59" fmla="*/ 55 h 166"/>
                <a:gd name="T60" fmla="*/ 94 w 137"/>
                <a:gd name="T61" fmla="*/ 64 h 166"/>
                <a:gd name="T62" fmla="*/ 92 w 137"/>
                <a:gd name="T63" fmla="*/ 70 h 166"/>
                <a:gd name="T64" fmla="*/ 87 w 137"/>
                <a:gd name="T65" fmla="*/ 72 h 166"/>
                <a:gd name="T66" fmla="*/ 81 w 137"/>
                <a:gd name="T67" fmla="*/ 70 h 166"/>
                <a:gd name="T68" fmla="*/ 79 w 137"/>
                <a:gd name="T69" fmla="*/ 65 h 166"/>
                <a:gd name="T70" fmla="*/ 81 w 137"/>
                <a:gd name="T71" fmla="*/ 59 h 166"/>
                <a:gd name="T72" fmla="*/ 82 w 137"/>
                <a:gd name="T73" fmla="*/ 57 h 166"/>
                <a:gd name="T74" fmla="*/ 72 w 137"/>
                <a:gd name="T75" fmla="*/ 53 h 166"/>
                <a:gd name="T76" fmla="*/ 72 w 137"/>
                <a:gd name="T77" fmla="*/ 76 h 166"/>
                <a:gd name="T78" fmla="*/ 88 w 137"/>
                <a:gd name="T79" fmla="*/ 82 h 166"/>
                <a:gd name="T80" fmla="*/ 95 w 137"/>
                <a:gd name="T81" fmla="*/ 88 h 166"/>
                <a:gd name="T82" fmla="*/ 98 w 137"/>
                <a:gd name="T83" fmla="*/ 99 h 166"/>
                <a:gd name="T84" fmla="*/ 91 w 137"/>
                <a:gd name="T85" fmla="*/ 11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7" h="166">
                  <a:moveTo>
                    <a:pt x="87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21" y="20"/>
                    <a:pt x="0" y="81"/>
                    <a:pt x="0" y="119"/>
                  </a:cubicBezTo>
                  <a:cubicBezTo>
                    <a:pt x="0" y="166"/>
                    <a:pt x="31" y="163"/>
                    <a:pt x="69" y="163"/>
                  </a:cubicBezTo>
                  <a:cubicBezTo>
                    <a:pt x="107" y="163"/>
                    <a:pt x="137" y="166"/>
                    <a:pt x="137" y="119"/>
                  </a:cubicBezTo>
                  <a:cubicBezTo>
                    <a:pt x="137" y="81"/>
                    <a:pt x="116" y="20"/>
                    <a:pt x="87" y="0"/>
                  </a:cubicBezTo>
                  <a:close/>
                  <a:moveTo>
                    <a:pt x="91" y="115"/>
                  </a:moveTo>
                  <a:cubicBezTo>
                    <a:pt x="87" y="119"/>
                    <a:pt x="80" y="122"/>
                    <a:pt x="72" y="123"/>
                  </a:cubicBezTo>
                  <a:cubicBezTo>
                    <a:pt x="72" y="139"/>
                    <a:pt x="72" y="139"/>
                    <a:pt x="72" y="139"/>
                  </a:cubicBezTo>
                  <a:cubicBezTo>
                    <a:pt x="66" y="139"/>
                    <a:pt x="66" y="139"/>
                    <a:pt x="66" y="139"/>
                  </a:cubicBezTo>
                  <a:cubicBezTo>
                    <a:pt x="66" y="123"/>
                    <a:pt x="66" y="123"/>
                    <a:pt x="66" y="123"/>
                  </a:cubicBezTo>
                  <a:cubicBezTo>
                    <a:pt x="60" y="123"/>
                    <a:pt x="55" y="121"/>
                    <a:pt x="50" y="117"/>
                  </a:cubicBezTo>
                  <a:cubicBezTo>
                    <a:pt x="44" y="113"/>
                    <a:pt x="42" y="109"/>
                    <a:pt x="42" y="104"/>
                  </a:cubicBezTo>
                  <a:cubicBezTo>
                    <a:pt x="42" y="101"/>
                    <a:pt x="42" y="99"/>
                    <a:pt x="44" y="97"/>
                  </a:cubicBezTo>
                  <a:cubicBezTo>
                    <a:pt x="45" y="96"/>
                    <a:pt x="47" y="95"/>
                    <a:pt x="49" y="95"/>
                  </a:cubicBezTo>
                  <a:cubicBezTo>
                    <a:pt x="52" y="95"/>
                    <a:pt x="54" y="96"/>
                    <a:pt x="55" y="98"/>
                  </a:cubicBezTo>
                  <a:cubicBezTo>
                    <a:pt x="57" y="99"/>
                    <a:pt x="57" y="101"/>
                    <a:pt x="57" y="103"/>
                  </a:cubicBezTo>
                  <a:cubicBezTo>
                    <a:pt x="57" y="105"/>
                    <a:pt x="56" y="107"/>
                    <a:pt x="54" y="109"/>
                  </a:cubicBezTo>
                  <a:cubicBezTo>
                    <a:pt x="53" y="110"/>
                    <a:pt x="53" y="111"/>
                    <a:pt x="53" y="111"/>
                  </a:cubicBezTo>
                  <a:cubicBezTo>
                    <a:pt x="53" y="113"/>
                    <a:pt x="54" y="114"/>
                    <a:pt x="56" y="116"/>
                  </a:cubicBezTo>
                  <a:cubicBezTo>
                    <a:pt x="59" y="117"/>
                    <a:pt x="62" y="118"/>
                    <a:pt x="66" y="119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57" y="88"/>
                    <a:pt x="51" y="85"/>
                    <a:pt x="48" y="81"/>
                  </a:cubicBezTo>
                  <a:cubicBezTo>
                    <a:pt x="45" y="78"/>
                    <a:pt x="43" y="74"/>
                    <a:pt x="43" y="69"/>
                  </a:cubicBezTo>
                  <a:cubicBezTo>
                    <a:pt x="43" y="64"/>
                    <a:pt x="46" y="59"/>
                    <a:pt x="50" y="55"/>
                  </a:cubicBezTo>
                  <a:cubicBezTo>
                    <a:pt x="54" y="51"/>
                    <a:pt x="60" y="49"/>
                    <a:pt x="66" y="4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80" y="50"/>
                    <a:pt x="85" y="51"/>
                    <a:pt x="89" y="55"/>
                  </a:cubicBezTo>
                  <a:cubicBezTo>
                    <a:pt x="92" y="58"/>
                    <a:pt x="94" y="61"/>
                    <a:pt x="94" y="64"/>
                  </a:cubicBezTo>
                  <a:cubicBezTo>
                    <a:pt x="94" y="66"/>
                    <a:pt x="93" y="68"/>
                    <a:pt x="92" y="70"/>
                  </a:cubicBezTo>
                  <a:cubicBezTo>
                    <a:pt x="91" y="71"/>
                    <a:pt x="89" y="72"/>
                    <a:pt x="87" y="72"/>
                  </a:cubicBezTo>
                  <a:cubicBezTo>
                    <a:pt x="84" y="72"/>
                    <a:pt x="83" y="71"/>
                    <a:pt x="81" y="70"/>
                  </a:cubicBezTo>
                  <a:cubicBezTo>
                    <a:pt x="80" y="69"/>
                    <a:pt x="79" y="67"/>
                    <a:pt x="79" y="65"/>
                  </a:cubicBezTo>
                  <a:cubicBezTo>
                    <a:pt x="79" y="63"/>
                    <a:pt x="80" y="62"/>
                    <a:pt x="81" y="59"/>
                  </a:cubicBezTo>
                  <a:cubicBezTo>
                    <a:pt x="82" y="58"/>
                    <a:pt x="82" y="57"/>
                    <a:pt x="82" y="57"/>
                  </a:cubicBezTo>
                  <a:cubicBezTo>
                    <a:pt x="82" y="55"/>
                    <a:pt x="79" y="54"/>
                    <a:pt x="72" y="53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80" y="79"/>
                    <a:pt x="85" y="81"/>
                    <a:pt x="88" y="82"/>
                  </a:cubicBezTo>
                  <a:cubicBezTo>
                    <a:pt x="90" y="83"/>
                    <a:pt x="93" y="85"/>
                    <a:pt x="95" y="88"/>
                  </a:cubicBezTo>
                  <a:cubicBezTo>
                    <a:pt x="97" y="92"/>
                    <a:pt x="98" y="95"/>
                    <a:pt x="98" y="99"/>
                  </a:cubicBezTo>
                  <a:cubicBezTo>
                    <a:pt x="98" y="106"/>
                    <a:pt x="95" y="111"/>
                    <a:pt x="91" y="115"/>
                  </a:cubicBez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326"/>
            <p:cNvSpPr/>
            <p:nvPr/>
          </p:nvSpPr>
          <p:spPr bwMode="auto">
            <a:xfrm>
              <a:off x="5161" y="2268"/>
              <a:ext cx="36" cy="63"/>
            </a:xfrm>
            <a:custGeom>
              <a:avLst/>
              <a:gdLst>
                <a:gd name="T0" fmla="*/ 0 w 15"/>
                <a:gd name="T1" fmla="*/ 0 h 26"/>
                <a:gd name="T2" fmla="*/ 0 w 15"/>
                <a:gd name="T3" fmla="*/ 26 h 26"/>
                <a:gd name="T4" fmla="*/ 12 w 15"/>
                <a:gd name="T5" fmla="*/ 20 h 26"/>
                <a:gd name="T6" fmla="*/ 15 w 15"/>
                <a:gd name="T7" fmla="*/ 13 h 26"/>
                <a:gd name="T8" fmla="*/ 13 w 15"/>
                <a:gd name="T9" fmla="*/ 6 h 26"/>
                <a:gd name="T10" fmla="*/ 0 w 15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6" y="25"/>
                    <a:pt x="10" y="23"/>
                    <a:pt x="12" y="20"/>
                  </a:cubicBezTo>
                  <a:cubicBezTo>
                    <a:pt x="14" y="18"/>
                    <a:pt x="15" y="15"/>
                    <a:pt x="15" y="13"/>
                  </a:cubicBezTo>
                  <a:cubicBezTo>
                    <a:pt x="15" y="11"/>
                    <a:pt x="15" y="9"/>
                    <a:pt x="13" y="6"/>
                  </a:cubicBezTo>
                  <a:cubicBezTo>
                    <a:pt x="12" y="4"/>
                    <a:pt x="7" y="2"/>
                    <a:pt x="0" y="0"/>
                  </a:cubicBez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327"/>
            <p:cNvSpPr/>
            <p:nvPr/>
          </p:nvSpPr>
          <p:spPr bwMode="auto">
            <a:xfrm>
              <a:off x="5115" y="2173"/>
              <a:ext cx="32" cy="52"/>
            </a:xfrm>
            <a:custGeom>
              <a:avLst/>
              <a:gdLst>
                <a:gd name="T0" fmla="*/ 0 w 13"/>
                <a:gd name="T1" fmla="*/ 11 h 22"/>
                <a:gd name="T2" fmla="*/ 13 w 13"/>
                <a:gd name="T3" fmla="*/ 22 h 22"/>
                <a:gd name="T4" fmla="*/ 13 w 13"/>
                <a:gd name="T5" fmla="*/ 0 h 22"/>
                <a:gd name="T6" fmla="*/ 4 w 13"/>
                <a:gd name="T7" fmla="*/ 4 h 22"/>
                <a:gd name="T8" fmla="*/ 0 w 13"/>
                <a:gd name="T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2">
                  <a:moveTo>
                    <a:pt x="0" y="11"/>
                  </a:moveTo>
                  <a:cubicBezTo>
                    <a:pt x="0" y="15"/>
                    <a:pt x="5" y="19"/>
                    <a:pt x="13" y="2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7" y="2"/>
                    <a:pt x="4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9" name="Group 330"/>
          <p:cNvGrpSpPr>
            <a:grpSpLocks noChangeAspect="1"/>
          </p:cNvGrpSpPr>
          <p:nvPr/>
        </p:nvGrpSpPr>
        <p:grpSpPr bwMode="auto">
          <a:xfrm>
            <a:off x="5116352" y="5330050"/>
            <a:ext cx="911225" cy="450850"/>
            <a:chOff x="4942" y="1750"/>
            <a:chExt cx="574" cy="284"/>
          </a:xfrm>
        </p:grpSpPr>
        <p:sp>
          <p:nvSpPr>
            <p:cNvPr id="340" name="AutoShape 329"/>
            <p:cNvSpPr>
              <a:spLocks noChangeAspect="1" noChangeArrowheads="1" noTextEdit="1"/>
            </p:cNvSpPr>
            <p:nvPr/>
          </p:nvSpPr>
          <p:spPr bwMode="auto">
            <a:xfrm>
              <a:off x="4942" y="1750"/>
              <a:ext cx="574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331"/>
            <p:cNvSpPr/>
            <p:nvPr/>
          </p:nvSpPr>
          <p:spPr bwMode="auto">
            <a:xfrm>
              <a:off x="5186" y="2005"/>
              <a:ext cx="88" cy="26"/>
            </a:xfrm>
            <a:custGeom>
              <a:avLst/>
              <a:gdLst>
                <a:gd name="T0" fmla="*/ 37 w 37"/>
                <a:gd name="T1" fmla="*/ 0 h 11"/>
                <a:gd name="T2" fmla="*/ 36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1 w 37"/>
                <a:gd name="T19" fmla="*/ 7 h 11"/>
                <a:gd name="T20" fmla="*/ 1 w 37"/>
                <a:gd name="T21" fmla="*/ 7 h 11"/>
                <a:gd name="T22" fmla="*/ 0 w 37"/>
                <a:gd name="T23" fmla="*/ 6 h 11"/>
                <a:gd name="T24" fmla="*/ 0 w 37"/>
                <a:gd name="T25" fmla="*/ 6 h 11"/>
                <a:gd name="T26" fmla="*/ 0 w 37"/>
                <a:gd name="T27" fmla="*/ 5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0 h 11"/>
                <a:gd name="T34" fmla="*/ 1 w 37"/>
                <a:gd name="T35" fmla="*/ 1 h 11"/>
                <a:gd name="T36" fmla="*/ 1 w 37"/>
                <a:gd name="T37" fmla="*/ 1 h 11"/>
                <a:gd name="T38" fmla="*/ 6 w 37"/>
                <a:gd name="T39" fmla="*/ 3 h 11"/>
                <a:gd name="T40" fmla="*/ 13 w 37"/>
                <a:gd name="T41" fmla="*/ 4 h 11"/>
                <a:gd name="T42" fmla="*/ 21 w 37"/>
                <a:gd name="T43" fmla="*/ 4 h 11"/>
                <a:gd name="T44" fmla="*/ 29 w 37"/>
                <a:gd name="T45" fmla="*/ 4 h 11"/>
                <a:gd name="T46" fmla="*/ 32 w 37"/>
                <a:gd name="T47" fmla="*/ 3 h 11"/>
                <a:gd name="T48" fmla="*/ 35 w 37"/>
                <a:gd name="T49" fmla="*/ 2 h 11"/>
                <a:gd name="T50" fmla="*/ 36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7"/>
                  </a:cubicBezTo>
                  <a:cubicBezTo>
                    <a:pt x="36" y="7"/>
                    <a:pt x="35" y="8"/>
                    <a:pt x="35" y="8"/>
                  </a:cubicBezTo>
                  <a:cubicBezTo>
                    <a:pt x="34" y="8"/>
                    <a:pt x="33" y="9"/>
                    <a:pt x="32" y="9"/>
                  </a:cubicBezTo>
                  <a:cubicBezTo>
                    <a:pt x="31" y="9"/>
                    <a:pt x="30" y="10"/>
                    <a:pt x="29" y="10"/>
                  </a:cubicBezTo>
                  <a:cubicBezTo>
                    <a:pt x="26" y="11"/>
                    <a:pt x="24" y="11"/>
                    <a:pt x="21" y="11"/>
                  </a:cubicBezTo>
                  <a:cubicBezTo>
                    <a:pt x="18" y="11"/>
                    <a:pt x="16" y="11"/>
                    <a:pt x="13" y="11"/>
                  </a:cubicBezTo>
                  <a:cubicBezTo>
                    <a:pt x="10" y="11"/>
                    <a:pt x="8" y="10"/>
                    <a:pt x="6" y="10"/>
                  </a:cubicBezTo>
                  <a:cubicBezTo>
                    <a:pt x="4" y="9"/>
                    <a:pt x="3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8" y="4"/>
                    <a:pt x="10" y="4"/>
                    <a:pt x="13" y="4"/>
                  </a:cubicBezTo>
                  <a:cubicBezTo>
                    <a:pt x="16" y="5"/>
                    <a:pt x="18" y="5"/>
                    <a:pt x="21" y="4"/>
                  </a:cubicBezTo>
                  <a:cubicBezTo>
                    <a:pt x="24" y="4"/>
                    <a:pt x="27" y="4"/>
                    <a:pt x="29" y="4"/>
                  </a:cubicBezTo>
                  <a:cubicBezTo>
                    <a:pt x="30" y="3"/>
                    <a:pt x="31" y="3"/>
                    <a:pt x="32" y="3"/>
                  </a:cubicBezTo>
                  <a:cubicBezTo>
                    <a:pt x="33" y="3"/>
                    <a:pt x="34" y="2"/>
                    <a:pt x="35" y="2"/>
                  </a:cubicBezTo>
                  <a:cubicBezTo>
                    <a:pt x="36" y="2"/>
                    <a:pt x="36" y="1"/>
                    <a:pt x="36" y="1"/>
                  </a:cubicBezTo>
                  <a:cubicBezTo>
                    <a:pt x="37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332"/>
            <p:cNvSpPr/>
            <p:nvPr/>
          </p:nvSpPr>
          <p:spPr bwMode="auto">
            <a:xfrm>
              <a:off x="5186" y="1993"/>
              <a:ext cx="88" cy="24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0 h 10"/>
                <a:gd name="T8" fmla="*/ 33 w 37"/>
                <a:gd name="T9" fmla="*/ 2 h 10"/>
                <a:gd name="T10" fmla="*/ 36 w 37"/>
                <a:gd name="T11" fmla="*/ 3 h 10"/>
                <a:gd name="T12" fmla="*/ 37 w 37"/>
                <a:gd name="T13" fmla="*/ 5 h 10"/>
                <a:gd name="T14" fmla="*/ 34 w 37"/>
                <a:gd name="T15" fmla="*/ 7 h 10"/>
                <a:gd name="T16" fmla="*/ 29 w 37"/>
                <a:gd name="T17" fmla="*/ 9 h 10"/>
                <a:gd name="T18" fmla="*/ 21 w 37"/>
                <a:gd name="T19" fmla="*/ 9 h 10"/>
                <a:gd name="T20" fmla="*/ 13 w 37"/>
                <a:gd name="T21" fmla="*/ 9 h 10"/>
                <a:gd name="T22" fmla="*/ 6 w 37"/>
                <a:gd name="T23" fmla="*/ 8 h 10"/>
                <a:gd name="T24" fmla="*/ 1 w 37"/>
                <a:gd name="T25" fmla="*/ 6 h 10"/>
                <a:gd name="T26" fmla="*/ 0 w 37"/>
                <a:gd name="T27" fmla="*/ 4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0"/>
                    <a:pt x="28" y="0"/>
                  </a:cubicBezTo>
                  <a:cubicBezTo>
                    <a:pt x="30" y="1"/>
                    <a:pt x="31" y="1"/>
                    <a:pt x="33" y="2"/>
                  </a:cubicBezTo>
                  <a:cubicBezTo>
                    <a:pt x="34" y="2"/>
                    <a:pt x="35" y="3"/>
                    <a:pt x="36" y="3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6" y="6"/>
                    <a:pt x="36" y="7"/>
                    <a:pt x="34" y="7"/>
                  </a:cubicBezTo>
                  <a:cubicBezTo>
                    <a:pt x="33" y="8"/>
                    <a:pt x="31" y="8"/>
                    <a:pt x="29" y="9"/>
                  </a:cubicBezTo>
                  <a:cubicBezTo>
                    <a:pt x="27" y="9"/>
                    <a:pt x="24" y="9"/>
                    <a:pt x="21" y="9"/>
                  </a:cubicBezTo>
                  <a:cubicBezTo>
                    <a:pt x="18" y="10"/>
                    <a:pt x="16" y="10"/>
                    <a:pt x="13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" y="2"/>
                    <a:pt x="3" y="2"/>
                    <a:pt x="5" y="1"/>
                  </a:cubicBezTo>
                  <a:cubicBezTo>
                    <a:pt x="6" y="1"/>
                    <a:pt x="8" y="0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333"/>
            <p:cNvSpPr/>
            <p:nvPr/>
          </p:nvSpPr>
          <p:spPr bwMode="auto">
            <a:xfrm>
              <a:off x="5186" y="1981"/>
              <a:ext cx="88" cy="29"/>
            </a:xfrm>
            <a:custGeom>
              <a:avLst/>
              <a:gdLst>
                <a:gd name="T0" fmla="*/ 37 w 37"/>
                <a:gd name="T1" fmla="*/ 1 h 12"/>
                <a:gd name="T2" fmla="*/ 36 w 37"/>
                <a:gd name="T3" fmla="*/ 6 h 12"/>
                <a:gd name="T4" fmla="*/ 36 w 37"/>
                <a:gd name="T5" fmla="*/ 8 h 12"/>
                <a:gd name="T6" fmla="*/ 35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8 h 12"/>
                <a:gd name="T22" fmla="*/ 0 w 37"/>
                <a:gd name="T23" fmla="*/ 7 h 12"/>
                <a:gd name="T24" fmla="*/ 0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1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5 h 12"/>
                <a:gd name="T46" fmla="*/ 32 w 37"/>
                <a:gd name="T47" fmla="*/ 4 h 12"/>
                <a:gd name="T48" fmla="*/ 35 w 37"/>
                <a:gd name="T49" fmla="*/ 3 h 12"/>
                <a:gd name="T50" fmla="*/ 36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31" y="10"/>
                    <a:pt x="30" y="11"/>
                    <a:pt x="29" y="11"/>
                  </a:cubicBezTo>
                  <a:cubicBezTo>
                    <a:pt x="26" y="11"/>
                    <a:pt x="24" y="12"/>
                    <a:pt x="21" y="12"/>
                  </a:cubicBezTo>
                  <a:cubicBezTo>
                    <a:pt x="18" y="12"/>
                    <a:pt x="16" y="12"/>
                    <a:pt x="13" y="12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10"/>
                    <a:pt x="3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8" y="5"/>
                    <a:pt x="10" y="5"/>
                    <a:pt x="13" y="5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5"/>
                    <a:pt x="27" y="5"/>
                    <a:pt x="29" y="5"/>
                  </a:cubicBezTo>
                  <a:cubicBezTo>
                    <a:pt x="30" y="4"/>
                    <a:pt x="31" y="4"/>
                    <a:pt x="32" y="4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334"/>
            <p:cNvSpPr/>
            <p:nvPr/>
          </p:nvSpPr>
          <p:spPr bwMode="auto">
            <a:xfrm>
              <a:off x="5186" y="1971"/>
              <a:ext cx="88" cy="22"/>
            </a:xfrm>
            <a:custGeom>
              <a:avLst/>
              <a:gdLst>
                <a:gd name="T0" fmla="*/ 10 w 37"/>
                <a:gd name="T1" fmla="*/ 0 h 9"/>
                <a:gd name="T2" fmla="*/ 16 w 37"/>
                <a:gd name="T3" fmla="*/ 0 h 9"/>
                <a:gd name="T4" fmla="*/ 22 w 37"/>
                <a:gd name="T5" fmla="*/ 0 h 9"/>
                <a:gd name="T6" fmla="*/ 28 w 37"/>
                <a:gd name="T7" fmla="*/ 0 h 9"/>
                <a:gd name="T8" fmla="*/ 33 w 37"/>
                <a:gd name="T9" fmla="*/ 2 h 9"/>
                <a:gd name="T10" fmla="*/ 36 w 37"/>
                <a:gd name="T11" fmla="*/ 3 h 9"/>
                <a:gd name="T12" fmla="*/ 37 w 37"/>
                <a:gd name="T13" fmla="*/ 5 h 9"/>
                <a:gd name="T14" fmla="*/ 34 w 37"/>
                <a:gd name="T15" fmla="*/ 7 h 9"/>
                <a:gd name="T16" fmla="*/ 29 w 37"/>
                <a:gd name="T17" fmla="*/ 9 h 9"/>
                <a:gd name="T18" fmla="*/ 21 w 37"/>
                <a:gd name="T19" fmla="*/ 9 h 9"/>
                <a:gd name="T20" fmla="*/ 13 w 37"/>
                <a:gd name="T21" fmla="*/ 9 h 9"/>
                <a:gd name="T22" fmla="*/ 6 w 37"/>
                <a:gd name="T23" fmla="*/ 8 h 9"/>
                <a:gd name="T24" fmla="*/ 1 w 37"/>
                <a:gd name="T25" fmla="*/ 6 h 9"/>
                <a:gd name="T26" fmla="*/ 0 w 37"/>
                <a:gd name="T27" fmla="*/ 4 h 9"/>
                <a:gd name="T28" fmla="*/ 1 w 37"/>
                <a:gd name="T29" fmla="*/ 2 h 9"/>
                <a:gd name="T30" fmla="*/ 5 w 37"/>
                <a:gd name="T31" fmla="*/ 1 h 9"/>
                <a:gd name="T32" fmla="*/ 10 w 37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9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0"/>
                    <a:pt x="28" y="0"/>
                  </a:cubicBezTo>
                  <a:cubicBezTo>
                    <a:pt x="30" y="1"/>
                    <a:pt x="31" y="1"/>
                    <a:pt x="33" y="2"/>
                  </a:cubicBezTo>
                  <a:cubicBezTo>
                    <a:pt x="34" y="2"/>
                    <a:pt x="35" y="3"/>
                    <a:pt x="36" y="3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36" y="6"/>
                    <a:pt x="36" y="6"/>
                    <a:pt x="34" y="7"/>
                  </a:cubicBezTo>
                  <a:cubicBezTo>
                    <a:pt x="33" y="8"/>
                    <a:pt x="31" y="8"/>
                    <a:pt x="29" y="9"/>
                  </a:cubicBezTo>
                  <a:cubicBezTo>
                    <a:pt x="27" y="9"/>
                    <a:pt x="24" y="9"/>
                    <a:pt x="21" y="9"/>
                  </a:cubicBezTo>
                  <a:cubicBezTo>
                    <a:pt x="18" y="9"/>
                    <a:pt x="16" y="9"/>
                    <a:pt x="13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2"/>
                    <a:pt x="3" y="1"/>
                    <a:pt x="5" y="1"/>
                  </a:cubicBezTo>
                  <a:cubicBezTo>
                    <a:pt x="6" y="1"/>
                    <a:pt x="8" y="0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335"/>
            <p:cNvSpPr/>
            <p:nvPr/>
          </p:nvSpPr>
          <p:spPr bwMode="auto">
            <a:xfrm>
              <a:off x="5186" y="1959"/>
              <a:ext cx="88" cy="29"/>
            </a:xfrm>
            <a:custGeom>
              <a:avLst/>
              <a:gdLst>
                <a:gd name="T0" fmla="*/ 37 w 37"/>
                <a:gd name="T1" fmla="*/ 1 h 12"/>
                <a:gd name="T2" fmla="*/ 36 w 37"/>
                <a:gd name="T3" fmla="*/ 6 h 12"/>
                <a:gd name="T4" fmla="*/ 36 w 37"/>
                <a:gd name="T5" fmla="*/ 8 h 12"/>
                <a:gd name="T6" fmla="*/ 35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8 h 12"/>
                <a:gd name="T22" fmla="*/ 0 w 37"/>
                <a:gd name="T23" fmla="*/ 7 h 12"/>
                <a:gd name="T24" fmla="*/ 0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1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2 w 37"/>
                <a:gd name="T47" fmla="*/ 4 h 12"/>
                <a:gd name="T48" fmla="*/ 35 w 37"/>
                <a:gd name="T49" fmla="*/ 3 h 12"/>
                <a:gd name="T50" fmla="*/ 36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31" y="10"/>
                    <a:pt x="30" y="11"/>
                    <a:pt x="29" y="11"/>
                  </a:cubicBezTo>
                  <a:cubicBezTo>
                    <a:pt x="26" y="11"/>
                    <a:pt x="24" y="12"/>
                    <a:pt x="21" y="12"/>
                  </a:cubicBezTo>
                  <a:cubicBezTo>
                    <a:pt x="18" y="12"/>
                    <a:pt x="16" y="12"/>
                    <a:pt x="13" y="12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10"/>
                    <a:pt x="3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3"/>
                    <a:pt x="6" y="4"/>
                  </a:cubicBezTo>
                  <a:cubicBezTo>
                    <a:pt x="8" y="4"/>
                    <a:pt x="10" y="5"/>
                    <a:pt x="13" y="5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0" y="4"/>
                    <a:pt x="31" y="4"/>
                    <a:pt x="32" y="4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336"/>
            <p:cNvSpPr/>
            <p:nvPr/>
          </p:nvSpPr>
          <p:spPr bwMode="auto">
            <a:xfrm>
              <a:off x="5186" y="1947"/>
              <a:ext cx="88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1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6 h 10"/>
                <a:gd name="T14" fmla="*/ 34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2" y="1"/>
                  </a:cubicBezTo>
                  <a:cubicBezTo>
                    <a:pt x="24" y="1"/>
                    <a:pt x="26" y="1"/>
                    <a:pt x="28" y="1"/>
                  </a:cubicBezTo>
                  <a:cubicBezTo>
                    <a:pt x="30" y="2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6" y="7"/>
                    <a:pt x="36" y="7"/>
                    <a:pt x="34" y="8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7" y="10"/>
                    <a:pt x="24" y="10"/>
                    <a:pt x="21" y="10"/>
                  </a:cubicBezTo>
                  <a:cubicBezTo>
                    <a:pt x="18" y="10"/>
                    <a:pt x="16" y="10"/>
                    <a:pt x="13" y="10"/>
                  </a:cubicBezTo>
                  <a:cubicBezTo>
                    <a:pt x="10" y="10"/>
                    <a:pt x="8" y="9"/>
                    <a:pt x="6" y="9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6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337"/>
            <p:cNvSpPr/>
            <p:nvPr/>
          </p:nvSpPr>
          <p:spPr bwMode="auto">
            <a:xfrm>
              <a:off x="5186" y="1937"/>
              <a:ext cx="88" cy="29"/>
            </a:xfrm>
            <a:custGeom>
              <a:avLst/>
              <a:gdLst>
                <a:gd name="T0" fmla="*/ 37 w 37"/>
                <a:gd name="T1" fmla="*/ 0 h 12"/>
                <a:gd name="T2" fmla="*/ 36 w 37"/>
                <a:gd name="T3" fmla="*/ 6 h 12"/>
                <a:gd name="T4" fmla="*/ 36 w 37"/>
                <a:gd name="T5" fmla="*/ 7 h 12"/>
                <a:gd name="T6" fmla="*/ 35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1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8 h 12"/>
                <a:gd name="T22" fmla="*/ 0 w 37"/>
                <a:gd name="T23" fmla="*/ 7 h 12"/>
                <a:gd name="T24" fmla="*/ 0 w 37"/>
                <a:gd name="T25" fmla="*/ 6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1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2 w 37"/>
                <a:gd name="T47" fmla="*/ 3 h 12"/>
                <a:gd name="T48" fmla="*/ 35 w 37"/>
                <a:gd name="T49" fmla="*/ 3 h 12"/>
                <a:gd name="T50" fmla="*/ 36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0"/>
                    <a:pt x="30" y="10"/>
                    <a:pt x="29" y="11"/>
                  </a:cubicBezTo>
                  <a:cubicBezTo>
                    <a:pt x="26" y="11"/>
                    <a:pt x="24" y="12"/>
                    <a:pt x="21" y="12"/>
                  </a:cubicBezTo>
                  <a:cubicBezTo>
                    <a:pt x="18" y="12"/>
                    <a:pt x="16" y="12"/>
                    <a:pt x="13" y="11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10"/>
                    <a:pt x="3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3"/>
                    <a:pt x="6" y="4"/>
                  </a:cubicBezTo>
                  <a:cubicBezTo>
                    <a:pt x="8" y="4"/>
                    <a:pt x="10" y="5"/>
                    <a:pt x="13" y="5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0" y="4"/>
                    <a:pt x="31" y="4"/>
                    <a:pt x="32" y="3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6" y="2"/>
                    <a:pt x="36" y="2"/>
                    <a:pt x="36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338"/>
            <p:cNvSpPr/>
            <p:nvPr/>
          </p:nvSpPr>
          <p:spPr bwMode="auto">
            <a:xfrm>
              <a:off x="5186" y="1925"/>
              <a:ext cx="88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6 h 10"/>
                <a:gd name="T14" fmla="*/ 34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1"/>
                    <a:pt x="26" y="1"/>
                    <a:pt x="28" y="1"/>
                  </a:cubicBezTo>
                  <a:cubicBezTo>
                    <a:pt x="30" y="1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6" y="6"/>
                    <a:pt x="36" y="7"/>
                    <a:pt x="34" y="8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7" y="10"/>
                    <a:pt x="24" y="10"/>
                    <a:pt x="21" y="10"/>
                  </a:cubicBezTo>
                  <a:cubicBezTo>
                    <a:pt x="18" y="10"/>
                    <a:pt x="16" y="10"/>
                    <a:pt x="13" y="10"/>
                  </a:cubicBezTo>
                  <a:cubicBezTo>
                    <a:pt x="10" y="10"/>
                    <a:pt x="8" y="9"/>
                    <a:pt x="6" y="9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6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339"/>
            <p:cNvSpPr/>
            <p:nvPr/>
          </p:nvSpPr>
          <p:spPr bwMode="auto">
            <a:xfrm>
              <a:off x="5186" y="1915"/>
              <a:ext cx="88" cy="29"/>
            </a:xfrm>
            <a:custGeom>
              <a:avLst/>
              <a:gdLst>
                <a:gd name="T0" fmla="*/ 37 w 37"/>
                <a:gd name="T1" fmla="*/ 0 h 12"/>
                <a:gd name="T2" fmla="*/ 36 w 37"/>
                <a:gd name="T3" fmla="*/ 6 h 12"/>
                <a:gd name="T4" fmla="*/ 36 w 37"/>
                <a:gd name="T5" fmla="*/ 7 h 12"/>
                <a:gd name="T6" fmla="*/ 35 w 37"/>
                <a:gd name="T7" fmla="*/ 8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1 h 12"/>
                <a:gd name="T14" fmla="*/ 13 w 37"/>
                <a:gd name="T15" fmla="*/ 11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7 h 12"/>
                <a:gd name="T22" fmla="*/ 0 w 37"/>
                <a:gd name="T23" fmla="*/ 7 h 12"/>
                <a:gd name="T24" fmla="*/ 0 w 37"/>
                <a:gd name="T25" fmla="*/ 6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0 h 12"/>
                <a:gd name="T32" fmla="*/ 0 w 37"/>
                <a:gd name="T33" fmla="*/ 1 h 12"/>
                <a:gd name="T34" fmla="*/ 1 w 37"/>
                <a:gd name="T35" fmla="*/ 1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2 w 37"/>
                <a:gd name="T47" fmla="*/ 3 h 12"/>
                <a:gd name="T48" fmla="*/ 35 w 37"/>
                <a:gd name="T49" fmla="*/ 2 h 12"/>
                <a:gd name="T50" fmla="*/ 36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7"/>
                    <a:pt x="36" y="7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0"/>
                    <a:pt x="30" y="10"/>
                    <a:pt x="29" y="11"/>
                  </a:cubicBezTo>
                  <a:cubicBezTo>
                    <a:pt x="26" y="11"/>
                    <a:pt x="24" y="11"/>
                    <a:pt x="21" y="11"/>
                  </a:cubicBezTo>
                  <a:cubicBezTo>
                    <a:pt x="18" y="12"/>
                    <a:pt x="16" y="12"/>
                    <a:pt x="13" y="11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9"/>
                    <a:pt x="3" y="9"/>
                    <a:pt x="1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3"/>
                    <a:pt x="6" y="4"/>
                  </a:cubicBezTo>
                  <a:cubicBezTo>
                    <a:pt x="8" y="4"/>
                    <a:pt x="10" y="5"/>
                    <a:pt x="13" y="5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0" y="4"/>
                    <a:pt x="31" y="4"/>
                    <a:pt x="32" y="3"/>
                  </a:cubicBezTo>
                  <a:cubicBezTo>
                    <a:pt x="33" y="3"/>
                    <a:pt x="34" y="3"/>
                    <a:pt x="35" y="2"/>
                  </a:cubicBezTo>
                  <a:cubicBezTo>
                    <a:pt x="36" y="2"/>
                    <a:pt x="36" y="2"/>
                    <a:pt x="36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340"/>
            <p:cNvSpPr/>
            <p:nvPr/>
          </p:nvSpPr>
          <p:spPr bwMode="auto">
            <a:xfrm>
              <a:off x="5186" y="1903"/>
              <a:ext cx="88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6 h 10"/>
                <a:gd name="T14" fmla="*/ 34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1"/>
                    <a:pt x="28" y="1"/>
                  </a:cubicBezTo>
                  <a:cubicBezTo>
                    <a:pt x="30" y="1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6" y="6"/>
                    <a:pt x="36" y="7"/>
                    <a:pt x="34" y="8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7" y="10"/>
                    <a:pt x="24" y="10"/>
                    <a:pt x="21" y="10"/>
                  </a:cubicBezTo>
                  <a:cubicBezTo>
                    <a:pt x="18" y="10"/>
                    <a:pt x="16" y="10"/>
                    <a:pt x="13" y="10"/>
                  </a:cubicBezTo>
                  <a:cubicBezTo>
                    <a:pt x="10" y="10"/>
                    <a:pt x="8" y="9"/>
                    <a:pt x="6" y="9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6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341"/>
            <p:cNvSpPr/>
            <p:nvPr/>
          </p:nvSpPr>
          <p:spPr bwMode="auto">
            <a:xfrm>
              <a:off x="5186" y="1893"/>
              <a:ext cx="88" cy="27"/>
            </a:xfrm>
            <a:custGeom>
              <a:avLst/>
              <a:gdLst>
                <a:gd name="T0" fmla="*/ 37 w 37"/>
                <a:gd name="T1" fmla="*/ 0 h 11"/>
                <a:gd name="T2" fmla="*/ 36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1 w 37"/>
                <a:gd name="T19" fmla="*/ 8 h 11"/>
                <a:gd name="T20" fmla="*/ 1 w 37"/>
                <a:gd name="T21" fmla="*/ 7 h 11"/>
                <a:gd name="T22" fmla="*/ 0 w 37"/>
                <a:gd name="T23" fmla="*/ 7 h 11"/>
                <a:gd name="T24" fmla="*/ 0 w 37"/>
                <a:gd name="T25" fmla="*/ 6 h 11"/>
                <a:gd name="T26" fmla="*/ 0 w 37"/>
                <a:gd name="T27" fmla="*/ 6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1 h 11"/>
                <a:gd name="T34" fmla="*/ 1 w 37"/>
                <a:gd name="T35" fmla="*/ 1 h 11"/>
                <a:gd name="T36" fmla="*/ 1 w 37"/>
                <a:gd name="T37" fmla="*/ 2 h 11"/>
                <a:gd name="T38" fmla="*/ 6 w 37"/>
                <a:gd name="T39" fmla="*/ 4 h 11"/>
                <a:gd name="T40" fmla="*/ 13 w 37"/>
                <a:gd name="T41" fmla="*/ 5 h 11"/>
                <a:gd name="T42" fmla="*/ 21 w 37"/>
                <a:gd name="T43" fmla="*/ 5 h 11"/>
                <a:gd name="T44" fmla="*/ 29 w 37"/>
                <a:gd name="T45" fmla="*/ 4 h 11"/>
                <a:gd name="T46" fmla="*/ 32 w 37"/>
                <a:gd name="T47" fmla="*/ 3 h 11"/>
                <a:gd name="T48" fmla="*/ 35 w 37"/>
                <a:gd name="T49" fmla="*/ 2 h 11"/>
                <a:gd name="T50" fmla="*/ 36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7"/>
                    <a:pt x="36" y="7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10"/>
                    <a:pt x="30" y="10"/>
                    <a:pt x="29" y="10"/>
                  </a:cubicBezTo>
                  <a:cubicBezTo>
                    <a:pt x="26" y="11"/>
                    <a:pt x="24" y="11"/>
                    <a:pt x="21" y="11"/>
                  </a:cubicBezTo>
                  <a:cubicBezTo>
                    <a:pt x="18" y="11"/>
                    <a:pt x="16" y="11"/>
                    <a:pt x="13" y="11"/>
                  </a:cubicBezTo>
                  <a:cubicBezTo>
                    <a:pt x="10" y="11"/>
                    <a:pt x="8" y="10"/>
                    <a:pt x="6" y="10"/>
                  </a:cubicBezTo>
                  <a:cubicBezTo>
                    <a:pt x="4" y="9"/>
                    <a:pt x="3" y="9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4" y="3"/>
                    <a:pt x="6" y="4"/>
                  </a:cubicBezTo>
                  <a:cubicBezTo>
                    <a:pt x="8" y="4"/>
                    <a:pt x="10" y="4"/>
                    <a:pt x="13" y="5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5"/>
                    <a:pt x="27" y="4"/>
                    <a:pt x="29" y="4"/>
                  </a:cubicBezTo>
                  <a:cubicBezTo>
                    <a:pt x="30" y="4"/>
                    <a:pt x="31" y="4"/>
                    <a:pt x="32" y="3"/>
                  </a:cubicBezTo>
                  <a:cubicBezTo>
                    <a:pt x="33" y="3"/>
                    <a:pt x="34" y="3"/>
                    <a:pt x="35" y="2"/>
                  </a:cubicBezTo>
                  <a:cubicBezTo>
                    <a:pt x="36" y="2"/>
                    <a:pt x="36" y="2"/>
                    <a:pt x="36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342"/>
            <p:cNvSpPr/>
            <p:nvPr/>
          </p:nvSpPr>
          <p:spPr bwMode="auto">
            <a:xfrm>
              <a:off x="5186" y="1881"/>
              <a:ext cx="88" cy="24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6 h 10"/>
                <a:gd name="T14" fmla="*/ 34 w 37"/>
                <a:gd name="T15" fmla="*/ 7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1"/>
                    <a:pt x="28" y="1"/>
                  </a:cubicBezTo>
                  <a:cubicBezTo>
                    <a:pt x="30" y="1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6" y="6"/>
                    <a:pt x="36" y="7"/>
                    <a:pt x="34" y="7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7" y="9"/>
                    <a:pt x="24" y="10"/>
                    <a:pt x="21" y="10"/>
                  </a:cubicBezTo>
                  <a:cubicBezTo>
                    <a:pt x="18" y="10"/>
                    <a:pt x="16" y="10"/>
                    <a:pt x="13" y="10"/>
                  </a:cubicBezTo>
                  <a:cubicBezTo>
                    <a:pt x="10" y="9"/>
                    <a:pt x="8" y="9"/>
                    <a:pt x="6" y="9"/>
                  </a:cubicBezTo>
                  <a:cubicBezTo>
                    <a:pt x="4" y="8"/>
                    <a:pt x="2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" y="2"/>
                    <a:pt x="3" y="2"/>
                    <a:pt x="5" y="1"/>
                  </a:cubicBezTo>
                  <a:cubicBezTo>
                    <a:pt x="6" y="1"/>
                    <a:pt x="8" y="1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343"/>
            <p:cNvSpPr/>
            <p:nvPr/>
          </p:nvSpPr>
          <p:spPr bwMode="auto">
            <a:xfrm>
              <a:off x="5186" y="1871"/>
              <a:ext cx="88" cy="27"/>
            </a:xfrm>
            <a:custGeom>
              <a:avLst/>
              <a:gdLst>
                <a:gd name="T0" fmla="*/ 37 w 37"/>
                <a:gd name="T1" fmla="*/ 0 h 11"/>
                <a:gd name="T2" fmla="*/ 36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1 w 37"/>
                <a:gd name="T19" fmla="*/ 8 h 11"/>
                <a:gd name="T20" fmla="*/ 1 w 37"/>
                <a:gd name="T21" fmla="*/ 7 h 11"/>
                <a:gd name="T22" fmla="*/ 0 w 37"/>
                <a:gd name="T23" fmla="*/ 7 h 11"/>
                <a:gd name="T24" fmla="*/ 0 w 37"/>
                <a:gd name="T25" fmla="*/ 6 h 11"/>
                <a:gd name="T26" fmla="*/ 0 w 37"/>
                <a:gd name="T27" fmla="*/ 6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1 h 11"/>
                <a:gd name="T34" fmla="*/ 1 w 37"/>
                <a:gd name="T35" fmla="*/ 1 h 11"/>
                <a:gd name="T36" fmla="*/ 1 w 37"/>
                <a:gd name="T37" fmla="*/ 2 h 11"/>
                <a:gd name="T38" fmla="*/ 6 w 37"/>
                <a:gd name="T39" fmla="*/ 3 h 11"/>
                <a:gd name="T40" fmla="*/ 13 w 37"/>
                <a:gd name="T41" fmla="*/ 4 h 11"/>
                <a:gd name="T42" fmla="*/ 21 w 37"/>
                <a:gd name="T43" fmla="*/ 5 h 11"/>
                <a:gd name="T44" fmla="*/ 29 w 37"/>
                <a:gd name="T45" fmla="*/ 4 h 11"/>
                <a:gd name="T46" fmla="*/ 32 w 37"/>
                <a:gd name="T47" fmla="*/ 3 h 11"/>
                <a:gd name="T48" fmla="*/ 35 w 37"/>
                <a:gd name="T49" fmla="*/ 2 h 11"/>
                <a:gd name="T50" fmla="*/ 36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7"/>
                    <a:pt x="36" y="7"/>
                  </a:cubicBezTo>
                  <a:cubicBezTo>
                    <a:pt x="36" y="7"/>
                    <a:pt x="35" y="8"/>
                    <a:pt x="35" y="8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10"/>
                    <a:pt x="30" y="10"/>
                    <a:pt x="29" y="10"/>
                  </a:cubicBezTo>
                  <a:cubicBezTo>
                    <a:pt x="26" y="11"/>
                    <a:pt x="24" y="11"/>
                    <a:pt x="21" y="11"/>
                  </a:cubicBezTo>
                  <a:cubicBezTo>
                    <a:pt x="18" y="11"/>
                    <a:pt x="16" y="11"/>
                    <a:pt x="13" y="11"/>
                  </a:cubicBezTo>
                  <a:cubicBezTo>
                    <a:pt x="10" y="11"/>
                    <a:pt x="8" y="10"/>
                    <a:pt x="6" y="10"/>
                  </a:cubicBezTo>
                  <a:cubicBezTo>
                    <a:pt x="4" y="9"/>
                    <a:pt x="3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8" y="4"/>
                    <a:pt x="10" y="4"/>
                    <a:pt x="13" y="4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5"/>
                    <a:pt x="27" y="4"/>
                    <a:pt x="29" y="4"/>
                  </a:cubicBezTo>
                  <a:cubicBezTo>
                    <a:pt x="30" y="4"/>
                    <a:pt x="31" y="3"/>
                    <a:pt x="32" y="3"/>
                  </a:cubicBezTo>
                  <a:cubicBezTo>
                    <a:pt x="33" y="3"/>
                    <a:pt x="34" y="2"/>
                    <a:pt x="35" y="2"/>
                  </a:cubicBezTo>
                  <a:cubicBezTo>
                    <a:pt x="36" y="2"/>
                    <a:pt x="36" y="1"/>
                    <a:pt x="36" y="1"/>
                  </a:cubicBezTo>
                  <a:cubicBezTo>
                    <a:pt x="37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344"/>
            <p:cNvSpPr/>
            <p:nvPr/>
          </p:nvSpPr>
          <p:spPr bwMode="auto">
            <a:xfrm>
              <a:off x="5186" y="1859"/>
              <a:ext cx="88" cy="24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5 h 10"/>
                <a:gd name="T14" fmla="*/ 34 w 37"/>
                <a:gd name="T15" fmla="*/ 7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9 h 10"/>
                <a:gd name="T22" fmla="*/ 6 w 37"/>
                <a:gd name="T23" fmla="*/ 8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0"/>
                    <a:pt x="28" y="1"/>
                  </a:cubicBezTo>
                  <a:cubicBezTo>
                    <a:pt x="30" y="1"/>
                    <a:pt x="31" y="1"/>
                    <a:pt x="33" y="2"/>
                  </a:cubicBezTo>
                  <a:cubicBezTo>
                    <a:pt x="34" y="2"/>
                    <a:pt x="35" y="3"/>
                    <a:pt x="36" y="4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6" y="6"/>
                    <a:pt x="36" y="7"/>
                    <a:pt x="34" y="7"/>
                  </a:cubicBezTo>
                  <a:cubicBezTo>
                    <a:pt x="33" y="8"/>
                    <a:pt x="31" y="8"/>
                    <a:pt x="29" y="9"/>
                  </a:cubicBezTo>
                  <a:cubicBezTo>
                    <a:pt x="27" y="9"/>
                    <a:pt x="24" y="10"/>
                    <a:pt x="21" y="10"/>
                  </a:cubicBezTo>
                  <a:cubicBezTo>
                    <a:pt x="18" y="10"/>
                    <a:pt x="16" y="10"/>
                    <a:pt x="13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2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" y="2"/>
                    <a:pt x="3" y="2"/>
                    <a:pt x="5" y="1"/>
                  </a:cubicBezTo>
                  <a:cubicBezTo>
                    <a:pt x="6" y="1"/>
                    <a:pt x="8" y="1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345"/>
            <p:cNvSpPr/>
            <p:nvPr/>
          </p:nvSpPr>
          <p:spPr bwMode="auto">
            <a:xfrm>
              <a:off x="5186" y="1849"/>
              <a:ext cx="88" cy="27"/>
            </a:xfrm>
            <a:custGeom>
              <a:avLst/>
              <a:gdLst>
                <a:gd name="T0" fmla="*/ 37 w 37"/>
                <a:gd name="T1" fmla="*/ 0 h 11"/>
                <a:gd name="T2" fmla="*/ 36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1 w 37"/>
                <a:gd name="T19" fmla="*/ 8 h 11"/>
                <a:gd name="T20" fmla="*/ 1 w 37"/>
                <a:gd name="T21" fmla="*/ 7 h 11"/>
                <a:gd name="T22" fmla="*/ 0 w 37"/>
                <a:gd name="T23" fmla="*/ 6 h 11"/>
                <a:gd name="T24" fmla="*/ 0 w 37"/>
                <a:gd name="T25" fmla="*/ 6 h 11"/>
                <a:gd name="T26" fmla="*/ 0 w 37"/>
                <a:gd name="T27" fmla="*/ 5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1 h 11"/>
                <a:gd name="T34" fmla="*/ 1 w 37"/>
                <a:gd name="T35" fmla="*/ 1 h 11"/>
                <a:gd name="T36" fmla="*/ 1 w 37"/>
                <a:gd name="T37" fmla="*/ 1 h 11"/>
                <a:gd name="T38" fmla="*/ 6 w 37"/>
                <a:gd name="T39" fmla="*/ 3 h 11"/>
                <a:gd name="T40" fmla="*/ 13 w 37"/>
                <a:gd name="T41" fmla="*/ 4 h 11"/>
                <a:gd name="T42" fmla="*/ 21 w 37"/>
                <a:gd name="T43" fmla="*/ 5 h 11"/>
                <a:gd name="T44" fmla="*/ 29 w 37"/>
                <a:gd name="T45" fmla="*/ 4 h 11"/>
                <a:gd name="T46" fmla="*/ 32 w 37"/>
                <a:gd name="T47" fmla="*/ 3 h 11"/>
                <a:gd name="T48" fmla="*/ 35 w 37"/>
                <a:gd name="T49" fmla="*/ 2 h 11"/>
                <a:gd name="T50" fmla="*/ 36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7"/>
                  </a:cubicBezTo>
                  <a:cubicBezTo>
                    <a:pt x="36" y="7"/>
                    <a:pt x="35" y="8"/>
                    <a:pt x="35" y="8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10"/>
                    <a:pt x="30" y="10"/>
                    <a:pt x="29" y="10"/>
                  </a:cubicBezTo>
                  <a:cubicBezTo>
                    <a:pt x="26" y="11"/>
                    <a:pt x="24" y="11"/>
                    <a:pt x="21" y="11"/>
                  </a:cubicBezTo>
                  <a:cubicBezTo>
                    <a:pt x="18" y="11"/>
                    <a:pt x="16" y="11"/>
                    <a:pt x="13" y="11"/>
                  </a:cubicBezTo>
                  <a:cubicBezTo>
                    <a:pt x="10" y="11"/>
                    <a:pt x="8" y="10"/>
                    <a:pt x="6" y="10"/>
                  </a:cubicBezTo>
                  <a:cubicBezTo>
                    <a:pt x="4" y="9"/>
                    <a:pt x="3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8" y="4"/>
                    <a:pt x="10" y="4"/>
                    <a:pt x="13" y="4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4"/>
                    <a:pt x="27" y="4"/>
                    <a:pt x="29" y="4"/>
                  </a:cubicBezTo>
                  <a:cubicBezTo>
                    <a:pt x="30" y="4"/>
                    <a:pt x="31" y="3"/>
                    <a:pt x="32" y="3"/>
                  </a:cubicBezTo>
                  <a:cubicBezTo>
                    <a:pt x="33" y="3"/>
                    <a:pt x="34" y="2"/>
                    <a:pt x="35" y="2"/>
                  </a:cubicBezTo>
                  <a:cubicBezTo>
                    <a:pt x="36" y="2"/>
                    <a:pt x="36" y="1"/>
                    <a:pt x="36" y="1"/>
                  </a:cubicBezTo>
                  <a:cubicBezTo>
                    <a:pt x="37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346"/>
            <p:cNvSpPr/>
            <p:nvPr/>
          </p:nvSpPr>
          <p:spPr bwMode="auto">
            <a:xfrm>
              <a:off x="5186" y="1837"/>
              <a:ext cx="88" cy="25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3 h 10"/>
                <a:gd name="T12" fmla="*/ 37 w 37"/>
                <a:gd name="T13" fmla="*/ 5 h 10"/>
                <a:gd name="T14" fmla="*/ 34 w 37"/>
                <a:gd name="T15" fmla="*/ 7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9 h 10"/>
                <a:gd name="T22" fmla="*/ 6 w 37"/>
                <a:gd name="T23" fmla="*/ 8 h 10"/>
                <a:gd name="T24" fmla="*/ 1 w 37"/>
                <a:gd name="T25" fmla="*/ 6 h 10"/>
                <a:gd name="T26" fmla="*/ 0 w 37"/>
                <a:gd name="T27" fmla="*/ 4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0"/>
                    <a:pt x="28" y="1"/>
                  </a:cubicBezTo>
                  <a:cubicBezTo>
                    <a:pt x="30" y="1"/>
                    <a:pt x="31" y="1"/>
                    <a:pt x="33" y="2"/>
                  </a:cubicBezTo>
                  <a:cubicBezTo>
                    <a:pt x="34" y="2"/>
                    <a:pt x="35" y="3"/>
                    <a:pt x="36" y="3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6" y="6"/>
                    <a:pt x="36" y="7"/>
                    <a:pt x="34" y="7"/>
                  </a:cubicBezTo>
                  <a:cubicBezTo>
                    <a:pt x="33" y="8"/>
                    <a:pt x="31" y="8"/>
                    <a:pt x="29" y="9"/>
                  </a:cubicBezTo>
                  <a:cubicBezTo>
                    <a:pt x="27" y="9"/>
                    <a:pt x="24" y="9"/>
                    <a:pt x="21" y="10"/>
                  </a:cubicBezTo>
                  <a:cubicBezTo>
                    <a:pt x="18" y="10"/>
                    <a:pt x="16" y="10"/>
                    <a:pt x="13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" y="2"/>
                    <a:pt x="3" y="2"/>
                    <a:pt x="5" y="1"/>
                  </a:cubicBezTo>
                  <a:cubicBezTo>
                    <a:pt x="6" y="1"/>
                    <a:pt x="8" y="0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347"/>
            <p:cNvSpPr/>
            <p:nvPr/>
          </p:nvSpPr>
          <p:spPr bwMode="auto">
            <a:xfrm>
              <a:off x="5186" y="1828"/>
              <a:ext cx="88" cy="26"/>
            </a:xfrm>
            <a:custGeom>
              <a:avLst/>
              <a:gdLst>
                <a:gd name="T0" fmla="*/ 37 w 37"/>
                <a:gd name="T1" fmla="*/ 0 h 11"/>
                <a:gd name="T2" fmla="*/ 36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9 h 11"/>
                <a:gd name="T18" fmla="*/ 1 w 37"/>
                <a:gd name="T19" fmla="*/ 7 h 11"/>
                <a:gd name="T20" fmla="*/ 1 w 37"/>
                <a:gd name="T21" fmla="*/ 7 h 11"/>
                <a:gd name="T22" fmla="*/ 0 w 37"/>
                <a:gd name="T23" fmla="*/ 6 h 11"/>
                <a:gd name="T24" fmla="*/ 0 w 37"/>
                <a:gd name="T25" fmla="*/ 6 h 11"/>
                <a:gd name="T26" fmla="*/ 0 w 37"/>
                <a:gd name="T27" fmla="*/ 5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0 h 11"/>
                <a:gd name="T34" fmla="*/ 1 w 37"/>
                <a:gd name="T35" fmla="*/ 1 h 11"/>
                <a:gd name="T36" fmla="*/ 1 w 37"/>
                <a:gd name="T37" fmla="*/ 1 h 11"/>
                <a:gd name="T38" fmla="*/ 6 w 37"/>
                <a:gd name="T39" fmla="*/ 3 h 11"/>
                <a:gd name="T40" fmla="*/ 13 w 37"/>
                <a:gd name="T41" fmla="*/ 4 h 11"/>
                <a:gd name="T42" fmla="*/ 21 w 37"/>
                <a:gd name="T43" fmla="*/ 4 h 11"/>
                <a:gd name="T44" fmla="*/ 29 w 37"/>
                <a:gd name="T45" fmla="*/ 4 h 11"/>
                <a:gd name="T46" fmla="*/ 32 w 37"/>
                <a:gd name="T47" fmla="*/ 3 h 11"/>
                <a:gd name="T48" fmla="*/ 35 w 37"/>
                <a:gd name="T49" fmla="*/ 2 h 11"/>
                <a:gd name="T50" fmla="*/ 36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7"/>
                  </a:cubicBezTo>
                  <a:cubicBezTo>
                    <a:pt x="36" y="7"/>
                    <a:pt x="35" y="8"/>
                    <a:pt x="35" y="8"/>
                  </a:cubicBezTo>
                  <a:cubicBezTo>
                    <a:pt x="34" y="8"/>
                    <a:pt x="33" y="9"/>
                    <a:pt x="32" y="9"/>
                  </a:cubicBezTo>
                  <a:cubicBezTo>
                    <a:pt x="31" y="9"/>
                    <a:pt x="30" y="10"/>
                    <a:pt x="29" y="10"/>
                  </a:cubicBezTo>
                  <a:cubicBezTo>
                    <a:pt x="26" y="11"/>
                    <a:pt x="24" y="11"/>
                    <a:pt x="21" y="11"/>
                  </a:cubicBezTo>
                  <a:cubicBezTo>
                    <a:pt x="18" y="11"/>
                    <a:pt x="16" y="11"/>
                    <a:pt x="13" y="11"/>
                  </a:cubicBezTo>
                  <a:cubicBezTo>
                    <a:pt x="10" y="10"/>
                    <a:pt x="8" y="10"/>
                    <a:pt x="6" y="9"/>
                  </a:cubicBezTo>
                  <a:cubicBezTo>
                    <a:pt x="4" y="9"/>
                    <a:pt x="3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8" y="4"/>
                    <a:pt x="10" y="4"/>
                    <a:pt x="13" y="4"/>
                  </a:cubicBezTo>
                  <a:cubicBezTo>
                    <a:pt x="16" y="4"/>
                    <a:pt x="18" y="5"/>
                    <a:pt x="21" y="4"/>
                  </a:cubicBezTo>
                  <a:cubicBezTo>
                    <a:pt x="24" y="4"/>
                    <a:pt x="27" y="4"/>
                    <a:pt x="29" y="4"/>
                  </a:cubicBezTo>
                  <a:cubicBezTo>
                    <a:pt x="30" y="3"/>
                    <a:pt x="31" y="3"/>
                    <a:pt x="32" y="3"/>
                  </a:cubicBezTo>
                  <a:cubicBezTo>
                    <a:pt x="33" y="3"/>
                    <a:pt x="34" y="2"/>
                    <a:pt x="35" y="2"/>
                  </a:cubicBezTo>
                  <a:cubicBezTo>
                    <a:pt x="36" y="2"/>
                    <a:pt x="36" y="1"/>
                    <a:pt x="36" y="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Freeform 348"/>
            <p:cNvSpPr/>
            <p:nvPr/>
          </p:nvSpPr>
          <p:spPr bwMode="auto">
            <a:xfrm>
              <a:off x="5186" y="1815"/>
              <a:ext cx="88" cy="25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0 h 10"/>
                <a:gd name="T8" fmla="*/ 33 w 37"/>
                <a:gd name="T9" fmla="*/ 2 h 10"/>
                <a:gd name="T10" fmla="*/ 36 w 37"/>
                <a:gd name="T11" fmla="*/ 3 h 10"/>
                <a:gd name="T12" fmla="*/ 37 w 37"/>
                <a:gd name="T13" fmla="*/ 5 h 10"/>
                <a:gd name="T14" fmla="*/ 34 w 37"/>
                <a:gd name="T15" fmla="*/ 7 h 10"/>
                <a:gd name="T16" fmla="*/ 29 w 37"/>
                <a:gd name="T17" fmla="*/ 9 h 10"/>
                <a:gd name="T18" fmla="*/ 21 w 37"/>
                <a:gd name="T19" fmla="*/ 9 h 10"/>
                <a:gd name="T20" fmla="*/ 13 w 37"/>
                <a:gd name="T21" fmla="*/ 9 h 10"/>
                <a:gd name="T22" fmla="*/ 6 w 37"/>
                <a:gd name="T23" fmla="*/ 8 h 10"/>
                <a:gd name="T24" fmla="*/ 1 w 37"/>
                <a:gd name="T25" fmla="*/ 6 h 10"/>
                <a:gd name="T26" fmla="*/ 0 w 37"/>
                <a:gd name="T27" fmla="*/ 4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0"/>
                    <a:pt x="28" y="0"/>
                  </a:cubicBezTo>
                  <a:cubicBezTo>
                    <a:pt x="30" y="1"/>
                    <a:pt x="31" y="1"/>
                    <a:pt x="33" y="2"/>
                  </a:cubicBezTo>
                  <a:cubicBezTo>
                    <a:pt x="34" y="2"/>
                    <a:pt x="35" y="3"/>
                    <a:pt x="36" y="3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6" y="6"/>
                    <a:pt x="36" y="6"/>
                    <a:pt x="34" y="7"/>
                  </a:cubicBezTo>
                  <a:cubicBezTo>
                    <a:pt x="33" y="8"/>
                    <a:pt x="31" y="8"/>
                    <a:pt x="29" y="9"/>
                  </a:cubicBezTo>
                  <a:cubicBezTo>
                    <a:pt x="27" y="9"/>
                    <a:pt x="24" y="9"/>
                    <a:pt x="21" y="9"/>
                  </a:cubicBezTo>
                  <a:cubicBezTo>
                    <a:pt x="18" y="10"/>
                    <a:pt x="16" y="9"/>
                    <a:pt x="13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" y="2"/>
                    <a:pt x="3" y="2"/>
                    <a:pt x="5" y="1"/>
                  </a:cubicBezTo>
                  <a:cubicBezTo>
                    <a:pt x="6" y="1"/>
                    <a:pt x="8" y="0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349"/>
            <p:cNvSpPr/>
            <p:nvPr/>
          </p:nvSpPr>
          <p:spPr bwMode="auto">
            <a:xfrm>
              <a:off x="5186" y="1803"/>
              <a:ext cx="88" cy="29"/>
            </a:xfrm>
            <a:custGeom>
              <a:avLst/>
              <a:gdLst>
                <a:gd name="T0" fmla="*/ 37 w 37"/>
                <a:gd name="T1" fmla="*/ 1 h 12"/>
                <a:gd name="T2" fmla="*/ 36 w 37"/>
                <a:gd name="T3" fmla="*/ 6 h 12"/>
                <a:gd name="T4" fmla="*/ 36 w 37"/>
                <a:gd name="T5" fmla="*/ 8 h 12"/>
                <a:gd name="T6" fmla="*/ 35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8 h 12"/>
                <a:gd name="T22" fmla="*/ 0 w 37"/>
                <a:gd name="T23" fmla="*/ 7 h 12"/>
                <a:gd name="T24" fmla="*/ 0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1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5 h 12"/>
                <a:gd name="T46" fmla="*/ 32 w 37"/>
                <a:gd name="T47" fmla="*/ 4 h 12"/>
                <a:gd name="T48" fmla="*/ 35 w 37"/>
                <a:gd name="T49" fmla="*/ 3 h 12"/>
                <a:gd name="T50" fmla="*/ 36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31" y="10"/>
                    <a:pt x="30" y="11"/>
                    <a:pt x="29" y="11"/>
                  </a:cubicBezTo>
                  <a:cubicBezTo>
                    <a:pt x="26" y="11"/>
                    <a:pt x="24" y="12"/>
                    <a:pt x="21" y="12"/>
                  </a:cubicBezTo>
                  <a:cubicBezTo>
                    <a:pt x="18" y="12"/>
                    <a:pt x="16" y="12"/>
                    <a:pt x="13" y="12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10"/>
                    <a:pt x="3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8" y="5"/>
                    <a:pt x="10" y="5"/>
                    <a:pt x="13" y="5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5"/>
                    <a:pt x="27" y="5"/>
                    <a:pt x="29" y="5"/>
                  </a:cubicBezTo>
                  <a:cubicBezTo>
                    <a:pt x="30" y="4"/>
                    <a:pt x="31" y="4"/>
                    <a:pt x="32" y="4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350"/>
            <p:cNvSpPr/>
            <p:nvPr/>
          </p:nvSpPr>
          <p:spPr bwMode="auto">
            <a:xfrm>
              <a:off x="5186" y="1791"/>
              <a:ext cx="88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1 h 10"/>
                <a:gd name="T4" fmla="*/ 22 w 37"/>
                <a:gd name="T5" fmla="*/ 1 h 10"/>
                <a:gd name="T6" fmla="*/ 28 w 37"/>
                <a:gd name="T7" fmla="*/ 1 h 10"/>
                <a:gd name="T8" fmla="*/ 33 w 37"/>
                <a:gd name="T9" fmla="*/ 3 h 10"/>
                <a:gd name="T10" fmla="*/ 36 w 37"/>
                <a:gd name="T11" fmla="*/ 4 h 10"/>
                <a:gd name="T12" fmla="*/ 37 w 37"/>
                <a:gd name="T13" fmla="*/ 6 h 10"/>
                <a:gd name="T14" fmla="*/ 34 w 37"/>
                <a:gd name="T15" fmla="*/ 8 h 10"/>
                <a:gd name="T16" fmla="*/ 29 w 37"/>
                <a:gd name="T17" fmla="*/ 10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1"/>
                    <a:pt x="14" y="1"/>
                    <a:pt x="16" y="1"/>
                  </a:cubicBezTo>
                  <a:cubicBezTo>
                    <a:pt x="18" y="0"/>
                    <a:pt x="20" y="1"/>
                    <a:pt x="22" y="1"/>
                  </a:cubicBezTo>
                  <a:cubicBezTo>
                    <a:pt x="24" y="1"/>
                    <a:pt x="26" y="1"/>
                    <a:pt x="28" y="1"/>
                  </a:cubicBezTo>
                  <a:cubicBezTo>
                    <a:pt x="30" y="2"/>
                    <a:pt x="31" y="2"/>
                    <a:pt x="33" y="3"/>
                  </a:cubicBezTo>
                  <a:cubicBezTo>
                    <a:pt x="34" y="3"/>
                    <a:pt x="35" y="4"/>
                    <a:pt x="36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6" y="7"/>
                    <a:pt x="36" y="7"/>
                    <a:pt x="34" y="8"/>
                  </a:cubicBezTo>
                  <a:cubicBezTo>
                    <a:pt x="33" y="9"/>
                    <a:pt x="31" y="9"/>
                    <a:pt x="29" y="10"/>
                  </a:cubicBezTo>
                  <a:cubicBezTo>
                    <a:pt x="27" y="10"/>
                    <a:pt x="24" y="10"/>
                    <a:pt x="21" y="10"/>
                  </a:cubicBezTo>
                  <a:cubicBezTo>
                    <a:pt x="18" y="10"/>
                    <a:pt x="16" y="10"/>
                    <a:pt x="13" y="10"/>
                  </a:cubicBezTo>
                  <a:cubicBezTo>
                    <a:pt x="10" y="10"/>
                    <a:pt x="8" y="10"/>
                    <a:pt x="6" y="9"/>
                  </a:cubicBezTo>
                  <a:cubicBezTo>
                    <a:pt x="4" y="9"/>
                    <a:pt x="2" y="8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6" y="2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351"/>
            <p:cNvSpPr/>
            <p:nvPr/>
          </p:nvSpPr>
          <p:spPr bwMode="auto">
            <a:xfrm>
              <a:off x="5186" y="1782"/>
              <a:ext cx="88" cy="29"/>
            </a:xfrm>
            <a:custGeom>
              <a:avLst/>
              <a:gdLst>
                <a:gd name="T0" fmla="*/ 37 w 37"/>
                <a:gd name="T1" fmla="*/ 1 h 12"/>
                <a:gd name="T2" fmla="*/ 36 w 37"/>
                <a:gd name="T3" fmla="*/ 6 h 12"/>
                <a:gd name="T4" fmla="*/ 36 w 37"/>
                <a:gd name="T5" fmla="*/ 7 h 12"/>
                <a:gd name="T6" fmla="*/ 35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1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8 h 12"/>
                <a:gd name="T22" fmla="*/ 0 w 37"/>
                <a:gd name="T23" fmla="*/ 7 h 12"/>
                <a:gd name="T24" fmla="*/ 0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1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2 w 37"/>
                <a:gd name="T47" fmla="*/ 4 h 12"/>
                <a:gd name="T48" fmla="*/ 35 w 37"/>
                <a:gd name="T49" fmla="*/ 3 h 12"/>
                <a:gd name="T50" fmla="*/ 36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0"/>
                    <a:pt x="30" y="11"/>
                    <a:pt x="29" y="11"/>
                  </a:cubicBezTo>
                  <a:cubicBezTo>
                    <a:pt x="26" y="11"/>
                    <a:pt x="24" y="12"/>
                    <a:pt x="21" y="12"/>
                  </a:cubicBezTo>
                  <a:cubicBezTo>
                    <a:pt x="18" y="12"/>
                    <a:pt x="16" y="12"/>
                    <a:pt x="13" y="11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10"/>
                    <a:pt x="3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3"/>
                    <a:pt x="6" y="4"/>
                  </a:cubicBezTo>
                  <a:cubicBezTo>
                    <a:pt x="8" y="4"/>
                    <a:pt x="10" y="5"/>
                    <a:pt x="13" y="5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0" y="4"/>
                    <a:pt x="31" y="4"/>
                    <a:pt x="32" y="4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352"/>
            <p:cNvSpPr/>
            <p:nvPr/>
          </p:nvSpPr>
          <p:spPr bwMode="auto">
            <a:xfrm>
              <a:off x="5186" y="1769"/>
              <a:ext cx="88" cy="25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1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6 h 10"/>
                <a:gd name="T14" fmla="*/ 34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2" y="1"/>
                  </a:cubicBezTo>
                  <a:cubicBezTo>
                    <a:pt x="24" y="1"/>
                    <a:pt x="26" y="1"/>
                    <a:pt x="28" y="1"/>
                  </a:cubicBezTo>
                  <a:cubicBezTo>
                    <a:pt x="30" y="1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6" y="7"/>
                    <a:pt x="36" y="7"/>
                    <a:pt x="34" y="8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7" y="10"/>
                    <a:pt x="24" y="10"/>
                    <a:pt x="21" y="10"/>
                  </a:cubicBezTo>
                  <a:cubicBezTo>
                    <a:pt x="18" y="10"/>
                    <a:pt x="16" y="10"/>
                    <a:pt x="13" y="10"/>
                  </a:cubicBezTo>
                  <a:cubicBezTo>
                    <a:pt x="10" y="10"/>
                    <a:pt x="8" y="9"/>
                    <a:pt x="6" y="9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6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353"/>
            <p:cNvSpPr/>
            <p:nvPr/>
          </p:nvSpPr>
          <p:spPr bwMode="auto">
            <a:xfrm>
              <a:off x="5186" y="1760"/>
              <a:ext cx="88" cy="29"/>
            </a:xfrm>
            <a:custGeom>
              <a:avLst/>
              <a:gdLst>
                <a:gd name="T0" fmla="*/ 37 w 37"/>
                <a:gd name="T1" fmla="*/ 0 h 12"/>
                <a:gd name="T2" fmla="*/ 36 w 37"/>
                <a:gd name="T3" fmla="*/ 6 h 12"/>
                <a:gd name="T4" fmla="*/ 36 w 37"/>
                <a:gd name="T5" fmla="*/ 7 h 12"/>
                <a:gd name="T6" fmla="*/ 35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1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7 h 12"/>
                <a:gd name="T22" fmla="*/ 0 w 37"/>
                <a:gd name="T23" fmla="*/ 7 h 12"/>
                <a:gd name="T24" fmla="*/ 0 w 37"/>
                <a:gd name="T25" fmla="*/ 6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1 w 37"/>
                <a:gd name="T35" fmla="*/ 1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2 w 37"/>
                <a:gd name="T47" fmla="*/ 3 h 12"/>
                <a:gd name="T48" fmla="*/ 35 w 37"/>
                <a:gd name="T49" fmla="*/ 2 h 12"/>
                <a:gd name="T50" fmla="*/ 36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0"/>
                    <a:pt x="30" y="10"/>
                    <a:pt x="29" y="11"/>
                  </a:cubicBezTo>
                  <a:cubicBezTo>
                    <a:pt x="26" y="11"/>
                    <a:pt x="24" y="11"/>
                    <a:pt x="21" y="12"/>
                  </a:cubicBezTo>
                  <a:cubicBezTo>
                    <a:pt x="18" y="12"/>
                    <a:pt x="16" y="12"/>
                    <a:pt x="13" y="11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10"/>
                    <a:pt x="3" y="9"/>
                    <a:pt x="1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3"/>
                    <a:pt x="6" y="4"/>
                  </a:cubicBezTo>
                  <a:cubicBezTo>
                    <a:pt x="8" y="4"/>
                    <a:pt x="10" y="5"/>
                    <a:pt x="13" y="5"/>
                  </a:cubicBezTo>
                  <a:cubicBezTo>
                    <a:pt x="16" y="5"/>
                    <a:pt x="18" y="5"/>
                    <a:pt x="21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0" y="4"/>
                    <a:pt x="31" y="4"/>
                    <a:pt x="32" y="3"/>
                  </a:cubicBezTo>
                  <a:cubicBezTo>
                    <a:pt x="33" y="3"/>
                    <a:pt x="34" y="3"/>
                    <a:pt x="35" y="2"/>
                  </a:cubicBezTo>
                  <a:cubicBezTo>
                    <a:pt x="36" y="2"/>
                    <a:pt x="36" y="2"/>
                    <a:pt x="36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354"/>
            <p:cNvSpPr/>
            <p:nvPr/>
          </p:nvSpPr>
          <p:spPr bwMode="auto">
            <a:xfrm>
              <a:off x="5186" y="1748"/>
              <a:ext cx="88" cy="24"/>
            </a:xfrm>
            <a:custGeom>
              <a:avLst/>
              <a:gdLst>
                <a:gd name="T0" fmla="*/ 22 w 37"/>
                <a:gd name="T1" fmla="*/ 0 h 10"/>
                <a:gd name="T2" fmla="*/ 28 w 37"/>
                <a:gd name="T3" fmla="*/ 1 h 10"/>
                <a:gd name="T4" fmla="*/ 33 w 37"/>
                <a:gd name="T5" fmla="*/ 2 h 10"/>
                <a:gd name="T6" fmla="*/ 36 w 37"/>
                <a:gd name="T7" fmla="*/ 4 h 10"/>
                <a:gd name="T8" fmla="*/ 37 w 37"/>
                <a:gd name="T9" fmla="*/ 6 h 10"/>
                <a:gd name="T10" fmla="*/ 34 w 37"/>
                <a:gd name="T11" fmla="*/ 8 h 10"/>
                <a:gd name="T12" fmla="*/ 29 w 37"/>
                <a:gd name="T13" fmla="*/ 9 h 10"/>
                <a:gd name="T14" fmla="*/ 21 w 37"/>
                <a:gd name="T15" fmla="*/ 10 h 10"/>
                <a:gd name="T16" fmla="*/ 13 w 37"/>
                <a:gd name="T17" fmla="*/ 10 h 10"/>
                <a:gd name="T18" fmla="*/ 6 w 37"/>
                <a:gd name="T19" fmla="*/ 9 h 10"/>
                <a:gd name="T20" fmla="*/ 1 w 37"/>
                <a:gd name="T21" fmla="*/ 7 h 10"/>
                <a:gd name="T22" fmla="*/ 0 w 37"/>
                <a:gd name="T23" fmla="*/ 5 h 10"/>
                <a:gd name="T24" fmla="*/ 1 w 37"/>
                <a:gd name="T25" fmla="*/ 3 h 10"/>
                <a:gd name="T26" fmla="*/ 5 w 37"/>
                <a:gd name="T27" fmla="*/ 2 h 10"/>
                <a:gd name="T28" fmla="*/ 10 w 37"/>
                <a:gd name="T2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10">
                  <a:moveTo>
                    <a:pt x="22" y="0"/>
                  </a:moveTo>
                  <a:cubicBezTo>
                    <a:pt x="24" y="1"/>
                    <a:pt x="26" y="1"/>
                    <a:pt x="28" y="1"/>
                  </a:cubicBezTo>
                  <a:cubicBezTo>
                    <a:pt x="30" y="1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6" y="6"/>
                    <a:pt x="36" y="7"/>
                    <a:pt x="34" y="8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7" y="10"/>
                    <a:pt x="24" y="10"/>
                    <a:pt x="21" y="10"/>
                  </a:cubicBezTo>
                  <a:cubicBezTo>
                    <a:pt x="18" y="10"/>
                    <a:pt x="16" y="10"/>
                    <a:pt x="13" y="10"/>
                  </a:cubicBezTo>
                  <a:cubicBezTo>
                    <a:pt x="10" y="10"/>
                    <a:pt x="8" y="9"/>
                    <a:pt x="6" y="9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6" y="1"/>
                    <a:pt x="8" y="1"/>
                    <a:pt x="10" y="1"/>
                  </a:cubicBezTo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355"/>
            <p:cNvSpPr/>
            <p:nvPr/>
          </p:nvSpPr>
          <p:spPr bwMode="auto">
            <a:xfrm>
              <a:off x="4944" y="2005"/>
              <a:ext cx="89" cy="26"/>
            </a:xfrm>
            <a:custGeom>
              <a:avLst/>
              <a:gdLst>
                <a:gd name="T0" fmla="*/ 37 w 37"/>
                <a:gd name="T1" fmla="*/ 0 h 11"/>
                <a:gd name="T2" fmla="*/ 37 w 37"/>
                <a:gd name="T3" fmla="*/ 6 h 11"/>
                <a:gd name="T4" fmla="*/ 37 w 37"/>
                <a:gd name="T5" fmla="*/ 7 h 11"/>
                <a:gd name="T6" fmla="*/ 35 w 37"/>
                <a:gd name="T7" fmla="*/ 8 h 11"/>
                <a:gd name="T8" fmla="*/ 33 w 37"/>
                <a:gd name="T9" fmla="*/ 9 h 11"/>
                <a:gd name="T10" fmla="*/ 29 w 37"/>
                <a:gd name="T11" fmla="*/ 10 h 11"/>
                <a:gd name="T12" fmla="*/ 22 w 37"/>
                <a:gd name="T13" fmla="*/ 11 h 11"/>
                <a:gd name="T14" fmla="*/ 14 w 37"/>
                <a:gd name="T15" fmla="*/ 11 h 11"/>
                <a:gd name="T16" fmla="*/ 7 w 37"/>
                <a:gd name="T17" fmla="*/ 10 h 11"/>
                <a:gd name="T18" fmla="*/ 2 w 37"/>
                <a:gd name="T19" fmla="*/ 7 h 11"/>
                <a:gd name="T20" fmla="*/ 1 w 37"/>
                <a:gd name="T21" fmla="*/ 7 h 11"/>
                <a:gd name="T22" fmla="*/ 1 w 37"/>
                <a:gd name="T23" fmla="*/ 6 h 11"/>
                <a:gd name="T24" fmla="*/ 1 w 37"/>
                <a:gd name="T25" fmla="*/ 6 h 11"/>
                <a:gd name="T26" fmla="*/ 1 w 37"/>
                <a:gd name="T27" fmla="*/ 5 h 11"/>
                <a:gd name="T28" fmla="*/ 0 w 37"/>
                <a:gd name="T29" fmla="*/ 0 h 11"/>
                <a:gd name="T30" fmla="*/ 0 w 37"/>
                <a:gd name="T31" fmla="*/ 0 h 11"/>
                <a:gd name="T32" fmla="*/ 1 w 37"/>
                <a:gd name="T33" fmla="*/ 0 h 11"/>
                <a:gd name="T34" fmla="*/ 1 w 37"/>
                <a:gd name="T35" fmla="*/ 1 h 11"/>
                <a:gd name="T36" fmla="*/ 2 w 37"/>
                <a:gd name="T37" fmla="*/ 1 h 11"/>
                <a:gd name="T38" fmla="*/ 6 w 37"/>
                <a:gd name="T39" fmla="*/ 3 h 11"/>
                <a:gd name="T40" fmla="*/ 14 w 37"/>
                <a:gd name="T41" fmla="*/ 4 h 11"/>
                <a:gd name="T42" fmla="*/ 22 w 37"/>
                <a:gd name="T43" fmla="*/ 4 h 11"/>
                <a:gd name="T44" fmla="*/ 30 w 37"/>
                <a:gd name="T45" fmla="*/ 4 h 11"/>
                <a:gd name="T46" fmla="*/ 33 w 37"/>
                <a:gd name="T47" fmla="*/ 3 h 11"/>
                <a:gd name="T48" fmla="*/ 35 w 37"/>
                <a:gd name="T49" fmla="*/ 2 h 11"/>
                <a:gd name="T50" fmla="*/ 37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6" y="7"/>
                    <a:pt x="36" y="8"/>
                    <a:pt x="35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9"/>
                    <a:pt x="31" y="10"/>
                    <a:pt x="29" y="10"/>
                  </a:cubicBezTo>
                  <a:cubicBezTo>
                    <a:pt x="27" y="11"/>
                    <a:pt x="24" y="11"/>
                    <a:pt x="22" y="11"/>
                  </a:cubicBezTo>
                  <a:cubicBezTo>
                    <a:pt x="19" y="11"/>
                    <a:pt x="16" y="11"/>
                    <a:pt x="14" y="11"/>
                  </a:cubicBezTo>
                  <a:cubicBezTo>
                    <a:pt x="11" y="11"/>
                    <a:pt x="9" y="10"/>
                    <a:pt x="7" y="10"/>
                  </a:cubicBezTo>
                  <a:cubicBezTo>
                    <a:pt x="5" y="9"/>
                    <a:pt x="3" y="8"/>
                    <a:pt x="2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2"/>
                    <a:pt x="4" y="3"/>
                    <a:pt x="6" y="3"/>
                  </a:cubicBezTo>
                  <a:cubicBezTo>
                    <a:pt x="8" y="4"/>
                    <a:pt x="11" y="4"/>
                    <a:pt x="14" y="4"/>
                  </a:cubicBezTo>
                  <a:cubicBezTo>
                    <a:pt x="16" y="5"/>
                    <a:pt x="19" y="5"/>
                    <a:pt x="22" y="4"/>
                  </a:cubicBezTo>
                  <a:cubicBezTo>
                    <a:pt x="25" y="4"/>
                    <a:pt x="27" y="4"/>
                    <a:pt x="30" y="4"/>
                  </a:cubicBezTo>
                  <a:cubicBezTo>
                    <a:pt x="31" y="3"/>
                    <a:pt x="32" y="3"/>
                    <a:pt x="33" y="3"/>
                  </a:cubicBezTo>
                  <a:cubicBezTo>
                    <a:pt x="34" y="3"/>
                    <a:pt x="35" y="2"/>
                    <a:pt x="35" y="2"/>
                  </a:cubicBezTo>
                  <a:cubicBezTo>
                    <a:pt x="36" y="2"/>
                    <a:pt x="37" y="1"/>
                    <a:pt x="37" y="1"/>
                  </a:cubicBezTo>
                  <a:cubicBezTo>
                    <a:pt x="37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356"/>
            <p:cNvSpPr/>
            <p:nvPr/>
          </p:nvSpPr>
          <p:spPr bwMode="auto">
            <a:xfrm>
              <a:off x="4944" y="1993"/>
              <a:ext cx="91" cy="24"/>
            </a:xfrm>
            <a:custGeom>
              <a:avLst/>
              <a:gdLst>
                <a:gd name="T0" fmla="*/ 11 w 38"/>
                <a:gd name="T1" fmla="*/ 0 h 10"/>
                <a:gd name="T2" fmla="*/ 17 w 38"/>
                <a:gd name="T3" fmla="*/ 0 h 10"/>
                <a:gd name="T4" fmla="*/ 23 w 38"/>
                <a:gd name="T5" fmla="*/ 0 h 10"/>
                <a:gd name="T6" fmla="*/ 29 w 38"/>
                <a:gd name="T7" fmla="*/ 0 h 10"/>
                <a:gd name="T8" fmla="*/ 33 w 38"/>
                <a:gd name="T9" fmla="*/ 2 h 10"/>
                <a:gd name="T10" fmla="*/ 37 w 38"/>
                <a:gd name="T11" fmla="*/ 3 h 10"/>
                <a:gd name="T12" fmla="*/ 37 w 38"/>
                <a:gd name="T13" fmla="*/ 5 h 10"/>
                <a:gd name="T14" fmla="*/ 35 w 38"/>
                <a:gd name="T15" fmla="*/ 7 h 10"/>
                <a:gd name="T16" fmla="*/ 30 w 38"/>
                <a:gd name="T17" fmla="*/ 9 h 10"/>
                <a:gd name="T18" fmla="*/ 22 w 38"/>
                <a:gd name="T19" fmla="*/ 9 h 10"/>
                <a:gd name="T20" fmla="*/ 14 w 38"/>
                <a:gd name="T21" fmla="*/ 9 h 10"/>
                <a:gd name="T22" fmla="*/ 6 w 38"/>
                <a:gd name="T23" fmla="*/ 8 h 10"/>
                <a:gd name="T24" fmla="*/ 2 w 38"/>
                <a:gd name="T25" fmla="*/ 6 h 10"/>
                <a:gd name="T26" fmla="*/ 0 w 38"/>
                <a:gd name="T27" fmla="*/ 4 h 10"/>
                <a:gd name="T28" fmla="*/ 2 w 38"/>
                <a:gd name="T29" fmla="*/ 3 h 10"/>
                <a:gd name="T30" fmla="*/ 5 w 38"/>
                <a:gd name="T31" fmla="*/ 1 h 10"/>
                <a:gd name="T32" fmla="*/ 11 w 38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10">
                  <a:moveTo>
                    <a:pt x="11" y="0"/>
                  </a:move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0"/>
                    <a:pt x="27" y="0"/>
                    <a:pt x="29" y="0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7" y="3"/>
                  </a:cubicBezTo>
                  <a:cubicBezTo>
                    <a:pt x="37" y="4"/>
                    <a:pt x="38" y="5"/>
                    <a:pt x="37" y="5"/>
                  </a:cubicBezTo>
                  <a:cubicBezTo>
                    <a:pt x="37" y="6"/>
                    <a:pt x="36" y="7"/>
                    <a:pt x="35" y="7"/>
                  </a:cubicBezTo>
                  <a:cubicBezTo>
                    <a:pt x="34" y="8"/>
                    <a:pt x="32" y="8"/>
                    <a:pt x="30" y="9"/>
                  </a:cubicBezTo>
                  <a:cubicBezTo>
                    <a:pt x="27" y="9"/>
                    <a:pt x="25" y="9"/>
                    <a:pt x="22" y="9"/>
                  </a:cubicBezTo>
                  <a:cubicBezTo>
                    <a:pt x="19" y="10"/>
                    <a:pt x="16" y="10"/>
                    <a:pt x="14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7" y="1"/>
                    <a:pt x="9" y="0"/>
                    <a:pt x="11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357"/>
            <p:cNvSpPr/>
            <p:nvPr/>
          </p:nvSpPr>
          <p:spPr bwMode="auto">
            <a:xfrm>
              <a:off x="4944" y="1981"/>
              <a:ext cx="89" cy="29"/>
            </a:xfrm>
            <a:custGeom>
              <a:avLst/>
              <a:gdLst>
                <a:gd name="T0" fmla="*/ 37 w 37"/>
                <a:gd name="T1" fmla="*/ 1 h 12"/>
                <a:gd name="T2" fmla="*/ 37 w 37"/>
                <a:gd name="T3" fmla="*/ 6 h 12"/>
                <a:gd name="T4" fmla="*/ 37 w 37"/>
                <a:gd name="T5" fmla="*/ 8 h 12"/>
                <a:gd name="T6" fmla="*/ 35 w 37"/>
                <a:gd name="T7" fmla="*/ 9 h 12"/>
                <a:gd name="T8" fmla="*/ 33 w 37"/>
                <a:gd name="T9" fmla="*/ 10 h 12"/>
                <a:gd name="T10" fmla="*/ 29 w 37"/>
                <a:gd name="T11" fmla="*/ 11 h 12"/>
                <a:gd name="T12" fmla="*/ 22 w 37"/>
                <a:gd name="T13" fmla="*/ 12 h 12"/>
                <a:gd name="T14" fmla="*/ 14 w 37"/>
                <a:gd name="T15" fmla="*/ 12 h 12"/>
                <a:gd name="T16" fmla="*/ 7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1 w 37"/>
                <a:gd name="T25" fmla="*/ 7 h 12"/>
                <a:gd name="T26" fmla="*/ 1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1 w 37"/>
                <a:gd name="T33" fmla="*/ 1 h 12"/>
                <a:gd name="T34" fmla="*/ 1 w 37"/>
                <a:gd name="T35" fmla="*/ 2 h 12"/>
                <a:gd name="T36" fmla="*/ 2 w 37"/>
                <a:gd name="T37" fmla="*/ 2 h 12"/>
                <a:gd name="T38" fmla="*/ 6 w 37"/>
                <a:gd name="T39" fmla="*/ 4 h 12"/>
                <a:gd name="T40" fmla="*/ 14 w 37"/>
                <a:gd name="T41" fmla="*/ 5 h 12"/>
                <a:gd name="T42" fmla="*/ 22 w 37"/>
                <a:gd name="T43" fmla="*/ 5 h 12"/>
                <a:gd name="T44" fmla="*/ 30 w 37"/>
                <a:gd name="T45" fmla="*/ 5 h 12"/>
                <a:gd name="T46" fmla="*/ 33 w 37"/>
                <a:gd name="T47" fmla="*/ 4 h 12"/>
                <a:gd name="T48" fmla="*/ 35 w 37"/>
                <a:gd name="T49" fmla="*/ 3 h 12"/>
                <a:gd name="T50" fmla="*/ 37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7" y="8"/>
                  </a:cubicBezTo>
                  <a:cubicBezTo>
                    <a:pt x="36" y="8"/>
                    <a:pt x="36" y="8"/>
                    <a:pt x="35" y="9"/>
                  </a:cubicBezTo>
                  <a:cubicBezTo>
                    <a:pt x="34" y="9"/>
                    <a:pt x="34" y="10"/>
                    <a:pt x="33" y="10"/>
                  </a:cubicBezTo>
                  <a:cubicBezTo>
                    <a:pt x="32" y="10"/>
                    <a:pt x="31" y="11"/>
                    <a:pt x="29" y="11"/>
                  </a:cubicBezTo>
                  <a:cubicBezTo>
                    <a:pt x="27" y="11"/>
                    <a:pt x="24" y="12"/>
                    <a:pt x="22" y="12"/>
                  </a:cubicBezTo>
                  <a:cubicBezTo>
                    <a:pt x="19" y="12"/>
                    <a:pt x="16" y="12"/>
                    <a:pt x="14" y="12"/>
                  </a:cubicBezTo>
                  <a:cubicBezTo>
                    <a:pt x="11" y="11"/>
                    <a:pt x="9" y="11"/>
                    <a:pt x="7" y="10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3"/>
                    <a:pt x="4" y="4"/>
                    <a:pt x="6" y="4"/>
                  </a:cubicBezTo>
                  <a:cubicBezTo>
                    <a:pt x="8" y="5"/>
                    <a:pt x="11" y="5"/>
                    <a:pt x="14" y="5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5" y="5"/>
                    <a:pt x="27" y="5"/>
                    <a:pt x="30" y="5"/>
                  </a:cubicBezTo>
                  <a:cubicBezTo>
                    <a:pt x="31" y="4"/>
                    <a:pt x="32" y="4"/>
                    <a:pt x="33" y="4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6" y="2"/>
                    <a:pt x="37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358"/>
            <p:cNvSpPr/>
            <p:nvPr/>
          </p:nvSpPr>
          <p:spPr bwMode="auto">
            <a:xfrm>
              <a:off x="4944" y="1971"/>
              <a:ext cx="91" cy="22"/>
            </a:xfrm>
            <a:custGeom>
              <a:avLst/>
              <a:gdLst>
                <a:gd name="T0" fmla="*/ 11 w 38"/>
                <a:gd name="T1" fmla="*/ 0 h 9"/>
                <a:gd name="T2" fmla="*/ 17 w 38"/>
                <a:gd name="T3" fmla="*/ 0 h 9"/>
                <a:gd name="T4" fmla="*/ 23 w 38"/>
                <a:gd name="T5" fmla="*/ 0 h 9"/>
                <a:gd name="T6" fmla="*/ 29 w 38"/>
                <a:gd name="T7" fmla="*/ 0 h 9"/>
                <a:gd name="T8" fmla="*/ 33 w 38"/>
                <a:gd name="T9" fmla="*/ 2 h 9"/>
                <a:gd name="T10" fmla="*/ 37 w 38"/>
                <a:gd name="T11" fmla="*/ 3 h 9"/>
                <a:gd name="T12" fmla="*/ 37 w 38"/>
                <a:gd name="T13" fmla="*/ 5 h 9"/>
                <a:gd name="T14" fmla="*/ 35 w 38"/>
                <a:gd name="T15" fmla="*/ 7 h 9"/>
                <a:gd name="T16" fmla="*/ 30 w 38"/>
                <a:gd name="T17" fmla="*/ 9 h 9"/>
                <a:gd name="T18" fmla="*/ 22 w 38"/>
                <a:gd name="T19" fmla="*/ 9 h 9"/>
                <a:gd name="T20" fmla="*/ 14 w 38"/>
                <a:gd name="T21" fmla="*/ 9 h 9"/>
                <a:gd name="T22" fmla="*/ 6 w 38"/>
                <a:gd name="T23" fmla="*/ 8 h 9"/>
                <a:gd name="T24" fmla="*/ 2 w 38"/>
                <a:gd name="T25" fmla="*/ 6 h 9"/>
                <a:gd name="T26" fmla="*/ 0 w 38"/>
                <a:gd name="T27" fmla="*/ 4 h 9"/>
                <a:gd name="T28" fmla="*/ 2 w 38"/>
                <a:gd name="T29" fmla="*/ 2 h 9"/>
                <a:gd name="T30" fmla="*/ 5 w 38"/>
                <a:gd name="T31" fmla="*/ 1 h 9"/>
                <a:gd name="T32" fmla="*/ 11 w 38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9">
                  <a:moveTo>
                    <a:pt x="11" y="0"/>
                  </a:move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0"/>
                    <a:pt x="27" y="0"/>
                    <a:pt x="29" y="0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7" y="3"/>
                  </a:cubicBezTo>
                  <a:cubicBezTo>
                    <a:pt x="37" y="4"/>
                    <a:pt x="38" y="4"/>
                    <a:pt x="37" y="5"/>
                  </a:cubicBezTo>
                  <a:cubicBezTo>
                    <a:pt x="37" y="6"/>
                    <a:pt x="36" y="6"/>
                    <a:pt x="35" y="7"/>
                  </a:cubicBezTo>
                  <a:cubicBezTo>
                    <a:pt x="34" y="8"/>
                    <a:pt x="32" y="8"/>
                    <a:pt x="30" y="9"/>
                  </a:cubicBezTo>
                  <a:cubicBezTo>
                    <a:pt x="27" y="9"/>
                    <a:pt x="25" y="9"/>
                    <a:pt x="22" y="9"/>
                  </a:cubicBezTo>
                  <a:cubicBezTo>
                    <a:pt x="19" y="9"/>
                    <a:pt x="16" y="9"/>
                    <a:pt x="14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7" y="1"/>
                    <a:pt x="9" y="0"/>
                    <a:pt x="11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359"/>
            <p:cNvSpPr/>
            <p:nvPr/>
          </p:nvSpPr>
          <p:spPr bwMode="auto">
            <a:xfrm>
              <a:off x="4944" y="1959"/>
              <a:ext cx="89" cy="29"/>
            </a:xfrm>
            <a:custGeom>
              <a:avLst/>
              <a:gdLst>
                <a:gd name="T0" fmla="*/ 37 w 37"/>
                <a:gd name="T1" fmla="*/ 1 h 12"/>
                <a:gd name="T2" fmla="*/ 37 w 37"/>
                <a:gd name="T3" fmla="*/ 6 h 12"/>
                <a:gd name="T4" fmla="*/ 37 w 37"/>
                <a:gd name="T5" fmla="*/ 8 h 12"/>
                <a:gd name="T6" fmla="*/ 35 w 37"/>
                <a:gd name="T7" fmla="*/ 9 h 12"/>
                <a:gd name="T8" fmla="*/ 33 w 37"/>
                <a:gd name="T9" fmla="*/ 10 h 12"/>
                <a:gd name="T10" fmla="*/ 29 w 37"/>
                <a:gd name="T11" fmla="*/ 11 h 12"/>
                <a:gd name="T12" fmla="*/ 22 w 37"/>
                <a:gd name="T13" fmla="*/ 12 h 12"/>
                <a:gd name="T14" fmla="*/ 14 w 37"/>
                <a:gd name="T15" fmla="*/ 12 h 12"/>
                <a:gd name="T16" fmla="*/ 7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1 w 37"/>
                <a:gd name="T25" fmla="*/ 7 h 12"/>
                <a:gd name="T26" fmla="*/ 1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1 w 37"/>
                <a:gd name="T33" fmla="*/ 1 h 12"/>
                <a:gd name="T34" fmla="*/ 1 w 37"/>
                <a:gd name="T35" fmla="*/ 2 h 12"/>
                <a:gd name="T36" fmla="*/ 2 w 37"/>
                <a:gd name="T37" fmla="*/ 2 h 12"/>
                <a:gd name="T38" fmla="*/ 6 w 37"/>
                <a:gd name="T39" fmla="*/ 4 h 12"/>
                <a:gd name="T40" fmla="*/ 14 w 37"/>
                <a:gd name="T41" fmla="*/ 5 h 12"/>
                <a:gd name="T42" fmla="*/ 22 w 37"/>
                <a:gd name="T43" fmla="*/ 5 h 12"/>
                <a:gd name="T44" fmla="*/ 30 w 37"/>
                <a:gd name="T45" fmla="*/ 4 h 12"/>
                <a:gd name="T46" fmla="*/ 33 w 37"/>
                <a:gd name="T47" fmla="*/ 4 h 12"/>
                <a:gd name="T48" fmla="*/ 35 w 37"/>
                <a:gd name="T49" fmla="*/ 3 h 12"/>
                <a:gd name="T50" fmla="*/ 37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7" y="8"/>
                  </a:cubicBezTo>
                  <a:cubicBezTo>
                    <a:pt x="36" y="8"/>
                    <a:pt x="36" y="8"/>
                    <a:pt x="35" y="9"/>
                  </a:cubicBezTo>
                  <a:cubicBezTo>
                    <a:pt x="34" y="9"/>
                    <a:pt x="34" y="10"/>
                    <a:pt x="33" y="10"/>
                  </a:cubicBezTo>
                  <a:cubicBezTo>
                    <a:pt x="32" y="10"/>
                    <a:pt x="31" y="11"/>
                    <a:pt x="29" y="11"/>
                  </a:cubicBezTo>
                  <a:cubicBezTo>
                    <a:pt x="27" y="11"/>
                    <a:pt x="24" y="12"/>
                    <a:pt x="22" y="12"/>
                  </a:cubicBezTo>
                  <a:cubicBezTo>
                    <a:pt x="19" y="12"/>
                    <a:pt x="16" y="12"/>
                    <a:pt x="14" y="12"/>
                  </a:cubicBezTo>
                  <a:cubicBezTo>
                    <a:pt x="11" y="11"/>
                    <a:pt x="9" y="11"/>
                    <a:pt x="7" y="10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3"/>
                    <a:pt x="4" y="3"/>
                    <a:pt x="6" y="4"/>
                  </a:cubicBezTo>
                  <a:cubicBezTo>
                    <a:pt x="8" y="4"/>
                    <a:pt x="11" y="5"/>
                    <a:pt x="14" y="5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5" y="5"/>
                    <a:pt x="27" y="5"/>
                    <a:pt x="30" y="4"/>
                  </a:cubicBezTo>
                  <a:cubicBezTo>
                    <a:pt x="31" y="4"/>
                    <a:pt x="32" y="4"/>
                    <a:pt x="33" y="4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6" y="2"/>
                    <a:pt x="37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360"/>
            <p:cNvSpPr/>
            <p:nvPr/>
          </p:nvSpPr>
          <p:spPr bwMode="auto">
            <a:xfrm>
              <a:off x="4944" y="1947"/>
              <a:ext cx="91" cy="24"/>
            </a:xfrm>
            <a:custGeom>
              <a:avLst/>
              <a:gdLst>
                <a:gd name="T0" fmla="*/ 11 w 38"/>
                <a:gd name="T1" fmla="*/ 1 h 10"/>
                <a:gd name="T2" fmla="*/ 17 w 38"/>
                <a:gd name="T3" fmla="*/ 0 h 10"/>
                <a:gd name="T4" fmla="*/ 23 w 38"/>
                <a:gd name="T5" fmla="*/ 1 h 10"/>
                <a:gd name="T6" fmla="*/ 29 w 38"/>
                <a:gd name="T7" fmla="*/ 1 h 10"/>
                <a:gd name="T8" fmla="*/ 33 w 38"/>
                <a:gd name="T9" fmla="*/ 2 h 10"/>
                <a:gd name="T10" fmla="*/ 37 w 38"/>
                <a:gd name="T11" fmla="*/ 4 h 10"/>
                <a:gd name="T12" fmla="*/ 37 w 38"/>
                <a:gd name="T13" fmla="*/ 6 h 10"/>
                <a:gd name="T14" fmla="*/ 35 w 38"/>
                <a:gd name="T15" fmla="*/ 8 h 10"/>
                <a:gd name="T16" fmla="*/ 30 w 38"/>
                <a:gd name="T17" fmla="*/ 9 h 10"/>
                <a:gd name="T18" fmla="*/ 22 w 38"/>
                <a:gd name="T19" fmla="*/ 10 h 10"/>
                <a:gd name="T20" fmla="*/ 14 w 38"/>
                <a:gd name="T21" fmla="*/ 10 h 10"/>
                <a:gd name="T22" fmla="*/ 6 w 38"/>
                <a:gd name="T23" fmla="*/ 9 h 10"/>
                <a:gd name="T24" fmla="*/ 2 w 38"/>
                <a:gd name="T25" fmla="*/ 7 h 10"/>
                <a:gd name="T26" fmla="*/ 0 w 38"/>
                <a:gd name="T27" fmla="*/ 5 h 10"/>
                <a:gd name="T28" fmla="*/ 2 w 38"/>
                <a:gd name="T29" fmla="*/ 3 h 10"/>
                <a:gd name="T30" fmla="*/ 5 w 38"/>
                <a:gd name="T31" fmla="*/ 2 h 10"/>
                <a:gd name="T32" fmla="*/ 11 w 38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10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7" y="1"/>
                    <a:pt x="29" y="1"/>
                  </a:cubicBezTo>
                  <a:cubicBezTo>
                    <a:pt x="30" y="2"/>
                    <a:pt x="32" y="2"/>
                    <a:pt x="33" y="2"/>
                  </a:cubicBezTo>
                  <a:cubicBezTo>
                    <a:pt x="35" y="3"/>
                    <a:pt x="36" y="3"/>
                    <a:pt x="37" y="4"/>
                  </a:cubicBezTo>
                  <a:cubicBezTo>
                    <a:pt x="37" y="5"/>
                    <a:pt x="38" y="5"/>
                    <a:pt x="37" y="6"/>
                  </a:cubicBezTo>
                  <a:cubicBezTo>
                    <a:pt x="37" y="7"/>
                    <a:pt x="36" y="7"/>
                    <a:pt x="35" y="8"/>
                  </a:cubicBezTo>
                  <a:cubicBezTo>
                    <a:pt x="34" y="8"/>
                    <a:pt x="32" y="9"/>
                    <a:pt x="30" y="9"/>
                  </a:cubicBezTo>
                  <a:cubicBezTo>
                    <a:pt x="27" y="10"/>
                    <a:pt x="25" y="10"/>
                    <a:pt x="22" y="10"/>
                  </a:cubicBezTo>
                  <a:cubicBezTo>
                    <a:pt x="19" y="10"/>
                    <a:pt x="16" y="10"/>
                    <a:pt x="14" y="10"/>
                  </a:cubicBezTo>
                  <a:cubicBezTo>
                    <a:pt x="11" y="10"/>
                    <a:pt x="8" y="9"/>
                    <a:pt x="6" y="9"/>
                  </a:cubicBezTo>
                  <a:cubicBezTo>
                    <a:pt x="4" y="8"/>
                    <a:pt x="3" y="8"/>
                    <a:pt x="2" y="7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7" y="1"/>
                    <a:pt x="9" y="1"/>
                    <a:pt x="11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361"/>
            <p:cNvSpPr/>
            <p:nvPr/>
          </p:nvSpPr>
          <p:spPr bwMode="auto">
            <a:xfrm>
              <a:off x="4944" y="1937"/>
              <a:ext cx="89" cy="29"/>
            </a:xfrm>
            <a:custGeom>
              <a:avLst/>
              <a:gdLst>
                <a:gd name="T0" fmla="*/ 37 w 37"/>
                <a:gd name="T1" fmla="*/ 0 h 12"/>
                <a:gd name="T2" fmla="*/ 37 w 37"/>
                <a:gd name="T3" fmla="*/ 6 h 12"/>
                <a:gd name="T4" fmla="*/ 37 w 37"/>
                <a:gd name="T5" fmla="*/ 7 h 12"/>
                <a:gd name="T6" fmla="*/ 35 w 37"/>
                <a:gd name="T7" fmla="*/ 9 h 12"/>
                <a:gd name="T8" fmla="*/ 33 w 37"/>
                <a:gd name="T9" fmla="*/ 10 h 12"/>
                <a:gd name="T10" fmla="*/ 29 w 37"/>
                <a:gd name="T11" fmla="*/ 11 h 12"/>
                <a:gd name="T12" fmla="*/ 22 w 37"/>
                <a:gd name="T13" fmla="*/ 12 h 12"/>
                <a:gd name="T14" fmla="*/ 14 w 37"/>
                <a:gd name="T15" fmla="*/ 11 h 12"/>
                <a:gd name="T16" fmla="*/ 7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1 w 37"/>
                <a:gd name="T25" fmla="*/ 6 h 12"/>
                <a:gd name="T26" fmla="*/ 1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1 w 37"/>
                <a:gd name="T33" fmla="*/ 1 h 12"/>
                <a:gd name="T34" fmla="*/ 1 w 37"/>
                <a:gd name="T35" fmla="*/ 2 h 12"/>
                <a:gd name="T36" fmla="*/ 2 w 37"/>
                <a:gd name="T37" fmla="*/ 2 h 12"/>
                <a:gd name="T38" fmla="*/ 6 w 37"/>
                <a:gd name="T39" fmla="*/ 4 h 12"/>
                <a:gd name="T40" fmla="*/ 14 w 37"/>
                <a:gd name="T41" fmla="*/ 5 h 12"/>
                <a:gd name="T42" fmla="*/ 22 w 37"/>
                <a:gd name="T43" fmla="*/ 5 h 12"/>
                <a:gd name="T44" fmla="*/ 30 w 37"/>
                <a:gd name="T45" fmla="*/ 4 h 12"/>
                <a:gd name="T46" fmla="*/ 33 w 37"/>
                <a:gd name="T47" fmla="*/ 3 h 12"/>
                <a:gd name="T48" fmla="*/ 35 w 37"/>
                <a:gd name="T49" fmla="*/ 3 h 12"/>
                <a:gd name="T50" fmla="*/ 37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6" y="8"/>
                    <a:pt x="36" y="8"/>
                    <a:pt x="35" y="9"/>
                  </a:cubicBezTo>
                  <a:cubicBezTo>
                    <a:pt x="34" y="9"/>
                    <a:pt x="34" y="9"/>
                    <a:pt x="33" y="10"/>
                  </a:cubicBezTo>
                  <a:cubicBezTo>
                    <a:pt x="32" y="10"/>
                    <a:pt x="31" y="10"/>
                    <a:pt x="29" y="11"/>
                  </a:cubicBezTo>
                  <a:cubicBezTo>
                    <a:pt x="27" y="11"/>
                    <a:pt x="24" y="12"/>
                    <a:pt x="22" y="12"/>
                  </a:cubicBezTo>
                  <a:cubicBezTo>
                    <a:pt x="19" y="12"/>
                    <a:pt x="16" y="12"/>
                    <a:pt x="14" y="11"/>
                  </a:cubicBezTo>
                  <a:cubicBezTo>
                    <a:pt x="11" y="11"/>
                    <a:pt x="9" y="11"/>
                    <a:pt x="7" y="10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3"/>
                    <a:pt x="4" y="3"/>
                    <a:pt x="6" y="4"/>
                  </a:cubicBezTo>
                  <a:cubicBezTo>
                    <a:pt x="8" y="4"/>
                    <a:pt x="11" y="5"/>
                    <a:pt x="14" y="5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5" y="5"/>
                    <a:pt x="27" y="5"/>
                    <a:pt x="30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6" y="2"/>
                    <a:pt x="37" y="2"/>
                    <a:pt x="37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362"/>
            <p:cNvSpPr/>
            <p:nvPr/>
          </p:nvSpPr>
          <p:spPr bwMode="auto">
            <a:xfrm>
              <a:off x="4944" y="1925"/>
              <a:ext cx="91" cy="24"/>
            </a:xfrm>
            <a:custGeom>
              <a:avLst/>
              <a:gdLst>
                <a:gd name="T0" fmla="*/ 11 w 38"/>
                <a:gd name="T1" fmla="*/ 1 h 10"/>
                <a:gd name="T2" fmla="*/ 17 w 38"/>
                <a:gd name="T3" fmla="*/ 0 h 10"/>
                <a:gd name="T4" fmla="*/ 23 w 38"/>
                <a:gd name="T5" fmla="*/ 0 h 10"/>
                <a:gd name="T6" fmla="*/ 29 w 38"/>
                <a:gd name="T7" fmla="*/ 1 h 10"/>
                <a:gd name="T8" fmla="*/ 33 w 38"/>
                <a:gd name="T9" fmla="*/ 2 h 10"/>
                <a:gd name="T10" fmla="*/ 37 w 38"/>
                <a:gd name="T11" fmla="*/ 4 h 10"/>
                <a:gd name="T12" fmla="*/ 37 w 38"/>
                <a:gd name="T13" fmla="*/ 6 h 10"/>
                <a:gd name="T14" fmla="*/ 35 w 38"/>
                <a:gd name="T15" fmla="*/ 8 h 10"/>
                <a:gd name="T16" fmla="*/ 30 w 38"/>
                <a:gd name="T17" fmla="*/ 9 h 10"/>
                <a:gd name="T18" fmla="*/ 22 w 38"/>
                <a:gd name="T19" fmla="*/ 10 h 10"/>
                <a:gd name="T20" fmla="*/ 14 w 38"/>
                <a:gd name="T21" fmla="*/ 10 h 10"/>
                <a:gd name="T22" fmla="*/ 6 w 38"/>
                <a:gd name="T23" fmla="*/ 9 h 10"/>
                <a:gd name="T24" fmla="*/ 2 w 38"/>
                <a:gd name="T25" fmla="*/ 7 h 10"/>
                <a:gd name="T26" fmla="*/ 0 w 38"/>
                <a:gd name="T27" fmla="*/ 5 h 10"/>
                <a:gd name="T28" fmla="*/ 2 w 38"/>
                <a:gd name="T29" fmla="*/ 3 h 10"/>
                <a:gd name="T30" fmla="*/ 5 w 38"/>
                <a:gd name="T31" fmla="*/ 2 h 10"/>
                <a:gd name="T32" fmla="*/ 11 w 38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10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7" y="1"/>
                    <a:pt x="29" y="1"/>
                  </a:cubicBezTo>
                  <a:cubicBezTo>
                    <a:pt x="30" y="1"/>
                    <a:pt x="32" y="2"/>
                    <a:pt x="33" y="2"/>
                  </a:cubicBezTo>
                  <a:cubicBezTo>
                    <a:pt x="35" y="3"/>
                    <a:pt x="36" y="3"/>
                    <a:pt x="37" y="4"/>
                  </a:cubicBezTo>
                  <a:cubicBezTo>
                    <a:pt x="37" y="5"/>
                    <a:pt x="38" y="5"/>
                    <a:pt x="37" y="6"/>
                  </a:cubicBezTo>
                  <a:cubicBezTo>
                    <a:pt x="37" y="6"/>
                    <a:pt x="36" y="7"/>
                    <a:pt x="35" y="8"/>
                  </a:cubicBezTo>
                  <a:cubicBezTo>
                    <a:pt x="34" y="8"/>
                    <a:pt x="32" y="9"/>
                    <a:pt x="30" y="9"/>
                  </a:cubicBezTo>
                  <a:cubicBezTo>
                    <a:pt x="27" y="10"/>
                    <a:pt x="25" y="10"/>
                    <a:pt x="22" y="10"/>
                  </a:cubicBezTo>
                  <a:cubicBezTo>
                    <a:pt x="19" y="10"/>
                    <a:pt x="16" y="10"/>
                    <a:pt x="14" y="10"/>
                  </a:cubicBezTo>
                  <a:cubicBezTo>
                    <a:pt x="11" y="10"/>
                    <a:pt x="8" y="9"/>
                    <a:pt x="6" y="9"/>
                  </a:cubicBezTo>
                  <a:cubicBezTo>
                    <a:pt x="4" y="8"/>
                    <a:pt x="3" y="8"/>
                    <a:pt x="2" y="7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7" y="1"/>
                    <a:pt x="9" y="1"/>
                    <a:pt x="11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363"/>
            <p:cNvSpPr/>
            <p:nvPr/>
          </p:nvSpPr>
          <p:spPr bwMode="auto">
            <a:xfrm>
              <a:off x="5066" y="2005"/>
              <a:ext cx="89" cy="26"/>
            </a:xfrm>
            <a:custGeom>
              <a:avLst/>
              <a:gdLst>
                <a:gd name="T0" fmla="*/ 37 w 37"/>
                <a:gd name="T1" fmla="*/ 0 h 11"/>
                <a:gd name="T2" fmla="*/ 36 w 37"/>
                <a:gd name="T3" fmla="*/ 6 h 11"/>
                <a:gd name="T4" fmla="*/ 36 w 37"/>
                <a:gd name="T5" fmla="*/ 7 h 11"/>
                <a:gd name="T6" fmla="*/ 34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1 w 37"/>
                <a:gd name="T19" fmla="*/ 7 h 11"/>
                <a:gd name="T20" fmla="*/ 1 w 37"/>
                <a:gd name="T21" fmla="*/ 7 h 11"/>
                <a:gd name="T22" fmla="*/ 0 w 37"/>
                <a:gd name="T23" fmla="*/ 6 h 11"/>
                <a:gd name="T24" fmla="*/ 0 w 37"/>
                <a:gd name="T25" fmla="*/ 6 h 11"/>
                <a:gd name="T26" fmla="*/ 0 w 37"/>
                <a:gd name="T27" fmla="*/ 5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0 h 11"/>
                <a:gd name="T34" fmla="*/ 0 w 37"/>
                <a:gd name="T35" fmla="*/ 1 h 11"/>
                <a:gd name="T36" fmla="*/ 1 w 37"/>
                <a:gd name="T37" fmla="*/ 1 h 11"/>
                <a:gd name="T38" fmla="*/ 6 w 37"/>
                <a:gd name="T39" fmla="*/ 3 h 11"/>
                <a:gd name="T40" fmla="*/ 13 w 37"/>
                <a:gd name="T41" fmla="*/ 4 h 11"/>
                <a:gd name="T42" fmla="*/ 21 w 37"/>
                <a:gd name="T43" fmla="*/ 4 h 11"/>
                <a:gd name="T44" fmla="*/ 29 w 37"/>
                <a:gd name="T45" fmla="*/ 4 h 11"/>
                <a:gd name="T46" fmla="*/ 32 w 37"/>
                <a:gd name="T47" fmla="*/ 3 h 11"/>
                <a:gd name="T48" fmla="*/ 35 w 37"/>
                <a:gd name="T49" fmla="*/ 2 h 11"/>
                <a:gd name="T50" fmla="*/ 36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7"/>
                  </a:cubicBezTo>
                  <a:cubicBezTo>
                    <a:pt x="35" y="7"/>
                    <a:pt x="35" y="8"/>
                    <a:pt x="34" y="8"/>
                  </a:cubicBezTo>
                  <a:cubicBezTo>
                    <a:pt x="34" y="8"/>
                    <a:pt x="33" y="9"/>
                    <a:pt x="32" y="9"/>
                  </a:cubicBezTo>
                  <a:cubicBezTo>
                    <a:pt x="31" y="9"/>
                    <a:pt x="30" y="10"/>
                    <a:pt x="29" y="10"/>
                  </a:cubicBezTo>
                  <a:cubicBezTo>
                    <a:pt x="26" y="11"/>
                    <a:pt x="24" y="11"/>
                    <a:pt x="21" y="11"/>
                  </a:cubicBezTo>
                  <a:cubicBezTo>
                    <a:pt x="18" y="11"/>
                    <a:pt x="15" y="11"/>
                    <a:pt x="13" y="11"/>
                  </a:cubicBezTo>
                  <a:cubicBezTo>
                    <a:pt x="10" y="11"/>
                    <a:pt x="8" y="10"/>
                    <a:pt x="6" y="10"/>
                  </a:cubicBezTo>
                  <a:cubicBezTo>
                    <a:pt x="4" y="9"/>
                    <a:pt x="2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8" y="4"/>
                    <a:pt x="10" y="4"/>
                    <a:pt x="13" y="4"/>
                  </a:cubicBezTo>
                  <a:cubicBezTo>
                    <a:pt x="15" y="5"/>
                    <a:pt x="18" y="5"/>
                    <a:pt x="21" y="4"/>
                  </a:cubicBezTo>
                  <a:cubicBezTo>
                    <a:pt x="24" y="4"/>
                    <a:pt x="26" y="4"/>
                    <a:pt x="29" y="4"/>
                  </a:cubicBezTo>
                  <a:cubicBezTo>
                    <a:pt x="30" y="3"/>
                    <a:pt x="31" y="3"/>
                    <a:pt x="32" y="3"/>
                  </a:cubicBezTo>
                  <a:cubicBezTo>
                    <a:pt x="33" y="3"/>
                    <a:pt x="34" y="2"/>
                    <a:pt x="35" y="2"/>
                  </a:cubicBezTo>
                  <a:cubicBezTo>
                    <a:pt x="35" y="2"/>
                    <a:pt x="36" y="1"/>
                    <a:pt x="36" y="1"/>
                  </a:cubicBezTo>
                  <a:cubicBezTo>
                    <a:pt x="36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364"/>
            <p:cNvSpPr/>
            <p:nvPr/>
          </p:nvSpPr>
          <p:spPr bwMode="auto">
            <a:xfrm>
              <a:off x="5066" y="1993"/>
              <a:ext cx="89" cy="24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0 h 10"/>
                <a:gd name="T8" fmla="*/ 33 w 37"/>
                <a:gd name="T9" fmla="*/ 2 h 10"/>
                <a:gd name="T10" fmla="*/ 36 w 37"/>
                <a:gd name="T11" fmla="*/ 3 h 10"/>
                <a:gd name="T12" fmla="*/ 36 w 37"/>
                <a:gd name="T13" fmla="*/ 5 h 10"/>
                <a:gd name="T14" fmla="*/ 34 w 37"/>
                <a:gd name="T15" fmla="*/ 7 h 10"/>
                <a:gd name="T16" fmla="*/ 29 w 37"/>
                <a:gd name="T17" fmla="*/ 9 h 10"/>
                <a:gd name="T18" fmla="*/ 21 w 37"/>
                <a:gd name="T19" fmla="*/ 9 h 10"/>
                <a:gd name="T20" fmla="*/ 13 w 37"/>
                <a:gd name="T21" fmla="*/ 9 h 10"/>
                <a:gd name="T22" fmla="*/ 6 w 37"/>
                <a:gd name="T23" fmla="*/ 8 h 10"/>
                <a:gd name="T24" fmla="*/ 1 w 37"/>
                <a:gd name="T25" fmla="*/ 6 h 10"/>
                <a:gd name="T26" fmla="*/ 0 w 37"/>
                <a:gd name="T27" fmla="*/ 4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0"/>
                    <a:pt x="28" y="0"/>
                  </a:cubicBezTo>
                  <a:cubicBezTo>
                    <a:pt x="30" y="1"/>
                    <a:pt x="31" y="1"/>
                    <a:pt x="33" y="2"/>
                  </a:cubicBezTo>
                  <a:cubicBezTo>
                    <a:pt x="34" y="2"/>
                    <a:pt x="35" y="3"/>
                    <a:pt x="36" y="3"/>
                  </a:cubicBezTo>
                  <a:cubicBezTo>
                    <a:pt x="37" y="4"/>
                    <a:pt x="37" y="5"/>
                    <a:pt x="36" y="5"/>
                  </a:cubicBezTo>
                  <a:cubicBezTo>
                    <a:pt x="36" y="6"/>
                    <a:pt x="36" y="7"/>
                    <a:pt x="34" y="7"/>
                  </a:cubicBezTo>
                  <a:cubicBezTo>
                    <a:pt x="33" y="8"/>
                    <a:pt x="31" y="8"/>
                    <a:pt x="29" y="9"/>
                  </a:cubicBezTo>
                  <a:cubicBezTo>
                    <a:pt x="26" y="9"/>
                    <a:pt x="24" y="9"/>
                    <a:pt x="21" y="9"/>
                  </a:cubicBezTo>
                  <a:cubicBezTo>
                    <a:pt x="18" y="10"/>
                    <a:pt x="15" y="10"/>
                    <a:pt x="13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" y="2"/>
                    <a:pt x="3" y="2"/>
                    <a:pt x="5" y="1"/>
                  </a:cubicBezTo>
                  <a:cubicBezTo>
                    <a:pt x="6" y="1"/>
                    <a:pt x="8" y="0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365"/>
            <p:cNvSpPr/>
            <p:nvPr/>
          </p:nvSpPr>
          <p:spPr bwMode="auto">
            <a:xfrm>
              <a:off x="5066" y="1981"/>
              <a:ext cx="89" cy="29"/>
            </a:xfrm>
            <a:custGeom>
              <a:avLst/>
              <a:gdLst>
                <a:gd name="T0" fmla="*/ 37 w 37"/>
                <a:gd name="T1" fmla="*/ 1 h 12"/>
                <a:gd name="T2" fmla="*/ 36 w 37"/>
                <a:gd name="T3" fmla="*/ 6 h 12"/>
                <a:gd name="T4" fmla="*/ 36 w 37"/>
                <a:gd name="T5" fmla="*/ 8 h 12"/>
                <a:gd name="T6" fmla="*/ 34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8 h 12"/>
                <a:gd name="T22" fmla="*/ 0 w 37"/>
                <a:gd name="T23" fmla="*/ 7 h 12"/>
                <a:gd name="T24" fmla="*/ 0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0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5 h 12"/>
                <a:gd name="T46" fmla="*/ 32 w 37"/>
                <a:gd name="T47" fmla="*/ 4 h 12"/>
                <a:gd name="T48" fmla="*/ 35 w 37"/>
                <a:gd name="T49" fmla="*/ 3 h 12"/>
                <a:gd name="T50" fmla="*/ 36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8"/>
                  </a:cubicBezTo>
                  <a:cubicBezTo>
                    <a:pt x="35" y="8"/>
                    <a:pt x="35" y="8"/>
                    <a:pt x="34" y="9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31" y="10"/>
                    <a:pt x="30" y="11"/>
                    <a:pt x="29" y="11"/>
                  </a:cubicBezTo>
                  <a:cubicBezTo>
                    <a:pt x="26" y="11"/>
                    <a:pt x="24" y="12"/>
                    <a:pt x="21" y="12"/>
                  </a:cubicBezTo>
                  <a:cubicBezTo>
                    <a:pt x="18" y="12"/>
                    <a:pt x="15" y="12"/>
                    <a:pt x="13" y="12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10"/>
                    <a:pt x="2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8" y="5"/>
                    <a:pt x="10" y="5"/>
                    <a:pt x="13" y="5"/>
                  </a:cubicBezTo>
                  <a:cubicBezTo>
                    <a:pt x="15" y="5"/>
                    <a:pt x="18" y="5"/>
                    <a:pt x="21" y="5"/>
                  </a:cubicBezTo>
                  <a:cubicBezTo>
                    <a:pt x="24" y="5"/>
                    <a:pt x="26" y="5"/>
                    <a:pt x="29" y="5"/>
                  </a:cubicBezTo>
                  <a:cubicBezTo>
                    <a:pt x="30" y="4"/>
                    <a:pt x="31" y="4"/>
                    <a:pt x="32" y="4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5" y="2"/>
                    <a:pt x="36" y="2"/>
                    <a:pt x="36" y="2"/>
                  </a:cubicBezTo>
                  <a:cubicBezTo>
                    <a:pt x="36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366"/>
            <p:cNvSpPr/>
            <p:nvPr/>
          </p:nvSpPr>
          <p:spPr bwMode="auto">
            <a:xfrm>
              <a:off x="5066" y="1971"/>
              <a:ext cx="89" cy="22"/>
            </a:xfrm>
            <a:custGeom>
              <a:avLst/>
              <a:gdLst>
                <a:gd name="T0" fmla="*/ 10 w 37"/>
                <a:gd name="T1" fmla="*/ 0 h 9"/>
                <a:gd name="T2" fmla="*/ 16 w 37"/>
                <a:gd name="T3" fmla="*/ 0 h 9"/>
                <a:gd name="T4" fmla="*/ 22 w 37"/>
                <a:gd name="T5" fmla="*/ 0 h 9"/>
                <a:gd name="T6" fmla="*/ 28 w 37"/>
                <a:gd name="T7" fmla="*/ 0 h 9"/>
                <a:gd name="T8" fmla="*/ 33 w 37"/>
                <a:gd name="T9" fmla="*/ 2 h 9"/>
                <a:gd name="T10" fmla="*/ 36 w 37"/>
                <a:gd name="T11" fmla="*/ 3 h 9"/>
                <a:gd name="T12" fmla="*/ 36 w 37"/>
                <a:gd name="T13" fmla="*/ 5 h 9"/>
                <a:gd name="T14" fmla="*/ 34 w 37"/>
                <a:gd name="T15" fmla="*/ 7 h 9"/>
                <a:gd name="T16" fmla="*/ 29 w 37"/>
                <a:gd name="T17" fmla="*/ 9 h 9"/>
                <a:gd name="T18" fmla="*/ 21 w 37"/>
                <a:gd name="T19" fmla="*/ 9 h 9"/>
                <a:gd name="T20" fmla="*/ 13 w 37"/>
                <a:gd name="T21" fmla="*/ 9 h 9"/>
                <a:gd name="T22" fmla="*/ 6 w 37"/>
                <a:gd name="T23" fmla="*/ 8 h 9"/>
                <a:gd name="T24" fmla="*/ 1 w 37"/>
                <a:gd name="T25" fmla="*/ 6 h 9"/>
                <a:gd name="T26" fmla="*/ 0 w 37"/>
                <a:gd name="T27" fmla="*/ 4 h 9"/>
                <a:gd name="T28" fmla="*/ 1 w 37"/>
                <a:gd name="T29" fmla="*/ 2 h 9"/>
                <a:gd name="T30" fmla="*/ 5 w 37"/>
                <a:gd name="T31" fmla="*/ 1 h 9"/>
                <a:gd name="T32" fmla="*/ 10 w 37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9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0"/>
                    <a:pt x="28" y="0"/>
                  </a:cubicBezTo>
                  <a:cubicBezTo>
                    <a:pt x="30" y="1"/>
                    <a:pt x="31" y="1"/>
                    <a:pt x="33" y="2"/>
                  </a:cubicBezTo>
                  <a:cubicBezTo>
                    <a:pt x="34" y="2"/>
                    <a:pt x="35" y="3"/>
                    <a:pt x="36" y="3"/>
                  </a:cubicBezTo>
                  <a:cubicBezTo>
                    <a:pt x="37" y="4"/>
                    <a:pt x="37" y="4"/>
                    <a:pt x="36" y="5"/>
                  </a:cubicBezTo>
                  <a:cubicBezTo>
                    <a:pt x="36" y="6"/>
                    <a:pt x="36" y="6"/>
                    <a:pt x="34" y="7"/>
                  </a:cubicBezTo>
                  <a:cubicBezTo>
                    <a:pt x="33" y="8"/>
                    <a:pt x="31" y="8"/>
                    <a:pt x="29" y="9"/>
                  </a:cubicBezTo>
                  <a:cubicBezTo>
                    <a:pt x="26" y="9"/>
                    <a:pt x="24" y="9"/>
                    <a:pt x="21" y="9"/>
                  </a:cubicBezTo>
                  <a:cubicBezTo>
                    <a:pt x="18" y="9"/>
                    <a:pt x="15" y="9"/>
                    <a:pt x="13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2"/>
                    <a:pt x="3" y="1"/>
                    <a:pt x="5" y="1"/>
                  </a:cubicBezTo>
                  <a:cubicBezTo>
                    <a:pt x="6" y="1"/>
                    <a:pt x="8" y="0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367"/>
            <p:cNvSpPr/>
            <p:nvPr/>
          </p:nvSpPr>
          <p:spPr bwMode="auto">
            <a:xfrm>
              <a:off x="5066" y="1959"/>
              <a:ext cx="89" cy="29"/>
            </a:xfrm>
            <a:custGeom>
              <a:avLst/>
              <a:gdLst>
                <a:gd name="T0" fmla="*/ 37 w 37"/>
                <a:gd name="T1" fmla="*/ 1 h 12"/>
                <a:gd name="T2" fmla="*/ 36 w 37"/>
                <a:gd name="T3" fmla="*/ 6 h 12"/>
                <a:gd name="T4" fmla="*/ 36 w 37"/>
                <a:gd name="T5" fmla="*/ 8 h 12"/>
                <a:gd name="T6" fmla="*/ 34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8 h 12"/>
                <a:gd name="T22" fmla="*/ 0 w 37"/>
                <a:gd name="T23" fmla="*/ 7 h 12"/>
                <a:gd name="T24" fmla="*/ 0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0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2 w 37"/>
                <a:gd name="T47" fmla="*/ 4 h 12"/>
                <a:gd name="T48" fmla="*/ 35 w 37"/>
                <a:gd name="T49" fmla="*/ 3 h 12"/>
                <a:gd name="T50" fmla="*/ 36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8"/>
                  </a:cubicBezTo>
                  <a:cubicBezTo>
                    <a:pt x="35" y="8"/>
                    <a:pt x="35" y="8"/>
                    <a:pt x="34" y="9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31" y="10"/>
                    <a:pt x="30" y="11"/>
                    <a:pt x="29" y="11"/>
                  </a:cubicBezTo>
                  <a:cubicBezTo>
                    <a:pt x="26" y="11"/>
                    <a:pt x="24" y="12"/>
                    <a:pt x="21" y="12"/>
                  </a:cubicBezTo>
                  <a:cubicBezTo>
                    <a:pt x="18" y="12"/>
                    <a:pt x="15" y="12"/>
                    <a:pt x="13" y="12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10"/>
                    <a:pt x="2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3"/>
                    <a:pt x="6" y="4"/>
                  </a:cubicBezTo>
                  <a:cubicBezTo>
                    <a:pt x="8" y="4"/>
                    <a:pt x="10" y="5"/>
                    <a:pt x="13" y="5"/>
                  </a:cubicBezTo>
                  <a:cubicBezTo>
                    <a:pt x="15" y="5"/>
                    <a:pt x="18" y="5"/>
                    <a:pt x="21" y="5"/>
                  </a:cubicBezTo>
                  <a:cubicBezTo>
                    <a:pt x="24" y="5"/>
                    <a:pt x="26" y="5"/>
                    <a:pt x="29" y="4"/>
                  </a:cubicBezTo>
                  <a:cubicBezTo>
                    <a:pt x="30" y="4"/>
                    <a:pt x="31" y="4"/>
                    <a:pt x="32" y="4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5" y="2"/>
                    <a:pt x="36" y="2"/>
                    <a:pt x="36" y="2"/>
                  </a:cubicBezTo>
                  <a:cubicBezTo>
                    <a:pt x="36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368"/>
            <p:cNvSpPr/>
            <p:nvPr/>
          </p:nvSpPr>
          <p:spPr bwMode="auto">
            <a:xfrm>
              <a:off x="5066" y="1947"/>
              <a:ext cx="89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1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6 w 37"/>
                <a:gd name="T13" fmla="*/ 6 h 10"/>
                <a:gd name="T14" fmla="*/ 34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2" y="1"/>
                  </a:cubicBezTo>
                  <a:cubicBezTo>
                    <a:pt x="24" y="1"/>
                    <a:pt x="26" y="1"/>
                    <a:pt x="28" y="1"/>
                  </a:cubicBezTo>
                  <a:cubicBezTo>
                    <a:pt x="30" y="2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5"/>
                    <a:pt x="37" y="5"/>
                    <a:pt x="36" y="6"/>
                  </a:cubicBezTo>
                  <a:cubicBezTo>
                    <a:pt x="36" y="7"/>
                    <a:pt x="36" y="7"/>
                    <a:pt x="34" y="8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6" y="10"/>
                    <a:pt x="24" y="10"/>
                    <a:pt x="21" y="10"/>
                  </a:cubicBezTo>
                  <a:cubicBezTo>
                    <a:pt x="18" y="10"/>
                    <a:pt x="15" y="10"/>
                    <a:pt x="13" y="10"/>
                  </a:cubicBezTo>
                  <a:cubicBezTo>
                    <a:pt x="10" y="10"/>
                    <a:pt x="8" y="9"/>
                    <a:pt x="6" y="9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6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369"/>
            <p:cNvSpPr/>
            <p:nvPr/>
          </p:nvSpPr>
          <p:spPr bwMode="auto">
            <a:xfrm>
              <a:off x="5066" y="1937"/>
              <a:ext cx="89" cy="29"/>
            </a:xfrm>
            <a:custGeom>
              <a:avLst/>
              <a:gdLst>
                <a:gd name="T0" fmla="*/ 37 w 37"/>
                <a:gd name="T1" fmla="*/ 0 h 12"/>
                <a:gd name="T2" fmla="*/ 36 w 37"/>
                <a:gd name="T3" fmla="*/ 6 h 12"/>
                <a:gd name="T4" fmla="*/ 36 w 37"/>
                <a:gd name="T5" fmla="*/ 7 h 12"/>
                <a:gd name="T6" fmla="*/ 34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1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8 h 12"/>
                <a:gd name="T22" fmla="*/ 0 w 37"/>
                <a:gd name="T23" fmla="*/ 7 h 12"/>
                <a:gd name="T24" fmla="*/ 0 w 37"/>
                <a:gd name="T25" fmla="*/ 6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0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2 w 37"/>
                <a:gd name="T47" fmla="*/ 3 h 12"/>
                <a:gd name="T48" fmla="*/ 35 w 37"/>
                <a:gd name="T49" fmla="*/ 3 h 12"/>
                <a:gd name="T50" fmla="*/ 36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8"/>
                    <a:pt x="35" y="8"/>
                    <a:pt x="34" y="9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0"/>
                    <a:pt x="30" y="10"/>
                    <a:pt x="29" y="11"/>
                  </a:cubicBezTo>
                  <a:cubicBezTo>
                    <a:pt x="26" y="11"/>
                    <a:pt x="24" y="12"/>
                    <a:pt x="21" y="12"/>
                  </a:cubicBezTo>
                  <a:cubicBezTo>
                    <a:pt x="18" y="12"/>
                    <a:pt x="15" y="12"/>
                    <a:pt x="13" y="11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10"/>
                    <a:pt x="2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3"/>
                    <a:pt x="6" y="4"/>
                  </a:cubicBezTo>
                  <a:cubicBezTo>
                    <a:pt x="8" y="4"/>
                    <a:pt x="10" y="5"/>
                    <a:pt x="13" y="5"/>
                  </a:cubicBezTo>
                  <a:cubicBezTo>
                    <a:pt x="15" y="5"/>
                    <a:pt x="18" y="5"/>
                    <a:pt x="21" y="5"/>
                  </a:cubicBezTo>
                  <a:cubicBezTo>
                    <a:pt x="24" y="5"/>
                    <a:pt x="26" y="5"/>
                    <a:pt x="29" y="4"/>
                  </a:cubicBezTo>
                  <a:cubicBezTo>
                    <a:pt x="30" y="4"/>
                    <a:pt x="31" y="4"/>
                    <a:pt x="32" y="3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5" y="2"/>
                    <a:pt x="36" y="2"/>
                    <a:pt x="36" y="1"/>
                  </a:cubicBezTo>
                  <a:cubicBezTo>
                    <a:pt x="36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370"/>
            <p:cNvSpPr/>
            <p:nvPr/>
          </p:nvSpPr>
          <p:spPr bwMode="auto">
            <a:xfrm>
              <a:off x="5066" y="1925"/>
              <a:ext cx="89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6 w 37"/>
                <a:gd name="T13" fmla="*/ 6 h 10"/>
                <a:gd name="T14" fmla="*/ 34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1"/>
                    <a:pt x="26" y="1"/>
                    <a:pt x="28" y="1"/>
                  </a:cubicBezTo>
                  <a:cubicBezTo>
                    <a:pt x="30" y="1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5"/>
                    <a:pt x="37" y="5"/>
                    <a:pt x="36" y="6"/>
                  </a:cubicBezTo>
                  <a:cubicBezTo>
                    <a:pt x="36" y="6"/>
                    <a:pt x="36" y="7"/>
                    <a:pt x="34" y="8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6" y="10"/>
                    <a:pt x="24" y="10"/>
                    <a:pt x="21" y="10"/>
                  </a:cubicBezTo>
                  <a:cubicBezTo>
                    <a:pt x="18" y="10"/>
                    <a:pt x="15" y="10"/>
                    <a:pt x="13" y="10"/>
                  </a:cubicBezTo>
                  <a:cubicBezTo>
                    <a:pt x="10" y="10"/>
                    <a:pt x="8" y="9"/>
                    <a:pt x="6" y="9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6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371"/>
            <p:cNvSpPr/>
            <p:nvPr/>
          </p:nvSpPr>
          <p:spPr bwMode="auto">
            <a:xfrm>
              <a:off x="5066" y="1915"/>
              <a:ext cx="89" cy="29"/>
            </a:xfrm>
            <a:custGeom>
              <a:avLst/>
              <a:gdLst>
                <a:gd name="T0" fmla="*/ 37 w 37"/>
                <a:gd name="T1" fmla="*/ 0 h 12"/>
                <a:gd name="T2" fmla="*/ 36 w 37"/>
                <a:gd name="T3" fmla="*/ 6 h 12"/>
                <a:gd name="T4" fmla="*/ 36 w 37"/>
                <a:gd name="T5" fmla="*/ 7 h 12"/>
                <a:gd name="T6" fmla="*/ 34 w 37"/>
                <a:gd name="T7" fmla="*/ 8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1 h 12"/>
                <a:gd name="T14" fmla="*/ 13 w 37"/>
                <a:gd name="T15" fmla="*/ 11 h 12"/>
                <a:gd name="T16" fmla="*/ 6 w 37"/>
                <a:gd name="T17" fmla="*/ 10 h 12"/>
                <a:gd name="T18" fmla="*/ 1 w 37"/>
                <a:gd name="T19" fmla="*/ 8 h 12"/>
                <a:gd name="T20" fmla="*/ 1 w 37"/>
                <a:gd name="T21" fmla="*/ 7 h 12"/>
                <a:gd name="T22" fmla="*/ 0 w 37"/>
                <a:gd name="T23" fmla="*/ 7 h 12"/>
                <a:gd name="T24" fmla="*/ 0 w 37"/>
                <a:gd name="T25" fmla="*/ 6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0 h 12"/>
                <a:gd name="T32" fmla="*/ 0 w 37"/>
                <a:gd name="T33" fmla="*/ 1 h 12"/>
                <a:gd name="T34" fmla="*/ 0 w 37"/>
                <a:gd name="T35" fmla="*/ 1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2 w 37"/>
                <a:gd name="T47" fmla="*/ 3 h 12"/>
                <a:gd name="T48" fmla="*/ 35 w 37"/>
                <a:gd name="T49" fmla="*/ 2 h 12"/>
                <a:gd name="T50" fmla="*/ 36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7"/>
                    <a:pt x="36" y="7"/>
                  </a:cubicBezTo>
                  <a:cubicBezTo>
                    <a:pt x="35" y="8"/>
                    <a:pt x="35" y="8"/>
                    <a:pt x="34" y="8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0"/>
                    <a:pt x="30" y="10"/>
                    <a:pt x="29" y="11"/>
                  </a:cubicBezTo>
                  <a:cubicBezTo>
                    <a:pt x="26" y="11"/>
                    <a:pt x="24" y="11"/>
                    <a:pt x="21" y="11"/>
                  </a:cubicBezTo>
                  <a:cubicBezTo>
                    <a:pt x="18" y="12"/>
                    <a:pt x="15" y="12"/>
                    <a:pt x="13" y="11"/>
                  </a:cubicBezTo>
                  <a:cubicBezTo>
                    <a:pt x="10" y="11"/>
                    <a:pt x="8" y="11"/>
                    <a:pt x="6" y="10"/>
                  </a:cubicBezTo>
                  <a:cubicBezTo>
                    <a:pt x="4" y="9"/>
                    <a:pt x="2" y="9"/>
                    <a:pt x="1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4" y="3"/>
                    <a:pt x="6" y="4"/>
                  </a:cubicBezTo>
                  <a:cubicBezTo>
                    <a:pt x="8" y="4"/>
                    <a:pt x="10" y="5"/>
                    <a:pt x="13" y="5"/>
                  </a:cubicBezTo>
                  <a:cubicBezTo>
                    <a:pt x="15" y="5"/>
                    <a:pt x="18" y="5"/>
                    <a:pt x="21" y="5"/>
                  </a:cubicBezTo>
                  <a:cubicBezTo>
                    <a:pt x="24" y="5"/>
                    <a:pt x="26" y="5"/>
                    <a:pt x="29" y="4"/>
                  </a:cubicBezTo>
                  <a:cubicBezTo>
                    <a:pt x="30" y="4"/>
                    <a:pt x="31" y="4"/>
                    <a:pt x="32" y="3"/>
                  </a:cubicBezTo>
                  <a:cubicBezTo>
                    <a:pt x="33" y="3"/>
                    <a:pt x="34" y="3"/>
                    <a:pt x="35" y="2"/>
                  </a:cubicBezTo>
                  <a:cubicBezTo>
                    <a:pt x="35" y="2"/>
                    <a:pt x="36" y="2"/>
                    <a:pt x="36" y="1"/>
                  </a:cubicBezTo>
                  <a:cubicBezTo>
                    <a:pt x="36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372"/>
            <p:cNvSpPr/>
            <p:nvPr/>
          </p:nvSpPr>
          <p:spPr bwMode="auto">
            <a:xfrm>
              <a:off x="5066" y="1903"/>
              <a:ext cx="89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6 w 37"/>
                <a:gd name="T13" fmla="*/ 6 h 10"/>
                <a:gd name="T14" fmla="*/ 34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1"/>
                    <a:pt x="28" y="1"/>
                  </a:cubicBezTo>
                  <a:cubicBezTo>
                    <a:pt x="30" y="1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4"/>
                    <a:pt x="37" y="5"/>
                    <a:pt x="36" y="6"/>
                  </a:cubicBezTo>
                  <a:cubicBezTo>
                    <a:pt x="36" y="6"/>
                    <a:pt x="36" y="7"/>
                    <a:pt x="34" y="8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6" y="10"/>
                    <a:pt x="24" y="10"/>
                    <a:pt x="21" y="10"/>
                  </a:cubicBezTo>
                  <a:cubicBezTo>
                    <a:pt x="18" y="10"/>
                    <a:pt x="15" y="10"/>
                    <a:pt x="13" y="10"/>
                  </a:cubicBezTo>
                  <a:cubicBezTo>
                    <a:pt x="10" y="10"/>
                    <a:pt x="8" y="9"/>
                    <a:pt x="6" y="9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6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373"/>
            <p:cNvSpPr/>
            <p:nvPr/>
          </p:nvSpPr>
          <p:spPr bwMode="auto">
            <a:xfrm>
              <a:off x="5066" y="1893"/>
              <a:ext cx="89" cy="27"/>
            </a:xfrm>
            <a:custGeom>
              <a:avLst/>
              <a:gdLst>
                <a:gd name="T0" fmla="*/ 37 w 37"/>
                <a:gd name="T1" fmla="*/ 0 h 11"/>
                <a:gd name="T2" fmla="*/ 36 w 37"/>
                <a:gd name="T3" fmla="*/ 6 h 11"/>
                <a:gd name="T4" fmla="*/ 36 w 37"/>
                <a:gd name="T5" fmla="*/ 7 h 11"/>
                <a:gd name="T6" fmla="*/ 34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1 w 37"/>
                <a:gd name="T19" fmla="*/ 8 h 11"/>
                <a:gd name="T20" fmla="*/ 1 w 37"/>
                <a:gd name="T21" fmla="*/ 7 h 11"/>
                <a:gd name="T22" fmla="*/ 0 w 37"/>
                <a:gd name="T23" fmla="*/ 7 h 11"/>
                <a:gd name="T24" fmla="*/ 0 w 37"/>
                <a:gd name="T25" fmla="*/ 6 h 11"/>
                <a:gd name="T26" fmla="*/ 0 w 37"/>
                <a:gd name="T27" fmla="*/ 6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1 h 11"/>
                <a:gd name="T34" fmla="*/ 0 w 37"/>
                <a:gd name="T35" fmla="*/ 1 h 11"/>
                <a:gd name="T36" fmla="*/ 1 w 37"/>
                <a:gd name="T37" fmla="*/ 2 h 11"/>
                <a:gd name="T38" fmla="*/ 6 w 37"/>
                <a:gd name="T39" fmla="*/ 4 h 11"/>
                <a:gd name="T40" fmla="*/ 13 w 37"/>
                <a:gd name="T41" fmla="*/ 5 h 11"/>
                <a:gd name="T42" fmla="*/ 21 w 37"/>
                <a:gd name="T43" fmla="*/ 5 h 11"/>
                <a:gd name="T44" fmla="*/ 29 w 37"/>
                <a:gd name="T45" fmla="*/ 4 h 11"/>
                <a:gd name="T46" fmla="*/ 32 w 37"/>
                <a:gd name="T47" fmla="*/ 3 h 11"/>
                <a:gd name="T48" fmla="*/ 35 w 37"/>
                <a:gd name="T49" fmla="*/ 2 h 11"/>
                <a:gd name="T50" fmla="*/ 36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7"/>
                    <a:pt x="36" y="7"/>
                  </a:cubicBezTo>
                  <a:cubicBezTo>
                    <a:pt x="35" y="8"/>
                    <a:pt x="35" y="8"/>
                    <a:pt x="34" y="8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10"/>
                    <a:pt x="30" y="10"/>
                    <a:pt x="29" y="10"/>
                  </a:cubicBezTo>
                  <a:cubicBezTo>
                    <a:pt x="26" y="11"/>
                    <a:pt x="24" y="11"/>
                    <a:pt x="21" y="11"/>
                  </a:cubicBezTo>
                  <a:cubicBezTo>
                    <a:pt x="18" y="11"/>
                    <a:pt x="15" y="11"/>
                    <a:pt x="13" y="11"/>
                  </a:cubicBezTo>
                  <a:cubicBezTo>
                    <a:pt x="10" y="11"/>
                    <a:pt x="8" y="10"/>
                    <a:pt x="6" y="10"/>
                  </a:cubicBezTo>
                  <a:cubicBezTo>
                    <a:pt x="4" y="9"/>
                    <a:pt x="2" y="9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4" y="3"/>
                    <a:pt x="6" y="4"/>
                  </a:cubicBezTo>
                  <a:cubicBezTo>
                    <a:pt x="8" y="4"/>
                    <a:pt x="10" y="4"/>
                    <a:pt x="13" y="5"/>
                  </a:cubicBezTo>
                  <a:cubicBezTo>
                    <a:pt x="15" y="5"/>
                    <a:pt x="18" y="5"/>
                    <a:pt x="21" y="5"/>
                  </a:cubicBezTo>
                  <a:cubicBezTo>
                    <a:pt x="24" y="5"/>
                    <a:pt x="26" y="4"/>
                    <a:pt x="29" y="4"/>
                  </a:cubicBezTo>
                  <a:cubicBezTo>
                    <a:pt x="30" y="4"/>
                    <a:pt x="31" y="4"/>
                    <a:pt x="32" y="3"/>
                  </a:cubicBezTo>
                  <a:cubicBezTo>
                    <a:pt x="33" y="3"/>
                    <a:pt x="34" y="3"/>
                    <a:pt x="35" y="2"/>
                  </a:cubicBezTo>
                  <a:cubicBezTo>
                    <a:pt x="35" y="2"/>
                    <a:pt x="36" y="2"/>
                    <a:pt x="36" y="1"/>
                  </a:cubicBezTo>
                  <a:cubicBezTo>
                    <a:pt x="36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374"/>
            <p:cNvSpPr/>
            <p:nvPr/>
          </p:nvSpPr>
          <p:spPr bwMode="auto">
            <a:xfrm>
              <a:off x="5066" y="1881"/>
              <a:ext cx="89" cy="24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6 w 37"/>
                <a:gd name="T13" fmla="*/ 6 h 10"/>
                <a:gd name="T14" fmla="*/ 34 w 37"/>
                <a:gd name="T15" fmla="*/ 7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0" y="0"/>
                    <a:pt x="22" y="0"/>
                  </a:cubicBezTo>
                  <a:cubicBezTo>
                    <a:pt x="24" y="0"/>
                    <a:pt x="26" y="1"/>
                    <a:pt x="28" y="1"/>
                  </a:cubicBezTo>
                  <a:cubicBezTo>
                    <a:pt x="30" y="1"/>
                    <a:pt x="31" y="2"/>
                    <a:pt x="33" y="2"/>
                  </a:cubicBezTo>
                  <a:cubicBezTo>
                    <a:pt x="34" y="3"/>
                    <a:pt x="35" y="3"/>
                    <a:pt x="36" y="4"/>
                  </a:cubicBezTo>
                  <a:cubicBezTo>
                    <a:pt x="37" y="4"/>
                    <a:pt x="37" y="5"/>
                    <a:pt x="36" y="6"/>
                  </a:cubicBezTo>
                  <a:cubicBezTo>
                    <a:pt x="36" y="6"/>
                    <a:pt x="36" y="7"/>
                    <a:pt x="34" y="7"/>
                  </a:cubicBezTo>
                  <a:cubicBezTo>
                    <a:pt x="33" y="8"/>
                    <a:pt x="31" y="9"/>
                    <a:pt x="29" y="9"/>
                  </a:cubicBezTo>
                  <a:cubicBezTo>
                    <a:pt x="26" y="9"/>
                    <a:pt x="24" y="10"/>
                    <a:pt x="21" y="10"/>
                  </a:cubicBezTo>
                  <a:cubicBezTo>
                    <a:pt x="18" y="10"/>
                    <a:pt x="15" y="10"/>
                    <a:pt x="13" y="10"/>
                  </a:cubicBezTo>
                  <a:cubicBezTo>
                    <a:pt x="10" y="9"/>
                    <a:pt x="8" y="9"/>
                    <a:pt x="6" y="9"/>
                  </a:cubicBezTo>
                  <a:cubicBezTo>
                    <a:pt x="4" y="8"/>
                    <a:pt x="2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" y="2"/>
                    <a:pt x="3" y="2"/>
                    <a:pt x="5" y="1"/>
                  </a:cubicBezTo>
                  <a:cubicBezTo>
                    <a:pt x="6" y="1"/>
                    <a:pt x="8" y="1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375"/>
            <p:cNvSpPr/>
            <p:nvPr/>
          </p:nvSpPr>
          <p:spPr bwMode="auto">
            <a:xfrm>
              <a:off x="5425" y="2005"/>
              <a:ext cx="89" cy="26"/>
            </a:xfrm>
            <a:custGeom>
              <a:avLst/>
              <a:gdLst>
                <a:gd name="T0" fmla="*/ 37 w 37"/>
                <a:gd name="T1" fmla="*/ 0 h 11"/>
                <a:gd name="T2" fmla="*/ 37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3 w 37"/>
                <a:gd name="T9" fmla="*/ 9 h 11"/>
                <a:gd name="T10" fmla="*/ 29 w 37"/>
                <a:gd name="T11" fmla="*/ 10 h 11"/>
                <a:gd name="T12" fmla="*/ 22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2 w 37"/>
                <a:gd name="T19" fmla="*/ 7 h 11"/>
                <a:gd name="T20" fmla="*/ 1 w 37"/>
                <a:gd name="T21" fmla="*/ 7 h 11"/>
                <a:gd name="T22" fmla="*/ 1 w 37"/>
                <a:gd name="T23" fmla="*/ 6 h 11"/>
                <a:gd name="T24" fmla="*/ 1 w 37"/>
                <a:gd name="T25" fmla="*/ 6 h 11"/>
                <a:gd name="T26" fmla="*/ 0 w 37"/>
                <a:gd name="T27" fmla="*/ 5 h 11"/>
                <a:gd name="T28" fmla="*/ 0 w 37"/>
                <a:gd name="T29" fmla="*/ 0 h 11"/>
                <a:gd name="T30" fmla="*/ 0 w 37"/>
                <a:gd name="T31" fmla="*/ 0 h 11"/>
                <a:gd name="T32" fmla="*/ 1 w 37"/>
                <a:gd name="T33" fmla="*/ 0 h 11"/>
                <a:gd name="T34" fmla="*/ 1 w 37"/>
                <a:gd name="T35" fmla="*/ 1 h 11"/>
                <a:gd name="T36" fmla="*/ 2 w 37"/>
                <a:gd name="T37" fmla="*/ 1 h 11"/>
                <a:gd name="T38" fmla="*/ 6 w 37"/>
                <a:gd name="T39" fmla="*/ 3 h 11"/>
                <a:gd name="T40" fmla="*/ 13 w 37"/>
                <a:gd name="T41" fmla="*/ 4 h 11"/>
                <a:gd name="T42" fmla="*/ 22 w 37"/>
                <a:gd name="T43" fmla="*/ 4 h 11"/>
                <a:gd name="T44" fmla="*/ 29 w 37"/>
                <a:gd name="T45" fmla="*/ 4 h 11"/>
                <a:gd name="T46" fmla="*/ 33 w 37"/>
                <a:gd name="T47" fmla="*/ 3 h 11"/>
                <a:gd name="T48" fmla="*/ 35 w 37"/>
                <a:gd name="T49" fmla="*/ 2 h 11"/>
                <a:gd name="T50" fmla="*/ 37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6" y="7"/>
                  </a:cubicBezTo>
                  <a:cubicBezTo>
                    <a:pt x="36" y="7"/>
                    <a:pt x="36" y="8"/>
                    <a:pt x="35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9"/>
                    <a:pt x="31" y="10"/>
                    <a:pt x="29" y="10"/>
                  </a:cubicBezTo>
                  <a:cubicBezTo>
                    <a:pt x="27" y="11"/>
                    <a:pt x="24" y="11"/>
                    <a:pt x="22" y="11"/>
                  </a:cubicBezTo>
                  <a:cubicBezTo>
                    <a:pt x="19" y="11"/>
                    <a:pt x="16" y="11"/>
                    <a:pt x="13" y="11"/>
                  </a:cubicBezTo>
                  <a:cubicBezTo>
                    <a:pt x="11" y="11"/>
                    <a:pt x="9" y="10"/>
                    <a:pt x="6" y="10"/>
                  </a:cubicBezTo>
                  <a:cubicBezTo>
                    <a:pt x="5" y="9"/>
                    <a:pt x="3" y="8"/>
                    <a:pt x="2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2"/>
                    <a:pt x="4" y="3"/>
                    <a:pt x="6" y="3"/>
                  </a:cubicBezTo>
                  <a:cubicBezTo>
                    <a:pt x="8" y="4"/>
                    <a:pt x="11" y="4"/>
                    <a:pt x="13" y="4"/>
                  </a:cubicBezTo>
                  <a:cubicBezTo>
                    <a:pt x="16" y="5"/>
                    <a:pt x="19" y="5"/>
                    <a:pt x="22" y="4"/>
                  </a:cubicBezTo>
                  <a:cubicBezTo>
                    <a:pt x="24" y="4"/>
                    <a:pt x="27" y="4"/>
                    <a:pt x="29" y="4"/>
                  </a:cubicBezTo>
                  <a:cubicBezTo>
                    <a:pt x="31" y="3"/>
                    <a:pt x="32" y="3"/>
                    <a:pt x="33" y="3"/>
                  </a:cubicBezTo>
                  <a:cubicBezTo>
                    <a:pt x="34" y="3"/>
                    <a:pt x="35" y="2"/>
                    <a:pt x="35" y="2"/>
                  </a:cubicBezTo>
                  <a:cubicBezTo>
                    <a:pt x="36" y="2"/>
                    <a:pt x="36" y="1"/>
                    <a:pt x="37" y="1"/>
                  </a:cubicBezTo>
                  <a:cubicBezTo>
                    <a:pt x="37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376"/>
            <p:cNvSpPr/>
            <p:nvPr/>
          </p:nvSpPr>
          <p:spPr bwMode="auto">
            <a:xfrm>
              <a:off x="5425" y="1993"/>
              <a:ext cx="89" cy="24"/>
            </a:xfrm>
            <a:custGeom>
              <a:avLst/>
              <a:gdLst>
                <a:gd name="T0" fmla="*/ 11 w 37"/>
                <a:gd name="T1" fmla="*/ 0 h 10"/>
                <a:gd name="T2" fmla="*/ 17 w 37"/>
                <a:gd name="T3" fmla="*/ 0 h 10"/>
                <a:gd name="T4" fmla="*/ 23 w 37"/>
                <a:gd name="T5" fmla="*/ 0 h 10"/>
                <a:gd name="T6" fmla="*/ 28 w 37"/>
                <a:gd name="T7" fmla="*/ 0 h 10"/>
                <a:gd name="T8" fmla="*/ 33 w 37"/>
                <a:gd name="T9" fmla="*/ 2 h 10"/>
                <a:gd name="T10" fmla="*/ 37 w 37"/>
                <a:gd name="T11" fmla="*/ 3 h 10"/>
                <a:gd name="T12" fmla="*/ 37 w 37"/>
                <a:gd name="T13" fmla="*/ 5 h 10"/>
                <a:gd name="T14" fmla="*/ 35 w 37"/>
                <a:gd name="T15" fmla="*/ 7 h 10"/>
                <a:gd name="T16" fmla="*/ 29 w 37"/>
                <a:gd name="T17" fmla="*/ 9 h 10"/>
                <a:gd name="T18" fmla="*/ 22 w 37"/>
                <a:gd name="T19" fmla="*/ 9 h 10"/>
                <a:gd name="T20" fmla="*/ 13 w 37"/>
                <a:gd name="T21" fmla="*/ 9 h 10"/>
                <a:gd name="T22" fmla="*/ 6 w 37"/>
                <a:gd name="T23" fmla="*/ 8 h 10"/>
                <a:gd name="T24" fmla="*/ 2 w 37"/>
                <a:gd name="T25" fmla="*/ 6 h 10"/>
                <a:gd name="T26" fmla="*/ 0 w 37"/>
                <a:gd name="T27" fmla="*/ 4 h 10"/>
                <a:gd name="T28" fmla="*/ 2 w 37"/>
                <a:gd name="T29" fmla="*/ 3 h 10"/>
                <a:gd name="T30" fmla="*/ 5 w 37"/>
                <a:gd name="T31" fmla="*/ 1 h 10"/>
                <a:gd name="T32" fmla="*/ 11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1" y="0"/>
                  </a:move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0"/>
                    <a:pt x="27" y="0"/>
                    <a:pt x="28" y="0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7" y="3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7" y="6"/>
                    <a:pt x="36" y="7"/>
                    <a:pt x="35" y="7"/>
                  </a:cubicBezTo>
                  <a:cubicBezTo>
                    <a:pt x="34" y="8"/>
                    <a:pt x="32" y="8"/>
                    <a:pt x="29" y="9"/>
                  </a:cubicBezTo>
                  <a:cubicBezTo>
                    <a:pt x="27" y="9"/>
                    <a:pt x="24" y="9"/>
                    <a:pt x="22" y="9"/>
                  </a:cubicBezTo>
                  <a:cubicBezTo>
                    <a:pt x="19" y="10"/>
                    <a:pt x="16" y="10"/>
                    <a:pt x="13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7" y="1"/>
                    <a:pt x="9" y="0"/>
                    <a:pt x="11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377"/>
            <p:cNvSpPr/>
            <p:nvPr/>
          </p:nvSpPr>
          <p:spPr bwMode="auto">
            <a:xfrm>
              <a:off x="5425" y="1981"/>
              <a:ext cx="89" cy="29"/>
            </a:xfrm>
            <a:custGeom>
              <a:avLst/>
              <a:gdLst>
                <a:gd name="T0" fmla="*/ 37 w 37"/>
                <a:gd name="T1" fmla="*/ 1 h 12"/>
                <a:gd name="T2" fmla="*/ 37 w 37"/>
                <a:gd name="T3" fmla="*/ 6 h 12"/>
                <a:gd name="T4" fmla="*/ 36 w 37"/>
                <a:gd name="T5" fmla="*/ 8 h 12"/>
                <a:gd name="T6" fmla="*/ 35 w 37"/>
                <a:gd name="T7" fmla="*/ 9 h 12"/>
                <a:gd name="T8" fmla="*/ 33 w 37"/>
                <a:gd name="T9" fmla="*/ 10 h 12"/>
                <a:gd name="T10" fmla="*/ 29 w 37"/>
                <a:gd name="T11" fmla="*/ 11 h 12"/>
                <a:gd name="T12" fmla="*/ 22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1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1 w 37"/>
                <a:gd name="T33" fmla="*/ 1 h 12"/>
                <a:gd name="T34" fmla="*/ 1 w 37"/>
                <a:gd name="T35" fmla="*/ 2 h 12"/>
                <a:gd name="T36" fmla="*/ 2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2 w 37"/>
                <a:gd name="T43" fmla="*/ 5 h 12"/>
                <a:gd name="T44" fmla="*/ 29 w 37"/>
                <a:gd name="T45" fmla="*/ 5 h 12"/>
                <a:gd name="T46" fmla="*/ 33 w 37"/>
                <a:gd name="T47" fmla="*/ 4 h 12"/>
                <a:gd name="T48" fmla="*/ 35 w 37"/>
                <a:gd name="T49" fmla="*/ 3 h 12"/>
                <a:gd name="T50" fmla="*/ 37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5" y="9"/>
                  </a:cubicBezTo>
                  <a:cubicBezTo>
                    <a:pt x="34" y="9"/>
                    <a:pt x="34" y="10"/>
                    <a:pt x="33" y="10"/>
                  </a:cubicBezTo>
                  <a:cubicBezTo>
                    <a:pt x="32" y="10"/>
                    <a:pt x="31" y="11"/>
                    <a:pt x="29" y="11"/>
                  </a:cubicBezTo>
                  <a:cubicBezTo>
                    <a:pt x="27" y="11"/>
                    <a:pt x="24" y="12"/>
                    <a:pt x="22" y="12"/>
                  </a:cubicBezTo>
                  <a:cubicBezTo>
                    <a:pt x="19" y="12"/>
                    <a:pt x="16" y="12"/>
                    <a:pt x="13" y="12"/>
                  </a:cubicBezTo>
                  <a:cubicBezTo>
                    <a:pt x="11" y="11"/>
                    <a:pt x="9" y="11"/>
                    <a:pt x="6" y="10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3"/>
                    <a:pt x="4" y="4"/>
                    <a:pt x="6" y="4"/>
                  </a:cubicBezTo>
                  <a:cubicBezTo>
                    <a:pt x="8" y="5"/>
                    <a:pt x="11" y="5"/>
                    <a:pt x="13" y="5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4" y="5"/>
                    <a:pt x="27" y="5"/>
                    <a:pt x="29" y="5"/>
                  </a:cubicBezTo>
                  <a:cubicBezTo>
                    <a:pt x="31" y="4"/>
                    <a:pt x="32" y="4"/>
                    <a:pt x="33" y="4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378"/>
            <p:cNvSpPr/>
            <p:nvPr/>
          </p:nvSpPr>
          <p:spPr bwMode="auto">
            <a:xfrm>
              <a:off x="5425" y="1971"/>
              <a:ext cx="89" cy="22"/>
            </a:xfrm>
            <a:custGeom>
              <a:avLst/>
              <a:gdLst>
                <a:gd name="T0" fmla="*/ 11 w 37"/>
                <a:gd name="T1" fmla="*/ 0 h 9"/>
                <a:gd name="T2" fmla="*/ 17 w 37"/>
                <a:gd name="T3" fmla="*/ 0 h 9"/>
                <a:gd name="T4" fmla="*/ 23 w 37"/>
                <a:gd name="T5" fmla="*/ 0 h 9"/>
                <a:gd name="T6" fmla="*/ 28 w 37"/>
                <a:gd name="T7" fmla="*/ 0 h 9"/>
                <a:gd name="T8" fmla="*/ 33 w 37"/>
                <a:gd name="T9" fmla="*/ 2 h 9"/>
                <a:gd name="T10" fmla="*/ 37 w 37"/>
                <a:gd name="T11" fmla="*/ 3 h 9"/>
                <a:gd name="T12" fmla="*/ 37 w 37"/>
                <a:gd name="T13" fmla="*/ 5 h 9"/>
                <a:gd name="T14" fmla="*/ 35 w 37"/>
                <a:gd name="T15" fmla="*/ 7 h 9"/>
                <a:gd name="T16" fmla="*/ 29 w 37"/>
                <a:gd name="T17" fmla="*/ 9 h 9"/>
                <a:gd name="T18" fmla="*/ 22 w 37"/>
                <a:gd name="T19" fmla="*/ 9 h 9"/>
                <a:gd name="T20" fmla="*/ 13 w 37"/>
                <a:gd name="T21" fmla="*/ 9 h 9"/>
                <a:gd name="T22" fmla="*/ 6 w 37"/>
                <a:gd name="T23" fmla="*/ 8 h 9"/>
                <a:gd name="T24" fmla="*/ 2 w 37"/>
                <a:gd name="T25" fmla="*/ 6 h 9"/>
                <a:gd name="T26" fmla="*/ 0 w 37"/>
                <a:gd name="T27" fmla="*/ 4 h 9"/>
                <a:gd name="T28" fmla="*/ 2 w 37"/>
                <a:gd name="T29" fmla="*/ 2 h 9"/>
                <a:gd name="T30" fmla="*/ 5 w 37"/>
                <a:gd name="T31" fmla="*/ 1 h 9"/>
                <a:gd name="T32" fmla="*/ 11 w 37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9">
                  <a:moveTo>
                    <a:pt x="11" y="0"/>
                  </a:move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0"/>
                    <a:pt x="27" y="0"/>
                    <a:pt x="28" y="0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7" y="3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37" y="6"/>
                    <a:pt x="36" y="6"/>
                    <a:pt x="35" y="7"/>
                  </a:cubicBezTo>
                  <a:cubicBezTo>
                    <a:pt x="34" y="8"/>
                    <a:pt x="32" y="8"/>
                    <a:pt x="29" y="9"/>
                  </a:cubicBezTo>
                  <a:cubicBezTo>
                    <a:pt x="27" y="9"/>
                    <a:pt x="24" y="9"/>
                    <a:pt x="22" y="9"/>
                  </a:cubicBezTo>
                  <a:cubicBezTo>
                    <a:pt x="19" y="9"/>
                    <a:pt x="16" y="9"/>
                    <a:pt x="13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7" y="1"/>
                    <a:pt x="9" y="0"/>
                    <a:pt x="11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Freeform 379"/>
            <p:cNvSpPr/>
            <p:nvPr/>
          </p:nvSpPr>
          <p:spPr bwMode="auto">
            <a:xfrm>
              <a:off x="5425" y="1959"/>
              <a:ext cx="89" cy="29"/>
            </a:xfrm>
            <a:custGeom>
              <a:avLst/>
              <a:gdLst>
                <a:gd name="T0" fmla="*/ 37 w 37"/>
                <a:gd name="T1" fmla="*/ 1 h 12"/>
                <a:gd name="T2" fmla="*/ 37 w 37"/>
                <a:gd name="T3" fmla="*/ 6 h 12"/>
                <a:gd name="T4" fmla="*/ 36 w 37"/>
                <a:gd name="T5" fmla="*/ 8 h 12"/>
                <a:gd name="T6" fmla="*/ 35 w 37"/>
                <a:gd name="T7" fmla="*/ 9 h 12"/>
                <a:gd name="T8" fmla="*/ 33 w 37"/>
                <a:gd name="T9" fmla="*/ 10 h 12"/>
                <a:gd name="T10" fmla="*/ 29 w 37"/>
                <a:gd name="T11" fmla="*/ 11 h 12"/>
                <a:gd name="T12" fmla="*/ 22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1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1 w 37"/>
                <a:gd name="T33" fmla="*/ 1 h 12"/>
                <a:gd name="T34" fmla="*/ 1 w 37"/>
                <a:gd name="T35" fmla="*/ 2 h 12"/>
                <a:gd name="T36" fmla="*/ 2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2 w 37"/>
                <a:gd name="T43" fmla="*/ 5 h 12"/>
                <a:gd name="T44" fmla="*/ 29 w 37"/>
                <a:gd name="T45" fmla="*/ 4 h 12"/>
                <a:gd name="T46" fmla="*/ 33 w 37"/>
                <a:gd name="T47" fmla="*/ 4 h 12"/>
                <a:gd name="T48" fmla="*/ 35 w 37"/>
                <a:gd name="T49" fmla="*/ 3 h 12"/>
                <a:gd name="T50" fmla="*/ 37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5" y="9"/>
                  </a:cubicBezTo>
                  <a:cubicBezTo>
                    <a:pt x="34" y="9"/>
                    <a:pt x="34" y="10"/>
                    <a:pt x="33" y="10"/>
                  </a:cubicBezTo>
                  <a:cubicBezTo>
                    <a:pt x="32" y="10"/>
                    <a:pt x="31" y="11"/>
                    <a:pt x="29" y="11"/>
                  </a:cubicBezTo>
                  <a:cubicBezTo>
                    <a:pt x="27" y="11"/>
                    <a:pt x="24" y="12"/>
                    <a:pt x="22" y="12"/>
                  </a:cubicBezTo>
                  <a:cubicBezTo>
                    <a:pt x="19" y="12"/>
                    <a:pt x="16" y="12"/>
                    <a:pt x="13" y="12"/>
                  </a:cubicBezTo>
                  <a:cubicBezTo>
                    <a:pt x="11" y="11"/>
                    <a:pt x="9" y="11"/>
                    <a:pt x="6" y="10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3"/>
                    <a:pt x="4" y="3"/>
                    <a:pt x="6" y="4"/>
                  </a:cubicBezTo>
                  <a:cubicBezTo>
                    <a:pt x="8" y="4"/>
                    <a:pt x="11" y="5"/>
                    <a:pt x="13" y="5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1" y="4"/>
                    <a:pt x="32" y="4"/>
                    <a:pt x="33" y="4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380"/>
            <p:cNvSpPr/>
            <p:nvPr/>
          </p:nvSpPr>
          <p:spPr bwMode="auto">
            <a:xfrm>
              <a:off x="5425" y="1947"/>
              <a:ext cx="89" cy="24"/>
            </a:xfrm>
            <a:custGeom>
              <a:avLst/>
              <a:gdLst>
                <a:gd name="T0" fmla="*/ 11 w 37"/>
                <a:gd name="T1" fmla="*/ 1 h 10"/>
                <a:gd name="T2" fmla="*/ 17 w 37"/>
                <a:gd name="T3" fmla="*/ 0 h 10"/>
                <a:gd name="T4" fmla="*/ 23 w 37"/>
                <a:gd name="T5" fmla="*/ 1 h 10"/>
                <a:gd name="T6" fmla="*/ 28 w 37"/>
                <a:gd name="T7" fmla="*/ 1 h 10"/>
                <a:gd name="T8" fmla="*/ 33 w 37"/>
                <a:gd name="T9" fmla="*/ 2 h 10"/>
                <a:gd name="T10" fmla="*/ 37 w 37"/>
                <a:gd name="T11" fmla="*/ 4 h 10"/>
                <a:gd name="T12" fmla="*/ 37 w 37"/>
                <a:gd name="T13" fmla="*/ 6 h 10"/>
                <a:gd name="T14" fmla="*/ 35 w 37"/>
                <a:gd name="T15" fmla="*/ 8 h 10"/>
                <a:gd name="T16" fmla="*/ 29 w 37"/>
                <a:gd name="T17" fmla="*/ 9 h 10"/>
                <a:gd name="T18" fmla="*/ 22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2 w 37"/>
                <a:gd name="T25" fmla="*/ 7 h 10"/>
                <a:gd name="T26" fmla="*/ 0 w 37"/>
                <a:gd name="T27" fmla="*/ 5 h 10"/>
                <a:gd name="T28" fmla="*/ 2 w 37"/>
                <a:gd name="T29" fmla="*/ 3 h 10"/>
                <a:gd name="T30" fmla="*/ 5 w 37"/>
                <a:gd name="T31" fmla="*/ 2 h 10"/>
                <a:gd name="T32" fmla="*/ 11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7" y="1"/>
                    <a:pt x="28" y="1"/>
                  </a:cubicBezTo>
                  <a:cubicBezTo>
                    <a:pt x="30" y="2"/>
                    <a:pt x="32" y="2"/>
                    <a:pt x="33" y="2"/>
                  </a:cubicBezTo>
                  <a:cubicBezTo>
                    <a:pt x="35" y="3"/>
                    <a:pt x="36" y="3"/>
                    <a:pt x="37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7" y="7"/>
                    <a:pt x="36" y="7"/>
                    <a:pt x="35" y="8"/>
                  </a:cubicBezTo>
                  <a:cubicBezTo>
                    <a:pt x="34" y="8"/>
                    <a:pt x="32" y="9"/>
                    <a:pt x="29" y="9"/>
                  </a:cubicBezTo>
                  <a:cubicBezTo>
                    <a:pt x="27" y="10"/>
                    <a:pt x="24" y="10"/>
                    <a:pt x="22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1" y="10"/>
                    <a:pt x="8" y="9"/>
                    <a:pt x="6" y="9"/>
                  </a:cubicBezTo>
                  <a:cubicBezTo>
                    <a:pt x="4" y="8"/>
                    <a:pt x="3" y="8"/>
                    <a:pt x="2" y="7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7" y="1"/>
                    <a:pt x="9" y="1"/>
                    <a:pt x="11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381"/>
            <p:cNvSpPr/>
            <p:nvPr/>
          </p:nvSpPr>
          <p:spPr bwMode="auto">
            <a:xfrm>
              <a:off x="5425" y="1937"/>
              <a:ext cx="89" cy="29"/>
            </a:xfrm>
            <a:custGeom>
              <a:avLst/>
              <a:gdLst>
                <a:gd name="T0" fmla="*/ 37 w 37"/>
                <a:gd name="T1" fmla="*/ 0 h 12"/>
                <a:gd name="T2" fmla="*/ 37 w 37"/>
                <a:gd name="T3" fmla="*/ 6 h 12"/>
                <a:gd name="T4" fmla="*/ 36 w 37"/>
                <a:gd name="T5" fmla="*/ 7 h 12"/>
                <a:gd name="T6" fmla="*/ 35 w 37"/>
                <a:gd name="T7" fmla="*/ 9 h 12"/>
                <a:gd name="T8" fmla="*/ 33 w 37"/>
                <a:gd name="T9" fmla="*/ 10 h 12"/>
                <a:gd name="T10" fmla="*/ 29 w 37"/>
                <a:gd name="T11" fmla="*/ 11 h 12"/>
                <a:gd name="T12" fmla="*/ 22 w 37"/>
                <a:gd name="T13" fmla="*/ 12 h 12"/>
                <a:gd name="T14" fmla="*/ 13 w 37"/>
                <a:gd name="T15" fmla="*/ 11 h 12"/>
                <a:gd name="T16" fmla="*/ 6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1 w 37"/>
                <a:gd name="T25" fmla="*/ 6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1 w 37"/>
                <a:gd name="T33" fmla="*/ 1 h 12"/>
                <a:gd name="T34" fmla="*/ 1 w 37"/>
                <a:gd name="T35" fmla="*/ 2 h 12"/>
                <a:gd name="T36" fmla="*/ 2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2 w 37"/>
                <a:gd name="T43" fmla="*/ 5 h 12"/>
                <a:gd name="T44" fmla="*/ 29 w 37"/>
                <a:gd name="T45" fmla="*/ 4 h 12"/>
                <a:gd name="T46" fmla="*/ 33 w 37"/>
                <a:gd name="T47" fmla="*/ 3 h 12"/>
                <a:gd name="T48" fmla="*/ 35 w 37"/>
                <a:gd name="T49" fmla="*/ 3 h 12"/>
                <a:gd name="T50" fmla="*/ 37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6" y="7"/>
                  </a:cubicBezTo>
                  <a:cubicBezTo>
                    <a:pt x="36" y="8"/>
                    <a:pt x="36" y="8"/>
                    <a:pt x="35" y="9"/>
                  </a:cubicBezTo>
                  <a:cubicBezTo>
                    <a:pt x="34" y="9"/>
                    <a:pt x="34" y="9"/>
                    <a:pt x="33" y="10"/>
                  </a:cubicBezTo>
                  <a:cubicBezTo>
                    <a:pt x="32" y="10"/>
                    <a:pt x="31" y="10"/>
                    <a:pt x="29" y="11"/>
                  </a:cubicBezTo>
                  <a:cubicBezTo>
                    <a:pt x="27" y="11"/>
                    <a:pt x="24" y="12"/>
                    <a:pt x="22" y="12"/>
                  </a:cubicBezTo>
                  <a:cubicBezTo>
                    <a:pt x="19" y="12"/>
                    <a:pt x="16" y="12"/>
                    <a:pt x="13" y="11"/>
                  </a:cubicBezTo>
                  <a:cubicBezTo>
                    <a:pt x="11" y="11"/>
                    <a:pt x="9" y="11"/>
                    <a:pt x="6" y="10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3"/>
                    <a:pt x="4" y="3"/>
                    <a:pt x="6" y="4"/>
                  </a:cubicBezTo>
                  <a:cubicBezTo>
                    <a:pt x="8" y="4"/>
                    <a:pt x="11" y="5"/>
                    <a:pt x="13" y="5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6" y="2"/>
                    <a:pt x="36" y="2"/>
                    <a:pt x="37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382"/>
            <p:cNvSpPr/>
            <p:nvPr/>
          </p:nvSpPr>
          <p:spPr bwMode="auto">
            <a:xfrm>
              <a:off x="5425" y="1925"/>
              <a:ext cx="89" cy="24"/>
            </a:xfrm>
            <a:custGeom>
              <a:avLst/>
              <a:gdLst>
                <a:gd name="T0" fmla="*/ 11 w 37"/>
                <a:gd name="T1" fmla="*/ 1 h 10"/>
                <a:gd name="T2" fmla="*/ 17 w 37"/>
                <a:gd name="T3" fmla="*/ 0 h 10"/>
                <a:gd name="T4" fmla="*/ 23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7 w 37"/>
                <a:gd name="T11" fmla="*/ 4 h 10"/>
                <a:gd name="T12" fmla="*/ 37 w 37"/>
                <a:gd name="T13" fmla="*/ 6 h 10"/>
                <a:gd name="T14" fmla="*/ 35 w 37"/>
                <a:gd name="T15" fmla="*/ 8 h 10"/>
                <a:gd name="T16" fmla="*/ 29 w 37"/>
                <a:gd name="T17" fmla="*/ 9 h 10"/>
                <a:gd name="T18" fmla="*/ 22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2 w 37"/>
                <a:gd name="T25" fmla="*/ 7 h 10"/>
                <a:gd name="T26" fmla="*/ 0 w 37"/>
                <a:gd name="T27" fmla="*/ 5 h 10"/>
                <a:gd name="T28" fmla="*/ 2 w 37"/>
                <a:gd name="T29" fmla="*/ 3 h 10"/>
                <a:gd name="T30" fmla="*/ 5 w 37"/>
                <a:gd name="T31" fmla="*/ 2 h 10"/>
                <a:gd name="T32" fmla="*/ 11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1" y="1"/>
                  </a:moveTo>
                  <a:cubicBezTo>
                    <a:pt x="13" y="1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7" y="1"/>
                    <a:pt x="28" y="1"/>
                  </a:cubicBezTo>
                  <a:cubicBezTo>
                    <a:pt x="30" y="1"/>
                    <a:pt x="32" y="2"/>
                    <a:pt x="33" y="2"/>
                  </a:cubicBezTo>
                  <a:cubicBezTo>
                    <a:pt x="35" y="3"/>
                    <a:pt x="36" y="3"/>
                    <a:pt x="37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7" y="6"/>
                    <a:pt x="36" y="7"/>
                    <a:pt x="35" y="8"/>
                  </a:cubicBezTo>
                  <a:cubicBezTo>
                    <a:pt x="34" y="8"/>
                    <a:pt x="32" y="9"/>
                    <a:pt x="29" y="9"/>
                  </a:cubicBezTo>
                  <a:cubicBezTo>
                    <a:pt x="27" y="10"/>
                    <a:pt x="24" y="10"/>
                    <a:pt x="22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1" y="10"/>
                    <a:pt x="8" y="9"/>
                    <a:pt x="6" y="9"/>
                  </a:cubicBezTo>
                  <a:cubicBezTo>
                    <a:pt x="4" y="8"/>
                    <a:pt x="3" y="8"/>
                    <a:pt x="2" y="7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7" y="1"/>
                    <a:pt x="9" y="1"/>
                    <a:pt x="11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383"/>
            <p:cNvSpPr/>
            <p:nvPr/>
          </p:nvSpPr>
          <p:spPr bwMode="auto">
            <a:xfrm>
              <a:off x="5425" y="1915"/>
              <a:ext cx="89" cy="29"/>
            </a:xfrm>
            <a:custGeom>
              <a:avLst/>
              <a:gdLst>
                <a:gd name="T0" fmla="*/ 37 w 37"/>
                <a:gd name="T1" fmla="*/ 0 h 12"/>
                <a:gd name="T2" fmla="*/ 37 w 37"/>
                <a:gd name="T3" fmla="*/ 6 h 12"/>
                <a:gd name="T4" fmla="*/ 36 w 37"/>
                <a:gd name="T5" fmla="*/ 7 h 12"/>
                <a:gd name="T6" fmla="*/ 35 w 37"/>
                <a:gd name="T7" fmla="*/ 8 h 12"/>
                <a:gd name="T8" fmla="*/ 33 w 37"/>
                <a:gd name="T9" fmla="*/ 10 h 12"/>
                <a:gd name="T10" fmla="*/ 29 w 37"/>
                <a:gd name="T11" fmla="*/ 11 h 12"/>
                <a:gd name="T12" fmla="*/ 22 w 37"/>
                <a:gd name="T13" fmla="*/ 11 h 12"/>
                <a:gd name="T14" fmla="*/ 13 w 37"/>
                <a:gd name="T15" fmla="*/ 11 h 12"/>
                <a:gd name="T16" fmla="*/ 6 w 37"/>
                <a:gd name="T17" fmla="*/ 10 h 12"/>
                <a:gd name="T18" fmla="*/ 2 w 37"/>
                <a:gd name="T19" fmla="*/ 8 h 12"/>
                <a:gd name="T20" fmla="*/ 1 w 37"/>
                <a:gd name="T21" fmla="*/ 7 h 12"/>
                <a:gd name="T22" fmla="*/ 1 w 37"/>
                <a:gd name="T23" fmla="*/ 7 h 12"/>
                <a:gd name="T24" fmla="*/ 1 w 37"/>
                <a:gd name="T25" fmla="*/ 6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0 h 12"/>
                <a:gd name="T32" fmla="*/ 1 w 37"/>
                <a:gd name="T33" fmla="*/ 1 h 12"/>
                <a:gd name="T34" fmla="*/ 1 w 37"/>
                <a:gd name="T35" fmla="*/ 1 h 12"/>
                <a:gd name="T36" fmla="*/ 2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2 w 37"/>
                <a:gd name="T43" fmla="*/ 5 h 12"/>
                <a:gd name="T44" fmla="*/ 29 w 37"/>
                <a:gd name="T45" fmla="*/ 4 h 12"/>
                <a:gd name="T46" fmla="*/ 33 w 37"/>
                <a:gd name="T47" fmla="*/ 3 h 12"/>
                <a:gd name="T48" fmla="*/ 35 w 37"/>
                <a:gd name="T49" fmla="*/ 2 h 12"/>
                <a:gd name="T50" fmla="*/ 37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6" y="7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4" y="9"/>
                    <a:pt x="34" y="9"/>
                    <a:pt x="33" y="10"/>
                  </a:cubicBezTo>
                  <a:cubicBezTo>
                    <a:pt x="32" y="10"/>
                    <a:pt x="31" y="10"/>
                    <a:pt x="29" y="11"/>
                  </a:cubicBezTo>
                  <a:cubicBezTo>
                    <a:pt x="27" y="11"/>
                    <a:pt x="24" y="11"/>
                    <a:pt x="22" y="11"/>
                  </a:cubicBezTo>
                  <a:cubicBezTo>
                    <a:pt x="19" y="12"/>
                    <a:pt x="16" y="12"/>
                    <a:pt x="13" y="11"/>
                  </a:cubicBezTo>
                  <a:cubicBezTo>
                    <a:pt x="11" y="11"/>
                    <a:pt x="9" y="11"/>
                    <a:pt x="6" y="10"/>
                  </a:cubicBezTo>
                  <a:cubicBezTo>
                    <a:pt x="5" y="9"/>
                    <a:pt x="3" y="9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3"/>
                    <a:pt x="4" y="3"/>
                    <a:pt x="6" y="4"/>
                  </a:cubicBezTo>
                  <a:cubicBezTo>
                    <a:pt x="8" y="4"/>
                    <a:pt x="11" y="5"/>
                    <a:pt x="13" y="5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6" y="2"/>
                    <a:pt x="36" y="2"/>
                    <a:pt x="37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384"/>
            <p:cNvSpPr/>
            <p:nvPr/>
          </p:nvSpPr>
          <p:spPr bwMode="auto">
            <a:xfrm>
              <a:off x="5425" y="1903"/>
              <a:ext cx="89" cy="24"/>
            </a:xfrm>
            <a:custGeom>
              <a:avLst/>
              <a:gdLst>
                <a:gd name="T0" fmla="*/ 11 w 37"/>
                <a:gd name="T1" fmla="*/ 1 h 10"/>
                <a:gd name="T2" fmla="*/ 17 w 37"/>
                <a:gd name="T3" fmla="*/ 0 h 10"/>
                <a:gd name="T4" fmla="*/ 23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7 w 37"/>
                <a:gd name="T11" fmla="*/ 4 h 10"/>
                <a:gd name="T12" fmla="*/ 37 w 37"/>
                <a:gd name="T13" fmla="*/ 6 h 10"/>
                <a:gd name="T14" fmla="*/ 35 w 37"/>
                <a:gd name="T15" fmla="*/ 8 h 10"/>
                <a:gd name="T16" fmla="*/ 29 w 37"/>
                <a:gd name="T17" fmla="*/ 9 h 10"/>
                <a:gd name="T18" fmla="*/ 22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2 w 37"/>
                <a:gd name="T25" fmla="*/ 7 h 10"/>
                <a:gd name="T26" fmla="*/ 0 w 37"/>
                <a:gd name="T27" fmla="*/ 5 h 10"/>
                <a:gd name="T28" fmla="*/ 2 w 37"/>
                <a:gd name="T29" fmla="*/ 3 h 10"/>
                <a:gd name="T30" fmla="*/ 5 w 37"/>
                <a:gd name="T31" fmla="*/ 2 h 10"/>
                <a:gd name="T32" fmla="*/ 11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1" y="1"/>
                  </a:move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0"/>
                    <a:pt x="27" y="1"/>
                    <a:pt x="28" y="1"/>
                  </a:cubicBezTo>
                  <a:cubicBezTo>
                    <a:pt x="30" y="1"/>
                    <a:pt x="32" y="2"/>
                    <a:pt x="33" y="2"/>
                  </a:cubicBezTo>
                  <a:cubicBezTo>
                    <a:pt x="35" y="3"/>
                    <a:pt x="36" y="3"/>
                    <a:pt x="37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6" y="7"/>
                    <a:pt x="35" y="8"/>
                  </a:cubicBezTo>
                  <a:cubicBezTo>
                    <a:pt x="34" y="8"/>
                    <a:pt x="32" y="9"/>
                    <a:pt x="29" y="9"/>
                  </a:cubicBezTo>
                  <a:cubicBezTo>
                    <a:pt x="27" y="10"/>
                    <a:pt x="24" y="10"/>
                    <a:pt x="22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1" y="10"/>
                    <a:pt x="8" y="9"/>
                    <a:pt x="6" y="9"/>
                  </a:cubicBezTo>
                  <a:cubicBezTo>
                    <a:pt x="4" y="8"/>
                    <a:pt x="3" y="8"/>
                    <a:pt x="2" y="7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7" y="1"/>
                    <a:pt x="9" y="1"/>
                    <a:pt x="11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385"/>
            <p:cNvSpPr/>
            <p:nvPr/>
          </p:nvSpPr>
          <p:spPr bwMode="auto">
            <a:xfrm>
              <a:off x="5425" y="1893"/>
              <a:ext cx="89" cy="27"/>
            </a:xfrm>
            <a:custGeom>
              <a:avLst/>
              <a:gdLst>
                <a:gd name="T0" fmla="*/ 37 w 37"/>
                <a:gd name="T1" fmla="*/ 0 h 11"/>
                <a:gd name="T2" fmla="*/ 37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3 w 37"/>
                <a:gd name="T9" fmla="*/ 9 h 11"/>
                <a:gd name="T10" fmla="*/ 29 w 37"/>
                <a:gd name="T11" fmla="*/ 10 h 11"/>
                <a:gd name="T12" fmla="*/ 22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2 w 37"/>
                <a:gd name="T19" fmla="*/ 8 h 11"/>
                <a:gd name="T20" fmla="*/ 1 w 37"/>
                <a:gd name="T21" fmla="*/ 7 h 11"/>
                <a:gd name="T22" fmla="*/ 1 w 37"/>
                <a:gd name="T23" fmla="*/ 7 h 11"/>
                <a:gd name="T24" fmla="*/ 1 w 37"/>
                <a:gd name="T25" fmla="*/ 6 h 11"/>
                <a:gd name="T26" fmla="*/ 0 w 37"/>
                <a:gd name="T27" fmla="*/ 6 h 11"/>
                <a:gd name="T28" fmla="*/ 0 w 37"/>
                <a:gd name="T29" fmla="*/ 0 h 11"/>
                <a:gd name="T30" fmla="*/ 0 w 37"/>
                <a:gd name="T31" fmla="*/ 0 h 11"/>
                <a:gd name="T32" fmla="*/ 1 w 37"/>
                <a:gd name="T33" fmla="*/ 1 h 11"/>
                <a:gd name="T34" fmla="*/ 1 w 37"/>
                <a:gd name="T35" fmla="*/ 1 h 11"/>
                <a:gd name="T36" fmla="*/ 2 w 37"/>
                <a:gd name="T37" fmla="*/ 2 h 11"/>
                <a:gd name="T38" fmla="*/ 6 w 37"/>
                <a:gd name="T39" fmla="*/ 4 h 11"/>
                <a:gd name="T40" fmla="*/ 13 w 37"/>
                <a:gd name="T41" fmla="*/ 5 h 11"/>
                <a:gd name="T42" fmla="*/ 22 w 37"/>
                <a:gd name="T43" fmla="*/ 5 h 11"/>
                <a:gd name="T44" fmla="*/ 29 w 37"/>
                <a:gd name="T45" fmla="*/ 4 h 11"/>
                <a:gd name="T46" fmla="*/ 33 w 37"/>
                <a:gd name="T47" fmla="*/ 3 h 11"/>
                <a:gd name="T48" fmla="*/ 35 w 37"/>
                <a:gd name="T49" fmla="*/ 2 h 11"/>
                <a:gd name="T50" fmla="*/ 37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6" y="7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2" y="10"/>
                    <a:pt x="31" y="10"/>
                    <a:pt x="29" y="10"/>
                  </a:cubicBezTo>
                  <a:cubicBezTo>
                    <a:pt x="27" y="11"/>
                    <a:pt x="24" y="11"/>
                    <a:pt x="22" y="11"/>
                  </a:cubicBezTo>
                  <a:cubicBezTo>
                    <a:pt x="19" y="11"/>
                    <a:pt x="16" y="11"/>
                    <a:pt x="13" y="11"/>
                  </a:cubicBezTo>
                  <a:cubicBezTo>
                    <a:pt x="11" y="11"/>
                    <a:pt x="9" y="10"/>
                    <a:pt x="6" y="10"/>
                  </a:cubicBezTo>
                  <a:cubicBezTo>
                    <a:pt x="5" y="9"/>
                    <a:pt x="3" y="9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2"/>
                    <a:pt x="4" y="3"/>
                    <a:pt x="6" y="4"/>
                  </a:cubicBezTo>
                  <a:cubicBezTo>
                    <a:pt x="8" y="4"/>
                    <a:pt x="11" y="4"/>
                    <a:pt x="13" y="5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4" y="5"/>
                    <a:pt x="27" y="4"/>
                    <a:pt x="29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6" y="2"/>
                    <a:pt x="36" y="2"/>
                    <a:pt x="37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386"/>
            <p:cNvSpPr/>
            <p:nvPr/>
          </p:nvSpPr>
          <p:spPr bwMode="auto">
            <a:xfrm>
              <a:off x="5425" y="1881"/>
              <a:ext cx="89" cy="24"/>
            </a:xfrm>
            <a:custGeom>
              <a:avLst/>
              <a:gdLst>
                <a:gd name="T0" fmla="*/ 11 w 37"/>
                <a:gd name="T1" fmla="*/ 0 h 10"/>
                <a:gd name="T2" fmla="*/ 17 w 37"/>
                <a:gd name="T3" fmla="*/ 0 h 10"/>
                <a:gd name="T4" fmla="*/ 23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7 w 37"/>
                <a:gd name="T11" fmla="*/ 4 h 10"/>
                <a:gd name="T12" fmla="*/ 37 w 37"/>
                <a:gd name="T13" fmla="*/ 6 h 10"/>
                <a:gd name="T14" fmla="*/ 35 w 37"/>
                <a:gd name="T15" fmla="*/ 7 h 10"/>
                <a:gd name="T16" fmla="*/ 29 w 37"/>
                <a:gd name="T17" fmla="*/ 9 h 10"/>
                <a:gd name="T18" fmla="*/ 22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2 w 37"/>
                <a:gd name="T25" fmla="*/ 7 h 10"/>
                <a:gd name="T26" fmla="*/ 0 w 37"/>
                <a:gd name="T27" fmla="*/ 5 h 10"/>
                <a:gd name="T28" fmla="*/ 2 w 37"/>
                <a:gd name="T29" fmla="*/ 3 h 10"/>
                <a:gd name="T30" fmla="*/ 5 w 37"/>
                <a:gd name="T31" fmla="*/ 1 h 10"/>
                <a:gd name="T32" fmla="*/ 11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1" y="0"/>
                  </a:move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0"/>
                    <a:pt x="27" y="1"/>
                    <a:pt x="28" y="1"/>
                  </a:cubicBezTo>
                  <a:cubicBezTo>
                    <a:pt x="30" y="1"/>
                    <a:pt x="32" y="2"/>
                    <a:pt x="33" y="2"/>
                  </a:cubicBezTo>
                  <a:cubicBezTo>
                    <a:pt x="35" y="3"/>
                    <a:pt x="36" y="3"/>
                    <a:pt x="37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6" y="7"/>
                    <a:pt x="35" y="7"/>
                  </a:cubicBezTo>
                  <a:cubicBezTo>
                    <a:pt x="34" y="8"/>
                    <a:pt x="32" y="9"/>
                    <a:pt x="29" y="9"/>
                  </a:cubicBezTo>
                  <a:cubicBezTo>
                    <a:pt x="27" y="9"/>
                    <a:pt x="24" y="10"/>
                    <a:pt x="22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1" y="9"/>
                    <a:pt x="8" y="9"/>
                    <a:pt x="6" y="9"/>
                  </a:cubicBezTo>
                  <a:cubicBezTo>
                    <a:pt x="4" y="8"/>
                    <a:pt x="3" y="7"/>
                    <a:pt x="2" y="7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7" y="1"/>
                    <a:pt x="9" y="1"/>
                    <a:pt x="11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387"/>
            <p:cNvSpPr/>
            <p:nvPr/>
          </p:nvSpPr>
          <p:spPr bwMode="auto">
            <a:xfrm>
              <a:off x="5425" y="1871"/>
              <a:ext cx="89" cy="27"/>
            </a:xfrm>
            <a:custGeom>
              <a:avLst/>
              <a:gdLst>
                <a:gd name="T0" fmla="*/ 37 w 37"/>
                <a:gd name="T1" fmla="*/ 0 h 11"/>
                <a:gd name="T2" fmla="*/ 37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3 w 37"/>
                <a:gd name="T9" fmla="*/ 9 h 11"/>
                <a:gd name="T10" fmla="*/ 29 w 37"/>
                <a:gd name="T11" fmla="*/ 10 h 11"/>
                <a:gd name="T12" fmla="*/ 22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2 w 37"/>
                <a:gd name="T19" fmla="*/ 8 h 11"/>
                <a:gd name="T20" fmla="*/ 1 w 37"/>
                <a:gd name="T21" fmla="*/ 7 h 11"/>
                <a:gd name="T22" fmla="*/ 1 w 37"/>
                <a:gd name="T23" fmla="*/ 7 h 11"/>
                <a:gd name="T24" fmla="*/ 1 w 37"/>
                <a:gd name="T25" fmla="*/ 6 h 11"/>
                <a:gd name="T26" fmla="*/ 0 w 37"/>
                <a:gd name="T27" fmla="*/ 6 h 11"/>
                <a:gd name="T28" fmla="*/ 0 w 37"/>
                <a:gd name="T29" fmla="*/ 0 h 11"/>
                <a:gd name="T30" fmla="*/ 0 w 37"/>
                <a:gd name="T31" fmla="*/ 0 h 11"/>
                <a:gd name="T32" fmla="*/ 1 w 37"/>
                <a:gd name="T33" fmla="*/ 1 h 11"/>
                <a:gd name="T34" fmla="*/ 1 w 37"/>
                <a:gd name="T35" fmla="*/ 1 h 11"/>
                <a:gd name="T36" fmla="*/ 2 w 37"/>
                <a:gd name="T37" fmla="*/ 2 h 11"/>
                <a:gd name="T38" fmla="*/ 6 w 37"/>
                <a:gd name="T39" fmla="*/ 3 h 11"/>
                <a:gd name="T40" fmla="*/ 13 w 37"/>
                <a:gd name="T41" fmla="*/ 4 h 11"/>
                <a:gd name="T42" fmla="*/ 22 w 37"/>
                <a:gd name="T43" fmla="*/ 5 h 11"/>
                <a:gd name="T44" fmla="*/ 29 w 37"/>
                <a:gd name="T45" fmla="*/ 4 h 11"/>
                <a:gd name="T46" fmla="*/ 33 w 37"/>
                <a:gd name="T47" fmla="*/ 3 h 11"/>
                <a:gd name="T48" fmla="*/ 35 w 37"/>
                <a:gd name="T49" fmla="*/ 2 h 11"/>
                <a:gd name="T50" fmla="*/ 37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6" y="7"/>
                  </a:cubicBezTo>
                  <a:cubicBezTo>
                    <a:pt x="36" y="7"/>
                    <a:pt x="36" y="8"/>
                    <a:pt x="35" y="8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2" y="10"/>
                    <a:pt x="31" y="10"/>
                    <a:pt x="29" y="10"/>
                  </a:cubicBezTo>
                  <a:cubicBezTo>
                    <a:pt x="27" y="11"/>
                    <a:pt x="24" y="11"/>
                    <a:pt x="22" y="11"/>
                  </a:cubicBezTo>
                  <a:cubicBezTo>
                    <a:pt x="19" y="11"/>
                    <a:pt x="16" y="11"/>
                    <a:pt x="13" y="11"/>
                  </a:cubicBezTo>
                  <a:cubicBezTo>
                    <a:pt x="11" y="11"/>
                    <a:pt x="9" y="10"/>
                    <a:pt x="6" y="10"/>
                  </a:cubicBezTo>
                  <a:cubicBezTo>
                    <a:pt x="5" y="9"/>
                    <a:pt x="3" y="8"/>
                    <a:pt x="2" y="8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3" y="2"/>
                    <a:pt x="4" y="3"/>
                    <a:pt x="6" y="3"/>
                  </a:cubicBezTo>
                  <a:cubicBezTo>
                    <a:pt x="8" y="4"/>
                    <a:pt x="11" y="4"/>
                    <a:pt x="13" y="4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4" y="5"/>
                    <a:pt x="27" y="4"/>
                    <a:pt x="29" y="4"/>
                  </a:cubicBezTo>
                  <a:cubicBezTo>
                    <a:pt x="31" y="4"/>
                    <a:pt x="32" y="3"/>
                    <a:pt x="33" y="3"/>
                  </a:cubicBezTo>
                  <a:cubicBezTo>
                    <a:pt x="34" y="3"/>
                    <a:pt x="35" y="2"/>
                    <a:pt x="35" y="2"/>
                  </a:cubicBezTo>
                  <a:cubicBezTo>
                    <a:pt x="36" y="2"/>
                    <a:pt x="36" y="1"/>
                    <a:pt x="37" y="1"/>
                  </a:cubicBezTo>
                  <a:cubicBezTo>
                    <a:pt x="37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388"/>
            <p:cNvSpPr/>
            <p:nvPr/>
          </p:nvSpPr>
          <p:spPr bwMode="auto">
            <a:xfrm>
              <a:off x="5425" y="1859"/>
              <a:ext cx="89" cy="24"/>
            </a:xfrm>
            <a:custGeom>
              <a:avLst/>
              <a:gdLst>
                <a:gd name="T0" fmla="*/ 11 w 37"/>
                <a:gd name="T1" fmla="*/ 0 h 10"/>
                <a:gd name="T2" fmla="*/ 17 w 37"/>
                <a:gd name="T3" fmla="*/ 0 h 10"/>
                <a:gd name="T4" fmla="*/ 23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7 w 37"/>
                <a:gd name="T11" fmla="*/ 4 h 10"/>
                <a:gd name="T12" fmla="*/ 37 w 37"/>
                <a:gd name="T13" fmla="*/ 5 h 10"/>
                <a:gd name="T14" fmla="*/ 35 w 37"/>
                <a:gd name="T15" fmla="*/ 7 h 10"/>
                <a:gd name="T16" fmla="*/ 29 w 37"/>
                <a:gd name="T17" fmla="*/ 9 h 10"/>
                <a:gd name="T18" fmla="*/ 22 w 37"/>
                <a:gd name="T19" fmla="*/ 10 h 10"/>
                <a:gd name="T20" fmla="*/ 13 w 37"/>
                <a:gd name="T21" fmla="*/ 9 h 10"/>
                <a:gd name="T22" fmla="*/ 6 w 37"/>
                <a:gd name="T23" fmla="*/ 8 h 10"/>
                <a:gd name="T24" fmla="*/ 2 w 37"/>
                <a:gd name="T25" fmla="*/ 7 h 10"/>
                <a:gd name="T26" fmla="*/ 0 w 37"/>
                <a:gd name="T27" fmla="*/ 5 h 10"/>
                <a:gd name="T28" fmla="*/ 2 w 37"/>
                <a:gd name="T29" fmla="*/ 3 h 10"/>
                <a:gd name="T30" fmla="*/ 5 w 37"/>
                <a:gd name="T31" fmla="*/ 1 h 10"/>
                <a:gd name="T32" fmla="*/ 11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1" y="0"/>
                  </a:move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0"/>
                    <a:pt x="27" y="0"/>
                    <a:pt x="28" y="1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7" y="4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7" y="6"/>
                    <a:pt x="36" y="7"/>
                    <a:pt x="35" y="7"/>
                  </a:cubicBezTo>
                  <a:cubicBezTo>
                    <a:pt x="34" y="8"/>
                    <a:pt x="32" y="8"/>
                    <a:pt x="29" y="9"/>
                  </a:cubicBezTo>
                  <a:cubicBezTo>
                    <a:pt x="27" y="9"/>
                    <a:pt x="24" y="10"/>
                    <a:pt x="22" y="10"/>
                  </a:cubicBezTo>
                  <a:cubicBezTo>
                    <a:pt x="19" y="10"/>
                    <a:pt x="16" y="10"/>
                    <a:pt x="13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2" y="7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7" y="1"/>
                    <a:pt x="9" y="1"/>
                    <a:pt x="11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389"/>
            <p:cNvSpPr/>
            <p:nvPr/>
          </p:nvSpPr>
          <p:spPr bwMode="auto">
            <a:xfrm>
              <a:off x="5425" y="1849"/>
              <a:ext cx="89" cy="27"/>
            </a:xfrm>
            <a:custGeom>
              <a:avLst/>
              <a:gdLst>
                <a:gd name="T0" fmla="*/ 37 w 37"/>
                <a:gd name="T1" fmla="*/ 0 h 11"/>
                <a:gd name="T2" fmla="*/ 37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3 w 37"/>
                <a:gd name="T9" fmla="*/ 9 h 11"/>
                <a:gd name="T10" fmla="*/ 29 w 37"/>
                <a:gd name="T11" fmla="*/ 10 h 11"/>
                <a:gd name="T12" fmla="*/ 22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2 w 37"/>
                <a:gd name="T19" fmla="*/ 8 h 11"/>
                <a:gd name="T20" fmla="*/ 1 w 37"/>
                <a:gd name="T21" fmla="*/ 7 h 11"/>
                <a:gd name="T22" fmla="*/ 1 w 37"/>
                <a:gd name="T23" fmla="*/ 6 h 11"/>
                <a:gd name="T24" fmla="*/ 1 w 37"/>
                <a:gd name="T25" fmla="*/ 6 h 11"/>
                <a:gd name="T26" fmla="*/ 0 w 37"/>
                <a:gd name="T27" fmla="*/ 5 h 11"/>
                <a:gd name="T28" fmla="*/ 0 w 37"/>
                <a:gd name="T29" fmla="*/ 0 h 11"/>
                <a:gd name="T30" fmla="*/ 0 w 37"/>
                <a:gd name="T31" fmla="*/ 0 h 11"/>
                <a:gd name="T32" fmla="*/ 1 w 37"/>
                <a:gd name="T33" fmla="*/ 1 h 11"/>
                <a:gd name="T34" fmla="*/ 1 w 37"/>
                <a:gd name="T35" fmla="*/ 1 h 11"/>
                <a:gd name="T36" fmla="*/ 2 w 37"/>
                <a:gd name="T37" fmla="*/ 1 h 11"/>
                <a:gd name="T38" fmla="*/ 6 w 37"/>
                <a:gd name="T39" fmla="*/ 3 h 11"/>
                <a:gd name="T40" fmla="*/ 13 w 37"/>
                <a:gd name="T41" fmla="*/ 4 h 11"/>
                <a:gd name="T42" fmla="*/ 22 w 37"/>
                <a:gd name="T43" fmla="*/ 5 h 11"/>
                <a:gd name="T44" fmla="*/ 29 w 37"/>
                <a:gd name="T45" fmla="*/ 4 h 11"/>
                <a:gd name="T46" fmla="*/ 33 w 37"/>
                <a:gd name="T47" fmla="*/ 3 h 11"/>
                <a:gd name="T48" fmla="*/ 35 w 37"/>
                <a:gd name="T49" fmla="*/ 2 h 11"/>
                <a:gd name="T50" fmla="*/ 37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6" y="7"/>
                  </a:cubicBezTo>
                  <a:cubicBezTo>
                    <a:pt x="36" y="7"/>
                    <a:pt x="36" y="8"/>
                    <a:pt x="35" y="8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2" y="10"/>
                    <a:pt x="31" y="10"/>
                    <a:pt x="29" y="10"/>
                  </a:cubicBezTo>
                  <a:cubicBezTo>
                    <a:pt x="27" y="11"/>
                    <a:pt x="24" y="11"/>
                    <a:pt x="22" y="11"/>
                  </a:cubicBezTo>
                  <a:cubicBezTo>
                    <a:pt x="19" y="11"/>
                    <a:pt x="16" y="11"/>
                    <a:pt x="13" y="11"/>
                  </a:cubicBezTo>
                  <a:cubicBezTo>
                    <a:pt x="11" y="11"/>
                    <a:pt x="9" y="10"/>
                    <a:pt x="6" y="10"/>
                  </a:cubicBezTo>
                  <a:cubicBezTo>
                    <a:pt x="5" y="9"/>
                    <a:pt x="3" y="8"/>
                    <a:pt x="2" y="8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2"/>
                    <a:pt x="4" y="3"/>
                    <a:pt x="6" y="3"/>
                  </a:cubicBezTo>
                  <a:cubicBezTo>
                    <a:pt x="8" y="4"/>
                    <a:pt x="11" y="4"/>
                    <a:pt x="13" y="4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4" y="4"/>
                    <a:pt x="27" y="4"/>
                    <a:pt x="29" y="4"/>
                  </a:cubicBezTo>
                  <a:cubicBezTo>
                    <a:pt x="31" y="4"/>
                    <a:pt x="32" y="3"/>
                    <a:pt x="33" y="3"/>
                  </a:cubicBezTo>
                  <a:cubicBezTo>
                    <a:pt x="34" y="3"/>
                    <a:pt x="35" y="2"/>
                    <a:pt x="35" y="2"/>
                  </a:cubicBezTo>
                  <a:cubicBezTo>
                    <a:pt x="36" y="2"/>
                    <a:pt x="36" y="1"/>
                    <a:pt x="37" y="1"/>
                  </a:cubicBezTo>
                  <a:cubicBezTo>
                    <a:pt x="37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390"/>
            <p:cNvSpPr/>
            <p:nvPr/>
          </p:nvSpPr>
          <p:spPr bwMode="auto">
            <a:xfrm>
              <a:off x="5425" y="1837"/>
              <a:ext cx="89" cy="25"/>
            </a:xfrm>
            <a:custGeom>
              <a:avLst/>
              <a:gdLst>
                <a:gd name="T0" fmla="*/ 11 w 37"/>
                <a:gd name="T1" fmla="*/ 0 h 10"/>
                <a:gd name="T2" fmla="*/ 17 w 37"/>
                <a:gd name="T3" fmla="*/ 0 h 10"/>
                <a:gd name="T4" fmla="*/ 23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7 w 37"/>
                <a:gd name="T11" fmla="*/ 3 h 10"/>
                <a:gd name="T12" fmla="*/ 37 w 37"/>
                <a:gd name="T13" fmla="*/ 5 h 10"/>
                <a:gd name="T14" fmla="*/ 35 w 37"/>
                <a:gd name="T15" fmla="*/ 7 h 10"/>
                <a:gd name="T16" fmla="*/ 29 w 37"/>
                <a:gd name="T17" fmla="*/ 9 h 10"/>
                <a:gd name="T18" fmla="*/ 22 w 37"/>
                <a:gd name="T19" fmla="*/ 10 h 10"/>
                <a:gd name="T20" fmla="*/ 13 w 37"/>
                <a:gd name="T21" fmla="*/ 9 h 10"/>
                <a:gd name="T22" fmla="*/ 6 w 37"/>
                <a:gd name="T23" fmla="*/ 8 h 10"/>
                <a:gd name="T24" fmla="*/ 2 w 37"/>
                <a:gd name="T25" fmla="*/ 6 h 10"/>
                <a:gd name="T26" fmla="*/ 0 w 37"/>
                <a:gd name="T27" fmla="*/ 4 h 10"/>
                <a:gd name="T28" fmla="*/ 2 w 37"/>
                <a:gd name="T29" fmla="*/ 3 h 10"/>
                <a:gd name="T30" fmla="*/ 5 w 37"/>
                <a:gd name="T31" fmla="*/ 1 h 10"/>
                <a:gd name="T32" fmla="*/ 11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1" y="0"/>
                  </a:move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0"/>
                    <a:pt x="27" y="0"/>
                    <a:pt x="28" y="1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7" y="3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7" y="6"/>
                    <a:pt x="36" y="7"/>
                    <a:pt x="35" y="7"/>
                  </a:cubicBezTo>
                  <a:cubicBezTo>
                    <a:pt x="34" y="8"/>
                    <a:pt x="32" y="8"/>
                    <a:pt x="29" y="9"/>
                  </a:cubicBezTo>
                  <a:cubicBezTo>
                    <a:pt x="27" y="9"/>
                    <a:pt x="24" y="9"/>
                    <a:pt x="22" y="10"/>
                  </a:cubicBezTo>
                  <a:cubicBezTo>
                    <a:pt x="19" y="10"/>
                    <a:pt x="16" y="10"/>
                    <a:pt x="13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7" y="1"/>
                    <a:pt x="9" y="0"/>
                    <a:pt x="11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391"/>
            <p:cNvSpPr/>
            <p:nvPr/>
          </p:nvSpPr>
          <p:spPr bwMode="auto">
            <a:xfrm>
              <a:off x="5425" y="1828"/>
              <a:ext cx="89" cy="26"/>
            </a:xfrm>
            <a:custGeom>
              <a:avLst/>
              <a:gdLst>
                <a:gd name="T0" fmla="*/ 37 w 37"/>
                <a:gd name="T1" fmla="*/ 0 h 11"/>
                <a:gd name="T2" fmla="*/ 37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3 w 37"/>
                <a:gd name="T9" fmla="*/ 9 h 11"/>
                <a:gd name="T10" fmla="*/ 29 w 37"/>
                <a:gd name="T11" fmla="*/ 10 h 11"/>
                <a:gd name="T12" fmla="*/ 22 w 37"/>
                <a:gd name="T13" fmla="*/ 11 h 11"/>
                <a:gd name="T14" fmla="*/ 13 w 37"/>
                <a:gd name="T15" fmla="*/ 11 h 11"/>
                <a:gd name="T16" fmla="*/ 6 w 37"/>
                <a:gd name="T17" fmla="*/ 9 h 11"/>
                <a:gd name="T18" fmla="*/ 2 w 37"/>
                <a:gd name="T19" fmla="*/ 7 h 11"/>
                <a:gd name="T20" fmla="*/ 1 w 37"/>
                <a:gd name="T21" fmla="*/ 7 h 11"/>
                <a:gd name="T22" fmla="*/ 1 w 37"/>
                <a:gd name="T23" fmla="*/ 6 h 11"/>
                <a:gd name="T24" fmla="*/ 1 w 37"/>
                <a:gd name="T25" fmla="*/ 6 h 11"/>
                <a:gd name="T26" fmla="*/ 0 w 37"/>
                <a:gd name="T27" fmla="*/ 5 h 11"/>
                <a:gd name="T28" fmla="*/ 0 w 37"/>
                <a:gd name="T29" fmla="*/ 0 h 11"/>
                <a:gd name="T30" fmla="*/ 0 w 37"/>
                <a:gd name="T31" fmla="*/ 0 h 11"/>
                <a:gd name="T32" fmla="*/ 1 w 37"/>
                <a:gd name="T33" fmla="*/ 0 h 11"/>
                <a:gd name="T34" fmla="*/ 1 w 37"/>
                <a:gd name="T35" fmla="*/ 1 h 11"/>
                <a:gd name="T36" fmla="*/ 2 w 37"/>
                <a:gd name="T37" fmla="*/ 1 h 11"/>
                <a:gd name="T38" fmla="*/ 6 w 37"/>
                <a:gd name="T39" fmla="*/ 3 h 11"/>
                <a:gd name="T40" fmla="*/ 13 w 37"/>
                <a:gd name="T41" fmla="*/ 4 h 11"/>
                <a:gd name="T42" fmla="*/ 22 w 37"/>
                <a:gd name="T43" fmla="*/ 4 h 11"/>
                <a:gd name="T44" fmla="*/ 29 w 37"/>
                <a:gd name="T45" fmla="*/ 4 h 11"/>
                <a:gd name="T46" fmla="*/ 33 w 37"/>
                <a:gd name="T47" fmla="*/ 3 h 11"/>
                <a:gd name="T48" fmla="*/ 35 w 37"/>
                <a:gd name="T49" fmla="*/ 2 h 11"/>
                <a:gd name="T50" fmla="*/ 37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6" y="7"/>
                  </a:cubicBezTo>
                  <a:cubicBezTo>
                    <a:pt x="36" y="7"/>
                    <a:pt x="36" y="8"/>
                    <a:pt x="35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9"/>
                    <a:pt x="31" y="10"/>
                    <a:pt x="29" y="10"/>
                  </a:cubicBezTo>
                  <a:cubicBezTo>
                    <a:pt x="27" y="11"/>
                    <a:pt x="24" y="11"/>
                    <a:pt x="22" y="11"/>
                  </a:cubicBezTo>
                  <a:cubicBezTo>
                    <a:pt x="19" y="11"/>
                    <a:pt x="16" y="11"/>
                    <a:pt x="13" y="11"/>
                  </a:cubicBezTo>
                  <a:cubicBezTo>
                    <a:pt x="11" y="10"/>
                    <a:pt x="9" y="10"/>
                    <a:pt x="6" y="9"/>
                  </a:cubicBezTo>
                  <a:cubicBezTo>
                    <a:pt x="5" y="9"/>
                    <a:pt x="3" y="8"/>
                    <a:pt x="2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2"/>
                    <a:pt x="4" y="3"/>
                    <a:pt x="6" y="3"/>
                  </a:cubicBezTo>
                  <a:cubicBezTo>
                    <a:pt x="8" y="4"/>
                    <a:pt x="11" y="4"/>
                    <a:pt x="13" y="4"/>
                  </a:cubicBezTo>
                  <a:cubicBezTo>
                    <a:pt x="16" y="4"/>
                    <a:pt x="19" y="5"/>
                    <a:pt x="22" y="4"/>
                  </a:cubicBezTo>
                  <a:cubicBezTo>
                    <a:pt x="24" y="4"/>
                    <a:pt x="27" y="4"/>
                    <a:pt x="29" y="4"/>
                  </a:cubicBezTo>
                  <a:cubicBezTo>
                    <a:pt x="31" y="3"/>
                    <a:pt x="32" y="3"/>
                    <a:pt x="33" y="3"/>
                  </a:cubicBezTo>
                  <a:cubicBezTo>
                    <a:pt x="34" y="3"/>
                    <a:pt x="35" y="2"/>
                    <a:pt x="35" y="2"/>
                  </a:cubicBezTo>
                  <a:cubicBezTo>
                    <a:pt x="36" y="2"/>
                    <a:pt x="36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392"/>
            <p:cNvSpPr/>
            <p:nvPr/>
          </p:nvSpPr>
          <p:spPr bwMode="auto">
            <a:xfrm>
              <a:off x="5425" y="1815"/>
              <a:ext cx="89" cy="25"/>
            </a:xfrm>
            <a:custGeom>
              <a:avLst/>
              <a:gdLst>
                <a:gd name="T0" fmla="*/ 11 w 37"/>
                <a:gd name="T1" fmla="*/ 0 h 10"/>
                <a:gd name="T2" fmla="*/ 17 w 37"/>
                <a:gd name="T3" fmla="*/ 0 h 10"/>
                <a:gd name="T4" fmla="*/ 23 w 37"/>
                <a:gd name="T5" fmla="*/ 0 h 10"/>
                <a:gd name="T6" fmla="*/ 28 w 37"/>
                <a:gd name="T7" fmla="*/ 0 h 10"/>
                <a:gd name="T8" fmla="*/ 33 w 37"/>
                <a:gd name="T9" fmla="*/ 2 h 10"/>
                <a:gd name="T10" fmla="*/ 37 w 37"/>
                <a:gd name="T11" fmla="*/ 3 h 10"/>
                <a:gd name="T12" fmla="*/ 37 w 37"/>
                <a:gd name="T13" fmla="*/ 5 h 10"/>
                <a:gd name="T14" fmla="*/ 35 w 37"/>
                <a:gd name="T15" fmla="*/ 7 h 10"/>
                <a:gd name="T16" fmla="*/ 29 w 37"/>
                <a:gd name="T17" fmla="*/ 9 h 10"/>
                <a:gd name="T18" fmla="*/ 22 w 37"/>
                <a:gd name="T19" fmla="*/ 9 h 10"/>
                <a:gd name="T20" fmla="*/ 13 w 37"/>
                <a:gd name="T21" fmla="*/ 9 h 10"/>
                <a:gd name="T22" fmla="*/ 6 w 37"/>
                <a:gd name="T23" fmla="*/ 8 h 10"/>
                <a:gd name="T24" fmla="*/ 2 w 37"/>
                <a:gd name="T25" fmla="*/ 6 h 10"/>
                <a:gd name="T26" fmla="*/ 0 w 37"/>
                <a:gd name="T27" fmla="*/ 4 h 10"/>
                <a:gd name="T28" fmla="*/ 2 w 37"/>
                <a:gd name="T29" fmla="*/ 3 h 10"/>
                <a:gd name="T30" fmla="*/ 5 w 37"/>
                <a:gd name="T31" fmla="*/ 1 h 10"/>
                <a:gd name="T32" fmla="*/ 11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1" y="0"/>
                  </a:move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0"/>
                    <a:pt x="27" y="0"/>
                    <a:pt x="28" y="0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7" y="3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7" y="6"/>
                    <a:pt x="36" y="6"/>
                    <a:pt x="35" y="7"/>
                  </a:cubicBezTo>
                  <a:cubicBezTo>
                    <a:pt x="34" y="8"/>
                    <a:pt x="32" y="8"/>
                    <a:pt x="29" y="9"/>
                  </a:cubicBezTo>
                  <a:cubicBezTo>
                    <a:pt x="27" y="9"/>
                    <a:pt x="24" y="9"/>
                    <a:pt x="22" y="9"/>
                  </a:cubicBezTo>
                  <a:cubicBezTo>
                    <a:pt x="19" y="10"/>
                    <a:pt x="16" y="9"/>
                    <a:pt x="13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7" y="1"/>
                    <a:pt x="9" y="0"/>
                    <a:pt x="11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393"/>
            <p:cNvSpPr/>
            <p:nvPr/>
          </p:nvSpPr>
          <p:spPr bwMode="auto">
            <a:xfrm>
              <a:off x="5425" y="1803"/>
              <a:ext cx="89" cy="29"/>
            </a:xfrm>
            <a:custGeom>
              <a:avLst/>
              <a:gdLst>
                <a:gd name="T0" fmla="*/ 37 w 37"/>
                <a:gd name="T1" fmla="*/ 1 h 12"/>
                <a:gd name="T2" fmla="*/ 37 w 37"/>
                <a:gd name="T3" fmla="*/ 6 h 12"/>
                <a:gd name="T4" fmla="*/ 36 w 37"/>
                <a:gd name="T5" fmla="*/ 8 h 12"/>
                <a:gd name="T6" fmla="*/ 35 w 37"/>
                <a:gd name="T7" fmla="*/ 9 h 12"/>
                <a:gd name="T8" fmla="*/ 33 w 37"/>
                <a:gd name="T9" fmla="*/ 10 h 12"/>
                <a:gd name="T10" fmla="*/ 29 w 37"/>
                <a:gd name="T11" fmla="*/ 11 h 12"/>
                <a:gd name="T12" fmla="*/ 22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1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1 w 37"/>
                <a:gd name="T33" fmla="*/ 1 h 12"/>
                <a:gd name="T34" fmla="*/ 1 w 37"/>
                <a:gd name="T35" fmla="*/ 2 h 12"/>
                <a:gd name="T36" fmla="*/ 2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2 w 37"/>
                <a:gd name="T43" fmla="*/ 5 h 12"/>
                <a:gd name="T44" fmla="*/ 29 w 37"/>
                <a:gd name="T45" fmla="*/ 5 h 12"/>
                <a:gd name="T46" fmla="*/ 33 w 37"/>
                <a:gd name="T47" fmla="*/ 4 h 12"/>
                <a:gd name="T48" fmla="*/ 35 w 37"/>
                <a:gd name="T49" fmla="*/ 3 h 12"/>
                <a:gd name="T50" fmla="*/ 37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5" y="9"/>
                  </a:cubicBezTo>
                  <a:cubicBezTo>
                    <a:pt x="34" y="9"/>
                    <a:pt x="34" y="10"/>
                    <a:pt x="33" y="10"/>
                  </a:cubicBezTo>
                  <a:cubicBezTo>
                    <a:pt x="32" y="10"/>
                    <a:pt x="31" y="11"/>
                    <a:pt x="29" y="11"/>
                  </a:cubicBezTo>
                  <a:cubicBezTo>
                    <a:pt x="27" y="11"/>
                    <a:pt x="24" y="12"/>
                    <a:pt x="22" y="12"/>
                  </a:cubicBezTo>
                  <a:cubicBezTo>
                    <a:pt x="19" y="12"/>
                    <a:pt x="16" y="12"/>
                    <a:pt x="13" y="12"/>
                  </a:cubicBezTo>
                  <a:cubicBezTo>
                    <a:pt x="11" y="11"/>
                    <a:pt x="9" y="11"/>
                    <a:pt x="6" y="10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3"/>
                    <a:pt x="4" y="4"/>
                    <a:pt x="6" y="4"/>
                  </a:cubicBezTo>
                  <a:cubicBezTo>
                    <a:pt x="8" y="5"/>
                    <a:pt x="11" y="5"/>
                    <a:pt x="13" y="5"/>
                  </a:cubicBezTo>
                  <a:cubicBezTo>
                    <a:pt x="16" y="5"/>
                    <a:pt x="19" y="5"/>
                    <a:pt x="22" y="5"/>
                  </a:cubicBezTo>
                  <a:cubicBezTo>
                    <a:pt x="24" y="5"/>
                    <a:pt x="27" y="5"/>
                    <a:pt x="29" y="5"/>
                  </a:cubicBezTo>
                  <a:cubicBezTo>
                    <a:pt x="31" y="4"/>
                    <a:pt x="32" y="4"/>
                    <a:pt x="33" y="4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394"/>
            <p:cNvSpPr/>
            <p:nvPr/>
          </p:nvSpPr>
          <p:spPr bwMode="auto">
            <a:xfrm>
              <a:off x="5425" y="1791"/>
              <a:ext cx="89" cy="24"/>
            </a:xfrm>
            <a:custGeom>
              <a:avLst/>
              <a:gdLst>
                <a:gd name="T0" fmla="*/ 11 w 37"/>
                <a:gd name="T1" fmla="*/ 1 h 10"/>
                <a:gd name="T2" fmla="*/ 17 w 37"/>
                <a:gd name="T3" fmla="*/ 1 h 10"/>
                <a:gd name="T4" fmla="*/ 23 w 37"/>
                <a:gd name="T5" fmla="*/ 1 h 10"/>
                <a:gd name="T6" fmla="*/ 28 w 37"/>
                <a:gd name="T7" fmla="*/ 1 h 10"/>
                <a:gd name="T8" fmla="*/ 33 w 37"/>
                <a:gd name="T9" fmla="*/ 3 h 10"/>
                <a:gd name="T10" fmla="*/ 37 w 37"/>
                <a:gd name="T11" fmla="*/ 4 h 10"/>
                <a:gd name="T12" fmla="*/ 37 w 37"/>
                <a:gd name="T13" fmla="*/ 6 h 10"/>
                <a:gd name="T14" fmla="*/ 35 w 37"/>
                <a:gd name="T15" fmla="*/ 8 h 10"/>
                <a:gd name="T16" fmla="*/ 29 w 37"/>
                <a:gd name="T17" fmla="*/ 10 h 10"/>
                <a:gd name="T18" fmla="*/ 22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2 w 37"/>
                <a:gd name="T25" fmla="*/ 7 h 10"/>
                <a:gd name="T26" fmla="*/ 0 w 37"/>
                <a:gd name="T27" fmla="*/ 5 h 10"/>
                <a:gd name="T28" fmla="*/ 2 w 37"/>
                <a:gd name="T29" fmla="*/ 3 h 10"/>
                <a:gd name="T30" fmla="*/ 5 w 37"/>
                <a:gd name="T31" fmla="*/ 2 h 10"/>
                <a:gd name="T32" fmla="*/ 11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1" y="1"/>
                  </a:moveTo>
                  <a:cubicBezTo>
                    <a:pt x="13" y="1"/>
                    <a:pt x="15" y="1"/>
                    <a:pt x="17" y="1"/>
                  </a:cubicBezTo>
                  <a:cubicBezTo>
                    <a:pt x="19" y="0"/>
                    <a:pt x="21" y="1"/>
                    <a:pt x="23" y="1"/>
                  </a:cubicBezTo>
                  <a:cubicBezTo>
                    <a:pt x="25" y="1"/>
                    <a:pt x="27" y="1"/>
                    <a:pt x="28" y="1"/>
                  </a:cubicBezTo>
                  <a:cubicBezTo>
                    <a:pt x="30" y="2"/>
                    <a:pt x="32" y="2"/>
                    <a:pt x="33" y="3"/>
                  </a:cubicBezTo>
                  <a:cubicBezTo>
                    <a:pt x="35" y="3"/>
                    <a:pt x="36" y="4"/>
                    <a:pt x="37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7" y="7"/>
                    <a:pt x="36" y="7"/>
                    <a:pt x="35" y="8"/>
                  </a:cubicBezTo>
                  <a:cubicBezTo>
                    <a:pt x="34" y="9"/>
                    <a:pt x="32" y="9"/>
                    <a:pt x="29" y="10"/>
                  </a:cubicBezTo>
                  <a:cubicBezTo>
                    <a:pt x="27" y="10"/>
                    <a:pt x="24" y="10"/>
                    <a:pt x="22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1" y="10"/>
                    <a:pt x="8" y="10"/>
                    <a:pt x="6" y="9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5"/>
                    <a:pt x="1" y="4"/>
                    <a:pt x="2" y="3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7" y="2"/>
                    <a:pt x="9" y="1"/>
                    <a:pt x="11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395"/>
            <p:cNvSpPr/>
            <p:nvPr/>
          </p:nvSpPr>
          <p:spPr bwMode="auto">
            <a:xfrm>
              <a:off x="5305" y="2005"/>
              <a:ext cx="89" cy="26"/>
            </a:xfrm>
            <a:custGeom>
              <a:avLst/>
              <a:gdLst>
                <a:gd name="T0" fmla="*/ 37 w 37"/>
                <a:gd name="T1" fmla="*/ 0 h 11"/>
                <a:gd name="T2" fmla="*/ 37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2 w 37"/>
                <a:gd name="T19" fmla="*/ 7 h 11"/>
                <a:gd name="T20" fmla="*/ 1 w 37"/>
                <a:gd name="T21" fmla="*/ 7 h 11"/>
                <a:gd name="T22" fmla="*/ 1 w 37"/>
                <a:gd name="T23" fmla="*/ 6 h 11"/>
                <a:gd name="T24" fmla="*/ 0 w 37"/>
                <a:gd name="T25" fmla="*/ 6 h 11"/>
                <a:gd name="T26" fmla="*/ 0 w 37"/>
                <a:gd name="T27" fmla="*/ 5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0 h 11"/>
                <a:gd name="T34" fmla="*/ 1 w 37"/>
                <a:gd name="T35" fmla="*/ 1 h 11"/>
                <a:gd name="T36" fmla="*/ 1 w 37"/>
                <a:gd name="T37" fmla="*/ 1 h 11"/>
                <a:gd name="T38" fmla="*/ 6 w 37"/>
                <a:gd name="T39" fmla="*/ 3 h 11"/>
                <a:gd name="T40" fmla="*/ 13 w 37"/>
                <a:gd name="T41" fmla="*/ 4 h 11"/>
                <a:gd name="T42" fmla="*/ 21 w 37"/>
                <a:gd name="T43" fmla="*/ 4 h 11"/>
                <a:gd name="T44" fmla="*/ 29 w 37"/>
                <a:gd name="T45" fmla="*/ 4 h 11"/>
                <a:gd name="T46" fmla="*/ 33 w 37"/>
                <a:gd name="T47" fmla="*/ 3 h 11"/>
                <a:gd name="T48" fmla="*/ 35 w 37"/>
                <a:gd name="T49" fmla="*/ 2 h 11"/>
                <a:gd name="T50" fmla="*/ 37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6" y="7"/>
                  </a:cubicBezTo>
                  <a:cubicBezTo>
                    <a:pt x="36" y="7"/>
                    <a:pt x="35" y="8"/>
                    <a:pt x="35" y="8"/>
                  </a:cubicBezTo>
                  <a:cubicBezTo>
                    <a:pt x="34" y="8"/>
                    <a:pt x="33" y="9"/>
                    <a:pt x="32" y="9"/>
                  </a:cubicBezTo>
                  <a:cubicBezTo>
                    <a:pt x="31" y="9"/>
                    <a:pt x="30" y="10"/>
                    <a:pt x="29" y="10"/>
                  </a:cubicBezTo>
                  <a:cubicBezTo>
                    <a:pt x="27" y="11"/>
                    <a:pt x="24" y="11"/>
                    <a:pt x="21" y="11"/>
                  </a:cubicBezTo>
                  <a:cubicBezTo>
                    <a:pt x="19" y="11"/>
                    <a:pt x="16" y="11"/>
                    <a:pt x="13" y="11"/>
                  </a:cubicBezTo>
                  <a:cubicBezTo>
                    <a:pt x="11" y="11"/>
                    <a:pt x="8" y="10"/>
                    <a:pt x="6" y="10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2"/>
                    <a:pt x="4" y="3"/>
                    <a:pt x="6" y="3"/>
                  </a:cubicBezTo>
                  <a:cubicBezTo>
                    <a:pt x="8" y="4"/>
                    <a:pt x="11" y="4"/>
                    <a:pt x="13" y="4"/>
                  </a:cubicBezTo>
                  <a:cubicBezTo>
                    <a:pt x="16" y="5"/>
                    <a:pt x="19" y="5"/>
                    <a:pt x="21" y="4"/>
                  </a:cubicBezTo>
                  <a:cubicBezTo>
                    <a:pt x="24" y="4"/>
                    <a:pt x="27" y="4"/>
                    <a:pt x="29" y="4"/>
                  </a:cubicBezTo>
                  <a:cubicBezTo>
                    <a:pt x="31" y="3"/>
                    <a:pt x="32" y="3"/>
                    <a:pt x="33" y="3"/>
                  </a:cubicBezTo>
                  <a:cubicBezTo>
                    <a:pt x="34" y="3"/>
                    <a:pt x="34" y="2"/>
                    <a:pt x="35" y="2"/>
                  </a:cubicBezTo>
                  <a:cubicBezTo>
                    <a:pt x="36" y="2"/>
                    <a:pt x="36" y="1"/>
                    <a:pt x="37" y="1"/>
                  </a:cubicBezTo>
                  <a:cubicBezTo>
                    <a:pt x="37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396"/>
            <p:cNvSpPr/>
            <p:nvPr/>
          </p:nvSpPr>
          <p:spPr bwMode="auto">
            <a:xfrm>
              <a:off x="5305" y="1993"/>
              <a:ext cx="89" cy="24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0 h 10"/>
                <a:gd name="T8" fmla="*/ 33 w 37"/>
                <a:gd name="T9" fmla="*/ 2 h 10"/>
                <a:gd name="T10" fmla="*/ 36 w 37"/>
                <a:gd name="T11" fmla="*/ 3 h 10"/>
                <a:gd name="T12" fmla="*/ 37 w 37"/>
                <a:gd name="T13" fmla="*/ 5 h 10"/>
                <a:gd name="T14" fmla="*/ 35 w 37"/>
                <a:gd name="T15" fmla="*/ 7 h 10"/>
                <a:gd name="T16" fmla="*/ 29 w 37"/>
                <a:gd name="T17" fmla="*/ 9 h 10"/>
                <a:gd name="T18" fmla="*/ 21 w 37"/>
                <a:gd name="T19" fmla="*/ 9 h 10"/>
                <a:gd name="T20" fmla="*/ 13 w 37"/>
                <a:gd name="T21" fmla="*/ 9 h 10"/>
                <a:gd name="T22" fmla="*/ 6 w 37"/>
                <a:gd name="T23" fmla="*/ 8 h 10"/>
                <a:gd name="T24" fmla="*/ 1 w 37"/>
                <a:gd name="T25" fmla="*/ 6 h 10"/>
                <a:gd name="T26" fmla="*/ 0 w 37"/>
                <a:gd name="T27" fmla="*/ 4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0"/>
                    <a:pt x="26" y="0"/>
                    <a:pt x="28" y="0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6" y="3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7" y="6"/>
                    <a:pt x="36" y="7"/>
                    <a:pt x="35" y="7"/>
                  </a:cubicBezTo>
                  <a:cubicBezTo>
                    <a:pt x="33" y="8"/>
                    <a:pt x="32" y="8"/>
                    <a:pt x="29" y="9"/>
                  </a:cubicBezTo>
                  <a:cubicBezTo>
                    <a:pt x="27" y="9"/>
                    <a:pt x="24" y="9"/>
                    <a:pt x="21" y="9"/>
                  </a:cubicBezTo>
                  <a:cubicBezTo>
                    <a:pt x="19" y="10"/>
                    <a:pt x="16" y="10"/>
                    <a:pt x="13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2" y="2"/>
                    <a:pt x="4" y="2"/>
                    <a:pt x="5" y="1"/>
                  </a:cubicBezTo>
                  <a:cubicBezTo>
                    <a:pt x="7" y="1"/>
                    <a:pt x="8" y="0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397"/>
            <p:cNvSpPr/>
            <p:nvPr/>
          </p:nvSpPr>
          <p:spPr bwMode="auto">
            <a:xfrm>
              <a:off x="5305" y="1981"/>
              <a:ext cx="89" cy="29"/>
            </a:xfrm>
            <a:custGeom>
              <a:avLst/>
              <a:gdLst>
                <a:gd name="T0" fmla="*/ 37 w 37"/>
                <a:gd name="T1" fmla="*/ 1 h 12"/>
                <a:gd name="T2" fmla="*/ 37 w 37"/>
                <a:gd name="T3" fmla="*/ 6 h 12"/>
                <a:gd name="T4" fmla="*/ 36 w 37"/>
                <a:gd name="T5" fmla="*/ 8 h 12"/>
                <a:gd name="T6" fmla="*/ 35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0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1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5 h 12"/>
                <a:gd name="T46" fmla="*/ 33 w 37"/>
                <a:gd name="T47" fmla="*/ 4 h 12"/>
                <a:gd name="T48" fmla="*/ 35 w 37"/>
                <a:gd name="T49" fmla="*/ 3 h 12"/>
                <a:gd name="T50" fmla="*/ 37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31" y="10"/>
                    <a:pt x="30" y="11"/>
                    <a:pt x="29" y="11"/>
                  </a:cubicBezTo>
                  <a:cubicBezTo>
                    <a:pt x="27" y="11"/>
                    <a:pt x="24" y="12"/>
                    <a:pt x="21" y="12"/>
                  </a:cubicBezTo>
                  <a:cubicBezTo>
                    <a:pt x="19" y="12"/>
                    <a:pt x="16" y="12"/>
                    <a:pt x="13" y="12"/>
                  </a:cubicBezTo>
                  <a:cubicBezTo>
                    <a:pt x="11" y="11"/>
                    <a:pt x="8" y="11"/>
                    <a:pt x="6" y="10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3"/>
                    <a:pt x="4" y="4"/>
                    <a:pt x="6" y="4"/>
                  </a:cubicBezTo>
                  <a:cubicBezTo>
                    <a:pt x="8" y="5"/>
                    <a:pt x="11" y="5"/>
                    <a:pt x="13" y="5"/>
                  </a:cubicBezTo>
                  <a:cubicBezTo>
                    <a:pt x="16" y="5"/>
                    <a:pt x="19" y="5"/>
                    <a:pt x="21" y="5"/>
                  </a:cubicBezTo>
                  <a:cubicBezTo>
                    <a:pt x="24" y="5"/>
                    <a:pt x="27" y="5"/>
                    <a:pt x="29" y="5"/>
                  </a:cubicBezTo>
                  <a:cubicBezTo>
                    <a:pt x="31" y="4"/>
                    <a:pt x="32" y="4"/>
                    <a:pt x="33" y="4"/>
                  </a:cubicBezTo>
                  <a:cubicBezTo>
                    <a:pt x="34" y="3"/>
                    <a:pt x="34" y="3"/>
                    <a:pt x="35" y="3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398"/>
            <p:cNvSpPr/>
            <p:nvPr/>
          </p:nvSpPr>
          <p:spPr bwMode="auto">
            <a:xfrm>
              <a:off x="5305" y="1971"/>
              <a:ext cx="89" cy="22"/>
            </a:xfrm>
            <a:custGeom>
              <a:avLst/>
              <a:gdLst>
                <a:gd name="T0" fmla="*/ 10 w 37"/>
                <a:gd name="T1" fmla="*/ 0 h 9"/>
                <a:gd name="T2" fmla="*/ 16 w 37"/>
                <a:gd name="T3" fmla="*/ 0 h 9"/>
                <a:gd name="T4" fmla="*/ 22 w 37"/>
                <a:gd name="T5" fmla="*/ 0 h 9"/>
                <a:gd name="T6" fmla="*/ 28 w 37"/>
                <a:gd name="T7" fmla="*/ 0 h 9"/>
                <a:gd name="T8" fmla="*/ 33 w 37"/>
                <a:gd name="T9" fmla="*/ 2 h 9"/>
                <a:gd name="T10" fmla="*/ 36 w 37"/>
                <a:gd name="T11" fmla="*/ 3 h 9"/>
                <a:gd name="T12" fmla="*/ 37 w 37"/>
                <a:gd name="T13" fmla="*/ 5 h 9"/>
                <a:gd name="T14" fmla="*/ 35 w 37"/>
                <a:gd name="T15" fmla="*/ 7 h 9"/>
                <a:gd name="T16" fmla="*/ 29 w 37"/>
                <a:gd name="T17" fmla="*/ 9 h 9"/>
                <a:gd name="T18" fmla="*/ 21 w 37"/>
                <a:gd name="T19" fmla="*/ 9 h 9"/>
                <a:gd name="T20" fmla="*/ 13 w 37"/>
                <a:gd name="T21" fmla="*/ 9 h 9"/>
                <a:gd name="T22" fmla="*/ 6 w 37"/>
                <a:gd name="T23" fmla="*/ 8 h 9"/>
                <a:gd name="T24" fmla="*/ 1 w 37"/>
                <a:gd name="T25" fmla="*/ 6 h 9"/>
                <a:gd name="T26" fmla="*/ 0 w 37"/>
                <a:gd name="T27" fmla="*/ 4 h 9"/>
                <a:gd name="T28" fmla="*/ 1 w 37"/>
                <a:gd name="T29" fmla="*/ 2 h 9"/>
                <a:gd name="T30" fmla="*/ 5 w 37"/>
                <a:gd name="T31" fmla="*/ 1 h 9"/>
                <a:gd name="T32" fmla="*/ 10 w 37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9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0"/>
                    <a:pt x="26" y="0"/>
                    <a:pt x="28" y="0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6" y="3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37" y="6"/>
                    <a:pt x="36" y="6"/>
                    <a:pt x="35" y="7"/>
                  </a:cubicBezTo>
                  <a:cubicBezTo>
                    <a:pt x="33" y="8"/>
                    <a:pt x="32" y="8"/>
                    <a:pt x="29" y="9"/>
                  </a:cubicBezTo>
                  <a:cubicBezTo>
                    <a:pt x="27" y="9"/>
                    <a:pt x="24" y="9"/>
                    <a:pt x="21" y="9"/>
                  </a:cubicBezTo>
                  <a:cubicBezTo>
                    <a:pt x="19" y="9"/>
                    <a:pt x="16" y="9"/>
                    <a:pt x="13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2"/>
                    <a:pt x="4" y="1"/>
                    <a:pt x="5" y="1"/>
                  </a:cubicBezTo>
                  <a:cubicBezTo>
                    <a:pt x="7" y="1"/>
                    <a:pt x="8" y="0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399"/>
            <p:cNvSpPr/>
            <p:nvPr/>
          </p:nvSpPr>
          <p:spPr bwMode="auto">
            <a:xfrm>
              <a:off x="5305" y="1959"/>
              <a:ext cx="89" cy="29"/>
            </a:xfrm>
            <a:custGeom>
              <a:avLst/>
              <a:gdLst>
                <a:gd name="T0" fmla="*/ 37 w 37"/>
                <a:gd name="T1" fmla="*/ 1 h 12"/>
                <a:gd name="T2" fmla="*/ 37 w 37"/>
                <a:gd name="T3" fmla="*/ 6 h 12"/>
                <a:gd name="T4" fmla="*/ 36 w 37"/>
                <a:gd name="T5" fmla="*/ 8 h 12"/>
                <a:gd name="T6" fmla="*/ 35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2 h 12"/>
                <a:gd name="T16" fmla="*/ 6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0 w 37"/>
                <a:gd name="T25" fmla="*/ 7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1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3 w 37"/>
                <a:gd name="T47" fmla="*/ 4 h 12"/>
                <a:gd name="T48" fmla="*/ 35 w 37"/>
                <a:gd name="T49" fmla="*/ 3 h 12"/>
                <a:gd name="T50" fmla="*/ 37 w 37"/>
                <a:gd name="T51" fmla="*/ 2 h 12"/>
                <a:gd name="T52" fmla="*/ 37 w 37"/>
                <a:gd name="T5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1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31" y="10"/>
                    <a:pt x="30" y="11"/>
                    <a:pt x="29" y="11"/>
                  </a:cubicBezTo>
                  <a:cubicBezTo>
                    <a:pt x="27" y="11"/>
                    <a:pt x="24" y="12"/>
                    <a:pt x="21" y="12"/>
                  </a:cubicBezTo>
                  <a:cubicBezTo>
                    <a:pt x="19" y="12"/>
                    <a:pt x="16" y="12"/>
                    <a:pt x="13" y="12"/>
                  </a:cubicBezTo>
                  <a:cubicBezTo>
                    <a:pt x="11" y="11"/>
                    <a:pt x="8" y="11"/>
                    <a:pt x="6" y="10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3"/>
                    <a:pt x="4" y="3"/>
                    <a:pt x="6" y="4"/>
                  </a:cubicBezTo>
                  <a:cubicBezTo>
                    <a:pt x="8" y="4"/>
                    <a:pt x="11" y="5"/>
                    <a:pt x="13" y="5"/>
                  </a:cubicBezTo>
                  <a:cubicBezTo>
                    <a:pt x="16" y="5"/>
                    <a:pt x="19" y="5"/>
                    <a:pt x="21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1" y="4"/>
                    <a:pt x="32" y="4"/>
                    <a:pt x="33" y="4"/>
                  </a:cubicBezTo>
                  <a:cubicBezTo>
                    <a:pt x="34" y="3"/>
                    <a:pt x="34" y="3"/>
                    <a:pt x="35" y="3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400"/>
            <p:cNvSpPr/>
            <p:nvPr/>
          </p:nvSpPr>
          <p:spPr bwMode="auto">
            <a:xfrm>
              <a:off x="5305" y="1947"/>
              <a:ext cx="89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1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6 h 10"/>
                <a:gd name="T14" fmla="*/ 35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1" y="0"/>
                    <a:pt x="22" y="1"/>
                  </a:cubicBezTo>
                  <a:cubicBezTo>
                    <a:pt x="24" y="1"/>
                    <a:pt x="26" y="1"/>
                    <a:pt x="28" y="1"/>
                  </a:cubicBezTo>
                  <a:cubicBezTo>
                    <a:pt x="30" y="2"/>
                    <a:pt x="32" y="2"/>
                    <a:pt x="33" y="2"/>
                  </a:cubicBezTo>
                  <a:cubicBezTo>
                    <a:pt x="35" y="3"/>
                    <a:pt x="36" y="3"/>
                    <a:pt x="36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7" y="7"/>
                    <a:pt x="36" y="7"/>
                    <a:pt x="35" y="8"/>
                  </a:cubicBezTo>
                  <a:cubicBezTo>
                    <a:pt x="33" y="8"/>
                    <a:pt x="32" y="9"/>
                    <a:pt x="29" y="9"/>
                  </a:cubicBezTo>
                  <a:cubicBezTo>
                    <a:pt x="27" y="10"/>
                    <a:pt x="24" y="10"/>
                    <a:pt x="21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1" y="10"/>
                    <a:pt x="8" y="9"/>
                    <a:pt x="6" y="9"/>
                  </a:cubicBezTo>
                  <a:cubicBezTo>
                    <a:pt x="4" y="8"/>
                    <a:pt x="3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7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401"/>
            <p:cNvSpPr/>
            <p:nvPr/>
          </p:nvSpPr>
          <p:spPr bwMode="auto">
            <a:xfrm>
              <a:off x="5305" y="1937"/>
              <a:ext cx="89" cy="29"/>
            </a:xfrm>
            <a:custGeom>
              <a:avLst/>
              <a:gdLst>
                <a:gd name="T0" fmla="*/ 37 w 37"/>
                <a:gd name="T1" fmla="*/ 0 h 12"/>
                <a:gd name="T2" fmla="*/ 37 w 37"/>
                <a:gd name="T3" fmla="*/ 6 h 12"/>
                <a:gd name="T4" fmla="*/ 36 w 37"/>
                <a:gd name="T5" fmla="*/ 7 h 12"/>
                <a:gd name="T6" fmla="*/ 35 w 37"/>
                <a:gd name="T7" fmla="*/ 9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2 h 12"/>
                <a:gd name="T14" fmla="*/ 13 w 37"/>
                <a:gd name="T15" fmla="*/ 11 h 12"/>
                <a:gd name="T16" fmla="*/ 6 w 37"/>
                <a:gd name="T17" fmla="*/ 10 h 12"/>
                <a:gd name="T18" fmla="*/ 2 w 37"/>
                <a:gd name="T19" fmla="*/ 8 h 12"/>
                <a:gd name="T20" fmla="*/ 1 w 37"/>
                <a:gd name="T21" fmla="*/ 8 h 12"/>
                <a:gd name="T22" fmla="*/ 1 w 37"/>
                <a:gd name="T23" fmla="*/ 7 h 12"/>
                <a:gd name="T24" fmla="*/ 0 w 37"/>
                <a:gd name="T25" fmla="*/ 6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1 h 12"/>
                <a:gd name="T32" fmla="*/ 0 w 37"/>
                <a:gd name="T33" fmla="*/ 1 h 12"/>
                <a:gd name="T34" fmla="*/ 1 w 37"/>
                <a:gd name="T35" fmla="*/ 2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3 w 37"/>
                <a:gd name="T47" fmla="*/ 3 h 12"/>
                <a:gd name="T48" fmla="*/ 35 w 37"/>
                <a:gd name="T49" fmla="*/ 3 h 12"/>
                <a:gd name="T50" fmla="*/ 37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7" y="7"/>
                    <a:pt x="36" y="7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0"/>
                    <a:pt x="30" y="10"/>
                    <a:pt x="29" y="11"/>
                  </a:cubicBezTo>
                  <a:cubicBezTo>
                    <a:pt x="27" y="11"/>
                    <a:pt x="24" y="12"/>
                    <a:pt x="21" y="12"/>
                  </a:cubicBezTo>
                  <a:cubicBezTo>
                    <a:pt x="19" y="12"/>
                    <a:pt x="16" y="12"/>
                    <a:pt x="13" y="11"/>
                  </a:cubicBezTo>
                  <a:cubicBezTo>
                    <a:pt x="11" y="11"/>
                    <a:pt x="8" y="11"/>
                    <a:pt x="6" y="10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3"/>
                    <a:pt x="4" y="3"/>
                    <a:pt x="6" y="4"/>
                  </a:cubicBezTo>
                  <a:cubicBezTo>
                    <a:pt x="8" y="4"/>
                    <a:pt x="11" y="5"/>
                    <a:pt x="13" y="5"/>
                  </a:cubicBezTo>
                  <a:cubicBezTo>
                    <a:pt x="16" y="5"/>
                    <a:pt x="19" y="5"/>
                    <a:pt x="21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4" y="3"/>
                    <a:pt x="34" y="3"/>
                    <a:pt x="35" y="3"/>
                  </a:cubicBezTo>
                  <a:cubicBezTo>
                    <a:pt x="36" y="2"/>
                    <a:pt x="36" y="2"/>
                    <a:pt x="37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402"/>
            <p:cNvSpPr/>
            <p:nvPr/>
          </p:nvSpPr>
          <p:spPr bwMode="auto">
            <a:xfrm>
              <a:off x="5305" y="1925"/>
              <a:ext cx="89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6 h 10"/>
                <a:gd name="T14" fmla="*/ 35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1"/>
                    <a:pt x="26" y="1"/>
                    <a:pt x="28" y="1"/>
                  </a:cubicBezTo>
                  <a:cubicBezTo>
                    <a:pt x="30" y="1"/>
                    <a:pt x="32" y="2"/>
                    <a:pt x="33" y="2"/>
                  </a:cubicBezTo>
                  <a:cubicBezTo>
                    <a:pt x="35" y="3"/>
                    <a:pt x="36" y="3"/>
                    <a:pt x="36" y="4"/>
                  </a:cubicBezTo>
                  <a:cubicBezTo>
                    <a:pt x="37" y="5"/>
                    <a:pt x="37" y="5"/>
                    <a:pt x="37" y="6"/>
                  </a:cubicBezTo>
                  <a:cubicBezTo>
                    <a:pt x="37" y="6"/>
                    <a:pt x="36" y="7"/>
                    <a:pt x="35" y="8"/>
                  </a:cubicBezTo>
                  <a:cubicBezTo>
                    <a:pt x="33" y="8"/>
                    <a:pt x="32" y="9"/>
                    <a:pt x="29" y="9"/>
                  </a:cubicBezTo>
                  <a:cubicBezTo>
                    <a:pt x="27" y="10"/>
                    <a:pt x="24" y="10"/>
                    <a:pt x="21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1" y="10"/>
                    <a:pt x="8" y="9"/>
                    <a:pt x="6" y="9"/>
                  </a:cubicBezTo>
                  <a:cubicBezTo>
                    <a:pt x="4" y="8"/>
                    <a:pt x="3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7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403"/>
            <p:cNvSpPr/>
            <p:nvPr/>
          </p:nvSpPr>
          <p:spPr bwMode="auto">
            <a:xfrm>
              <a:off x="5305" y="1915"/>
              <a:ext cx="89" cy="29"/>
            </a:xfrm>
            <a:custGeom>
              <a:avLst/>
              <a:gdLst>
                <a:gd name="T0" fmla="*/ 37 w 37"/>
                <a:gd name="T1" fmla="*/ 0 h 12"/>
                <a:gd name="T2" fmla="*/ 37 w 37"/>
                <a:gd name="T3" fmla="*/ 6 h 12"/>
                <a:gd name="T4" fmla="*/ 36 w 37"/>
                <a:gd name="T5" fmla="*/ 7 h 12"/>
                <a:gd name="T6" fmla="*/ 35 w 37"/>
                <a:gd name="T7" fmla="*/ 8 h 12"/>
                <a:gd name="T8" fmla="*/ 32 w 37"/>
                <a:gd name="T9" fmla="*/ 10 h 12"/>
                <a:gd name="T10" fmla="*/ 29 w 37"/>
                <a:gd name="T11" fmla="*/ 11 h 12"/>
                <a:gd name="T12" fmla="*/ 21 w 37"/>
                <a:gd name="T13" fmla="*/ 11 h 12"/>
                <a:gd name="T14" fmla="*/ 13 w 37"/>
                <a:gd name="T15" fmla="*/ 11 h 12"/>
                <a:gd name="T16" fmla="*/ 6 w 37"/>
                <a:gd name="T17" fmla="*/ 10 h 12"/>
                <a:gd name="T18" fmla="*/ 2 w 37"/>
                <a:gd name="T19" fmla="*/ 8 h 12"/>
                <a:gd name="T20" fmla="*/ 1 w 37"/>
                <a:gd name="T21" fmla="*/ 7 h 12"/>
                <a:gd name="T22" fmla="*/ 1 w 37"/>
                <a:gd name="T23" fmla="*/ 7 h 12"/>
                <a:gd name="T24" fmla="*/ 0 w 37"/>
                <a:gd name="T25" fmla="*/ 6 h 12"/>
                <a:gd name="T26" fmla="*/ 0 w 37"/>
                <a:gd name="T27" fmla="*/ 6 h 12"/>
                <a:gd name="T28" fmla="*/ 0 w 37"/>
                <a:gd name="T29" fmla="*/ 0 h 12"/>
                <a:gd name="T30" fmla="*/ 0 w 37"/>
                <a:gd name="T31" fmla="*/ 0 h 12"/>
                <a:gd name="T32" fmla="*/ 0 w 37"/>
                <a:gd name="T33" fmla="*/ 1 h 12"/>
                <a:gd name="T34" fmla="*/ 1 w 37"/>
                <a:gd name="T35" fmla="*/ 1 h 12"/>
                <a:gd name="T36" fmla="*/ 1 w 37"/>
                <a:gd name="T37" fmla="*/ 2 h 12"/>
                <a:gd name="T38" fmla="*/ 6 w 37"/>
                <a:gd name="T39" fmla="*/ 4 h 12"/>
                <a:gd name="T40" fmla="*/ 13 w 37"/>
                <a:gd name="T41" fmla="*/ 5 h 12"/>
                <a:gd name="T42" fmla="*/ 21 w 37"/>
                <a:gd name="T43" fmla="*/ 5 h 12"/>
                <a:gd name="T44" fmla="*/ 29 w 37"/>
                <a:gd name="T45" fmla="*/ 4 h 12"/>
                <a:gd name="T46" fmla="*/ 33 w 37"/>
                <a:gd name="T47" fmla="*/ 3 h 12"/>
                <a:gd name="T48" fmla="*/ 35 w 37"/>
                <a:gd name="T49" fmla="*/ 2 h 12"/>
                <a:gd name="T50" fmla="*/ 37 w 37"/>
                <a:gd name="T51" fmla="*/ 1 h 12"/>
                <a:gd name="T52" fmla="*/ 37 w 37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2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6" y="7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0"/>
                    <a:pt x="30" y="10"/>
                    <a:pt x="29" y="11"/>
                  </a:cubicBezTo>
                  <a:cubicBezTo>
                    <a:pt x="27" y="11"/>
                    <a:pt x="24" y="11"/>
                    <a:pt x="21" y="11"/>
                  </a:cubicBezTo>
                  <a:cubicBezTo>
                    <a:pt x="19" y="12"/>
                    <a:pt x="16" y="12"/>
                    <a:pt x="13" y="11"/>
                  </a:cubicBezTo>
                  <a:cubicBezTo>
                    <a:pt x="11" y="11"/>
                    <a:pt x="8" y="11"/>
                    <a:pt x="6" y="10"/>
                  </a:cubicBezTo>
                  <a:cubicBezTo>
                    <a:pt x="4" y="9"/>
                    <a:pt x="3" y="9"/>
                    <a:pt x="2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3"/>
                    <a:pt x="4" y="3"/>
                    <a:pt x="6" y="4"/>
                  </a:cubicBezTo>
                  <a:cubicBezTo>
                    <a:pt x="8" y="4"/>
                    <a:pt x="11" y="5"/>
                    <a:pt x="13" y="5"/>
                  </a:cubicBezTo>
                  <a:cubicBezTo>
                    <a:pt x="16" y="5"/>
                    <a:pt x="19" y="5"/>
                    <a:pt x="21" y="5"/>
                  </a:cubicBezTo>
                  <a:cubicBezTo>
                    <a:pt x="24" y="5"/>
                    <a:pt x="27" y="5"/>
                    <a:pt x="29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4" y="3"/>
                    <a:pt x="34" y="3"/>
                    <a:pt x="35" y="2"/>
                  </a:cubicBezTo>
                  <a:cubicBezTo>
                    <a:pt x="36" y="2"/>
                    <a:pt x="36" y="2"/>
                    <a:pt x="37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404"/>
            <p:cNvSpPr/>
            <p:nvPr/>
          </p:nvSpPr>
          <p:spPr bwMode="auto">
            <a:xfrm>
              <a:off x="5305" y="1903"/>
              <a:ext cx="89" cy="24"/>
            </a:xfrm>
            <a:custGeom>
              <a:avLst/>
              <a:gdLst>
                <a:gd name="T0" fmla="*/ 10 w 37"/>
                <a:gd name="T1" fmla="*/ 1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6 h 10"/>
                <a:gd name="T14" fmla="*/ 35 w 37"/>
                <a:gd name="T15" fmla="*/ 8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2 h 10"/>
                <a:gd name="T32" fmla="*/ 10 w 37"/>
                <a:gd name="T3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1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0"/>
                    <a:pt x="26" y="1"/>
                    <a:pt x="28" y="1"/>
                  </a:cubicBezTo>
                  <a:cubicBezTo>
                    <a:pt x="30" y="1"/>
                    <a:pt x="32" y="2"/>
                    <a:pt x="33" y="2"/>
                  </a:cubicBezTo>
                  <a:cubicBezTo>
                    <a:pt x="35" y="3"/>
                    <a:pt x="36" y="3"/>
                    <a:pt x="36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6" y="7"/>
                    <a:pt x="35" y="8"/>
                  </a:cubicBezTo>
                  <a:cubicBezTo>
                    <a:pt x="33" y="8"/>
                    <a:pt x="32" y="9"/>
                    <a:pt x="29" y="9"/>
                  </a:cubicBezTo>
                  <a:cubicBezTo>
                    <a:pt x="27" y="10"/>
                    <a:pt x="24" y="10"/>
                    <a:pt x="21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1" y="10"/>
                    <a:pt x="8" y="9"/>
                    <a:pt x="6" y="9"/>
                  </a:cubicBezTo>
                  <a:cubicBezTo>
                    <a:pt x="4" y="8"/>
                    <a:pt x="3" y="8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7" y="1"/>
                    <a:pt x="8" y="1"/>
                    <a:pt x="10" y="1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405"/>
            <p:cNvSpPr/>
            <p:nvPr/>
          </p:nvSpPr>
          <p:spPr bwMode="auto">
            <a:xfrm>
              <a:off x="5305" y="1893"/>
              <a:ext cx="89" cy="27"/>
            </a:xfrm>
            <a:custGeom>
              <a:avLst/>
              <a:gdLst>
                <a:gd name="T0" fmla="*/ 37 w 37"/>
                <a:gd name="T1" fmla="*/ 0 h 11"/>
                <a:gd name="T2" fmla="*/ 37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2 w 37"/>
                <a:gd name="T19" fmla="*/ 8 h 11"/>
                <a:gd name="T20" fmla="*/ 1 w 37"/>
                <a:gd name="T21" fmla="*/ 7 h 11"/>
                <a:gd name="T22" fmla="*/ 1 w 37"/>
                <a:gd name="T23" fmla="*/ 7 h 11"/>
                <a:gd name="T24" fmla="*/ 0 w 37"/>
                <a:gd name="T25" fmla="*/ 6 h 11"/>
                <a:gd name="T26" fmla="*/ 0 w 37"/>
                <a:gd name="T27" fmla="*/ 6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1 h 11"/>
                <a:gd name="T34" fmla="*/ 1 w 37"/>
                <a:gd name="T35" fmla="*/ 1 h 11"/>
                <a:gd name="T36" fmla="*/ 1 w 37"/>
                <a:gd name="T37" fmla="*/ 2 h 11"/>
                <a:gd name="T38" fmla="*/ 6 w 37"/>
                <a:gd name="T39" fmla="*/ 4 h 11"/>
                <a:gd name="T40" fmla="*/ 13 w 37"/>
                <a:gd name="T41" fmla="*/ 5 h 11"/>
                <a:gd name="T42" fmla="*/ 21 w 37"/>
                <a:gd name="T43" fmla="*/ 5 h 11"/>
                <a:gd name="T44" fmla="*/ 29 w 37"/>
                <a:gd name="T45" fmla="*/ 4 h 11"/>
                <a:gd name="T46" fmla="*/ 33 w 37"/>
                <a:gd name="T47" fmla="*/ 3 h 11"/>
                <a:gd name="T48" fmla="*/ 35 w 37"/>
                <a:gd name="T49" fmla="*/ 2 h 11"/>
                <a:gd name="T50" fmla="*/ 37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6" y="7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10"/>
                    <a:pt x="30" y="10"/>
                    <a:pt x="29" y="10"/>
                  </a:cubicBezTo>
                  <a:cubicBezTo>
                    <a:pt x="27" y="11"/>
                    <a:pt x="24" y="11"/>
                    <a:pt x="21" y="11"/>
                  </a:cubicBezTo>
                  <a:cubicBezTo>
                    <a:pt x="19" y="11"/>
                    <a:pt x="16" y="11"/>
                    <a:pt x="13" y="11"/>
                  </a:cubicBezTo>
                  <a:cubicBezTo>
                    <a:pt x="11" y="11"/>
                    <a:pt x="8" y="10"/>
                    <a:pt x="6" y="10"/>
                  </a:cubicBezTo>
                  <a:cubicBezTo>
                    <a:pt x="4" y="9"/>
                    <a:pt x="3" y="9"/>
                    <a:pt x="2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3" y="2"/>
                    <a:pt x="4" y="3"/>
                    <a:pt x="6" y="4"/>
                  </a:cubicBezTo>
                  <a:cubicBezTo>
                    <a:pt x="8" y="4"/>
                    <a:pt x="11" y="4"/>
                    <a:pt x="13" y="5"/>
                  </a:cubicBezTo>
                  <a:cubicBezTo>
                    <a:pt x="16" y="5"/>
                    <a:pt x="19" y="5"/>
                    <a:pt x="21" y="5"/>
                  </a:cubicBezTo>
                  <a:cubicBezTo>
                    <a:pt x="24" y="5"/>
                    <a:pt x="27" y="4"/>
                    <a:pt x="29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4" y="3"/>
                    <a:pt x="34" y="3"/>
                    <a:pt x="35" y="2"/>
                  </a:cubicBezTo>
                  <a:cubicBezTo>
                    <a:pt x="36" y="2"/>
                    <a:pt x="36" y="2"/>
                    <a:pt x="37" y="1"/>
                  </a:cubicBezTo>
                  <a:cubicBezTo>
                    <a:pt x="37" y="1"/>
                    <a:pt x="37" y="1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406"/>
            <p:cNvSpPr/>
            <p:nvPr/>
          </p:nvSpPr>
          <p:spPr bwMode="auto">
            <a:xfrm>
              <a:off x="5305" y="1881"/>
              <a:ext cx="89" cy="24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6 h 10"/>
                <a:gd name="T14" fmla="*/ 35 w 37"/>
                <a:gd name="T15" fmla="*/ 7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10 h 10"/>
                <a:gd name="T22" fmla="*/ 6 w 37"/>
                <a:gd name="T23" fmla="*/ 9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0"/>
                    <a:pt x="26" y="1"/>
                    <a:pt x="28" y="1"/>
                  </a:cubicBezTo>
                  <a:cubicBezTo>
                    <a:pt x="30" y="1"/>
                    <a:pt x="32" y="2"/>
                    <a:pt x="33" y="2"/>
                  </a:cubicBezTo>
                  <a:cubicBezTo>
                    <a:pt x="35" y="3"/>
                    <a:pt x="36" y="3"/>
                    <a:pt x="36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6" y="7"/>
                    <a:pt x="35" y="7"/>
                  </a:cubicBezTo>
                  <a:cubicBezTo>
                    <a:pt x="33" y="8"/>
                    <a:pt x="32" y="9"/>
                    <a:pt x="29" y="9"/>
                  </a:cubicBezTo>
                  <a:cubicBezTo>
                    <a:pt x="27" y="9"/>
                    <a:pt x="24" y="10"/>
                    <a:pt x="21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1" y="9"/>
                    <a:pt x="8" y="9"/>
                    <a:pt x="6" y="9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2" y="2"/>
                    <a:pt x="4" y="2"/>
                    <a:pt x="5" y="1"/>
                  </a:cubicBezTo>
                  <a:cubicBezTo>
                    <a:pt x="7" y="1"/>
                    <a:pt x="8" y="1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407"/>
            <p:cNvSpPr/>
            <p:nvPr/>
          </p:nvSpPr>
          <p:spPr bwMode="auto">
            <a:xfrm>
              <a:off x="5305" y="1871"/>
              <a:ext cx="89" cy="27"/>
            </a:xfrm>
            <a:custGeom>
              <a:avLst/>
              <a:gdLst>
                <a:gd name="T0" fmla="*/ 37 w 37"/>
                <a:gd name="T1" fmla="*/ 0 h 11"/>
                <a:gd name="T2" fmla="*/ 37 w 37"/>
                <a:gd name="T3" fmla="*/ 6 h 11"/>
                <a:gd name="T4" fmla="*/ 36 w 37"/>
                <a:gd name="T5" fmla="*/ 7 h 11"/>
                <a:gd name="T6" fmla="*/ 35 w 37"/>
                <a:gd name="T7" fmla="*/ 8 h 11"/>
                <a:gd name="T8" fmla="*/ 32 w 37"/>
                <a:gd name="T9" fmla="*/ 9 h 11"/>
                <a:gd name="T10" fmla="*/ 29 w 37"/>
                <a:gd name="T11" fmla="*/ 10 h 11"/>
                <a:gd name="T12" fmla="*/ 21 w 37"/>
                <a:gd name="T13" fmla="*/ 11 h 11"/>
                <a:gd name="T14" fmla="*/ 13 w 37"/>
                <a:gd name="T15" fmla="*/ 11 h 11"/>
                <a:gd name="T16" fmla="*/ 6 w 37"/>
                <a:gd name="T17" fmla="*/ 10 h 11"/>
                <a:gd name="T18" fmla="*/ 2 w 37"/>
                <a:gd name="T19" fmla="*/ 8 h 11"/>
                <a:gd name="T20" fmla="*/ 1 w 37"/>
                <a:gd name="T21" fmla="*/ 7 h 11"/>
                <a:gd name="T22" fmla="*/ 1 w 37"/>
                <a:gd name="T23" fmla="*/ 7 h 11"/>
                <a:gd name="T24" fmla="*/ 0 w 37"/>
                <a:gd name="T25" fmla="*/ 6 h 11"/>
                <a:gd name="T26" fmla="*/ 0 w 37"/>
                <a:gd name="T27" fmla="*/ 6 h 11"/>
                <a:gd name="T28" fmla="*/ 0 w 37"/>
                <a:gd name="T29" fmla="*/ 0 h 11"/>
                <a:gd name="T30" fmla="*/ 0 w 37"/>
                <a:gd name="T31" fmla="*/ 0 h 11"/>
                <a:gd name="T32" fmla="*/ 0 w 37"/>
                <a:gd name="T33" fmla="*/ 1 h 11"/>
                <a:gd name="T34" fmla="*/ 1 w 37"/>
                <a:gd name="T35" fmla="*/ 1 h 11"/>
                <a:gd name="T36" fmla="*/ 1 w 37"/>
                <a:gd name="T37" fmla="*/ 2 h 11"/>
                <a:gd name="T38" fmla="*/ 6 w 37"/>
                <a:gd name="T39" fmla="*/ 3 h 11"/>
                <a:gd name="T40" fmla="*/ 13 w 37"/>
                <a:gd name="T41" fmla="*/ 4 h 11"/>
                <a:gd name="T42" fmla="*/ 21 w 37"/>
                <a:gd name="T43" fmla="*/ 5 h 11"/>
                <a:gd name="T44" fmla="*/ 29 w 37"/>
                <a:gd name="T45" fmla="*/ 4 h 11"/>
                <a:gd name="T46" fmla="*/ 33 w 37"/>
                <a:gd name="T47" fmla="*/ 3 h 11"/>
                <a:gd name="T48" fmla="*/ 35 w 37"/>
                <a:gd name="T49" fmla="*/ 2 h 11"/>
                <a:gd name="T50" fmla="*/ 37 w 37"/>
                <a:gd name="T51" fmla="*/ 1 h 11"/>
                <a:gd name="T52" fmla="*/ 37 w 37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11">
                  <a:moveTo>
                    <a:pt x="37" y="0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6" y="7"/>
                  </a:cubicBezTo>
                  <a:cubicBezTo>
                    <a:pt x="36" y="7"/>
                    <a:pt x="35" y="8"/>
                    <a:pt x="35" y="8"/>
                  </a:cubicBezTo>
                  <a:cubicBezTo>
                    <a:pt x="34" y="9"/>
                    <a:pt x="33" y="9"/>
                    <a:pt x="32" y="9"/>
                  </a:cubicBezTo>
                  <a:cubicBezTo>
                    <a:pt x="31" y="10"/>
                    <a:pt x="30" y="10"/>
                    <a:pt x="29" y="10"/>
                  </a:cubicBezTo>
                  <a:cubicBezTo>
                    <a:pt x="27" y="11"/>
                    <a:pt x="24" y="11"/>
                    <a:pt x="21" y="11"/>
                  </a:cubicBezTo>
                  <a:cubicBezTo>
                    <a:pt x="19" y="11"/>
                    <a:pt x="16" y="11"/>
                    <a:pt x="13" y="11"/>
                  </a:cubicBezTo>
                  <a:cubicBezTo>
                    <a:pt x="11" y="11"/>
                    <a:pt x="8" y="10"/>
                    <a:pt x="6" y="10"/>
                  </a:cubicBezTo>
                  <a:cubicBezTo>
                    <a:pt x="4" y="9"/>
                    <a:pt x="3" y="8"/>
                    <a:pt x="2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3" y="2"/>
                    <a:pt x="4" y="3"/>
                    <a:pt x="6" y="3"/>
                  </a:cubicBezTo>
                  <a:cubicBezTo>
                    <a:pt x="8" y="4"/>
                    <a:pt x="11" y="4"/>
                    <a:pt x="13" y="4"/>
                  </a:cubicBezTo>
                  <a:cubicBezTo>
                    <a:pt x="16" y="5"/>
                    <a:pt x="19" y="5"/>
                    <a:pt x="21" y="5"/>
                  </a:cubicBezTo>
                  <a:cubicBezTo>
                    <a:pt x="24" y="5"/>
                    <a:pt x="27" y="4"/>
                    <a:pt x="29" y="4"/>
                  </a:cubicBezTo>
                  <a:cubicBezTo>
                    <a:pt x="31" y="4"/>
                    <a:pt x="32" y="3"/>
                    <a:pt x="33" y="3"/>
                  </a:cubicBezTo>
                  <a:cubicBezTo>
                    <a:pt x="34" y="3"/>
                    <a:pt x="34" y="2"/>
                    <a:pt x="35" y="2"/>
                  </a:cubicBezTo>
                  <a:cubicBezTo>
                    <a:pt x="36" y="2"/>
                    <a:pt x="36" y="1"/>
                    <a:pt x="37" y="1"/>
                  </a:cubicBezTo>
                  <a:cubicBezTo>
                    <a:pt x="37" y="1"/>
                    <a:pt x="37" y="0"/>
                    <a:pt x="37" y="0"/>
                  </a:cubicBezTo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408"/>
            <p:cNvSpPr/>
            <p:nvPr/>
          </p:nvSpPr>
          <p:spPr bwMode="auto">
            <a:xfrm>
              <a:off x="5305" y="1859"/>
              <a:ext cx="89" cy="24"/>
            </a:xfrm>
            <a:custGeom>
              <a:avLst/>
              <a:gdLst>
                <a:gd name="T0" fmla="*/ 10 w 37"/>
                <a:gd name="T1" fmla="*/ 0 h 10"/>
                <a:gd name="T2" fmla="*/ 16 w 37"/>
                <a:gd name="T3" fmla="*/ 0 h 10"/>
                <a:gd name="T4" fmla="*/ 22 w 37"/>
                <a:gd name="T5" fmla="*/ 0 h 10"/>
                <a:gd name="T6" fmla="*/ 28 w 37"/>
                <a:gd name="T7" fmla="*/ 1 h 10"/>
                <a:gd name="T8" fmla="*/ 33 w 37"/>
                <a:gd name="T9" fmla="*/ 2 h 10"/>
                <a:gd name="T10" fmla="*/ 36 w 37"/>
                <a:gd name="T11" fmla="*/ 4 h 10"/>
                <a:gd name="T12" fmla="*/ 37 w 37"/>
                <a:gd name="T13" fmla="*/ 5 h 10"/>
                <a:gd name="T14" fmla="*/ 35 w 37"/>
                <a:gd name="T15" fmla="*/ 7 h 10"/>
                <a:gd name="T16" fmla="*/ 29 w 37"/>
                <a:gd name="T17" fmla="*/ 9 h 10"/>
                <a:gd name="T18" fmla="*/ 21 w 37"/>
                <a:gd name="T19" fmla="*/ 10 h 10"/>
                <a:gd name="T20" fmla="*/ 13 w 37"/>
                <a:gd name="T21" fmla="*/ 9 h 10"/>
                <a:gd name="T22" fmla="*/ 6 w 37"/>
                <a:gd name="T23" fmla="*/ 8 h 10"/>
                <a:gd name="T24" fmla="*/ 1 w 37"/>
                <a:gd name="T25" fmla="*/ 7 h 10"/>
                <a:gd name="T26" fmla="*/ 0 w 37"/>
                <a:gd name="T27" fmla="*/ 5 h 10"/>
                <a:gd name="T28" fmla="*/ 1 w 37"/>
                <a:gd name="T29" fmla="*/ 3 h 10"/>
                <a:gd name="T30" fmla="*/ 5 w 37"/>
                <a:gd name="T31" fmla="*/ 1 h 10"/>
                <a:gd name="T32" fmla="*/ 10 w 37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10">
                  <a:moveTo>
                    <a:pt x="10" y="0"/>
                  </a:moveTo>
                  <a:cubicBezTo>
                    <a:pt x="12" y="0"/>
                    <a:pt x="14" y="0"/>
                    <a:pt x="16" y="0"/>
                  </a:cubicBezTo>
                  <a:cubicBezTo>
                    <a:pt x="18" y="0"/>
                    <a:pt x="21" y="0"/>
                    <a:pt x="22" y="0"/>
                  </a:cubicBezTo>
                  <a:cubicBezTo>
                    <a:pt x="24" y="0"/>
                    <a:pt x="26" y="0"/>
                    <a:pt x="28" y="1"/>
                  </a:cubicBezTo>
                  <a:cubicBezTo>
                    <a:pt x="30" y="1"/>
                    <a:pt x="32" y="1"/>
                    <a:pt x="33" y="2"/>
                  </a:cubicBezTo>
                  <a:cubicBezTo>
                    <a:pt x="35" y="2"/>
                    <a:pt x="36" y="3"/>
                    <a:pt x="36" y="4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7" y="6"/>
                    <a:pt x="36" y="7"/>
                    <a:pt x="35" y="7"/>
                  </a:cubicBezTo>
                  <a:cubicBezTo>
                    <a:pt x="33" y="8"/>
                    <a:pt x="32" y="8"/>
                    <a:pt x="29" y="9"/>
                  </a:cubicBezTo>
                  <a:cubicBezTo>
                    <a:pt x="27" y="9"/>
                    <a:pt x="24" y="10"/>
                    <a:pt x="21" y="10"/>
                  </a:cubicBezTo>
                  <a:cubicBezTo>
                    <a:pt x="19" y="10"/>
                    <a:pt x="16" y="10"/>
                    <a:pt x="13" y="9"/>
                  </a:cubicBezTo>
                  <a:cubicBezTo>
                    <a:pt x="11" y="9"/>
                    <a:pt x="8" y="9"/>
                    <a:pt x="6" y="8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2" y="2"/>
                    <a:pt x="4" y="2"/>
                    <a:pt x="5" y="1"/>
                  </a:cubicBezTo>
                  <a:cubicBezTo>
                    <a:pt x="7" y="1"/>
                    <a:pt x="8" y="1"/>
                    <a:pt x="10" y="0"/>
                  </a:cubicBezTo>
                  <a:close/>
                </a:path>
              </a:pathLst>
            </a:custGeom>
            <a:solidFill>
              <a:srgbClr val="33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Line 409"/>
            <p:cNvSpPr>
              <a:spLocks noChangeShapeType="1"/>
            </p:cNvSpPr>
            <p:nvPr/>
          </p:nvSpPr>
          <p:spPr bwMode="auto">
            <a:xfrm>
              <a:off x="5212" y="177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Line 410"/>
            <p:cNvSpPr>
              <a:spLocks noChangeShapeType="1"/>
            </p:cNvSpPr>
            <p:nvPr/>
          </p:nvSpPr>
          <p:spPr bwMode="auto">
            <a:xfrm>
              <a:off x="5212" y="177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Line 411"/>
            <p:cNvSpPr>
              <a:spLocks noChangeShapeType="1"/>
            </p:cNvSpPr>
            <p:nvPr/>
          </p:nvSpPr>
          <p:spPr bwMode="auto">
            <a:xfrm>
              <a:off x="5554" y="21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Line 412"/>
            <p:cNvSpPr>
              <a:spLocks noChangeShapeType="1"/>
            </p:cNvSpPr>
            <p:nvPr/>
          </p:nvSpPr>
          <p:spPr bwMode="auto">
            <a:xfrm>
              <a:off x="5554" y="21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Line 413"/>
            <p:cNvSpPr>
              <a:spLocks noChangeShapeType="1"/>
            </p:cNvSpPr>
            <p:nvPr/>
          </p:nvSpPr>
          <p:spPr bwMode="auto">
            <a:xfrm>
              <a:off x="5554" y="21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Line 414"/>
            <p:cNvSpPr>
              <a:spLocks noChangeShapeType="1"/>
            </p:cNvSpPr>
            <p:nvPr/>
          </p:nvSpPr>
          <p:spPr bwMode="auto">
            <a:xfrm>
              <a:off x="5554" y="21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Line 415"/>
            <p:cNvSpPr>
              <a:spLocks noChangeShapeType="1"/>
            </p:cNvSpPr>
            <p:nvPr/>
          </p:nvSpPr>
          <p:spPr bwMode="auto">
            <a:xfrm>
              <a:off x="5554" y="21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Line 416"/>
            <p:cNvSpPr>
              <a:spLocks noChangeShapeType="1"/>
            </p:cNvSpPr>
            <p:nvPr/>
          </p:nvSpPr>
          <p:spPr bwMode="auto">
            <a:xfrm>
              <a:off x="5554" y="21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9" name="AutoShape 418"/>
          <p:cNvSpPr>
            <a:spLocks noChangeAspect="1" noChangeArrowheads="1" noTextEdit="1"/>
          </p:cNvSpPr>
          <p:nvPr/>
        </p:nvSpPr>
        <p:spPr bwMode="auto">
          <a:xfrm>
            <a:off x="7318375" y="2490788"/>
            <a:ext cx="1495425" cy="183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32" name="Group 423"/>
          <p:cNvGrpSpPr>
            <a:grpSpLocks noChangeAspect="1"/>
          </p:cNvGrpSpPr>
          <p:nvPr/>
        </p:nvGrpSpPr>
        <p:grpSpPr bwMode="auto">
          <a:xfrm>
            <a:off x="1796024" y="1361746"/>
            <a:ext cx="1233654" cy="1243998"/>
            <a:chOff x="5208" y="1169"/>
            <a:chExt cx="1789" cy="1804"/>
          </a:xfrm>
        </p:grpSpPr>
        <p:sp>
          <p:nvSpPr>
            <p:cNvPr id="433" name="AutoShape 422"/>
            <p:cNvSpPr>
              <a:spLocks noChangeAspect="1" noChangeArrowheads="1" noTextEdit="1"/>
            </p:cNvSpPr>
            <p:nvPr/>
          </p:nvSpPr>
          <p:spPr bwMode="auto">
            <a:xfrm>
              <a:off x="5208" y="1169"/>
              <a:ext cx="1789" cy="1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5544" name="Picture 424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9" y="2406"/>
              <a:ext cx="4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45" name="Picture 4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8" y="2406"/>
              <a:ext cx="4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46" name="Picture 42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3" y="2406"/>
              <a:ext cx="4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47" name="Picture 427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4" y="2406"/>
              <a:ext cx="4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4" name="Freeform 428"/>
            <p:cNvSpPr>
              <a:spLocks noEditPoints="1"/>
            </p:cNvSpPr>
            <p:nvPr/>
          </p:nvSpPr>
          <p:spPr bwMode="auto">
            <a:xfrm>
              <a:off x="5213" y="1164"/>
              <a:ext cx="1784" cy="1626"/>
            </a:xfrm>
            <a:custGeom>
              <a:avLst/>
              <a:gdLst>
                <a:gd name="T0" fmla="*/ 350 w 371"/>
                <a:gd name="T1" fmla="*/ 115 h 338"/>
                <a:gd name="T2" fmla="*/ 358 w 371"/>
                <a:gd name="T3" fmla="*/ 78 h 338"/>
                <a:gd name="T4" fmla="*/ 177 w 371"/>
                <a:gd name="T5" fmla="*/ 3 h 338"/>
                <a:gd name="T6" fmla="*/ 2 w 371"/>
                <a:gd name="T7" fmla="*/ 100 h 338"/>
                <a:gd name="T8" fmla="*/ 186 w 371"/>
                <a:gd name="T9" fmla="*/ 29 h 338"/>
                <a:gd name="T10" fmla="*/ 186 w 371"/>
                <a:gd name="T11" fmla="*/ 94 h 338"/>
                <a:gd name="T12" fmla="*/ 186 w 371"/>
                <a:gd name="T13" fmla="*/ 29 h 338"/>
                <a:gd name="T14" fmla="*/ 328 w 371"/>
                <a:gd name="T15" fmla="*/ 263 h 338"/>
                <a:gd name="T16" fmla="*/ 328 w 371"/>
                <a:gd name="T17" fmla="*/ 148 h 338"/>
                <a:gd name="T18" fmla="*/ 275 w 371"/>
                <a:gd name="T19" fmla="*/ 130 h 338"/>
                <a:gd name="T20" fmla="*/ 257 w 371"/>
                <a:gd name="T21" fmla="*/ 261 h 338"/>
                <a:gd name="T22" fmla="*/ 114 w 371"/>
                <a:gd name="T23" fmla="*/ 263 h 338"/>
                <a:gd name="T24" fmla="*/ 115 w 371"/>
                <a:gd name="T25" fmla="*/ 148 h 338"/>
                <a:gd name="T26" fmla="*/ 62 w 371"/>
                <a:gd name="T27" fmla="*/ 130 h 338"/>
                <a:gd name="T28" fmla="*/ 44 w 371"/>
                <a:gd name="T29" fmla="*/ 261 h 338"/>
                <a:gd name="T30" fmla="*/ 36 w 371"/>
                <a:gd name="T31" fmla="*/ 263 h 338"/>
                <a:gd name="T32" fmla="*/ 0 w 371"/>
                <a:gd name="T33" fmla="*/ 302 h 338"/>
                <a:gd name="T34" fmla="*/ 335 w 371"/>
                <a:gd name="T35" fmla="*/ 338 h 338"/>
                <a:gd name="T36" fmla="*/ 371 w 371"/>
                <a:gd name="T37" fmla="*/ 299 h 338"/>
                <a:gd name="T38" fmla="*/ 64 w 371"/>
                <a:gd name="T39" fmla="*/ 254 h 338"/>
                <a:gd name="T40" fmla="*/ 55 w 371"/>
                <a:gd name="T41" fmla="*/ 254 h 338"/>
                <a:gd name="T42" fmla="*/ 59 w 371"/>
                <a:gd name="T43" fmla="*/ 140 h 338"/>
                <a:gd name="T44" fmla="*/ 64 w 371"/>
                <a:gd name="T45" fmla="*/ 254 h 338"/>
                <a:gd name="T46" fmla="*/ 79 w 371"/>
                <a:gd name="T47" fmla="*/ 259 h 338"/>
                <a:gd name="T48" fmla="*/ 74 w 371"/>
                <a:gd name="T49" fmla="*/ 144 h 338"/>
                <a:gd name="T50" fmla="*/ 83 w 371"/>
                <a:gd name="T51" fmla="*/ 144 h 338"/>
                <a:gd name="T52" fmla="*/ 103 w 371"/>
                <a:gd name="T53" fmla="*/ 254 h 338"/>
                <a:gd name="T54" fmla="*/ 94 w 371"/>
                <a:gd name="T55" fmla="*/ 254 h 338"/>
                <a:gd name="T56" fmla="*/ 99 w 371"/>
                <a:gd name="T57" fmla="*/ 140 h 338"/>
                <a:gd name="T58" fmla="*/ 103 w 371"/>
                <a:gd name="T59" fmla="*/ 254 h 338"/>
                <a:gd name="T60" fmla="*/ 312 w 371"/>
                <a:gd name="T61" fmla="*/ 140 h 338"/>
                <a:gd name="T62" fmla="*/ 316 w 371"/>
                <a:gd name="T63" fmla="*/ 254 h 338"/>
                <a:gd name="T64" fmla="*/ 307 w 371"/>
                <a:gd name="T65" fmla="*/ 254 h 338"/>
                <a:gd name="T66" fmla="*/ 287 w 371"/>
                <a:gd name="T67" fmla="*/ 144 h 338"/>
                <a:gd name="T68" fmla="*/ 296 w 371"/>
                <a:gd name="T69" fmla="*/ 144 h 338"/>
                <a:gd name="T70" fmla="*/ 292 w 371"/>
                <a:gd name="T71" fmla="*/ 259 h 338"/>
                <a:gd name="T72" fmla="*/ 287 w 371"/>
                <a:gd name="T73" fmla="*/ 144 h 338"/>
                <a:gd name="T74" fmla="*/ 272 w 371"/>
                <a:gd name="T75" fmla="*/ 140 h 338"/>
                <a:gd name="T76" fmla="*/ 277 w 371"/>
                <a:gd name="T77" fmla="*/ 254 h 338"/>
                <a:gd name="T78" fmla="*/ 268 w 371"/>
                <a:gd name="T79" fmla="*/ 254 h 338"/>
                <a:gd name="T80" fmla="*/ 357 w 371"/>
                <a:gd name="T81" fmla="*/ 312 h 338"/>
                <a:gd name="T82" fmla="*/ 261 w 371"/>
                <a:gd name="T83" fmla="*/ 327 h 338"/>
                <a:gd name="T84" fmla="*/ 261 w 371"/>
                <a:gd name="T85" fmla="*/ 316 h 338"/>
                <a:gd name="T86" fmla="*/ 346 w 371"/>
                <a:gd name="T87" fmla="*/ 309 h 338"/>
                <a:gd name="T88" fmla="*/ 353 w 371"/>
                <a:gd name="T89" fmla="*/ 306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71" h="338">
                  <a:moveTo>
                    <a:pt x="21" y="115"/>
                  </a:moveTo>
                  <a:cubicBezTo>
                    <a:pt x="350" y="115"/>
                    <a:pt x="350" y="115"/>
                    <a:pt x="350" y="115"/>
                  </a:cubicBezTo>
                  <a:cubicBezTo>
                    <a:pt x="359" y="115"/>
                    <a:pt x="367" y="109"/>
                    <a:pt x="369" y="100"/>
                  </a:cubicBezTo>
                  <a:cubicBezTo>
                    <a:pt x="371" y="91"/>
                    <a:pt x="367" y="82"/>
                    <a:pt x="358" y="78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89" y="0"/>
                    <a:pt x="183" y="0"/>
                    <a:pt x="177" y="3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4" y="82"/>
                    <a:pt x="0" y="91"/>
                    <a:pt x="2" y="100"/>
                  </a:cubicBezTo>
                  <a:cubicBezTo>
                    <a:pt x="4" y="109"/>
                    <a:pt x="12" y="115"/>
                    <a:pt x="21" y="115"/>
                  </a:cubicBezTo>
                  <a:close/>
                  <a:moveTo>
                    <a:pt x="186" y="29"/>
                  </a:moveTo>
                  <a:cubicBezTo>
                    <a:pt x="204" y="29"/>
                    <a:pt x="218" y="44"/>
                    <a:pt x="218" y="61"/>
                  </a:cubicBezTo>
                  <a:cubicBezTo>
                    <a:pt x="218" y="79"/>
                    <a:pt x="204" y="94"/>
                    <a:pt x="186" y="94"/>
                  </a:cubicBezTo>
                  <a:cubicBezTo>
                    <a:pt x="168" y="94"/>
                    <a:pt x="153" y="79"/>
                    <a:pt x="153" y="61"/>
                  </a:cubicBezTo>
                  <a:cubicBezTo>
                    <a:pt x="153" y="44"/>
                    <a:pt x="168" y="29"/>
                    <a:pt x="186" y="29"/>
                  </a:cubicBezTo>
                  <a:close/>
                  <a:moveTo>
                    <a:pt x="335" y="263"/>
                  </a:moveTo>
                  <a:cubicBezTo>
                    <a:pt x="328" y="263"/>
                    <a:pt x="328" y="263"/>
                    <a:pt x="328" y="263"/>
                  </a:cubicBezTo>
                  <a:cubicBezTo>
                    <a:pt x="328" y="263"/>
                    <a:pt x="328" y="262"/>
                    <a:pt x="328" y="261"/>
                  </a:cubicBezTo>
                  <a:cubicBezTo>
                    <a:pt x="328" y="148"/>
                    <a:pt x="328" y="148"/>
                    <a:pt x="328" y="148"/>
                  </a:cubicBezTo>
                  <a:cubicBezTo>
                    <a:pt x="328" y="138"/>
                    <a:pt x="319" y="130"/>
                    <a:pt x="309" y="130"/>
                  </a:cubicBezTo>
                  <a:cubicBezTo>
                    <a:pt x="275" y="130"/>
                    <a:pt x="275" y="130"/>
                    <a:pt x="275" y="130"/>
                  </a:cubicBezTo>
                  <a:cubicBezTo>
                    <a:pt x="265" y="130"/>
                    <a:pt x="257" y="138"/>
                    <a:pt x="257" y="148"/>
                  </a:cubicBezTo>
                  <a:cubicBezTo>
                    <a:pt x="257" y="261"/>
                    <a:pt x="257" y="261"/>
                    <a:pt x="257" y="261"/>
                  </a:cubicBezTo>
                  <a:cubicBezTo>
                    <a:pt x="257" y="262"/>
                    <a:pt x="257" y="263"/>
                    <a:pt x="257" y="263"/>
                  </a:cubicBezTo>
                  <a:cubicBezTo>
                    <a:pt x="114" y="263"/>
                    <a:pt x="114" y="263"/>
                    <a:pt x="114" y="263"/>
                  </a:cubicBezTo>
                  <a:cubicBezTo>
                    <a:pt x="115" y="263"/>
                    <a:pt x="115" y="262"/>
                    <a:pt x="115" y="261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5" y="138"/>
                    <a:pt x="106" y="130"/>
                    <a:pt x="96" y="130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52" y="130"/>
                    <a:pt x="44" y="138"/>
                    <a:pt x="44" y="148"/>
                  </a:cubicBezTo>
                  <a:cubicBezTo>
                    <a:pt x="44" y="261"/>
                    <a:pt x="44" y="261"/>
                    <a:pt x="44" y="261"/>
                  </a:cubicBezTo>
                  <a:cubicBezTo>
                    <a:pt x="44" y="262"/>
                    <a:pt x="44" y="263"/>
                    <a:pt x="44" y="263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16" y="263"/>
                    <a:pt x="0" y="279"/>
                    <a:pt x="0" y="299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22"/>
                    <a:pt x="16" y="338"/>
                    <a:pt x="36" y="338"/>
                  </a:cubicBezTo>
                  <a:cubicBezTo>
                    <a:pt x="335" y="338"/>
                    <a:pt x="335" y="338"/>
                    <a:pt x="335" y="338"/>
                  </a:cubicBezTo>
                  <a:cubicBezTo>
                    <a:pt x="355" y="338"/>
                    <a:pt x="371" y="322"/>
                    <a:pt x="371" y="302"/>
                  </a:cubicBezTo>
                  <a:cubicBezTo>
                    <a:pt x="371" y="299"/>
                    <a:pt x="371" y="299"/>
                    <a:pt x="371" y="299"/>
                  </a:cubicBezTo>
                  <a:cubicBezTo>
                    <a:pt x="371" y="279"/>
                    <a:pt x="355" y="263"/>
                    <a:pt x="335" y="263"/>
                  </a:cubicBezTo>
                  <a:close/>
                  <a:moveTo>
                    <a:pt x="64" y="254"/>
                  </a:moveTo>
                  <a:cubicBezTo>
                    <a:pt x="64" y="257"/>
                    <a:pt x="62" y="259"/>
                    <a:pt x="59" y="259"/>
                  </a:cubicBezTo>
                  <a:cubicBezTo>
                    <a:pt x="57" y="259"/>
                    <a:pt x="55" y="257"/>
                    <a:pt x="55" y="254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55" y="142"/>
                    <a:pt x="57" y="140"/>
                    <a:pt x="59" y="140"/>
                  </a:cubicBezTo>
                  <a:cubicBezTo>
                    <a:pt x="62" y="140"/>
                    <a:pt x="64" y="142"/>
                    <a:pt x="64" y="144"/>
                  </a:cubicBezTo>
                  <a:lnTo>
                    <a:pt x="64" y="254"/>
                  </a:lnTo>
                  <a:close/>
                  <a:moveTo>
                    <a:pt x="83" y="254"/>
                  </a:moveTo>
                  <a:cubicBezTo>
                    <a:pt x="83" y="257"/>
                    <a:pt x="81" y="259"/>
                    <a:pt x="79" y="259"/>
                  </a:cubicBezTo>
                  <a:cubicBezTo>
                    <a:pt x="76" y="259"/>
                    <a:pt x="74" y="257"/>
                    <a:pt x="74" y="25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4" y="142"/>
                    <a:pt x="76" y="140"/>
                    <a:pt x="79" y="140"/>
                  </a:cubicBezTo>
                  <a:cubicBezTo>
                    <a:pt x="81" y="140"/>
                    <a:pt x="83" y="142"/>
                    <a:pt x="83" y="144"/>
                  </a:cubicBezTo>
                  <a:lnTo>
                    <a:pt x="83" y="254"/>
                  </a:lnTo>
                  <a:close/>
                  <a:moveTo>
                    <a:pt x="103" y="254"/>
                  </a:moveTo>
                  <a:cubicBezTo>
                    <a:pt x="103" y="257"/>
                    <a:pt x="101" y="259"/>
                    <a:pt x="99" y="259"/>
                  </a:cubicBezTo>
                  <a:cubicBezTo>
                    <a:pt x="96" y="259"/>
                    <a:pt x="94" y="257"/>
                    <a:pt x="94" y="25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2"/>
                    <a:pt x="96" y="140"/>
                    <a:pt x="99" y="140"/>
                  </a:cubicBezTo>
                  <a:cubicBezTo>
                    <a:pt x="101" y="140"/>
                    <a:pt x="103" y="142"/>
                    <a:pt x="103" y="144"/>
                  </a:cubicBezTo>
                  <a:lnTo>
                    <a:pt x="103" y="254"/>
                  </a:lnTo>
                  <a:close/>
                  <a:moveTo>
                    <a:pt x="307" y="144"/>
                  </a:moveTo>
                  <a:cubicBezTo>
                    <a:pt x="307" y="142"/>
                    <a:pt x="309" y="140"/>
                    <a:pt x="312" y="140"/>
                  </a:cubicBezTo>
                  <a:cubicBezTo>
                    <a:pt x="314" y="140"/>
                    <a:pt x="316" y="142"/>
                    <a:pt x="316" y="144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16" y="257"/>
                    <a:pt x="314" y="259"/>
                    <a:pt x="312" y="259"/>
                  </a:cubicBezTo>
                  <a:cubicBezTo>
                    <a:pt x="309" y="259"/>
                    <a:pt x="307" y="257"/>
                    <a:pt x="307" y="254"/>
                  </a:cubicBezTo>
                  <a:lnTo>
                    <a:pt x="307" y="144"/>
                  </a:lnTo>
                  <a:close/>
                  <a:moveTo>
                    <a:pt x="287" y="144"/>
                  </a:moveTo>
                  <a:cubicBezTo>
                    <a:pt x="287" y="142"/>
                    <a:pt x="289" y="140"/>
                    <a:pt x="292" y="140"/>
                  </a:cubicBezTo>
                  <a:cubicBezTo>
                    <a:pt x="294" y="140"/>
                    <a:pt x="296" y="142"/>
                    <a:pt x="296" y="144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6" y="257"/>
                    <a:pt x="294" y="259"/>
                    <a:pt x="292" y="259"/>
                  </a:cubicBezTo>
                  <a:cubicBezTo>
                    <a:pt x="289" y="259"/>
                    <a:pt x="287" y="257"/>
                    <a:pt x="287" y="254"/>
                  </a:cubicBezTo>
                  <a:lnTo>
                    <a:pt x="287" y="144"/>
                  </a:lnTo>
                  <a:close/>
                  <a:moveTo>
                    <a:pt x="268" y="144"/>
                  </a:moveTo>
                  <a:cubicBezTo>
                    <a:pt x="268" y="142"/>
                    <a:pt x="270" y="140"/>
                    <a:pt x="272" y="140"/>
                  </a:cubicBezTo>
                  <a:cubicBezTo>
                    <a:pt x="275" y="140"/>
                    <a:pt x="277" y="142"/>
                    <a:pt x="277" y="144"/>
                  </a:cubicBezTo>
                  <a:cubicBezTo>
                    <a:pt x="277" y="254"/>
                    <a:pt x="277" y="254"/>
                    <a:pt x="277" y="254"/>
                  </a:cubicBezTo>
                  <a:cubicBezTo>
                    <a:pt x="277" y="257"/>
                    <a:pt x="275" y="259"/>
                    <a:pt x="272" y="259"/>
                  </a:cubicBezTo>
                  <a:cubicBezTo>
                    <a:pt x="270" y="259"/>
                    <a:pt x="268" y="257"/>
                    <a:pt x="268" y="254"/>
                  </a:cubicBezTo>
                  <a:lnTo>
                    <a:pt x="268" y="144"/>
                  </a:lnTo>
                  <a:close/>
                  <a:moveTo>
                    <a:pt x="357" y="312"/>
                  </a:moveTo>
                  <a:cubicBezTo>
                    <a:pt x="355" y="317"/>
                    <a:pt x="349" y="327"/>
                    <a:pt x="336" y="327"/>
                  </a:cubicBezTo>
                  <a:cubicBezTo>
                    <a:pt x="261" y="327"/>
                    <a:pt x="261" y="327"/>
                    <a:pt x="261" y="327"/>
                  </a:cubicBezTo>
                  <a:cubicBezTo>
                    <a:pt x="258" y="327"/>
                    <a:pt x="256" y="324"/>
                    <a:pt x="256" y="321"/>
                  </a:cubicBezTo>
                  <a:cubicBezTo>
                    <a:pt x="256" y="318"/>
                    <a:pt x="258" y="316"/>
                    <a:pt x="261" y="316"/>
                  </a:cubicBezTo>
                  <a:cubicBezTo>
                    <a:pt x="336" y="316"/>
                    <a:pt x="336" y="316"/>
                    <a:pt x="336" y="316"/>
                  </a:cubicBezTo>
                  <a:cubicBezTo>
                    <a:pt x="344" y="316"/>
                    <a:pt x="346" y="310"/>
                    <a:pt x="346" y="309"/>
                  </a:cubicBezTo>
                  <a:cubicBezTo>
                    <a:pt x="346" y="309"/>
                    <a:pt x="346" y="309"/>
                    <a:pt x="346" y="309"/>
                  </a:cubicBezTo>
                  <a:cubicBezTo>
                    <a:pt x="347" y="307"/>
                    <a:pt x="350" y="305"/>
                    <a:pt x="353" y="306"/>
                  </a:cubicBezTo>
                  <a:cubicBezTo>
                    <a:pt x="356" y="306"/>
                    <a:pt x="357" y="309"/>
                    <a:pt x="357" y="312"/>
                  </a:cubicBezTo>
                  <a:close/>
                </a:path>
              </a:pathLst>
            </a:custGeom>
            <a:solidFill>
              <a:srgbClr val="ED6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429"/>
            <p:cNvSpPr>
              <a:spLocks noEditPoints="1"/>
            </p:cNvSpPr>
            <p:nvPr/>
          </p:nvSpPr>
          <p:spPr bwMode="auto">
            <a:xfrm>
              <a:off x="5213" y="1794"/>
              <a:ext cx="1784" cy="1174"/>
            </a:xfrm>
            <a:custGeom>
              <a:avLst/>
              <a:gdLst>
                <a:gd name="T0" fmla="*/ 36 w 371"/>
                <a:gd name="T1" fmla="*/ 207 h 244"/>
                <a:gd name="T2" fmla="*/ 0 w 371"/>
                <a:gd name="T3" fmla="*/ 208 h 244"/>
                <a:gd name="T4" fmla="*/ 335 w 371"/>
                <a:gd name="T5" fmla="*/ 244 h 244"/>
                <a:gd name="T6" fmla="*/ 371 w 371"/>
                <a:gd name="T7" fmla="*/ 171 h 244"/>
                <a:gd name="T8" fmla="*/ 59 w 371"/>
                <a:gd name="T9" fmla="*/ 128 h 244"/>
                <a:gd name="T10" fmla="*/ 64 w 371"/>
                <a:gd name="T11" fmla="*/ 13 h 244"/>
                <a:gd name="T12" fmla="*/ 55 w 371"/>
                <a:gd name="T13" fmla="*/ 13 h 244"/>
                <a:gd name="T14" fmla="*/ 59 w 371"/>
                <a:gd name="T15" fmla="*/ 128 h 244"/>
                <a:gd name="T16" fmla="*/ 83 w 371"/>
                <a:gd name="T17" fmla="*/ 123 h 244"/>
                <a:gd name="T18" fmla="*/ 79 w 371"/>
                <a:gd name="T19" fmla="*/ 9 h 244"/>
                <a:gd name="T20" fmla="*/ 74 w 371"/>
                <a:gd name="T21" fmla="*/ 123 h 244"/>
                <a:gd name="T22" fmla="*/ 99 w 371"/>
                <a:gd name="T23" fmla="*/ 128 h 244"/>
                <a:gd name="T24" fmla="*/ 103 w 371"/>
                <a:gd name="T25" fmla="*/ 13 h 244"/>
                <a:gd name="T26" fmla="*/ 94 w 371"/>
                <a:gd name="T27" fmla="*/ 13 h 244"/>
                <a:gd name="T28" fmla="*/ 99 w 371"/>
                <a:gd name="T29" fmla="*/ 128 h 244"/>
                <a:gd name="T30" fmla="*/ 277 w 371"/>
                <a:gd name="T31" fmla="*/ 123 h 244"/>
                <a:gd name="T32" fmla="*/ 272 w 371"/>
                <a:gd name="T33" fmla="*/ 9 h 244"/>
                <a:gd name="T34" fmla="*/ 268 w 371"/>
                <a:gd name="T35" fmla="*/ 123 h 244"/>
                <a:gd name="T36" fmla="*/ 292 w 371"/>
                <a:gd name="T37" fmla="*/ 128 h 244"/>
                <a:gd name="T38" fmla="*/ 296 w 371"/>
                <a:gd name="T39" fmla="*/ 13 h 244"/>
                <a:gd name="T40" fmla="*/ 287 w 371"/>
                <a:gd name="T41" fmla="*/ 13 h 244"/>
                <a:gd name="T42" fmla="*/ 292 w 371"/>
                <a:gd name="T43" fmla="*/ 128 h 244"/>
                <a:gd name="T44" fmla="*/ 316 w 371"/>
                <a:gd name="T45" fmla="*/ 123 h 244"/>
                <a:gd name="T46" fmla="*/ 312 w 371"/>
                <a:gd name="T47" fmla="*/ 9 h 244"/>
                <a:gd name="T48" fmla="*/ 307 w 371"/>
                <a:gd name="T49" fmla="*/ 123 h 244"/>
                <a:gd name="T50" fmla="*/ 150 w 371"/>
                <a:gd name="T51" fmla="*/ 74 h 244"/>
                <a:gd name="T52" fmla="*/ 146 w 371"/>
                <a:gd name="T53" fmla="*/ 102 h 244"/>
                <a:gd name="T54" fmla="*/ 186 w 371"/>
                <a:gd name="T55" fmla="*/ 124 h 244"/>
                <a:gd name="T56" fmla="*/ 225 w 371"/>
                <a:gd name="T57" fmla="*/ 102 h 244"/>
                <a:gd name="T58" fmla="*/ 225 w 371"/>
                <a:gd name="T59" fmla="*/ 65 h 244"/>
                <a:gd name="T60" fmla="*/ 195 w 371"/>
                <a:gd name="T61" fmla="*/ 25 h 244"/>
                <a:gd name="T62" fmla="*/ 213 w 371"/>
                <a:gd name="T63" fmla="*/ 37 h 244"/>
                <a:gd name="T64" fmla="*/ 213 w 371"/>
                <a:gd name="T65" fmla="*/ 38 h 244"/>
                <a:gd name="T66" fmla="*/ 221 w 371"/>
                <a:gd name="T67" fmla="*/ 47 h 244"/>
                <a:gd name="T68" fmla="*/ 225 w 371"/>
                <a:gd name="T69" fmla="*/ 19 h 244"/>
                <a:gd name="T70" fmla="*/ 186 w 371"/>
                <a:gd name="T71" fmla="*/ 0 h 244"/>
                <a:gd name="T72" fmla="*/ 146 w 371"/>
                <a:gd name="T73" fmla="*/ 19 h 244"/>
                <a:gd name="T74" fmla="*/ 146 w 371"/>
                <a:gd name="T75" fmla="*/ 57 h 244"/>
                <a:gd name="T76" fmla="*/ 176 w 371"/>
                <a:gd name="T77" fmla="*/ 96 h 244"/>
                <a:gd name="T78" fmla="*/ 158 w 371"/>
                <a:gd name="T79" fmla="*/ 85 h 244"/>
                <a:gd name="T80" fmla="*/ 195 w 371"/>
                <a:gd name="T81" fmla="*/ 71 h 244"/>
                <a:gd name="T82" fmla="*/ 213 w 371"/>
                <a:gd name="T83" fmla="*/ 82 h 244"/>
                <a:gd name="T84" fmla="*/ 213 w 371"/>
                <a:gd name="T85" fmla="*/ 85 h 244"/>
                <a:gd name="T86" fmla="*/ 195 w 371"/>
                <a:gd name="T87" fmla="*/ 96 h 244"/>
                <a:gd name="T88" fmla="*/ 160 w 371"/>
                <a:gd name="T89" fmla="*/ 44 h 244"/>
                <a:gd name="T90" fmla="*/ 158 w 371"/>
                <a:gd name="T91" fmla="*/ 38 h 244"/>
                <a:gd name="T92" fmla="*/ 161 w 371"/>
                <a:gd name="T93" fmla="*/ 31 h 244"/>
                <a:gd name="T94" fmla="*/ 176 w 371"/>
                <a:gd name="T95" fmla="*/ 5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1" h="244">
                  <a:moveTo>
                    <a:pt x="335" y="207"/>
                  </a:moveTo>
                  <a:cubicBezTo>
                    <a:pt x="36" y="207"/>
                    <a:pt x="36" y="207"/>
                    <a:pt x="36" y="207"/>
                  </a:cubicBezTo>
                  <a:cubicBezTo>
                    <a:pt x="16" y="207"/>
                    <a:pt x="0" y="191"/>
                    <a:pt x="0" y="171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28"/>
                    <a:pt x="16" y="244"/>
                    <a:pt x="36" y="244"/>
                  </a:cubicBezTo>
                  <a:cubicBezTo>
                    <a:pt x="335" y="244"/>
                    <a:pt x="335" y="244"/>
                    <a:pt x="335" y="244"/>
                  </a:cubicBezTo>
                  <a:cubicBezTo>
                    <a:pt x="355" y="244"/>
                    <a:pt x="371" y="228"/>
                    <a:pt x="371" y="208"/>
                  </a:cubicBezTo>
                  <a:cubicBezTo>
                    <a:pt x="371" y="171"/>
                    <a:pt x="371" y="171"/>
                    <a:pt x="371" y="171"/>
                  </a:cubicBezTo>
                  <a:cubicBezTo>
                    <a:pt x="371" y="191"/>
                    <a:pt x="355" y="207"/>
                    <a:pt x="335" y="207"/>
                  </a:cubicBezTo>
                  <a:close/>
                  <a:moveTo>
                    <a:pt x="59" y="128"/>
                  </a:moveTo>
                  <a:cubicBezTo>
                    <a:pt x="62" y="128"/>
                    <a:pt x="64" y="126"/>
                    <a:pt x="64" y="123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1"/>
                    <a:pt x="62" y="9"/>
                    <a:pt x="59" y="9"/>
                  </a:cubicBezTo>
                  <a:cubicBezTo>
                    <a:pt x="57" y="9"/>
                    <a:pt x="55" y="11"/>
                    <a:pt x="55" y="13"/>
                  </a:cubicBezTo>
                  <a:cubicBezTo>
                    <a:pt x="55" y="123"/>
                    <a:pt x="55" y="123"/>
                    <a:pt x="55" y="123"/>
                  </a:cubicBezTo>
                  <a:cubicBezTo>
                    <a:pt x="55" y="126"/>
                    <a:pt x="57" y="128"/>
                    <a:pt x="59" y="128"/>
                  </a:cubicBezTo>
                  <a:close/>
                  <a:moveTo>
                    <a:pt x="79" y="128"/>
                  </a:moveTo>
                  <a:cubicBezTo>
                    <a:pt x="81" y="128"/>
                    <a:pt x="83" y="126"/>
                    <a:pt x="83" y="123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11"/>
                    <a:pt x="81" y="9"/>
                    <a:pt x="79" y="9"/>
                  </a:cubicBezTo>
                  <a:cubicBezTo>
                    <a:pt x="76" y="9"/>
                    <a:pt x="74" y="11"/>
                    <a:pt x="74" y="1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6"/>
                    <a:pt x="76" y="128"/>
                    <a:pt x="79" y="128"/>
                  </a:cubicBezTo>
                  <a:close/>
                  <a:moveTo>
                    <a:pt x="99" y="128"/>
                  </a:moveTo>
                  <a:cubicBezTo>
                    <a:pt x="101" y="128"/>
                    <a:pt x="103" y="126"/>
                    <a:pt x="103" y="12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1"/>
                    <a:pt x="101" y="9"/>
                    <a:pt x="99" y="9"/>
                  </a:cubicBezTo>
                  <a:cubicBezTo>
                    <a:pt x="96" y="9"/>
                    <a:pt x="94" y="11"/>
                    <a:pt x="94" y="13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4" y="126"/>
                    <a:pt x="96" y="128"/>
                    <a:pt x="99" y="128"/>
                  </a:cubicBezTo>
                  <a:close/>
                  <a:moveTo>
                    <a:pt x="272" y="128"/>
                  </a:moveTo>
                  <a:cubicBezTo>
                    <a:pt x="275" y="128"/>
                    <a:pt x="277" y="126"/>
                    <a:pt x="277" y="123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7" y="11"/>
                    <a:pt x="275" y="9"/>
                    <a:pt x="272" y="9"/>
                  </a:cubicBezTo>
                  <a:cubicBezTo>
                    <a:pt x="270" y="9"/>
                    <a:pt x="268" y="11"/>
                    <a:pt x="268" y="13"/>
                  </a:cubicBezTo>
                  <a:cubicBezTo>
                    <a:pt x="268" y="123"/>
                    <a:pt x="268" y="123"/>
                    <a:pt x="268" y="123"/>
                  </a:cubicBezTo>
                  <a:cubicBezTo>
                    <a:pt x="268" y="126"/>
                    <a:pt x="270" y="128"/>
                    <a:pt x="272" y="128"/>
                  </a:cubicBezTo>
                  <a:close/>
                  <a:moveTo>
                    <a:pt x="292" y="128"/>
                  </a:moveTo>
                  <a:cubicBezTo>
                    <a:pt x="294" y="128"/>
                    <a:pt x="296" y="126"/>
                    <a:pt x="296" y="123"/>
                  </a:cubicBezTo>
                  <a:cubicBezTo>
                    <a:pt x="296" y="13"/>
                    <a:pt x="296" y="13"/>
                    <a:pt x="296" y="13"/>
                  </a:cubicBezTo>
                  <a:cubicBezTo>
                    <a:pt x="296" y="11"/>
                    <a:pt x="294" y="9"/>
                    <a:pt x="292" y="9"/>
                  </a:cubicBezTo>
                  <a:cubicBezTo>
                    <a:pt x="289" y="9"/>
                    <a:pt x="287" y="11"/>
                    <a:pt x="287" y="13"/>
                  </a:cubicBezTo>
                  <a:cubicBezTo>
                    <a:pt x="287" y="123"/>
                    <a:pt x="287" y="123"/>
                    <a:pt x="287" y="123"/>
                  </a:cubicBezTo>
                  <a:cubicBezTo>
                    <a:pt x="287" y="126"/>
                    <a:pt x="289" y="128"/>
                    <a:pt x="292" y="128"/>
                  </a:cubicBezTo>
                  <a:close/>
                  <a:moveTo>
                    <a:pt x="312" y="128"/>
                  </a:moveTo>
                  <a:cubicBezTo>
                    <a:pt x="314" y="128"/>
                    <a:pt x="316" y="126"/>
                    <a:pt x="316" y="123"/>
                  </a:cubicBezTo>
                  <a:cubicBezTo>
                    <a:pt x="316" y="13"/>
                    <a:pt x="316" y="13"/>
                    <a:pt x="316" y="13"/>
                  </a:cubicBezTo>
                  <a:cubicBezTo>
                    <a:pt x="316" y="11"/>
                    <a:pt x="314" y="9"/>
                    <a:pt x="312" y="9"/>
                  </a:cubicBezTo>
                  <a:cubicBezTo>
                    <a:pt x="309" y="9"/>
                    <a:pt x="307" y="11"/>
                    <a:pt x="307" y="13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126"/>
                    <a:pt x="309" y="128"/>
                    <a:pt x="312" y="128"/>
                  </a:cubicBezTo>
                  <a:close/>
                  <a:moveTo>
                    <a:pt x="150" y="74"/>
                  </a:moveTo>
                  <a:cubicBezTo>
                    <a:pt x="145" y="74"/>
                    <a:pt x="140" y="77"/>
                    <a:pt x="140" y="82"/>
                  </a:cubicBezTo>
                  <a:cubicBezTo>
                    <a:pt x="140" y="83"/>
                    <a:pt x="139" y="93"/>
                    <a:pt x="146" y="102"/>
                  </a:cubicBezTo>
                  <a:cubicBezTo>
                    <a:pt x="153" y="109"/>
                    <a:pt x="163" y="114"/>
                    <a:pt x="176" y="115"/>
                  </a:cubicBezTo>
                  <a:cubicBezTo>
                    <a:pt x="176" y="120"/>
                    <a:pt x="181" y="124"/>
                    <a:pt x="186" y="124"/>
                  </a:cubicBezTo>
                  <a:cubicBezTo>
                    <a:pt x="191" y="124"/>
                    <a:pt x="195" y="120"/>
                    <a:pt x="195" y="115"/>
                  </a:cubicBezTo>
                  <a:cubicBezTo>
                    <a:pt x="208" y="114"/>
                    <a:pt x="219" y="109"/>
                    <a:pt x="225" y="102"/>
                  </a:cubicBezTo>
                  <a:cubicBezTo>
                    <a:pt x="231" y="95"/>
                    <a:pt x="232" y="86"/>
                    <a:pt x="232" y="83"/>
                  </a:cubicBezTo>
                  <a:cubicBezTo>
                    <a:pt x="232" y="80"/>
                    <a:pt x="231" y="72"/>
                    <a:pt x="225" y="65"/>
                  </a:cubicBezTo>
                  <a:cubicBezTo>
                    <a:pt x="219" y="58"/>
                    <a:pt x="208" y="53"/>
                    <a:pt x="195" y="52"/>
                  </a:cubicBezTo>
                  <a:cubicBezTo>
                    <a:pt x="195" y="25"/>
                    <a:pt x="195" y="25"/>
                    <a:pt x="195" y="25"/>
                  </a:cubicBezTo>
                  <a:cubicBezTo>
                    <a:pt x="202" y="26"/>
                    <a:pt x="208" y="28"/>
                    <a:pt x="211" y="31"/>
                  </a:cubicBezTo>
                  <a:cubicBezTo>
                    <a:pt x="213" y="34"/>
                    <a:pt x="213" y="37"/>
                    <a:pt x="213" y="37"/>
                  </a:cubicBezTo>
                  <a:cubicBezTo>
                    <a:pt x="213" y="37"/>
                    <a:pt x="213" y="37"/>
                    <a:pt x="213" y="37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7"/>
                    <a:pt x="213" y="37"/>
                    <a:pt x="213" y="37"/>
                  </a:cubicBezTo>
                  <a:cubicBezTo>
                    <a:pt x="212" y="42"/>
                    <a:pt x="216" y="47"/>
                    <a:pt x="221" y="47"/>
                  </a:cubicBezTo>
                  <a:cubicBezTo>
                    <a:pt x="226" y="48"/>
                    <a:pt x="231" y="44"/>
                    <a:pt x="232" y="39"/>
                  </a:cubicBezTo>
                  <a:cubicBezTo>
                    <a:pt x="232" y="38"/>
                    <a:pt x="233" y="28"/>
                    <a:pt x="225" y="19"/>
                  </a:cubicBezTo>
                  <a:cubicBezTo>
                    <a:pt x="218" y="12"/>
                    <a:pt x="208" y="8"/>
                    <a:pt x="195" y="7"/>
                  </a:cubicBezTo>
                  <a:cubicBezTo>
                    <a:pt x="193" y="3"/>
                    <a:pt x="190" y="0"/>
                    <a:pt x="186" y="0"/>
                  </a:cubicBezTo>
                  <a:cubicBezTo>
                    <a:pt x="181" y="0"/>
                    <a:pt x="178" y="3"/>
                    <a:pt x="177" y="7"/>
                  </a:cubicBezTo>
                  <a:cubicBezTo>
                    <a:pt x="163" y="8"/>
                    <a:pt x="153" y="12"/>
                    <a:pt x="146" y="19"/>
                  </a:cubicBezTo>
                  <a:cubicBezTo>
                    <a:pt x="140" y="27"/>
                    <a:pt x="139" y="35"/>
                    <a:pt x="140" y="38"/>
                  </a:cubicBezTo>
                  <a:cubicBezTo>
                    <a:pt x="139" y="41"/>
                    <a:pt x="140" y="49"/>
                    <a:pt x="146" y="57"/>
                  </a:cubicBezTo>
                  <a:cubicBezTo>
                    <a:pt x="153" y="64"/>
                    <a:pt x="163" y="68"/>
                    <a:pt x="176" y="70"/>
                  </a:cubicBezTo>
                  <a:cubicBezTo>
                    <a:pt x="176" y="96"/>
                    <a:pt x="176" y="96"/>
                    <a:pt x="176" y="96"/>
                  </a:cubicBezTo>
                  <a:cubicBezTo>
                    <a:pt x="169" y="95"/>
                    <a:pt x="163" y="93"/>
                    <a:pt x="160" y="90"/>
                  </a:cubicBezTo>
                  <a:cubicBezTo>
                    <a:pt x="158" y="87"/>
                    <a:pt x="158" y="85"/>
                    <a:pt x="158" y="85"/>
                  </a:cubicBezTo>
                  <a:cubicBezTo>
                    <a:pt x="159" y="80"/>
                    <a:pt x="155" y="75"/>
                    <a:pt x="150" y="74"/>
                  </a:cubicBezTo>
                  <a:close/>
                  <a:moveTo>
                    <a:pt x="195" y="71"/>
                  </a:moveTo>
                  <a:cubicBezTo>
                    <a:pt x="202" y="72"/>
                    <a:pt x="208" y="74"/>
                    <a:pt x="211" y="77"/>
                  </a:cubicBezTo>
                  <a:cubicBezTo>
                    <a:pt x="213" y="80"/>
                    <a:pt x="213" y="82"/>
                    <a:pt x="213" y="82"/>
                  </a:cubicBezTo>
                  <a:cubicBezTo>
                    <a:pt x="213" y="83"/>
                    <a:pt x="213" y="83"/>
                    <a:pt x="213" y="83"/>
                  </a:cubicBezTo>
                  <a:cubicBezTo>
                    <a:pt x="213" y="85"/>
                    <a:pt x="213" y="85"/>
                    <a:pt x="213" y="85"/>
                  </a:cubicBezTo>
                  <a:cubicBezTo>
                    <a:pt x="213" y="85"/>
                    <a:pt x="213" y="87"/>
                    <a:pt x="211" y="90"/>
                  </a:cubicBezTo>
                  <a:cubicBezTo>
                    <a:pt x="208" y="93"/>
                    <a:pt x="202" y="95"/>
                    <a:pt x="195" y="96"/>
                  </a:cubicBezTo>
                  <a:lnTo>
                    <a:pt x="195" y="71"/>
                  </a:lnTo>
                  <a:close/>
                  <a:moveTo>
                    <a:pt x="160" y="44"/>
                  </a:moveTo>
                  <a:cubicBezTo>
                    <a:pt x="158" y="42"/>
                    <a:pt x="158" y="39"/>
                    <a:pt x="158" y="39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4"/>
                    <a:pt x="161" y="31"/>
                  </a:cubicBezTo>
                  <a:cubicBezTo>
                    <a:pt x="164" y="28"/>
                    <a:pt x="169" y="26"/>
                    <a:pt x="176" y="25"/>
                  </a:cubicBezTo>
                  <a:cubicBezTo>
                    <a:pt x="176" y="51"/>
                    <a:pt x="176" y="51"/>
                    <a:pt x="176" y="51"/>
                  </a:cubicBezTo>
                  <a:cubicBezTo>
                    <a:pt x="169" y="50"/>
                    <a:pt x="163" y="48"/>
                    <a:pt x="160" y="44"/>
                  </a:cubicBezTo>
                  <a:close/>
                </a:path>
              </a:pathLst>
            </a:custGeom>
            <a:solidFill>
              <a:srgbClr val="EEE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40" name="文本框 439"/>
          <p:cNvSpPr txBox="1"/>
          <p:nvPr/>
        </p:nvSpPr>
        <p:spPr>
          <a:xfrm>
            <a:off x="8353029" y="289455"/>
            <a:ext cx="1415772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solidFill>
                  <a:srgbClr val="EEE6BB"/>
                </a:solidFill>
                <a:latin typeface="方正舒体" pitchFamily="2" charset="-122"/>
                <a:ea typeface="方正舒体" pitchFamily="2" charset="-122"/>
              </a:rPr>
              <a:t>处在</a:t>
            </a:r>
            <a:endParaRPr lang="zh-CN" altLang="en-US" sz="8000" dirty="0">
              <a:solidFill>
                <a:srgbClr val="EEE6BB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441" name="文本框 440"/>
          <p:cNvSpPr txBox="1"/>
          <p:nvPr/>
        </p:nvSpPr>
        <p:spPr>
          <a:xfrm>
            <a:off x="9658560" y="2154255"/>
            <a:ext cx="923330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0220F"/>
                </a:solidFill>
                <a:latin typeface="方正舒体" pitchFamily="2" charset="-122"/>
                <a:ea typeface="方正舒体" pitchFamily="2" charset="-122"/>
              </a:rPr>
              <a:t>物欲横行的时代</a:t>
            </a:r>
            <a:endParaRPr lang="zh-CN" altLang="en-US" sz="4800" dirty="0">
              <a:solidFill>
                <a:srgbClr val="40220F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WPS 演示</Application>
  <PresentationFormat>自定义</PresentationFormat>
  <Paragraphs>76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Arial </vt:lpstr>
      <vt:lpstr>宋体 </vt:lpstr>
      <vt:lpstr>黑体</vt:lpstr>
      <vt:lpstr>方正舒体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PPTer_ Tang</dc:creator>
  <cp:lastModifiedBy>Administrator</cp:lastModifiedBy>
  <cp:revision>65</cp:revision>
  <dcterms:created xsi:type="dcterms:W3CDTF">2014-07-20T05:38:00Z</dcterms:created>
  <dcterms:modified xsi:type="dcterms:W3CDTF">2016-03-25T07:29:18Z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