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12192000" cy="6858000"/>
  <p:notesSz cx="6858000" cy="9144000"/>
  <p:embeddedFontLst>
    <p:embeddedFont>
      <p:font typeface="微软雅黑" pitchFamily="34" charset="-122"/>
      <p:regular r:id="rId1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704"/>
    <a:srgbClr val="FF709D"/>
    <a:srgbClr val="EBA3BE"/>
    <a:srgbClr val="E46194"/>
    <a:srgbClr val="EA9C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-7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font" Target="fonts/font1.fntdata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-21772"/>
            <a:ext cx="12192000" cy="6879772"/>
          </a:xfrm>
          <a:prstGeom prst="rect">
            <a:avLst/>
          </a:prstGeom>
          <a:solidFill>
            <a:schemeClr val="tx1"/>
          </a:solidFill>
          <a:ln>
            <a:solidFill>
              <a:srgbClr val="0707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 flipH="1">
            <a:off x="-14515" y="-21772"/>
            <a:ext cx="12206515" cy="6879772"/>
            <a:chOff x="0" y="-21772"/>
            <a:chExt cx="12206515" cy="6879772"/>
          </a:xfrm>
        </p:grpSpPr>
        <p:sp>
          <p:nvSpPr>
            <p:cNvPr id="8" name="矩形 7"/>
            <p:cNvSpPr/>
            <p:nvPr/>
          </p:nvSpPr>
          <p:spPr>
            <a:xfrm>
              <a:off x="0" y="-21772"/>
              <a:ext cx="12192000" cy="6879772"/>
            </a:xfrm>
            <a:prstGeom prst="rect">
              <a:avLst/>
            </a:prstGeom>
            <a:solidFill>
              <a:srgbClr val="0707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69" b="8406"/>
            <a:stretch>
              <a:fillRect/>
            </a:stretch>
          </p:blipFill>
          <p:spPr>
            <a:xfrm>
              <a:off x="4478438" y="604156"/>
              <a:ext cx="7728077" cy="5627915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0" y="-21772"/>
              <a:ext cx="6429829" cy="6879772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63000">
                  <a:srgbClr val="000000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1CC4A98-E3E0-40E9-B078-8E77F7288E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B42E93-25FC-42A6-95FF-1946429194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14.pn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4" t="40805" r="34079" b="17880"/>
          <a:stretch>
            <a:fillRect/>
          </a:stretch>
        </p:blipFill>
        <p:spPr>
          <a:xfrm>
            <a:off x="4313175" y="2922197"/>
            <a:ext cx="3788228" cy="35269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44654" cy="25368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7" t="33550" r="68100" b="24053"/>
          <a:stretch>
            <a:fillRect/>
          </a:stretch>
        </p:blipFill>
        <p:spPr>
          <a:xfrm>
            <a:off x="1118884" y="2536865"/>
            <a:ext cx="1741715" cy="36285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2" t="60424" r="47139" b="13209"/>
          <a:stretch>
            <a:fillRect/>
          </a:stretch>
        </p:blipFill>
        <p:spPr>
          <a:xfrm>
            <a:off x="875134" y="4407479"/>
            <a:ext cx="4673600" cy="24384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95" t="69365" r="40336" b="8156"/>
          <a:stretch>
            <a:fillRect/>
          </a:stretch>
        </p:blipFill>
        <p:spPr>
          <a:xfrm>
            <a:off x="4760686" y="4963886"/>
            <a:ext cx="2394857" cy="188685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2" t="75198" r="74266" b="14175"/>
          <a:stretch>
            <a:fillRect/>
          </a:stretch>
        </p:blipFill>
        <p:spPr>
          <a:xfrm>
            <a:off x="875134" y="5774685"/>
            <a:ext cx="1582057" cy="94342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51" t="81901" r="59277" b="7472"/>
          <a:stretch>
            <a:fillRect/>
          </a:stretch>
        </p:blipFill>
        <p:spPr>
          <a:xfrm>
            <a:off x="3481928" y="6037077"/>
            <a:ext cx="1582057" cy="94342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51" t="81901" r="59277" b="7472"/>
          <a:stretch>
            <a:fillRect/>
          </a:stretch>
        </p:blipFill>
        <p:spPr>
          <a:xfrm>
            <a:off x="-173063" y="5405005"/>
            <a:ext cx="1582057" cy="94342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3" t="26152" r="74960" b="45495"/>
          <a:stretch>
            <a:fillRect/>
          </a:stretch>
        </p:blipFill>
        <p:spPr>
          <a:xfrm>
            <a:off x="0" y="1483716"/>
            <a:ext cx="2175019" cy="278674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3" t="26152" r="74960" b="45495"/>
          <a:stretch>
            <a:fillRect/>
          </a:stretch>
        </p:blipFill>
        <p:spPr>
          <a:xfrm flipH="1">
            <a:off x="10501864" y="3561691"/>
            <a:ext cx="2175019" cy="278674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392">
            <a:off x="8542485" y="825418"/>
            <a:ext cx="3849938" cy="48770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49" t="45984" r="9979" b="9386"/>
          <a:stretch>
            <a:fillRect/>
          </a:stretch>
        </p:blipFill>
        <p:spPr>
          <a:xfrm>
            <a:off x="6878387" y="3160101"/>
            <a:ext cx="4702628" cy="39409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79483" y="6"/>
            <a:ext cx="5044654" cy="2536865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0" y="1486051"/>
            <a:ext cx="12676883" cy="4864717"/>
            <a:chOff x="152400" y="1636116"/>
            <a:chExt cx="12676883" cy="486471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53" t="26152" r="74960" b="45495"/>
            <a:stretch>
              <a:fillRect/>
            </a:stretch>
          </p:blipFill>
          <p:spPr>
            <a:xfrm>
              <a:off x="152400" y="1636116"/>
              <a:ext cx="2175019" cy="2786742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53" t="26152" r="74960" b="45495"/>
            <a:stretch>
              <a:fillRect/>
            </a:stretch>
          </p:blipFill>
          <p:spPr>
            <a:xfrm flipH="1">
              <a:off x="10654264" y="3714091"/>
              <a:ext cx="2175019" cy="2786742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3585029" y="2660217"/>
            <a:ext cx="5068636" cy="499884"/>
            <a:chOff x="3585029" y="2660217"/>
            <a:chExt cx="5068636" cy="499884"/>
          </a:xfrm>
        </p:grpSpPr>
        <p:sp>
          <p:nvSpPr>
            <p:cNvPr id="18" name="上凸带形 17"/>
            <p:cNvSpPr/>
            <p:nvPr/>
          </p:nvSpPr>
          <p:spPr>
            <a:xfrm>
              <a:off x="3585029" y="2660217"/>
              <a:ext cx="5068636" cy="499884"/>
            </a:xfrm>
            <a:prstGeom prst="ribbon2">
              <a:avLst>
                <a:gd name="adj1" fmla="val 18816"/>
                <a:gd name="adj2" fmla="val 75000"/>
              </a:avLst>
            </a:prstGeom>
            <a:gradFill flip="none" rotWithShape="1">
              <a:gsLst>
                <a:gs pos="0">
                  <a:srgbClr val="EBA3BE">
                    <a:shade val="30000"/>
                    <a:satMod val="115000"/>
                  </a:srgbClr>
                </a:gs>
                <a:gs pos="50000">
                  <a:srgbClr val="EBA3BE">
                    <a:shade val="67500"/>
                    <a:satMod val="115000"/>
                  </a:srgbClr>
                </a:gs>
                <a:gs pos="100000">
                  <a:srgbClr val="EBA3BE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469486" y="2685498"/>
              <a:ext cx="1324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小朋友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90829" y="349867"/>
            <a:ext cx="2188654" cy="145707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97848" y="1134673"/>
            <a:ext cx="3542083" cy="145707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92768" y="1142164"/>
            <a:ext cx="3542083" cy="14570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50927" y="2023309"/>
            <a:ext cx="2761727" cy="7559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3" presetClass="exit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28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3" presetClass="exit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上凸带形 9"/>
          <p:cNvSpPr/>
          <p:nvPr/>
        </p:nvSpPr>
        <p:spPr>
          <a:xfrm>
            <a:off x="4239615" y="283421"/>
            <a:ext cx="3769587" cy="499884"/>
          </a:xfrm>
          <a:prstGeom prst="ribbon2">
            <a:avLst>
              <a:gd name="adj1" fmla="val 18816"/>
              <a:gd name="adj2" fmla="val 65759"/>
            </a:avLst>
          </a:prstGeom>
          <a:gradFill flip="none" rotWithShape="1">
            <a:gsLst>
              <a:gs pos="0">
                <a:srgbClr val="EBA3BE">
                  <a:shade val="30000"/>
                  <a:satMod val="115000"/>
                </a:srgbClr>
              </a:gs>
              <a:gs pos="50000">
                <a:srgbClr val="EBA3BE">
                  <a:shade val="67500"/>
                  <a:satMod val="115000"/>
                </a:srgbClr>
              </a:gs>
              <a:gs pos="100000">
                <a:srgbClr val="EBA3BE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462208" y="319669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小朋友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44654" cy="25368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79483" y="6"/>
            <a:ext cx="5044654" cy="25368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7" t="33550" r="68100" b="24053"/>
          <a:stretch>
            <a:fillRect/>
          </a:stretch>
        </p:blipFill>
        <p:spPr>
          <a:xfrm>
            <a:off x="146427" y="2754579"/>
            <a:ext cx="1741715" cy="36285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7" t="33550" r="68100" b="24053"/>
          <a:stretch>
            <a:fillRect/>
          </a:stretch>
        </p:blipFill>
        <p:spPr>
          <a:xfrm>
            <a:off x="10598537" y="2921493"/>
            <a:ext cx="1741715" cy="36285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95" t="69365" r="40336" b="8156"/>
          <a:stretch>
            <a:fillRect/>
          </a:stretch>
        </p:blipFill>
        <p:spPr>
          <a:xfrm>
            <a:off x="127470" y="5210629"/>
            <a:ext cx="2394857" cy="18868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2" t="75198" r="74266" b="14175"/>
          <a:stretch>
            <a:fillRect/>
          </a:stretch>
        </p:blipFill>
        <p:spPr>
          <a:xfrm>
            <a:off x="10678365" y="5914572"/>
            <a:ext cx="1582057" cy="94342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4077" y="636714"/>
            <a:ext cx="1871634" cy="64623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347921">
            <a:off x="1837209" y="2150673"/>
            <a:ext cx="5859364" cy="3922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708047">
            <a:off x="7499345" y="2464509"/>
            <a:ext cx="2783571" cy="389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上凸带形 9"/>
          <p:cNvSpPr/>
          <p:nvPr/>
        </p:nvSpPr>
        <p:spPr>
          <a:xfrm>
            <a:off x="4239615" y="283421"/>
            <a:ext cx="3769587" cy="499884"/>
          </a:xfrm>
          <a:prstGeom prst="ribbon2">
            <a:avLst>
              <a:gd name="adj1" fmla="val 18816"/>
              <a:gd name="adj2" fmla="val 65759"/>
            </a:avLst>
          </a:prstGeom>
          <a:gradFill flip="none" rotWithShape="1">
            <a:gsLst>
              <a:gs pos="0">
                <a:srgbClr val="EBA3BE">
                  <a:shade val="30000"/>
                  <a:satMod val="115000"/>
                </a:srgbClr>
              </a:gs>
              <a:gs pos="50000">
                <a:srgbClr val="EBA3BE">
                  <a:shade val="67500"/>
                  <a:satMod val="115000"/>
                </a:srgbClr>
              </a:gs>
              <a:gs pos="100000">
                <a:srgbClr val="EBA3BE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462208" y="319669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小朋友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44654" cy="25368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79483" y="6"/>
            <a:ext cx="5044654" cy="25368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7" t="33550" r="68100" b="24053"/>
          <a:stretch>
            <a:fillRect/>
          </a:stretch>
        </p:blipFill>
        <p:spPr>
          <a:xfrm>
            <a:off x="146427" y="2754579"/>
            <a:ext cx="1741715" cy="36285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57" t="33550" r="68100" b="24053"/>
          <a:stretch>
            <a:fillRect/>
          </a:stretch>
        </p:blipFill>
        <p:spPr>
          <a:xfrm>
            <a:off x="10598537" y="2921493"/>
            <a:ext cx="1741715" cy="36285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95" t="69365" r="40336" b="8156"/>
          <a:stretch>
            <a:fillRect/>
          </a:stretch>
        </p:blipFill>
        <p:spPr>
          <a:xfrm>
            <a:off x="127470" y="5210629"/>
            <a:ext cx="2394857" cy="18868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2" t="75198" r="74266" b="14175"/>
          <a:stretch>
            <a:fillRect/>
          </a:stretch>
        </p:blipFill>
        <p:spPr>
          <a:xfrm>
            <a:off x="10678365" y="5914572"/>
            <a:ext cx="1582057" cy="94342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4077" y="636714"/>
            <a:ext cx="1871634" cy="64623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905268">
            <a:off x="2443242" y="2481876"/>
            <a:ext cx="2783571" cy="389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文本框 1"/>
          <p:cNvSpPr txBox="1"/>
          <p:nvPr/>
        </p:nvSpPr>
        <p:spPr>
          <a:xfrm>
            <a:off x="5429420" y="3709932"/>
            <a:ext cx="3410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有时候你很捣蛋</a:t>
            </a:r>
            <a:endParaRPr lang="zh-CN" altLang="en-US" sz="28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39890" y="3947983"/>
            <a:ext cx="38586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经常欺负</a:t>
            </a:r>
            <a:r>
              <a:rPr lang="zh-CN" altLang="en-US" sz="4800" dirty="0" smtClean="0">
                <a:solidFill>
                  <a:srgbClr val="FF709D"/>
                </a:solidFill>
                <a:latin typeface="微软雅黑" pitchFamily="34" charset="-122"/>
                <a:ea typeface="微软雅黑" pitchFamily="34" charset="-122"/>
              </a:rPr>
              <a:t>女同学</a:t>
            </a:r>
            <a:endParaRPr lang="zh-CN" altLang="en-US" sz="4800" dirty="0">
              <a:solidFill>
                <a:srgbClr val="FF70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415316" y="2194985"/>
            <a:ext cx="2209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sz="3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小朋友</a:t>
            </a:r>
            <a:endParaRPr lang="zh-CN" altLang="en-US" sz="3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559553" y="4301575"/>
            <a:ext cx="2345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----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幼儿园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班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14487" y="1922178"/>
            <a:ext cx="1932599" cy="128636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839" y="2497064"/>
            <a:ext cx="5736833" cy="235326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839" y="2487372"/>
            <a:ext cx="5736833" cy="23532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3" presetClass="exit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WPS 演示</Application>
  <PresentationFormat>自定义</PresentationFormat>
  <Paragraphs>14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Arial </vt:lpstr>
      <vt:lpstr>宋体 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gmcat</dc:creator>
  <cp:lastModifiedBy>Administrator</cp:lastModifiedBy>
  <cp:revision>12</cp:revision>
  <dcterms:created xsi:type="dcterms:W3CDTF">2013-04-22T13:04:00Z</dcterms:created>
  <dcterms:modified xsi:type="dcterms:W3CDTF">2016-03-25T21:50:58Z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