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9" r:id="rId3"/>
    <p:sldId id="270" r:id="rId4"/>
    <p:sldId id="262" r:id="rId5"/>
    <p:sldId id="267" r:id="rId6"/>
    <p:sldId id="261" r:id="rId7"/>
    <p:sldId id="263" r:id="rId8"/>
    <p:sldId id="264" r:id="rId9"/>
    <p:sldId id="268" r:id="rId10"/>
    <p:sldId id="269"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047" userDrawn="1">
          <p15:clr>
            <a:srgbClr val="A4A3A4"/>
          </p15:clr>
        </p15:guide>
        <p15:guide id="2" pos="3840" userDrawn="1">
          <p15:clr>
            <a:srgbClr val="A4A3A4"/>
          </p15:clr>
        </p15:guide>
        <p15:guide id="3" orient="horz" pos="9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23C"/>
    <a:srgbClr val="F5C93D"/>
    <a:srgbClr val="FBCF3F"/>
    <a:srgbClr val="E6B10F"/>
    <a:srgbClr val="FDD03F"/>
    <a:srgbClr val="E5B00E"/>
    <a:srgbClr val="FFC104"/>
    <a:srgbClr val="FFDC6D"/>
    <a:srgbClr val="FFDB69"/>
    <a:srgbClr val="ECCB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90" autoAdjust="0"/>
    <p:restoredTop sz="94660"/>
  </p:normalViewPr>
  <p:slideViewPr>
    <p:cSldViewPr snapToGrid="0">
      <p:cViewPr varScale="1">
        <p:scale>
          <a:sx n="71" d="100"/>
          <a:sy n="71" d="100"/>
        </p:scale>
        <p:origin x="-750" y="-96"/>
      </p:cViewPr>
      <p:guideLst>
        <p:guide orient="horz" pos="2047"/>
        <p:guide orient="horz" pos="93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8.png"/><Relationship Id="rId1" Type="http://schemas.openxmlformats.org/officeDocument/2006/relationships/image" Target="../media/image7.png"/><Relationship Id="rId5" Type="http://schemas.microsoft.com/office/2011/relationships/chartStyle" Target="style1.xml"/><Relationship Id="rId4" Type="http://schemas.microsoft.com/office/2011/relationships/chartColorStyle" Target="colors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solidFill>
                <a:schemeClr val="accent1"/>
              </a:solidFill>
            </a:ln>
            <a:effectLst/>
          </c:spPr>
          <c:invertIfNegative val="0"/>
          <c:dPt>
            <c:idx val="0"/>
            <c:invertIfNegative val="0"/>
            <c:bubble3D val="0"/>
            <c:spPr>
              <a:blipFill>
                <a:blip xmlns:r="http://schemas.openxmlformats.org/officeDocument/2006/relationships" r:embed="rId2"/>
                <a:stretch>
                  <a:fillRect/>
                </a:stretch>
              </a:blipFill>
              <a:ln>
                <a:noFill/>
              </a:ln>
              <a:effectLst/>
            </c:spPr>
          </c:dPt>
          <c:dPt>
            <c:idx val="1"/>
            <c:invertIfNegative val="0"/>
            <c:bubble3D val="0"/>
            <c:spPr>
              <a:blipFill>
                <a:blip xmlns:r="http://schemas.openxmlformats.org/officeDocument/2006/relationships" r:embed="rId2"/>
                <a:stretch>
                  <a:fillRect/>
                </a:stretch>
              </a:blipFill>
              <a:ln>
                <a:noFill/>
              </a:ln>
              <a:effectLst/>
            </c:spPr>
          </c:dPt>
          <c:dPt>
            <c:idx val="2"/>
            <c:invertIfNegative val="0"/>
            <c:bubble3D val="0"/>
            <c:spPr>
              <a:blipFill>
                <a:blip xmlns:r="http://schemas.openxmlformats.org/officeDocument/2006/relationships" r:embed="rId2"/>
                <a:stretch>
                  <a:fillRect/>
                </a:stretch>
              </a:blipFill>
              <a:ln>
                <a:noFill/>
              </a:ln>
              <a:effectLst/>
            </c:spPr>
          </c:dPt>
          <c:dPt>
            <c:idx val="3"/>
            <c:invertIfNegative val="0"/>
            <c:bubble3D val="0"/>
            <c:spPr>
              <a:blipFill>
                <a:blip xmlns:r="http://schemas.openxmlformats.org/officeDocument/2006/relationships" r:embed="rId2"/>
                <a:stretch>
                  <a:fillRect/>
                </a:stretch>
              </a:blip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c:v>
                </c:pt>
                <c:pt idx="1">
                  <c:v>B</c:v>
                </c:pt>
                <c:pt idx="2">
                  <c:v>C</c:v>
                </c:pt>
                <c:pt idx="3">
                  <c:v>D</c:v>
                </c:pt>
              </c:strCache>
            </c:strRef>
          </c:cat>
          <c:val>
            <c:numRef>
              <c:f>Sheet1!$B$2:$B$5</c:f>
              <c:numCache>
                <c:formatCode>General</c:formatCode>
                <c:ptCount val="4"/>
                <c:pt idx="0">
                  <c:v>4.3</c:v>
                </c:pt>
                <c:pt idx="1">
                  <c:v>2.5</c:v>
                </c:pt>
                <c:pt idx="2">
                  <c:v>4.5</c:v>
                </c:pt>
                <c:pt idx="3">
                  <c:v>3.5</c:v>
                </c:pt>
              </c:numCache>
            </c:numRef>
          </c:val>
        </c:ser>
        <c:dLbls>
          <c:showLegendKey val="0"/>
          <c:showVal val="0"/>
          <c:showCatName val="0"/>
          <c:showSerName val="0"/>
          <c:showPercent val="0"/>
          <c:showBubbleSize val="0"/>
        </c:dLbls>
        <c:gapWidth val="0"/>
        <c:overlap val="-29"/>
        <c:axId val="101397632"/>
        <c:axId val="101399168"/>
      </c:barChart>
      <c:catAx>
        <c:axId val="101397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mn-lt"/>
                <a:ea typeface="+mn-ea"/>
                <a:cs typeface="+mn-cs"/>
              </a:defRPr>
            </a:pPr>
            <a:endParaRPr lang="zh-CN"/>
          </a:p>
        </c:txPr>
        <c:crossAx val="101399168"/>
        <c:crosses val="autoZero"/>
        <c:auto val="1"/>
        <c:lblAlgn val="ctr"/>
        <c:lblOffset val="100"/>
        <c:noMultiLvlLbl val="0"/>
      </c:catAx>
      <c:valAx>
        <c:axId val="101399168"/>
        <c:scaling>
          <c:orientation val="minMax"/>
        </c:scaling>
        <c:delete val="1"/>
        <c:axPos val="l"/>
        <c:numFmt formatCode="General" sourceLinked="1"/>
        <c:majorTickMark val="none"/>
        <c:minorTickMark val="none"/>
        <c:tickLblPos val="nextTo"/>
        <c:crossAx val="10139763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5214205"/>
      </p:ext>
    </p:extLst>
  </p:cSld>
  <p:clrMapOvr>
    <a:masterClrMapping/>
  </p:clrMapOvr>
  <p:transition spd="slow">
    <p:push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6108700" cy="6858000"/>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4794184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任意多边形 4"/>
          <p:cNvSpPr/>
          <p:nvPr/>
        </p:nvSpPr>
        <p:spPr>
          <a:xfrm rot="5400000">
            <a:off x="-1592466" y="1592466"/>
            <a:ext cx="6858000" cy="3673068"/>
          </a:xfrm>
          <a:custGeom>
            <a:avLst/>
            <a:gdLst>
              <a:gd name="connsiteX0" fmla="*/ 0 w 6858000"/>
              <a:gd name="connsiteY0" fmla="*/ 3673068 h 3673068"/>
              <a:gd name="connsiteX1" fmla="*/ 0 w 6858000"/>
              <a:gd name="connsiteY1" fmla="*/ 421868 h 3673068"/>
              <a:gd name="connsiteX2" fmla="*/ 3191242 w 6858000"/>
              <a:gd name="connsiteY2" fmla="*/ 421868 h 3673068"/>
              <a:gd name="connsiteX3" fmla="*/ 3429000 w 6858000"/>
              <a:gd name="connsiteY3" fmla="*/ 0 h 3673068"/>
              <a:gd name="connsiteX4" fmla="*/ 3666758 w 6858000"/>
              <a:gd name="connsiteY4" fmla="*/ 421868 h 3673068"/>
              <a:gd name="connsiteX5" fmla="*/ 6858000 w 6858000"/>
              <a:gd name="connsiteY5" fmla="*/ 421868 h 3673068"/>
              <a:gd name="connsiteX6" fmla="*/ 6858000 w 6858000"/>
              <a:gd name="connsiteY6" fmla="*/ 3673068 h 367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3673068">
                <a:moveTo>
                  <a:pt x="0" y="3673068"/>
                </a:moveTo>
                <a:lnTo>
                  <a:pt x="0" y="421868"/>
                </a:lnTo>
                <a:lnTo>
                  <a:pt x="3191242" y="421868"/>
                </a:lnTo>
                <a:lnTo>
                  <a:pt x="3429000" y="0"/>
                </a:lnTo>
                <a:lnTo>
                  <a:pt x="3666758" y="421868"/>
                </a:lnTo>
                <a:lnTo>
                  <a:pt x="6858000" y="421868"/>
                </a:lnTo>
                <a:lnTo>
                  <a:pt x="6858000" y="3673068"/>
                </a:lnTo>
                <a:close/>
              </a:path>
            </a:pathLst>
          </a:cu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691555439"/>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直角三角形 1"/>
          <p:cNvSpPr/>
          <p:nvPr/>
        </p:nvSpPr>
        <p:spPr>
          <a:xfrm>
            <a:off x="0" y="0"/>
            <a:ext cx="12192000" cy="6858000"/>
          </a:xfrm>
          <a:prstGeom prst="rtTriangl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111341097"/>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9346415"/>
      </p:ext>
    </p:extLst>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4692052"/>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19" name="组合 218"/>
          <p:cNvGrpSpPr/>
          <p:nvPr/>
        </p:nvGrpSpPr>
        <p:grpSpPr>
          <a:xfrm>
            <a:off x="146010" y="43986"/>
            <a:ext cx="12333891" cy="6893378"/>
            <a:chOff x="146010" y="43986"/>
            <a:chExt cx="12333891" cy="6893378"/>
          </a:xfrm>
          <a:solidFill>
            <a:schemeClr val="tx1">
              <a:alpha val="8000"/>
            </a:schemeClr>
          </a:solidFill>
        </p:grpSpPr>
        <p:sp>
          <p:nvSpPr>
            <p:cNvPr id="8" name="Freeform 5"/>
            <p:cNvSpPr>
              <a:spLocks noEditPoints="1"/>
            </p:cNvSpPr>
            <p:nvPr/>
          </p:nvSpPr>
          <p:spPr bwMode="auto">
            <a:xfrm rot="2767775">
              <a:off x="274124" y="249294"/>
              <a:ext cx="718218" cy="625788"/>
            </a:xfrm>
            <a:custGeom>
              <a:avLst/>
              <a:gdLst>
                <a:gd name="T0" fmla="*/ 60 w 200"/>
                <a:gd name="T1" fmla="*/ 106 h 174"/>
                <a:gd name="T2" fmla="*/ 62 w 200"/>
                <a:gd name="T3" fmla="*/ 114 h 174"/>
                <a:gd name="T4" fmla="*/ 192 w 200"/>
                <a:gd name="T5" fmla="*/ 126 h 174"/>
                <a:gd name="T6" fmla="*/ 53 w 200"/>
                <a:gd name="T7" fmla="*/ 98 h 174"/>
                <a:gd name="T8" fmla="*/ 20 w 200"/>
                <a:gd name="T9" fmla="*/ 16 h 174"/>
                <a:gd name="T10" fmla="*/ 10 w 200"/>
                <a:gd name="T11" fmla="*/ 0 h 174"/>
                <a:gd name="T12" fmla="*/ 33 w 200"/>
                <a:gd name="T13" fmla="*/ 8 h 174"/>
                <a:gd name="T14" fmla="*/ 191 w 200"/>
                <a:gd name="T15" fmla="*/ 28 h 174"/>
                <a:gd name="T16" fmla="*/ 191 w 200"/>
                <a:gd name="T17" fmla="*/ 39 h 174"/>
                <a:gd name="T18" fmla="*/ 191 w 200"/>
                <a:gd name="T19" fmla="*/ 36 h 174"/>
                <a:gd name="T20" fmla="*/ 191 w 200"/>
                <a:gd name="T21" fmla="*/ 41 h 174"/>
                <a:gd name="T22" fmla="*/ 200 w 200"/>
                <a:gd name="T23" fmla="*/ 39 h 174"/>
                <a:gd name="T24" fmla="*/ 200 w 200"/>
                <a:gd name="T25" fmla="*/ 91 h 174"/>
                <a:gd name="T26" fmla="*/ 76 w 200"/>
                <a:gd name="T27" fmla="*/ 98 h 174"/>
                <a:gd name="T28" fmla="*/ 62 w 200"/>
                <a:gd name="T29" fmla="*/ 98 h 174"/>
                <a:gd name="T30" fmla="*/ 72 w 200"/>
                <a:gd name="T31" fmla="*/ 73 h 174"/>
                <a:gd name="T32" fmla="*/ 65 w 200"/>
                <a:gd name="T33" fmla="*/ 31 h 174"/>
                <a:gd name="T34" fmla="*/ 66 w 200"/>
                <a:gd name="T35" fmla="*/ 41 h 174"/>
                <a:gd name="T36" fmla="*/ 47 w 200"/>
                <a:gd name="T37" fmla="*/ 47 h 174"/>
                <a:gd name="T38" fmla="*/ 67 w 200"/>
                <a:gd name="T39" fmla="*/ 47 h 174"/>
                <a:gd name="T40" fmla="*/ 53 w 200"/>
                <a:gd name="T41" fmla="*/ 67 h 174"/>
                <a:gd name="T42" fmla="*/ 96 w 200"/>
                <a:gd name="T43" fmla="*/ 32 h 174"/>
                <a:gd name="T44" fmla="*/ 96 w 200"/>
                <a:gd name="T45" fmla="*/ 41 h 174"/>
                <a:gd name="T46" fmla="*/ 74 w 200"/>
                <a:gd name="T47" fmla="*/ 47 h 174"/>
                <a:gd name="T48" fmla="*/ 97 w 200"/>
                <a:gd name="T49" fmla="*/ 47 h 174"/>
                <a:gd name="T50" fmla="*/ 77 w 200"/>
                <a:gd name="T51" fmla="*/ 67 h 174"/>
                <a:gd name="T52" fmla="*/ 98 w 200"/>
                <a:gd name="T53" fmla="*/ 73 h 174"/>
                <a:gd name="T54" fmla="*/ 99 w 200"/>
                <a:gd name="T55" fmla="*/ 79 h 174"/>
                <a:gd name="T56" fmla="*/ 80 w 200"/>
                <a:gd name="T57" fmla="*/ 85 h 174"/>
                <a:gd name="T58" fmla="*/ 99 w 200"/>
                <a:gd name="T59" fmla="*/ 85 h 174"/>
                <a:gd name="T60" fmla="*/ 103 w 200"/>
                <a:gd name="T61" fmla="*/ 41 h 174"/>
                <a:gd name="T62" fmla="*/ 129 w 200"/>
                <a:gd name="T63" fmla="*/ 47 h 174"/>
                <a:gd name="T64" fmla="*/ 129 w 200"/>
                <a:gd name="T65" fmla="*/ 54 h 174"/>
                <a:gd name="T66" fmla="*/ 104 w 200"/>
                <a:gd name="T67" fmla="*/ 60 h 174"/>
                <a:gd name="T68" fmla="*/ 129 w 200"/>
                <a:gd name="T69" fmla="*/ 60 h 174"/>
                <a:gd name="T70" fmla="*/ 105 w 200"/>
                <a:gd name="T71" fmla="*/ 79 h 174"/>
                <a:gd name="T72" fmla="*/ 131 w 200"/>
                <a:gd name="T73" fmla="*/ 85 h 174"/>
                <a:gd name="T74" fmla="*/ 131 w 200"/>
                <a:gd name="T75" fmla="*/ 96 h 174"/>
                <a:gd name="T76" fmla="*/ 134 w 200"/>
                <a:gd name="T77" fmla="*/ 34 h 174"/>
                <a:gd name="T78" fmla="*/ 163 w 200"/>
                <a:gd name="T79" fmla="*/ 35 h 174"/>
                <a:gd name="T80" fmla="*/ 135 w 200"/>
                <a:gd name="T81" fmla="*/ 54 h 174"/>
                <a:gd name="T82" fmla="*/ 163 w 200"/>
                <a:gd name="T83" fmla="*/ 60 h 174"/>
                <a:gd name="T84" fmla="*/ 163 w 200"/>
                <a:gd name="T85" fmla="*/ 67 h 174"/>
                <a:gd name="T86" fmla="*/ 136 w 200"/>
                <a:gd name="T87" fmla="*/ 73 h 174"/>
                <a:gd name="T88" fmla="*/ 163 w 200"/>
                <a:gd name="T89" fmla="*/ 73 h 174"/>
                <a:gd name="T90" fmla="*/ 137 w 200"/>
                <a:gd name="T91" fmla="*/ 96 h 174"/>
                <a:gd name="T92" fmla="*/ 191 w 200"/>
                <a:gd name="T93" fmla="*/ 47 h 174"/>
                <a:gd name="T94" fmla="*/ 191 w 200"/>
                <a:gd name="T95" fmla="*/ 54 h 174"/>
                <a:gd name="T96" fmla="*/ 169 w 200"/>
                <a:gd name="T97" fmla="*/ 60 h 174"/>
                <a:gd name="T98" fmla="*/ 191 w 200"/>
                <a:gd name="T99" fmla="*/ 60 h 174"/>
                <a:gd name="T100" fmla="*/ 169 w 200"/>
                <a:gd name="T101" fmla="*/ 79 h 174"/>
                <a:gd name="T102" fmla="*/ 191 w 200"/>
                <a:gd name="T103" fmla="*/ 85 h 174"/>
                <a:gd name="T104" fmla="*/ 191 w 200"/>
                <a:gd name="T105" fmla="*/ 95 h 174"/>
                <a:gd name="T106" fmla="*/ 191 w 200"/>
                <a:gd name="T107" fmla="*/ 85 h 174"/>
                <a:gd name="T108" fmla="*/ 85 w 200"/>
                <a:gd name="T109" fmla="*/ 174 h 174"/>
                <a:gd name="T110" fmla="*/ 85 w 200"/>
                <a:gd name="T111" fmla="*/ 163 h 174"/>
                <a:gd name="T112" fmla="*/ 76 w 200"/>
                <a:gd name="T113" fmla="*/ 153 h 174"/>
                <a:gd name="T114" fmla="*/ 191 w 200"/>
                <a:gd name="T115" fmla="*/ 153 h 174"/>
                <a:gd name="T116" fmla="*/ 171 w 200"/>
                <a:gd name="T117" fmla="*/ 133 h 174"/>
                <a:gd name="T118" fmla="*/ 171 w 200"/>
                <a:gd name="T11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174">
                  <a:moveTo>
                    <a:pt x="191" y="102"/>
                  </a:moveTo>
                  <a:cubicBezTo>
                    <a:pt x="191" y="102"/>
                    <a:pt x="191" y="102"/>
                    <a:pt x="191" y="102"/>
                  </a:cubicBezTo>
                  <a:cubicBezTo>
                    <a:pt x="60" y="106"/>
                    <a:pt x="60" y="106"/>
                    <a:pt x="60" y="106"/>
                  </a:cubicBezTo>
                  <a:cubicBezTo>
                    <a:pt x="60" y="106"/>
                    <a:pt x="60" y="106"/>
                    <a:pt x="60" y="106"/>
                  </a:cubicBezTo>
                  <a:cubicBezTo>
                    <a:pt x="54" y="106"/>
                    <a:pt x="53" y="114"/>
                    <a:pt x="61" y="114"/>
                  </a:cubicBezTo>
                  <a:cubicBezTo>
                    <a:pt x="61" y="114"/>
                    <a:pt x="61" y="114"/>
                    <a:pt x="62" y="114"/>
                  </a:cubicBezTo>
                  <a:cubicBezTo>
                    <a:pt x="192" y="114"/>
                    <a:pt x="192" y="114"/>
                    <a:pt x="192" y="114"/>
                  </a:cubicBezTo>
                  <a:cubicBezTo>
                    <a:pt x="195" y="114"/>
                    <a:pt x="197" y="116"/>
                    <a:pt x="197" y="118"/>
                  </a:cubicBezTo>
                  <a:cubicBezTo>
                    <a:pt x="197" y="121"/>
                    <a:pt x="195" y="126"/>
                    <a:pt x="192" y="126"/>
                  </a:cubicBezTo>
                  <a:cubicBezTo>
                    <a:pt x="62" y="126"/>
                    <a:pt x="62" y="126"/>
                    <a:pt x="62" y="126"/>
                  </a:cubicBezTo>
                  <a:cubicBezTo>
                    <a:pt x="61" y="126"/>
                    <a:pt x="61" y="126"/>
                    <a:pt x="61" y="126"/>
                  </a:cubicBezTo>
                  <a:cubicBezTo>
                    <a:pt x="40" y="126"/>
                    <a:pt x="42" y="98"/>
                    <a:pt x="53" y="98"/>
                  </a:cubicBezTo>
                  <a:cubicBezTo>
                    <a:pt x="53" y="98"/>
                    <a:pt x="53" y="98"/>
                    <a:pt x="54" y="98"/>
                  </a:cubicBezTo>
                  <a:cubicBezTo>
                    <a:pt x="29" y="16"/>
                    <a:pt x="29" y="16"/>
                    <a:pt x="29" y="16"/>
                  </a:cubicBezTo>
                  <a:cubicBezTo>
                    <a:pt x="20" y="16"/>
                    <a:pt x="20" y="16"/>
                    <a:pt x="20" y="16"/>
                  </a:cubicBezTo>
                  <a:cubicBezTo>
                    <a:pt x="18" y="19"/>
                    <a:pt x="15" y="22"/>
                    <a:pt x="10" y="22"/>
                  </a:cubicBezTo>
                  <a:cubicBezTo>
                    <a:pt x="4" y="22"/>
                    <a:pt x="0" y="17"/>
                    <a:pt x="0" y="11"/>
                  </a:cubicBezTo>
                  <a:cubicBezTo>
                    <a:pt x="0" y="5"/>
                    <a:pt x="4" y="0"/>
                    <a:pt x="10" y="0"/>
                  </a:cubicBezTo>
                  <a:cubicBezTo>
                    <a:pt x="15" y="0"/>
                    <a:pt x="19" y="4"/>
                    <a:pt x="20" y="8"/>
                  </a:cubicBezTo>
                  <a:cubicBezTo>
                    <a:pt x="33" y="8"/>
                    <a:pt x="33" y="8"/>
                    <a:pt x="33" y="8"/>
                  </a:cubicBezTo>
                  <a:cubicBezTo>
                    <a:pt x="33" y="8"/>
                    <a:pt x="33" y="8"/>
                    <a:pt x="33" y="8"/>
                  </a:cubicBezTo>
                  <a:cubicBezTo>
                    <a:pt x="35" y="8"/>
                    <a:pt x="35" y="8"/>
                    <a:pt x="35" y="8"/>
                  </a:cubicBezTo>
                  <a:cubicBezTo>
                    <a:pt x="40" y="22"/>
                    <a:pt x="40" y="22"/>
                    <a:pt x="40" y="22"/>
                  </a:cubicBezTo>
                  <a:cubicBezTo>
                    <a:pt x="191" y="28"/>
                    <a:pt x="191" y="28"/>
                    <a:pt x="191" y="28"/>
                  </a:cubicBezTo>
                  <a:cubicBezTo>
                    <a:pt x="191" y="28"/>
                    <a:pt x="191" y="28"/>
                    <a:pt x="191" y="28"/>
                  </a:cubicBezTo>
                  <a:cubicBezTo>
                    <a:pt x="191" y="28"/>
                    <a:pt x="200" y="29"/>
                    <a:pt x="200" y="39"/>
                  </a:cubicBezTo>
                  <a:cubicBezTo>
                    <a:pt x="191" y="39"/>
                    <a:pt x="191" y="39"/>
                    <a:pt x="191" y="39"/>
                  </a:cubicBezTo>
                  <a:cubicBezTo>
                    <a:pt x="191" y="39"/>
                    <a:pt x="191" y="39"/>
                    <a:pt x="191" y="39"/>
                  </a:cubicBezTo>
                  <a:cubicBezTo>
                    <a:pt x="191" y="36"/>
                    <a:pt x="191" y="36"/>
                    <a:pt x="191" y="36"/>
                  </a:cubicBezTo>
                  <a:cubicBezTo>
                    <a:pt x="191" y="36"/>
                    <a:pt x="191" y="36"/>
                    <a:pt x="191" y="36"/>
                  </a:cubicBezTo>
                  <a:cubicBezTo>
                    <a:pt x="169" y="35"/>
                    <a:pt x="169" y="35"/>
                    <a:pt x="169" y="35"/>
                  </a:cubicBezTo>
                  <a:cubicBezTo>
                    <a:pt x="169" y="41"/>
                    <a:pt x="169" y="41"/>
                    <a:pt x="169" y="41"/>
                  </a:cubicBezTo>
                  <a:cubicBezTo>
                    <a:pt x="191" y="41"/>
                    <a:pt x="191" y="41"/>
                    <a:pt x="191" y="41"/>
                  </a:cubicBezTo>
                  <a:cubicBezTo>
                    <a:pt x="191" y="39"/>
                    <a:pt x="191" y="39"/>
                    <a:pt x="191" y="39"/>
                  </a:cubicBezTo>
                  <a:cubicBezTo>
                    <a:pt x="191" y="39"/>
                    <a:pt x="199" y="39"/>
                    <a:pt x="200" y="39"/>
                  </a:cubicBezTo>
                  <a:cubicBezTo>
                    <a:pt x="200" y="39"/>
                    <a:pt x="200" y="39"/>
                    <a:pt x="200" y="39"/>
                  </a:cubicBezTo>
                  <a:cubicBezTo>
                    <a:pt x="200" y="39"/>
                    <a:pt x="200" y="39"/>
                    <a:pt x="200" y="39"/>
                  </a:cubicBezTo>
                  <a:cubicBezTo>
                    <a:pt x="200" y="91"/>
                    <a:pt x="200" y="91"/>
                    <a:pt x="200" y="91"/>
                  </a:cubicBezTo>
                  <a:cubicBezTo>
                    <a:pt x="200" y="91"/>
                    <a:pt x="200" y="91"/>
                    <a:pt x="200" y="91"/>
                  </a:cubicBezTo>
                  <a:cubicBezTo>
                    <a:pt x="200" y="102"/>
                    <a:pt x="191" y="102"/>
                    <a:pt x="191" y="102"/>
                  </a:cubicBezTo>
                  <a:close/>
                  <a:moveTo>
                    <a:pt x="62" y="98"/>
                  </a:moveTo>
                  <a:cubicBezTo>
                    <a:pt x="76" y="98"/>
                    <a:pt x="76" y="98"/>
                    <a:pt x="76" y="98"/>
                  </a:cubicBezTo>
                  <a:cubicBezTo>
                    <a:pt x="74" y="85"/>
                    <a:pt x="74" y="85"/>
                    <a:pt x="74" y="85"/>
                  </a:cubicBezTo>
                  <a:cubicBezTo>
                    <a:pt x="58" y="85"/>
                    <a:pt x="58" y="85"/>
                    <a:pt x="58" y="85"/>
                  </a:cubicBezTo>
                  <a:lnTo>
                    <a:pt x="62" y="98"/>
                  </a:lnTo>
                  <a:close/>
                  <a:moveTo>
                    <a:pt x="57" y="79"/>
                  </a:moveTo>
                  <a:cubicBezTo>
                    <a:pt x="73" y="79"/>
                    <a:pt x="73" y="79"/>
                    <a:pt x="73" y="79"/>
                  </a:cubicBezTo>
                  <a:cubicBezTo>
                    <a:pt x="72" y="73"/>
                    <a:pt x="72" y="73"/>
                    <a:pt x="72" y="73"/>
                  </a:cubicBezTo>
                  <a:cubicBezTo>
                    <a:pt x="54" y="73"/>
                    <a:pt x="54" y="73"/>
                    <a:pt x="54" y="73"/>
                  </a:cubicBezTo>
                  <a:lnTo>
                    <a:pt x="57" y="79"/>
                  </a:lnTo>
                  <a:close/>
                  <a:moveTo>
                    <a:pt x="65" y="31"/>
                  </a:moveTo>
                  <a:cubicBezTo>
                    <a:pt x="42" y="30"/>
                    <a:pt x="42" y="30"/>
                    <a:pt x="42" y="30"/>
                  </a:cubicBezTo>
                  <a:cubicBezTo>
                    <a:pt x="46" y="41"/>
                    <a:pt x="46" y="41"/>
                    <a:pt x="46" y="41"/>
                  </a:cubicBezTo>
                  <a:cubicBezTo>
                    <a:pt x="66" y="41"/>
                    <a:pt x="66" y="41"/>
                    <a:pt x="66" y="41"/>
                  </a:cubicBezTo>
                  <a:lnTo>
                    <a:pt x="65" y="31"/>
                  </a:lnTo>
                  <a:close/>
                  <a:moveTo>
                    <a:pt x="67" y="47"/>
                  </a:moveTo>
                  <a:cubicBezTo>
                    <a:pt x="47" y="47"/>
                    <a:pt x="47" y="47"/>
                    <a:pt x="47" y="47"/>
                  </a:cubicBezTo>
                  <a:cubicBezTo>
                    <a:pt x="49" y="54"/>
                    <a:pt x="49" y="54"/>
                    <a:pt x="49" y="54"/>
                  </a:cubicBezTo>
                  <a:cubicBezTo>
                    <a:pt x="68" y="54"/>
                    <a:pt x="68" y="54"/>
                    <a:pt x="68" y="54"/>
                  </a:cubicBezTo>
                  <a:lnTo>
                    <a:pt x="67" y="47"/>
                  </a:lnTo>
                  <a:close/>
                  <a:moveTo>
                    <a:pt x="69" y="60"/>
                  </a:moveTo>
                  <a:cubicBezTo>
                    <a:pt x="50" y="60"/>
                    <a:pt x="50" y="60"/>
                    <a:pt x="50" y="60"/>
                  </a:cubicBezTo>
                  <a:cubicBezTo>
                    <a:pt x="53" y="67"/>
                    <a:pt x="53" y="67"/>
                    <a:pt x="53" y="67"/>
                  </a:cubicBezTo>
                  <a:cubicBezTo>
                    <a:pt x="71" y="67"/>
                    <a:pt x="71" y="67"/>
                    <a:pt x="71" y="67"/>
                  </a:cubicBezTo>
                  <a:lnTo>
                    <a:pt x="69" y="60"/>
                  </a:lnTo>
                  <a:close/>
                  <a:moveTo>
                    <a:pt x="96" y="32"/>
                  </a:moveTo>
                  <a:cubicBezTo>
                    <a:pt x="71" y="31"/>
                    <a:pt x="71" y="31"/>
                    <a:pt x="71" y="31"/>
                  </a:cubicBezTo>
                  <a:cubicBezTo>
                    <a:pt x="73" y="41"/>
                    <a:pt x="73" y="41"/>
                    <a:pt x="73" y="41"/>
                  </a:cubicBezTo>
                  <a:cubicBezTo>
                    <a:pt x="96" y="41"/>
                    <a:pt x="96" y="41"/>
                    <a:pt x="96" y="41"/>
                  </a:cubicBezTo>
                  <a:lnTo>
                    <a:pt x="96" y="32"/>
                  </a:lnTo>
                  <a:close/>
                  <a:moveTo>
                    <a:pt x="97" y="47"/>
                  </a:moveTo>
                  <a:cubicBezTo>
                    <a:pt x="74" y="47"/>
                    <a:pt x="74" y="47"/>
                    <a:pt x="74" y="47"/>
                  </a:cubicBezTo>
                  <a:cubicBezTo>
                    <a:pt x="75" y="54"/>
                    <a:pt x="75" y="54"/>
                    <a:pt x="75" y="54"/>
                  </a:cubicBezTo>
                  <a:cubicBezTo>
                    <a:pt x="97" y="54"/>
                    <a:pt x="97" y="54"/>
                    <a:pt x="97" y="54"/>
                  </a:cubicBezTo>
                  <a:lnTo>
                    <a:pt x="97" y="47"/>
                  </a:lnTo>
                  <a:close/>
                  <a:moveTo>
                    <a:pt x="97" y="60"/>
                  </a:moveTo>
                  <a:cubicBezTo>
                    <a:pt x="76" y="60"/>
                    <a:pt x="76" y="60"/>
                    <a:pt x="76" y="60"/>
                  </a:cubicBezTo>
                  <a:cubicBezTo>
                    <a:pt x="77" y="67"/>
                    <a:pt x="77" y="67"/>
                    <a:pt x="77" y="67"/>
                  </a:cubicBezTo>
                  <a:cubicBezTo>
                    <a:pt x="98" y="67"/>
                    <a:pt x="98" y="67"/>
                    <a:pt x="98" y="67"/>
                  </a:cubicBezTo>
                  <a:lnTo>
                    <a:pt x="97" y="60"/>
                  </a:lnTo>
                  <a:close/>
                  <a:moveTo>
                    <a:pt x="98" y="73"/>
                  </a:moveTo>
                  <a:cubicBezTo>
                    <a:pt x="78" y="73"/>
                    <a:pt x="78" y="73"/>
                    <a:pt x="78" y="73"/>
                  </a:cubicBezTo>
                  <a:cubicBezTo>
                    <a:pt x="79" y="79"/>
                    <a:pt x="79" y="79"/>
                    <a:pt x="79" y="79"/>
                  </a:cubicBezTo>
                  <a:cubicBezTo>
                    <a:pt x="99" y="79"/>
                    <a:pt x="99" y="79"/>
                    <a:pt x="99" y="79"/>
                  </a:cubicBezTo>
                  <a:lnTo>
                    <a:pt x="98" y="73"/>
                  </a:lnTo>
                  <a:close/>
                  <a:moveTo>
                    <a:pt x="99" y="85"/>
                  </a:moveTo>
                  <a:cubicBezTo>
                    <a:pt x="80" y="85"/>
                    <a:pt x="80" y="85"/>
                    <a:pt x="80" y="85"/>
                  </a:cubicBezTo>
                  <a:cubicBezTo>
                    <a:pt x="82" y="98"/>
                    <a:pt x="82" y="98"/>
                    <a:pt x="82" y="98"/>
                  </a:cubicBezTo>
                  <a:cubicBezTo>
                    <a:pt x="99" y="97"/>
                    <a:pt x="99" y="97"/>
                    <a:pt x="99" y="97"/>
                  </a:cubicBezTo>
                  <a:lnTo>
                    <a:pt x="99" y="85"/>
                  </a:lnTo>
                  <a:close/>
                  <a:moveTo>
                    <a:pt x="128" y="33"/>
                  </a:moveTo>
                  <a:cubicBezTo>
                    <a:pt x="102" y="32"/>
                    <a:pt x="102" y="32"/>
                    <a:pt x="102" y="32"/>
                  </a:cubicBezTo>
                  <a:cubicBezTo>
                    <a:pt x="103" y="41"/>
                    <a:pt x="103" y="41"/>
                    <a:pt x="103" y="41"/>
                  </a:cubicBezTo>
                  <a:cubicBezTo>
                    <a:pt x="129" y="41"/>
                    <a:pt x="129" y="41"/>
                    <a:pt x="129" y="41"/>
                  </a:cubicBezTo>
                  <a:lnTo>
                    <a:pt x="128" y="33"/>
                  </a:lnTo>
                  <a:close/>
                  <a:moveTo>
                    <a:pt x="129" y="47"/>
                  </a:moveTo>
                  <a:cubicBezTo>
                    <a:pt x="103" y="47"/>
                    <a:pt x="103" y="47"/>
                    <a:pt x="103" y="47"/>
                  </a:cubicBezTo>
                  <a:cubicBezTo>
                    <a:pt x="103" y="54"/>
                    <a:pt x="103" y="54"/>
                    <a:pt x="103" y="54"/>
                  </a:cubicBezTo>
                  <a:cubicBezTo>
                    <a:pt x="129" y="54"/>
                    <a:pt x="129" y="54"/>
                    <a:pt x="129" y="54"/>
                  </a:cubicBezTo>
                  <a:lnTo>
                    <a:pt x="129" y="47"/>
                  </a:lnTo>
                  <a:close/>
                  <a:moveTo>
                    <a:pt x="129" y="60"/>
                  </a:moveTo>
                  <a:cubicBezTo>
                    <a:pt x="104" y="60"/>
                    <a:pt x="104" y="60"/>
                    <a:pt x="104" y="60"/>
                  </a:cubicBezTo>
                  <a:cubicBezTo>
                    <a:pt x="104" y="67"/>
                    <a:pt x="104" y="67"/>
                    <a:pt x="104" y="67"/>
                  </a:cubicBezTo>
                  <a:cubicBezTo>
                    <a:pt x="130" y="67"/>
                    <a:pt x="130" y="67"/>
                    <a:pt x="130" y="67"/>
                  </a:cubicBezTo>
                  <a:lnTo>
                    <a:pt x="129" y="60"/>
                  </a:lnTo>
                  <a:close/>
                  <a:moveTo>
                    <a:pt x="130" y="73"/>
                  </a:moveTo>
                  <a:cubicBezTo>
                    <a:pt x="104" y="73"/>
                    <a:pt x="104" y="73"/>
                    <a:pt x="104" y="73"/>
                  </a:cubicBezTo>
                  <a:cubicBezTo>
                    <a:pt x="105" y="79"/>
                    <a:pt x="105" y="79"/>
                    <a:pt x="105" y="79"/>
                  </a:cubicBezTo>
                  <a:cubicBezTo>
                    <a:pt x="130" y="79"/>
                    <a:pt x="130" y="79"/>
                    <a:pt x="130" y="79"/>
                  </a:cubicBezTo>
                  <a:lnTo>
                    <a:pt x="130" y="73"/>
                  </a:lnTo>
                  <a:close/>
                  <a:moveTo>
                    <a:pt x="131" y="85"/>
                  </a:moveTo>
                  <a:cubicBezTo>
                    <a:pt x="105" y="85"/>
                    <a:pt x="105" y="85"/>
                    <a:pt x="105" y="85"/>
                  </a:cubicBezTo>
                  <a:cubicBezTo>
                    <a:pt x="106" y="97"/>
                    <a:pt x="106" y="97"/>
                    <a:pt x="106" y="97"/>
                  </a:cubicBezTo>
                  <a:cubicBezTo>
                    <a:pt x="131" y="96"/>
                    <a:pt x="131" y="96"/>
                    <a:pt x="131" y="96"/>
                  </a:cubicBezTo>
                  <a:lnTo>
                    <a:pt x="131" y="85"/>
                  </a:lnTo>
                  <a:close/>
                  <a:moveTo>
                    <a:pt x="163" y="35"/>
                  </a:moveTo>
                  <a:cubicBezTo>
                    <a:pt x="134" y="34"/>
                    <a:pt x="134" y="34"/>
                    <a:pt x="134" y="34"/>
                  </a:cubicBezTo>
                  <a:cubicBezTo>
                    <a:pt x="135" y="41"/>
                    <a:pt x="135" y="41"/>
                    <a:pt x="135" y="41"/>
                  </a:cubicBezTo>
                  <a:cubicBezTo>
                    <a:pt x="163" y="41"/>
                    <a:pt x="163" y="41"/>
                    <a:pt x="163" y="41"/>
                  </a:cubicBezTo>
                  <a:lnTo>
                    <a:pt x="163" y="35"/>
                  </a:lnTo>
                  <a:close/>
                  <a:moveTo>
                    <a:pt x="163" y="47"/>
                  </a:moveTo>
                  <a:cubicBezTo>
                    <a:pt x="135" y="47"/>
                    <a:pt x="135" y="47"/>
                    <a:pt x="135" y="47"/>
                  </a:cubicBezTo>
                  <a:cubicBezTo>
                    <a:pt x="135" y="54"/>
                    <a:pt x="135" y="54"/>
                    <a:pt x="135" y="54"/>
                  </a:cubicBezTo>
                  <a:cubicBezTo>
                    <a:pt x="163" y="54"/>
                    <a:pt x="163" y="54"/>
                    <a:pt x="163" y="54"/>
                  </a:cubicBezTo>
                  <a:lnTo>
                    <a:pt x="163" y="47"/>
                  </a:lnTo>
                  <a:close/>
                  <a:moveTo>
                    <a:pt x="163" y="60"/>
                  </a:moveTo>
                  <a:cubicBezTo>
                    <a:pt x="136" y="60"/>
                    <a:pt x="136" y="60"/>
                    <a:pt x="136" y="60"/>
                  </a:cubicBezTo>
                  <a:cubicBezTo>
                    <a:pt x="136" y="67"/>
                    <a:pt x="136" y="67"/>
                    <a:pt x="136" y="67"/>
                  </a:cubicBezTo>
                  <a:cubicBezTo>
                    <a:pt x="163" y="67"/>
                    <a:pt x="163" y="67"/>
                    <a:pt x="163" y="67"/>
                  </a:cubicBezTo>
                  <a:lnTo>
                    <a:pt x="163" y="60"/>
                  </a:lnTo>
                  <a:close/>
                  <a:moveTo>
                    <a:pt x="163" y="73"/>
                  </a:moveTo>
                  <a:cubicBezTo>
                    <a:pt x="136" y="73"/>
                    <a:pt x="136" y="73"/>
                    <a:pt x="136" y="73"/>
                  </a:cubicBezTo>
                  <a:cubicBezTo>
                    <a:pt x="137" y="79"/>
                    <a:pt x="137" y="79"/>
                    <a:pt x="137" y="79"/>
                  </a:cubicBezTo>
                  <a:cubicBezTo>
                    <a:pt x="163" y="79"/>
                    <a:pt x="163" y="79"/>
                    <a:pt x="163" y="79"/>
                  </a:cubicBezTo>
                  <a:lnTo>
                    <a:pt x="163" y="73"/>
                  </a:lnTo>
                  <a:close/>
                  <a:moveTo>
                    <a:pt x="163" y="85"/>
                  </a:moveTo>
                  <a:cubicBezTo>
                    <a:pt x="137" y="85"/>
                    <a:pt x="137" y="85"/>
                    <a:pt x="137" y="85"/>
                  </a:cubicBezTo>
                  <a:cubicBezTo>
                    <a:pt x="137" y="96"/>
                    <a:pt x="137" y="96"/>
                    <a:pt x="137" y="96"/>
                  </a:cubicBezTo>
                  <a:cubicBezTo>
                    <a:pt x="163" y="96"/>
                    <a:pt x="163" y="96"/>
                    <a:pt x="163" y="96"/>
                  </a:cubicBezTo>
                  <a:lnTo>
                    <a:pt x="163" y="85"/>
                  </a:lnTo>
                  <a:close/>
                  <a:moveTo>
                    <a:pt x="191" y="47"/>
                  </a:moveTo>
                  <a:cubicBezTo>
                    <a:pt x="169" y="47"/>
                    <a:pt x="169" y="47"/>
                    <a:pt x="169" y="47"/>
                  </a:cubicBezTo>
                  <a:cubicBezTo>
                    <a:pt x="169" y="54"/>
                    <a:pt x="169" y="54"/>
                    <a:pt x="169" y="54"/>
                  </a:cubicBezTo>
                  <a:cubicBezTo>
                    <a:pt x="191" y="54"/>
                    <a:pt x="191" y="54"/>
                    <a:pt x="191" y="54"/>
                  </a:cubicBezTo>
                  <a:lnTo>
                    <a:pt x="191" y="47"/>
                  </a:lnTo>
                  <a:close/>
                  <a:moveTo>
                    <a:pt x="191" y="60"/>
                  </a:moveTo>
                  <a:cubicBezTo>
                    <a:pt x="169" y="60"/>
                    <a:pt x="169" y="60"/>
                    <a:pt x="169" y="60"/>
                  </a:cubicBezTo>
                  <a:cubicBezTo>
                    <a:pt x="169" y="67"/>
                    <a:pt x="169" y="67"/>
                    <a:pt x="169" y="67"/>
                  </a:cubicBezTo>
                  <a:cubicBezTo>
                    <a:pt x="191" y="67"/>
                    <a:pt x="191" y="67"/>
                    <a:pt x="191" y="67"/>
                  </a:cubicBezTo>
                  <a:lnTo>
                    <a:pt x="191" y="60"/>
                  </a:lnTo>
                  <a:close/>
                  <a:moveTo>
                    <a:pt x="191" y="73"/>
                  </a:moveTo>
                  <a:cubicBezTo>
                    <a:pt x="169" y="73"/>
                    <a:pt x="169" y="73"/>
                    <a:pt x="169" y="73"/>
                  </a:cubicBezTo>
                  <a:cubicBezTo>
                    <a:pt x="169" y="79"/>
                    <a:pt x="169" y="79"/>
                    <a:pt x="169" y="79"/>
                  </a:cubicBezTo>
                  <a:cubicBezTo>
                    <a:pt x="191" y="79"/>
                    <a:pt x="191" y="79"/>
                    <a:pt x="191" y="79"/>
                  </a:cubicBezTo>
                  <a:lnTo>
                    <a:pt x="191" y="73"/>
                  </a:lnTo>
                  <a:close/>
                  <a:moveTo>
                    <a:pt x="191" y="85"/>
                  </a:moveTo>
                  <a:cubicBezTo>
                    <a:pt x="169" y="85"/>
                    <a:pt x="169" y="85"/>
                    <a:pt x="169" y="85"/>
                  </a:cubicBezTo>
                  <a:cubicBezTo>
                    <a:pt x="169" y="95"/>
                    <a:pt x="169" y="95"/>
                    <a:pt x="169" y="95"/>
                  </a:cubicBezTo>
                  <a:cubicBezTo>
                    <a:pt x="191" y="95"/>
                    <a:pt x="191" y="95"/>
                    <a:pt x="191" y="95"/>
                  </a:cubicBezTo>
                  <a:cubicBezTo>
                    <a:pt x="191" y="95"/>
                    <a:pt x="191" y="95"/>
                    <a:pt x="191" y="95"/>
                  </a:cubicBezTo>
                  <a:cubicBezTo>
                    <a:pt x="191" y="91"/>
                    <a:pt x="191" y="91"/>
                    <a:pt x="191" y="91"/>
                  </a:cubicBezTo>
                  <a:lnTo>
                    <a:pt x="191" y="85"/>
                  </a:lnTo>
                  <a:close/>
                  <a:moveTo>
                    <a:pt x="85" y="133"/>
                  </a:moveTo>
                  <a:cubicBezTo>
                    <a:pt x="97" y="133"/>
                    <a:pt x="106" y="142"/>
                    <a:pt x="106" y="153"/>
                  </a:cubicBezTo>
                  <a:cubicBezTo>
                    <a:pt x="106" y="164"/>
                    <a:pt x="97" y="174"/>
                    <a:pt x="85" y="174"/>
                  </a:cubicBezTo>
                  <a:cubicBezTo>
                    <a:pt x="74" y="174"/>
                    <a:pt x="65" y="164"/>
                    <a:pt x="65" y="153"/>
                  </a:cubicBezTo>
                  <a:cubicBezTo>
                    <a:pt x="65" y="142"/>
                    <a:pt x="74" y="133"/>
                    <a:pt x="85" y="133"/>
                  </a:cubicBezTo>
                  <a:close/>
                  <a:moveTo>
                    <a:pt x="85" y="163"/>
                  </a:moveTo>
                  <a:cubicBezTo>
                    <a:pt x="90" y="163"/>
                    <a:pt x="95" y="158"/>
                    <a:pt x="95" y="153"/>
                  </a:cubicBezTo>
                  <a:cubicBezTo>
                    <a:pt x="95" y="148"/>
                    <a:pt x="90" y="144"/>
                    <a:pt x="85" y="144"/>
                  </a:cubicBezTo>
                  <a:cubicBezTo>
                    <a:pt x="80" y="144"/>
                    <a:pt x="76" y="148"/>
                    <a:pt x="76" y="153"/>
                  </a:cubicBezTo>
                  <a:cubicBezTo>
                    <a:pt x="76" y="158"/>
                    <a:pt x="80" y="163"/>
                    <a:pt x="85" y="163"/>
                  </a:cubicBezTo>
                  <a:close/>
                  <a:moveTo>
                    <a:pt x="171" y="133"/>
                  </a:moveTo>
                  <a:cubicBezTo>
                    <a:pt x="182" y="133"/>
                    <a:pt x="191" y="142"/>
                    <a:pt x="191" y="153"/>
                  </a:cubicBezTo>
                  <a:cubicBezTo>
                    <a:pt x="191" y="164"/>
                    <a:pt x="182" y="174"/>
                    <a:pt x="171" y="174"/>
                  </a:cubicBezTo>
                  <a:cubicBezTo>
                    <a:pt x="159" y="174"/>
                    <a:pt x="150" y="164"/>
                    <a:pt x="150" y="153"/>
                  </a:cubicBezTo>
                  <a:cubicBezTo>
                    <a:pt x="150" y="142"/>
                    <a:pt x="159" y="133"/>
                    <a:pt x="171" y="133"/>
                  </a:cubicBezTo>
                  <a:close/>
                  <a:moveTo>
                    <a:pt x="171" y="163"/>
                  </a:moveTo>
                  <a:cubicBezTo>
                    <a:pt x="176" y="163"/>
                    <a:pt x="180" y="158"/>
                    <a:pt x="180" y="153"/>
                  </a:cubicBezTo>
                  <a:cubicBezTo>
                    <a:pt x="180" y="148"/>
                    <a:pt x="176" y="144"/>
                    <a:pt x="171" y="144"/>
                  </a:cubicBezTo>
                  <a:cubicBezTo>
                    <a:pt x="165" y="144"/>
                    <a:pt x="161" y="148"/>
                    <a:pt x="161" y="153"/>
                  </a:cubicBezTo>
                  <a:cubicBezTo>
                    <a:pt x="161" y="158"/>
                    <a:pt x="165" y="163"/>
                    <a:pt x="171" y="16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6"/>
            <p:cNvSpPr>
              <a:spLocks noEditPoints="1"/>
            </p:cNvSpPr>
            <p:nvPr/>
          </p:nvSpPr>
          <p:spPr bwMode="auto">
            <a:xfrm rot="5145695">
              <a:off x="1116671" y="649263"/>
              <a:ext cx="706096" cy="578817"/>
            </a:xfrm>
            <a:custGeom>
              <a:avLst/>
              <a:gdLst>
                <a:gd name="T0" fmla="*/ 186 w 197"/>
                <a:gd name="T1" fmla="*/ 92 h 161"/>
                <a:gd name="T2" fmla="*/ 185 w 197"/>
                <a:gd name="T3" fmla="*/ 98 h 161"/>
                <a:gd name="T4" fmla="*/ 173 w 197"/>
                <a:gd name="T5" fmla="*/ 141 h 161"/>
                <a:gd name="T6" fmla="*/ 144 w 197"/>
                <a:gd name="T7" fmla="*/ 161 h 161"/>
                <a:gd name="T8" fmla="*/ 55 w 197"/>
                <a:gd name="T9" fmla="*/ 161 h 161"/>
                <a:gd name="T10" fmla="*/ 26 w 197"/>
                <a:gd name="T11" fmla="*/ 141 h 161"/>
                <a:gd name="T12" fmla="*/ 15 w 197"/>
                <a:gd name="T13" fmla="*/ 98 h 161"/>
                <a:gd name="T14" fmla="*/ 14 w 197"/>
                <a:gd name="T15" fmla="*/ 93 h 161"/>
                <a:gd name="T16" fmla="*/ 0 w 197"/>
                <a:gd name="T17" fmla="*/ 76 h 161"/>
                <a:gd name="T18" fmla="*/ 16 w 197"/>
                <a:gd name="T19" fmla="*/ 61 h 161"/>
                <a:gd name="T20" fmla="*/ 38 w 197"/>
                <a:gd name="T21" fmla="*/ 61 h 161"/>
                <a:gd name="T22" fmla="*/ 38 w 197"/>
                <a:gd name="T23" fmla="*/ 60 h 161"/>
                <a:gd name="T24" fmla="*/ 68 w 197"/>
                <a:gd name="T25" fmla="*/ 7 h 161"/>
                <a:gd name="T26" fmla="*/ 83 w 197"/>
                <a:gd name="T27" fmla="*/ 3 h 161"/>
                <a:gd name="T28" fmla="*/ 87 w 197"/>
                <a:gd name="T29" fmla="*/ 17 h 161"/>
                <a:gd name="T30" fmla="*/ 63 w 197"/>
                <a:gd name="T31" fmla="*/ 61 h 161"/>
                <a:gd name="T32" fmla="*/ 132 w 197"/>
                <a:gd name="T33" fmla="*/ 61 h 161"/>
                <a:gd name="T34" fmla="*/ 108 w 197"/>
                <a:gd name="T35" fmla="*/ 17 h 161"/>
                <a:gd name="T36" fmla="*/ 112 w 197"/>
                <a:gd name="T37" fmla="*/ 3 h 161"/>
                <a:gd name="T38" fmla="*/ 126 w 197"/>
                <a:gd name="T39" fmla="*/ 7 h 161"/>
                <a:gd name="T40" fmla="*/ 156 w 197"/>
                <a:gd name="T41" fmla="*/ 60 h 161"/>
                <a:gd name="T42" fmla="*/ 157 w 197"/>
                <a:gd name="T43" fmla="*/ 61 h 161"/>
                <a:gd name="T44" fmla="*/ 181 w 197"/>
                <a:gd name="T45" fmla="*/ 61 h 161"/>
                <a:gd name="T46" fmla="*/ 197 w 197"/>
                <a:gd name="T47" fmla="*/ 76 h 161"/>
                <a:gd name="T48" fmla="*/ 186 w 197"/>
                <a:gd name="T49" fmla="*/ 92 h 161"/>
                <a:gd name="T50" fmla="*/ 69 w 197"/>
                <a:gd name="T51" fmla="*/ 133 h 161"/>
                <a:gd name="T52" fmla="*/ 60 w 197"/>
                <a:gd name="T53" fmla="*/ 98 h 161"/>
                <a:gd name="T54" fmla="*/ 49 w 197"/>
                <a:gd name="T55" fmla="*/ 92 h 161"/>
                <a:gd name="T56" fmla="*/ 43 w 197"/>
                <a:gd name="T57" fmla="*/ 102 h 161"/>
                <a:gd name="T58" fmla="*/ 53 w 197"/>
                <a:gd name="T59" fmla="*/ 137 h 161"/>
                <a:gd name="T60" fmla="*/ 63 w 197"/>
                <a:gd name="T61" fmla="*/ 143 h 161"/>
                <a:gd name="T62" fmla="*/ 69 w 197"/>
                <a:gd name="T63" fmla="*/ 133 h 161"/>
                <a:gd name="T64" fmla="*/ 107 w 197"/>
                <a:gd name="T65" fmla="*/ 99 h 161"/>
                <a:gd name="T66" fmla="*/ 99 w 197"/>
                <a:gd name="T67" fmla="*/ 91 h 161"/>
                <a:gd name="T68" fmla="*/ 90 w 197"/>
                <a:gd name="T69" fmla="*/ 99 h 161"/>
                <a:gd name="T70" fmla="*/ 90 w 197"/>
                <a:gd name="T71" fmla="*/ 135 h 161"/>
                <a:gd name="T72" fmla="*/ 99 w 197"/>
                <a:gd name="T73" fmla="*/ 143 h 161"/>
                <a:gd name="T74" fmla="*/ 107 w 197"/>
                <a:gd name="T75" fmla="*/ 135 h 161"/>
                <a:gd name="T76" fmla="*/ 107 w 197"/>
                <a:gd name="T77" fmla="*/ 99 h 161"/>
                <a:gd name="T78" fmla="*/ 135 w 197"/>
                <a:gd name="T79" fmla="*/ 143 h 161"/>
                <a:gd name="T80" fmla="*/ 145 w 197"/>
                <a:gd name="T81" fmla="*/ 137 h 161"/>
                <a:gd name="T82" fmla="*/ 155 w 197"/>
                <a:gd name="T83" fmla="*/ 102 h 161"/>
                <a:gd name="T84" fmla="*/ 149 w 197"/>
                <a:gd name="T85" fmla="*/ 92 h 161"/>
                <a:gd name="T86" fmla="*/ 138 w 197"/>
                <a:gd name="T87" fmla="*/ 98 h 161"/>
                <a:gd name="T88" fmla="*/ 128 w 197"/>
                <a:gd name="T89" fmla="*/ 133 h 161"/>
                <a:gd name="T90" fmla="*/ 135 w 197"/>
                <a:gd name="T91"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61">
                  <a:moveTo>
                    <a:pt x="186" y="92"/>
                  </a:moveTo>
                  <a:cubicBezTo>
                    <a:pt x="186" y="94"/>
                    <a:pt x="186" y="96"/>
                    <a:pt x="185" y="98"/>
                  </a:cubicBezTo>
                  <a:cubicBezTo>
                    <a:pt x="173" y="141"/>
                    <a:pt x="173" y="141"/>
                    <a:pt x="173" y="141"/>
                  </a:cubicBezTo>
                  <a:cubicBezTo>
                    <a:pt x="170" y="153"/>
                    <a:pt x="157" y="161"/>
                    <a:pt x="144" y="161"/>
                  </a:cubicBezTo>
                  <a:cubicBezTo>
                    <a:pt x="55" y="161"/>
                    <a:pt x="55" y="161"/>
                    <a:pt x="55" y="161"/>
                  </a:cubicBezTo>
                  <a:cubicBezTo>
                    <a:pt x="42" y="161"/>
                    <a:pt x="29" y="153"/>
                    <a:pt x="26" y="141"/>
                  </a:cubicBezTo>
                  <a:cubicBezTo>
                    <a:pt x="15" y="98"/>
                    <a:pt x="15" y="98"/>
                    <a:pt x="15" y="98"/>
                  </a:cubicBezTo>
                  <a:cubicBezTo>
                    <a:pt x="14" y="96"/>
                    <a:pt x="14" y="95"/>
                    <a:pt x="14" y="93"/>
                  </a:cubicBezTo>
                  <a:cubicBezTo>
                    <a:pt x="6" y="92"/>
                    <a:pt x="0" y="85"/>
                    <a:pt x="0" y="76"/>
                  </a:cubicBezTo>
                  <a:cubicBezTo>
                    <a:pt x="0" y="67"/>
                    <a:pt x="8" y="61"/>
                    <a:pt x="16" y="61"/>
                  </a:cubicBezTo>
                  <a:cubicBezTo>
                    <a:pt x="38" y="61"/>
                    <a:pt x="38" y="61"/>
                    <a:pt x="38" y="61"/>
                  </a:cubicBezTo>
                  <a:cubicBezTo>
                    <a:pt x="38" y="61"/>
                    <a:pt x="38" y="61"/>
                    <a:pt x="38" y="60"/>
                  </a:cubicBezTo>
                  <a:cubicBezTo>
                    <a:pt x="68" y="7"/>
                    <a:pt x="68" y="7"/>
                    <a:pt x="68" y="7"/>
                  </a:cubicBezTo>
                  <a:cubicBezTo>
                    <a:pt x="71" y="2"/>
                    <a:pt x="78" y="0"/>
                    <a:pt x="83" y="3"/>
                  </a:cubicBezTo>
                  <a:cubicBezTo>
                    <a:pt x="88" y="6"/>
                    <a:pt x="90" y="12"/>
                    <a:pt x="87" y="17"/>
                  </a:cubicBezTo>
                  <a:cubicBezTo>
                    <a:pt x="63" y="61"/>
                    <a:pt x="63" y="61"/>
                    <a:pt x="63" y="61"/>
                  </a:cubicBezTo>
                  <a:cubicBezTo>
                    <a:pt x="132" y="61"/>
                    <a:pt x="132" y="61"/>
                    <a:pt x="132" y="61"/>
                  </a:cubicBezTo>
                  <a:cubicBezTo>
                    <a:pt x="108" y="17"/>
                    <a:pt x="108" y="17"/>
                    <a:pt x="108" y="17"/>
                  </a:cubicBezTo>
                  <a:cubicBezTo>
                    <a:pt x="105" y="12"/>
                    <a:pt x="107" y="6"/>
                    <a:pt x="112" y="3"/>
                  </a:cubicBezTo>
                  <a:cubicBezTo>
                    <a:pt x="117" y="0"/>
                    <a:pt x="123" y="2"/>
                    <a:pt x="126" y="7"/>
                  </a:cubicBezTo>
                  <a:cubicBezTo>
                    <a:pt x="156" y="60"/>
                    <a:pt x="156" y="60"/>
                    <a:pt x="156" y="60"/>
                  </a:cubicBezTo>
                  <a:cubicBezTo>
                    <a:pt x="156" y="61"/>
                    <a:pt x="156" y="61"/>
                    <a:pt x="157" y="61"/>
                  </a:cubicBezTo>
                  <a:cubicBezTo>
                    <a:pt x="181" y="61"/>
                    <a:pt x="181" y="61"/>
                    <a:pt x="181" y="61"/>
                  </a:cubicBezTo>
                  <a:cubicBezTo>
                    <a:pt x="190" y="61"/>
                    <a:pt x="197" y="67"/>
                    <a:pt x="197" y="76"/>
                  </a:cubicBezTo>
                  <a:cubicBezTo>
                    <a:pt x="197" y="84"/>
                    <a:pt x="192" y="90"/>
                    <a:pt x="186" y="92"/>
                  </a:cubicBezTo>
                  <a:close/>
                  <a:moveTo>
                    <a:pt x="69" y="133"/>
                  </a:moveTo>
                  <a:cubicBezTo>
                    <a:pt x="60" y="98"/>
                    <a:pt x="60" y="98"/>
                    <a:pt x="60" y="98"/>
                  </a:cubicBezTo>
                  <a:cubicBezTo>
                    <a:pt x="58" y="94"/>
                    <a:pt x="54" y="91"/>
                    <a:pt x="49" y="92"/>
                  </a:cubicBezTo>
                  <a:cubicBezTo>
                    <a:pt x="44" y="93"/>
                    <a:pt x="42" y="98"/>
                    <a:pt x="43" y="102"/>
                  </a:cubicBezTo>
                  <a:cubicBezTo>
                    <a:pt x="53" y="137"/>
                    <a:pt x="53" y="137"/>
                    <a:pt x="53" y="137"/>
                  </a:cubicBezTo>
                  <a:cubicBezTo>
                    <a:pt x="54" y="141"/>
                    <a:pt x="59" y="144"/>
                    <a:pt x="63" y="143"/>
                  </a:cubicBezTo>
                  <a:cubicBezTo>
                    <a:pt x="68" y="141"/>
                    <a:pt x="71" y="137"/>
                    <a:pt x="69" y="133"/>
                  </a:cubicBezTo>
                  <a:close/>
                  <a:moveTo>
                    <a:pt x="107" y="99"/>
                  </a:moveTo>
                  <a:cubicBezTo>
                    <a:pt x="107" y="95"/>
                    <a:pt x="103" y="91"/>
                    <a:pt x="99" y="91"/>
                  </a:cubicBezTo>
                  <a:cubicBezTo>
                    <a:pt x="94" y="91"/>
                    <a:pt x="90" y="95"/>
                    <a:pt x="90" y="99"/>
                  </a:cubicBezTo>
                  <a:cubicBezTo>
                    <a:pt x="90" y="135"/>
                    <a:pt x="90" y="135"/>
                    <a:pt x="90" y="135"/>
                  </a:cubicBezTo>
                  <a:cubicBezTo>
                    <a:pt x="90" y="140"/>
                    <a:pt x="94" y="143"/>
                    <a:pt x="99" y="143"/>
                  </a:cubicBezTo>
                  <a:cubicBezTo>
                    <a:pt x="103" y="143"/>
                    <a:pt x="107" y="140"/>
                    <a:pt x="107" y="135"/>
                  </a:cubicBezTo>
                  <a:lnTo>
                    <a:pt x="107" y="99"/>
                  </a:lnTo>
                  <a:close/>
                  <a:moveTo>
                    <a:pt x="135" y="143"/>
                  </a:moveTo>
                  <a:cubicBezTo>
                    <a:pt x="139" y="144"/>
                    <a:pt x="144" y="141"/>
                    <a:pt x="145" y="137"/>
                  </a:cubicBezTo>
                  <a:cubicBezTo>
                    <a:pt x="155" y="102"/>
                    <a:pt x="155" y="102"/>
                    <a:pt x="155" y="102"/>
                  </a:cubicBezTo>
                  <a:cubicBezTo>
                    <a:pt x="156" y="98"/>
                    <a:pt x="154" y="93"/>
                    <a:pt x="149" y="92"/>
                  </a:cubicBezTo>
                  <a:cubicBezTo>
                    <a:pt x="144" y="91"/>
                    <a:pt x="140" y="94"/>
                    <a:pt x="138" y="98"/>
                  </a:cubicBezTo>
                  <a:cubicBezTo>
                    <a:pt x="128" y="133"/>
                    <a:pt x="128" y="133"/>
                    <a:pt x="128" y="133"/>
                  </a:cubicBezTo>
                  <a:cubicBezTo>
                    <a:pt x="127" y="137"/>
                    <a:pt x="130" y="141"/>
                    <a:pt x="135" y="14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7"/>
            <p:cNvSpPr>
              <a:spLocks noEditPoints="1"/>
            </p:cNvSpPr>
            <p:nvPr/>
          </p:nvSpPr>
          <p:spPr bwMode="auto">
            <a:xfrm rot="20058153">
              <a:off x="207635" y="2304018"/>
              <a:ext cx="656094" cy="689428"/>
            </a:xfrm>
            <a:custGeom>
              <a:avLst/>
              <a:gdLst>
                <a:gd name="T0" fmla="*/ 164 w 183"/>
                <a:gd name="T1" fmla="*/ 192 h 192"/>
                <a:gd name="T2" fmla="*/ 19 w 183"/>
                <a:gd name="T3" fmla="*/ 192 h 192"/>
                <a:gd name="T4" fmla="*/ 2 w 183"/>
                <a:gd name="T5" fmla="*/ 170 h 192"/>
                <a:gd name="T6" fmla="*/ 18 w 183"/>
                <a:gd name="T7" fmla="*/ 58 h 192"/>
                <a:gd name="T8" fmla="*/ 36 w 183"/>
                <a:gd name="T9" fmla="*/ 44 h 192"/>
                <a:gd name="T10" fmla="*/ 45 w 183"/>
                <a:gd name="T11" fmla="*/ 44 h 192"/>
                <a:gd name="T12" fmla="*/ 91 w 183"/>
                <a:gd name="T13" fmla="*/ 0 h 192"/>
                <a:gd name="T14" fmla="*/ 137 w 183"/>
                <a:gd name="T15" fmla="*/ 44 h 192"/>
                <a:gd name="T16" fmla="*/ 147 w 183"/>
                <a:gd name="T17" fmla="*/ 44 h 192"/>
                <a:gd name="T18" fmla="*/ 165 w 183"/>
                <a:gd name="T19" fmla="*/ 58 h 192"/>
                <a:gd name="T20" fmla="*/ 181 w 183"/>
                <a:gd name="T21" fmla="*/ 170 h 192"/>
                <a:gd name="T22" fmla="*/ 164 w 183"/>
                <a:gd name="T23" fmla="*/ 192 h 192"/>
                <a:gd name="T24" fmla="*/ 39 w 183"/>
                <a:gd name="T25" fmla="*/ 76 h 192"/>
                <a:gd name="T26" fmla="*/ 50 w 183"/>
                <a:gd name="T27" fmla="*/ 88 h 192"/>
                <a:gd name="T28" fmla="*/ 61 w 183"/>
                <a:gd name="T29" fmla="*/ 76 h 192"/>
                <a:gd name="T30" fmla="*/ 50 w 183"/>
                <a:gd name="T31" fmla="*/ 65 h 192"/>
                <a:gd name="T32" fmla="*/ 39 w 183"/>
                <a:gd name="T33" fmla="*/ 76 h 192"/>
                <a:gd name="T34" fmla="*/ 91 w 183"/>
                <a:gd name="T35" fmla="*/ 8 h 192"/>
                <a:gd name="T36" fmla="*/ 52 w 183"/>
                <a:gd name="T37" fmla="*/ 44 h 192"/>
                <a:gd name="T38" fmla="*/ 130 w 183"/>
                <a:gd name="T39" fmla="*/ 44 h 192"/>
                <a:gd name="T40" fmla="*/ 91 w 183"/>
                <a:gd name="T41" fmla="*/ 8 h 192"/>
                <a:gd name="T42" fmla="*/ 134 w 183"/>
                <a:gd name="T43" fmla="*/ 65 h 192"/>
                <a:gd name="T44" fmla="*/ 122 w 183"/>
                <a:gd name="T45" fmla="*/ 76 h 192"/>
                <a:gd name="T46" fmla="*/ 134 w 183"/>
                <a:gd name="T47" fmla="*/ 88 h 192"/>
                <a:gd name="T48" fmla="*/ 145 w 183"/>
                <a:gd name="T49" fmla="*/ 76 h 192"/>
                <a:gd name="T50" fmla="*/ 134 w 183"/>
                <a:gd name="T51" fmla="*/ 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92">
                  <a:moveTo>
                    <a:pt x="164" y="192"/>
                  </a:moveTo>
                  <a:cubicBezTo>
                    <a:pt x="19" y="192"/>
                    <a:pt x="19" y="192"/>
                    <a:pt x="19" y="192"/>
                  </a:cubicBezTo>
                  <a:cubicBezTo>
                    <a:pt x="8" y="192"/>
                    <a:pt x="0" y="182"/>
                    <a:pt x="2" y="170"/>
                  </a:cubicBezTo>
                  <a:cubicBezTo>
                    <a:pt x="18" y="58"/>
                    <a:pt x="18" y="58"/>
                    <a:pt x="18" y="58"/>
                  </a:cubicBezTo>
                  <a:cubicBezTo>
                    <a:pt x="19" y="50"/>
                    <a:pt x="27" y="44"/>
                    <a:pt x="36" y="44"/>
                  </a:cubicBezTo>
                  <a:cubicBezTo>
                    <a:pt x="45" y="44"/>
                    <a:pt x="45" y="44"/>
                    <a:pt x="45" y="44"/>
                  </a:cubicBezTo>
                  <a:cubicBezTo>
                    <a:pt x="46" y="15"/>
                    <a:pt x="66" y="0"/>
                    <a:pt x="91" y="0"/>
                  </a:cubicBezTo>
                  <a:cubicBezTo>
                    <a:pt x="116" y="0"/>
                    <a:pt x="136" y="15"/>
                    <a:pt x="137" y="44"/>
                  </a:cubicBezTo>
                  <a:cubicBezTo>
                    <a:pt x="147" y="44"/>
                    <a:pt x="147" y="44"/>
                    <a:pt x="147" y="44"/>
                  </a:cubicBezTo>
                  <a:cubicBezTo>
                    <a:pt x="156" y="44"/>
                    <a:pt x="164" y="50"/>
                    <a:pt x="165" y="58"/>
                  </a:cubicBezTo>
                  <a:cubicBezTo>
                    <a:pt x="181" y="170"/>
                    <a:pt x="181" y="170"/>
                    <a:pt x="181" y="170"/>
                  </a:cubicBezTo>
                  <a:cubicBezTo>
                    <a:pt x="183" y="182"/>
                    <a:pt x="175" y="192"/>
                    <a:pt x="164" y="192"/>
                  </a:cubicBezTo>
                  <a:close/>
                  <a:moveTo>
                    <a:pt x="39" y="76"/>
                  </a:moveTo>
                  <a:cubicBezTo>
                    <a:pt x="39" y="82"/>
                    <a:pt x="44" y="88"/>
                    <a:pt x="50" y="88"/>
                  </a:cubicBezTo>
                  <a:cubicBezTo>
                    <a:pt x="56" y="88"/>
                    <a:pt x="61" y="82"/>
                    <a:pt x="61" y="76"/>
                  </a:cubicBezTo>
                  <a:cubicBezTo>
                    <a:pt x="61" y="70"/>
                    <a:pt x="56" y="65"/>
                    <a:pt x="50" y="65"/>
                  </a:cubicBezTo>
                  <a:cubicBezTo>
                    <a:pt x="44" y="65"/>
                    <a:pt x="39" y="70"/>
                    <a:pt x="39" y="76"/>
                  </a:cubicBezTo>
                  <a:close/>
                  <a:moveTo>
                    <a:pt x="91" y="8"/>
                  </a:moveTo>
                  <a:cubicBezTo>
                    <a:pt x="70" y="8"/>
                    <a:pt x="54" y="20"/>
                    <a:pt x="52" y="44"/>
                  </a:cubicBezTo>
                  <a:cubicBezTo>
                    <a:pt x="130" y="44"/>
                    <a:pt x="130" y="44"/>
                    <a:pt x="130" y="44"/>
                  </a:cubicBezTo>
                  <a:cubicBezTo>
                    <a:pt x="129" y="20"/>
                    <a:pt x="112" y="8"/>
                    <a:pt x="91" y="8"/>
                  </a:cubicBezTo>
                  <a:close/>
                  <a:moveTo>
                    <a:pt x="134" y="65"/>
                  </a:moveTo>
                  <a:cubicBezTo>
                    <a:pt x="128" y="65"/>
                    <a:pt x="122" y="70"/>
                    <a:pt x="122" y="76"/>
                  </a:cubicBezTo>
                  <a:cubicBezTo>
                    <a:pt x="122" y="82"/>
                    <a:pt x="128" y="88"/>
                    <a:pt x="134" y="88"/>
                  </a:cubicBezTo>
                  <a:cubicBezTo>
                    <a:pt x="140" y="88"/>
                    <a:pt x="145" y="82"/>
                    <a:pt x="145" y="76"/>
                  </a:cubicBezTo>
                  <a:cubicBezTo>
                    <a:pt x="145" y="70"/>
                    <a:pt x="140" y="65"/>
                    <a:pt x="134" y="6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8"/>
            <p:cNvSpPr>
              <a:spLocks noEditPoints="1"/>
            </p:cNvSpPr>
            <p:nvPr/>
          </p:nvSpPr>
          <p:spPr bwMode="auto">
            <a:xfrm rot="1164480">
              <a:off x="2012106" y="263362"/>
              <a:ext cx="687913" cy="663670"/>
            </a:xfrm>
            <a:custGeom>
              <a:avLst/>
              <a:gdLst>
                <a:gd name="T0" fmla="*/ 165 w 192"/>
                <a:gd name="T1" fmla="*/ 65 h 185"/>
                <a:gd name="T2" fmla="*/ 192 w 192"/>
                <a:gd name="T3" fmla="*/ 137 h 185"/>
                <a:gd name="T4" fmla="*/ 0 w 192"/>
                <a:gd name="T5" fmla="*/ 185 h 185"/>
                <a:gd name="T6" fmla="*/ 11 w 192"/>
                <a:gd name="T7" fmla="*/ 137 h 185"/>
                <a:gd name="T8" fmla="*/ 43 w 192"/>
                <a:gd name="T9" fmla="*/ 49 h 185"/>
                <a:gd name="T10" fmla="*/ 105 w 192"/>
                <a:gd name="T11" fmla="*/ 49 h 185"/>
                <a:gd name="T12" fmla="*/ 112 w 192"/>
                <a:gd name="T13" fmla="*/ 36 h 185"/>
                <a:gd name="T14" fmla="*/ 83 w 192"/>
                <a:gd name="T15" fmla="*/ 0 h 185"/>
                <a:gd name="T16" fmla="*/ 164 w 192"/>
                <a:gd name="T17" fmla="*/ 36 h 185"/>
                <a:gd name="T18" fmla="*/ 136 w 192"/>
                <a:gd name="T19" fmla="*/ 49 h 185"/>
                <a:gd name="T20" fmla="*/ 148 w 192"/>
                <a:gd name="T21" fmla="*/ 28 h 185"/>
                <a:gd name="T22" fmla="*/ 100 w 192"/>
                <a:gd name="T23" fmla="*/ 9 h 185"/>
                <a:gd name="T24" fmla="*/ 148 w 192"/>
                <a:gd name="T25" fmla="*/ 28 h 185"/>
                <a:gd name="T26" fmla="*/ 148 w 192"/>
                <a:gd name="T27" fmla="*/ 104 h 185"/>
                <a:gd name="T28" fmla="*/ 136 w 192"/>
                <a:gd name="T29" fmla="*/ 92 h 185"/>
                <a:gd name="T30" fmla="*/ 136 w 192"/>
                <a:gd name="T31" fmla="*/ 116 h 185"/>
                <a:gd name="T32" fmla="*/ 148 w 192"/>
                <a:gd name="T33" fmla="*/ 128 h 185"/>
                <a:gd name="T34" fmla="*/ 136 w 192"/>
                <a:gd name="T35" fmla="*/ 116 h 185"/>
                <a:gd name="T36" fmla="*/ 124 w 192"/>
                <a:gd name="T37" fmla="*/ 104 h 185"/>
                <a:gd name="T38" fmla="*/ 112 w 192"/>
                <a:gd name="T39" fmla="*/ 92 h 185"/>
                <a:gd name="T40" fmla="*/ 112 w 192"/>
                <a:gd name="T41" fmla="*/ 116 h 185"/>
                <a:gd name="T42" fmla="*/ 124 w 192"/>
                <a:gd name="T43" fmla="*/ 128 h 185"/>
                <a:gd name="T44" fmla="*/ 112 w 192"/>
                <a:gd name="T45" fmla="*/ 116 h 185"/>
                <a:gd name="T46" fmla="*/ 124 w 192"/>
                <a:gd name="T47" fmla="*/ 80 h 185"/>
                <a:gd name="T48" fmla="*/ 112 w 192"/>
                <a:gd name="T49" fmla="*/ 68 h 185"/>
                <a:gd name="T50" fmla="*/ 136 w 192"/>
                <a:gd name="T51" fmla="*/ 68 h 185"/>
                <a:gd name="T52" fmla="*/ 148 w 192"/>
                <a:gd name="T53" fmla="*/ 80 h 185"/>
                <a:gd name="T54" fmla="*/ 136 w 192"/>
                <a:gd name="T55" fmla="*/ 68 h 185"/>
                <a:gd name="T56" fmla="*/ 12 w 192"/>
                <a:gd name="T57" fmla="*/ 168 h 185"/>
                <a:gd name="T58" fmla="*/ 179 w 192"/>
                <a:gd name="T59" fmla="*/ 148 h 185"/>
                <a:gd name="T60" fmla="*/ 96 w 192"/>
                <a:gd name="T61" fmla="*/ 68 h 185"/>
                <a:gd name="T62" fmla="*/ 36 w 192"/>
                <a:gd name="T63" fmla="*/ 96 h 185"/>
                <a:gd name="T64" fmla="*/ 96 w 192"/>
                <a:gd name="T65" fmla="*/ 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 h="185">
                  <a:moveTo>
                    <a:pt x="147" y="49"/>
                  </a:moveTo>
                  <a:cubicBezTo>
                    <a:pt x="157" y="49"/>
                    <a:pt x="165" y="57"/>
                    <a:pt x="165" y="65"/>
                  </a:cubicBezTo>
                  <a:cubicBezTo>
                    <a:pt x="180" y="137"/>
                    <a:pt x="180" y="137"/>
                    <a:pt x="180" y="137"/>
                  </a:cubicBezTo>
                  <a:cubicBezTo>
                    <a:pt x="192" y="137"/>
                    <a:pt x="192" y="137"/>
                    <a:pt x="192" y="137"/>
                  </a:cubicBezTo>
                  <a:cubicBezTo>
                    <a:pt x="192" y="185"/>
                    <a:pt x="192" y="185"/>
                    <a:pt x="192" y="185"/>
                  </a:cubicBezTo>
                  <a:cubicBezTo>
                    <a:pt x="0" y="185"/>
                    <a:pt x="0" y="185"/>
                    <a:pt x="0" y="185"/>
                  </a:cubicBezTo>
                  <a:cubicBezTo>
                    <a:pt x="0" y="137"/>
                    <a:pt x="0" y="137"/>
                    <a:pt x="0" y="137"/>
                  </a:cubicBezTo>
                  <a:cubicBezTo>
                    <a:pt x="11" y="137"/>
                    <a:pt x="11" y="137"/>
                    <a:pt x="11" y="137"/>
                  </a:cubicBezTo>
                  <a:cubicBezTo>
                    <a:pt x="25" y="65"/>
                    <a:pt x="25" y="65"/>
                    <a:pt x="25" y="65"/>
                  </a:cubicBezTo>
                  <a:cubicBezTo>
                    <a:pt x="25" y="57"/>
                    <a:pt x="33" y="49"/>
                    <a:pt x="43" y="49"/>
                  </a:cubicBezTo>
                  <a:cubicBezTo>
                    <a:pt x="43" y="49"/>
                    <a:pt x="70" y="49"/>
                    <a:pt x="95" y="49"/>
                  </a:cubicBezTo>
                  <a:cubicBezTo>
                    <a:pt x="98" y="49"/>
                    <a:pt x="101" y="49"/>
                    <a:pt x="105" y="49"/>
                  </a:cubicBezTo>
                  <a:cubicBezTo>
                    <a:pt x="107" y="49"/>
                    <a:pt x="110" y="49"/>
                    <a:pt x="112" y="49"/>
                  </a:cubicBezTo>
                  <a:cubicBezTo>
                    <a:pt x="112" y="36"/>
                    <a:pt x="112" y="36"/>
                    <a:pt x="112" y="36"/>
                  </a:cubicBezTo>
                  <a:cubicBezTo>
                    <a:pt x="83" y="36"/>
                    <a:pt x="83" y="36"/>
                    <a:pt x="83" y="36"/>
                  </a:cubicBezTo>
                  <a:cubicBezTo>
                    <a:pt x="83" y="0"/>
                    <a:pt x="83" y="0"/>
                    <a:pt x="83" y="0"/>
                  </a:cubicBezTo>
                  <a:cubicBezTo>
                    <a:pt x="164" y="0"/>
                    <a:pt x="164" y="0"/>
                    <a:pt x="164" y="0"/>
                  </a:cubicBezTo>
                  <a:cubicBezTo>
                    <a:pt x="164" y="36"/>
                    <a:pt x="164" y="36"/>
                    <a:pt x="164" y="36"/>
                  </a:cubicBezTo>
                  <a:cubicBezTo>
                    <a:pt x="136" y="36"/>
                    <a:pt x="136" y="36"/>
                    <a:pt x="136" y="36"/>
                  </a:cubicBezTo>
                  <a:cubicBezTo>
                    <a:pt x="136" y="49"/>
                    <a:pt x="136" y="49"/>
                    <a:pt x="136" y="49"/>
                  </a:cubicBezTo>
                  <a:cubicBezTo>
                    <a:pt x="142" y="49"/>
                    <a:pt x="147" y="49"/>
                    <a:pt x="147" y="49"/>
                  </a:cubicBezTo>
                  <a:close/>
                  <a:moveTo>
                    <a:pt x="148" y="28"/>
                  </a:moveTo>
                  <a:cubicBezTo>
                    <a:pt x="148" y="9"/>
                    <a:pt x="148" y="9"/>
                    <a:pt x="148" y="9"/>
                  </a:cubicBezTo>
                  <a:cubicBezTo>
                    <a:pt x="100" y="9"/>
                    <a:pt x="100" y="9"/>
                    <a:pt x="100" y="9"/>
                  </a:cubicBezTo>
                  <a:cubicBezTo>
                    <a:pt x="100" y="28"/>
                    <a:pt x="100" y="28"/>
                    <a:pt x="100" y="28"/>
                  </a:cubicBezTo>
                  <a:lnTo>
                    <a:pt x="148" y="28"/>
                  </a:lnTo>
                  <a:close/>
                  <a:moveTo>
                    <a:pt x="136" y="104"/>
                  </a:moveTo>
                  <a:cubicBezTo>
                    <a:pt x="148" y="104"/>
                    <a:pt x="148" y="104"/>
                    <a:pt x="148" y="104"/>
                  </a:cubicBezTo>
                  <a:cubicBezTo>
                    <a:pt x="148" y="92"/>
                    <a:pt x="148" y="92"/>
                    <a:pt x="148" y="92"/>
                  </a:cubicBezTo>
                  <a:cubicBezTo>
                    <a:pt x="136" y="92"/>
                    <a:pt x="136" y="92"/>
                    <a:pt x="136" y="92"/>
                  </a:cubicBezTo>
                  <a:lnTo>
                    <a:pt x="136" y="104"/>
                  </a:lnTo>
                  <a:close/>
                  <a:moveTo>
                    <a:pt x="136" y="116"/>
                  </a:moveTo>
                  <a:cubicBezTo>
                    <a:pt x="136" y="128"/>
                    <a:pt x="136" y="128"/>
                    <a:pt x="136" y="128"/>
                  </a:cubicBezTo>
                  <a:cubicBezTo>
                    <a:pt x="140" y="128"/>
                    <a:pt x="142" y="128"/>
                    <a:pt x="148" y="128"/>
                  </a:cubicBezTo>
                  <a:cubicBezTo>
                    <a:pt x="148" y="116"/>
                    <a:pt x="148" y="116"/>
                    <a:pt x="148" y="116"/>
                  </a:cubicBezTo>
                  <a:lnTo>
                    <a:pt x="136" y="116"/>
                  </a:lnTo>
                  <a:close/>
                  <a:moveTo>
                    <a:pt x="112" y="104"/>
                  </a:moveTo>
                  <a:cubicBezTo>
                    <a:pt x="124" y="104"/>
                    <a:pt x="124" y="104"/>
                    <a:pt x="124" y="104"/>
                  </a:cubicBezTo>
                  <a:cubicBezTo>
                    <a:pt x="124" y="92"/>
                    <a:pt x="124" y="92"/>
                    <a:pt x="124" y="92"/>
                  </a:cubicBezTo>
                  <a:cubicBezTo>
                    <a:pt x="112" y="92"/>
                    <a:pt x="112" y="92"/>
                    <a:pt x="112" y="92"/>
                  </a:cubicBezTo>
                  <a:lnTo>
                    <a:pt x="112" y="104"/>
                  </a:lnTo>
                  <a:close/>
                  <a:moveTo>
                    <a:pt x="112" y="116"/>
                  </a:moveTo>
                  <a:cubicBezTo>
                    <a:pt x="112" y="128"/>
                    <a:pt x="112" y="128"/>
                    <a:pt x="112" y="128"/>
                  </a:cubicBezTo>
                  <a:cubicBezTo>
                    <a:pt x="117" y="128"/>
                    <a:pt x="120" y="128"/>
                    <a:pt x="124" y="128"/>
                  </a:cubicBezTo>
                  <a:cubicBezTo>
                    <a:pt x="124" y="116"/>
                    <a:pt x="124" y="116"/>
                    <a:pt x="124" y="116"/>
                  </a:cubicBezTo>
                  <a:lnTo>
                    <a:pt x="112" y="116"/>
                  </a:lnTo>
                  <a:close/>
                  <a:moveTo>
                    <a:pt x="112" y="80"/>
                  </a:moveTo>
                  <a:cubicBezTo>
                    <a:pt x="124" y="80"/>
                    <a:pt x="124" y="80"/>
                    <a:pt x="124" y="80"/>
                  </a:cubicBezTo>
                  <a:cubicBezTo>
                    <a:pt x="124" y="68"/>
                    <a:pt x="124" y="68"/>
                    <a:pt x="124" y="68"/>
                  </a:cubicBezTo>
                  <a:cubicBezTo>
                    <a:pt x="120" y="68"/>
                    <a:pt x="117" y="68"/>
                    <a:pt x="112" y="68"/>
                  </a:cubicBezTo>
                  <a:lnTo>
                    <a:pt x="112" y="80"/>
                  </a:lnTo>
                  <a:close/>
                  <a:moveTo>
                    <a:pt x="136" y="68"/>
                  </a:moveTo>
                  <a:cubicBezTo>
                    <a:pt x="136" y="80"/>
                    <a:pt x="136" y="80"/>
                    <a:pt x="136" y="80"/>
                  </a:cubicBezTo>
                  <a:cubicBezTo>
                    <a:pt x="148" y="80"/>
                    <a:pt x="148" y="80"/>
                    <a:pt x="148" y="80"/>
                  </a:cubicBezTo>
                  <a:cubicBezTo>
                    <a:pt x="148" y="68"/>
                    <a:pt x="148" y="68"/>
                    <a:pt x="148" y="68"/>
                  </a:cubicBezTo>
                  <a:cubicBezTo>
                    <a:pt x="138" y="68"/>
                    <a:pt x="142" y="68"/>
                    <a:pt x="136" y="68"/>
                  </a:cubicBezTo>
                  <a:close/>
                  <a:moveTo>
                    <a:pt x="12" y="148"/>
                  </a:moveTo>
                  <a:cubicBezTo>
                    <a:pt x="12" y="168"/>
                    <a:pt x="12" y="168"/>
                    <a:pt x="12" y="168"/>
                  </a:cubicBezTo>
                  <a:cubicBezTo>
                    <a:pt x="179" y="168"/>
                    <a:pt x="179" y="168"/>
                    <a:pt x="179" y="168"/>
                  </a:cubicBezTo>
                  <a:cubicBezTo>
                    <a:pt x="179" y="148"/>
                    <a:pt x="179" y="148"/>
                    <a:pt x="179" y="148"/>
                  </a:cubicBezTo>
                  <a:lnTo>
                    <a:pt x="12" y="148"/>
                  </a:lnTo>
                  <a:close/>
                  <a:moveTo>
                    <a:pt x="96" y="68"/>
                  </a:moveTo>
                  <a:cubicBezTo>
                    <a:pt x="57" y="68"/>
                    <a:pt x="52" y="68"/>
                    <a:pt x="36" y="68"/>
                  </a:cubicBezTo>
                  <a:cubicBezTo>
                    <a:pt x="36" y="96"/>
                    <a:pt x="36" y="96"/>
                    <a:pt x="36" y="96"/>
                  </a:cubicBezTo>
                  <a:cubicBezTo>
                    <a:pt x="51" y="96"/>
                    <a:pt x="75" y="96"/>
                    <a:pt x="96" y="96"/>
                  </a:cubicBezTo>
                  <a:lnTo>
                    <a:pt x="96"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Freeform 10"/>
            <p:cNvSpPr>
              <a:spLocks noEditPoints="1"/>
            </p:cNvSpPr>
            <p:nvPr/>
          </p:nvSpPr>
          <p:spPr bwMode="auto">
            <a:xfrm rot="18356885">
              <a:off x="1009629" y="4625340"/>
              <a:ext cx="540937" cy="71821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1"/>
            <p:cNvSpPr>
              <a:spLocks noEditPoints="1"/>
            </p:cNvSpPr>
            <p:nvPr/>
          </p:nvSpPr>
          <p:spPr bwMode="auto">
            <a:xfrm rot="20567118">
              <a:off x="1604830" y="5141931"/>
              <a:ext cx="716703" cy="718218"/>
            </a:xfrm>
            <a:custGeom>
              <a:avLst/>
              <a:gdLst>
                <a:gd name="T0" fmla="*/ 193 w 200"/>
                <a:gd name="T1" fmla="*/ 148 h 200"/>
                <a:gd name="T2" fmla="*/ 158 w 200"/>
                <a:gd name="T3" fmla="*/ 148 h 200"/>
                <a:gd name="T4" fmla="*/ 134 w 200"/>
                <a:gd name="T5" fmla="*/ 126 h 200"/>
                <a:gd name="T6" fmla="*/ 159 w 200"/>
                <a:gd name="T7" fmla="*/ 104 h 200"/>
                <a:gd name="T8" fmla="*/ 193 w 200"/>
                <a:gd name="T9" fmla="*/ 104 h 200"/>
                <a:gd name="T10" fmla="*/ 200 w 200"/>
                <a:gd name="T11" fmla="*/ 110 h 200"/>
                <a:gd name="T12" fmla="*/ 200 w 200"/>
                <a:gd name="T13" fmla="*/ 141 h 200"/>
                <a:gd name="T14" fmla="*/ 193 w 200"/>
                <a:gd name="T15" fmla="*/ 148 h 200"/>
                <a:gd name="T16" fmla="*/ 152 w 200"/>
                <a:gd name="T17" fmla="*/ 117 h 200"/>
                <a:gd name="T18" fmla="*/ 143 w 200"/>
                <a:gd name="T19" fmla="*/ 126 h 200"/>
                <a:gd name="T20" fmla="*/ 152 w 200"/>
                <a:gd name="T21" fmla="*/ 136 h 200"/>
                <a:gd name="T22" fmla="*/ 162 w 200"/>
                <a:gd name="T23" fmla="*/ 126 h 200"/>
                <a:gd name="T24" fmla="*/ 152 w 200"/>
                <a:gd name="T25" fmla="*/ 117 h 200"/>
                <a:gd name="T26" fmla="*/ 134 w 200"/>
                <a:gd name="T27" fmla="*/ 152 h 200"/>
                <a:gd name="T28" fmla="*/ 192 w 200"/>
                <a:gd name="T29" fmla="*/ 152 h 200"/>
                <a:gd name="T30" fmla="*/ 192 w 200"/>
                <a:gd name="T31" fmla="*/ 166 h 200"/>
                <a:gd name="T32" fmla="*/ 160 w 200"/>
                <a:gd name="T33" fmla="*/ 200 h 200"/>
                <a:gd name="T34" fmla="*/ 33 w 200"/>
                <a:gd name="T35" fmla="*/ 200 h 200"/>
                <a:gd name="T36" fmla="*/ 0 w 200"/>
                <a:gd name="T37" fmla="*/ 166 h 200"/>
                <a:gd name="T38" fmla="*/ 0 w 200"/>
                <a:gd name="T39" fmla="*/ 87 h 200"/>
                <a:gd name="T40" fmla="*/ 33 w 200"/>
                <a:gd name="T41" fmla="*/ 52 h 200"/>
                <a:gd name="T42" fmla="*/ 160 w 200"/>
                <a:gd name="T43" fmla="*/ 52 h 200"/>
                <a:gd name="T44" fmla="*/ 192 w 200"/>
                <a:gd name="T45" fmla="*/ 87 h 200"/>
                <a:gd name="T46" fmla="*/ 192 w 200"/>
                <a:gd name="T47" fmla="*/ 100 h 200"/>
                <a:gd name="T48" fmla="*/ 133 w 200"/>
                <a:gd name="T49" fmla="*/ 100 h 200"/>
                <a:gd name="T50" fmla="*/ 134 w 200"/>
                <a:gd name="T51" fmla="*/ 152 h 200"/>
                <a:gd name="T52" fmla="*/ 117 w 200"/>
                <a:gd name="T53" fmla="*/ 21 h 200"/>
                <a:gd name="T54" fmla="*/ 60 w 200"/>
                <a:gd name="T55" fmla="*/ 44 h 200"/>
                <a:gd name="T56" fmla="*/ 27 w 200"/>
                <a:gd name="T57" fmla="*/ 44 h 200"/>
                <a:gd name="T58" fmla="*/ 121 w 200"/>
                <a:gd name="T59" fmla="*/ 0 h 200"/>
                <a:gd name="T60" fmla="*/ 155 w 200"/>
                <a:gd name="T61" fmla="*/ 44 h 200"/>
                <a:gd name="T62" fmla="*/ 134 w 200"/>
                <a:gd name="T63" fmla="*/ 44 h 200"/>
                <a:gd name="T64" fmla="*/ 117 w 200"/>
                <a:gd name="T65" fmla="*/ 2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0" h="200">
                  <a:moveTo>
                    <a:pt x="193" y="148"/>
                  </a:moveTo>
                  <a:cubicBezTo>
                    <a:pt x="193" y="148"/>
                    <a:pt x="177" y="148"/>
                    <a:pt x="158" y="148"/>
                  </a:cubicBezTo>
                  <a:cubicBezTo>
                    <a:pt x="144" y="148"/>
                    <a:pt x="134" y="144"/>
                    <a:pt x="134" y="126"/>
                  </a:cubicBezTo>
                  <a:cubicBezTo>
                    <a:pt x="134" y="110"/>
                    <a:pt x="144" y="104"/>
                    <a:pt x="159" y="104"/>
                  </a:cubicBezTo>
                  <a:cubicBezTo>
                    <a:pt x="193" y="104"/>
                    <a:pt x="193" y="104"/>
                    <a:pt x="193" y="104"/>
                  </a:cubicBezTo>
                  <a:cubicBezTo>
                    <a:pt x="197" y="104"/>
                    <a:pt x="200" y="107"/>
                    <a:pt x="200" y="110"/>
                  </a:cubicBezTo>
                  <a:cubicBezTo>
                    <a:pt x="200" y="141"/>
                    <a:pt x="200" y="141"/>
                    <a:pt x="200" y="141"/>
                  </a:cubicBezTo>
                  <a:cubicBezTo>
                    <a:pt x="200" y="145"/>
                    <a:pt x="197" y="148"/>
                    <a:pt x="193" y="148"/>
                  </a:cubicBezTo>
                  <a:close/>
                  <a:moveTo>
                    <a:pt x="152" y="117"/>
                  </a:moveTo>
                  <a:cubicBezTo>
                    <a:pt x="147" y="117"/>
                    <a:pt x="143" y="121"/>
                    <a:pt x="143" y="126"/>
                  </a:cubicBezTo>
                  <a:cubicBezTo>
                    <a:pt x="143" y="132"/>
                    <a:pt x="147" y="136"/>
                    <a:pt x="152" y="136"/>
                  </a:cubicBezTo>
                  <a:cubicBezTo>
                    <a:pt x="158" y="136"/>
                    <a:pt x="162" y="132"/>
                    <a:pt x="162" y="126"/>
                  </a:cubicBezTo>
                  <a:cubicBezTo>
                    <a:pt x="162" y="121"/>
                    <a:pt x="158" y="117"/>
                    <a:pt x="152" y="117"/>
                  </a:cubicBezTo>
                  <a:close/>
                  <a:moveTo>
                    <a:pt x="134" y="152"/>
                  </a:moveTo>
                  <a:cubicBezTo>
                    <a:pt x="135" y="152"/>
                    <a:pt x="180" y="152"/>
                    <a:pt x="192" y="152"/>
                  </a:cubicBezTo>
                  <a:cubicBezTo>
                    <a:pt x="192" y="160"/>
                    <a:pt x="192" y="166"/>
                    <a:pt x="192" y="166"/>
                  </a:cubicBezTo>
                  <a:cubicBezTo>
                    <a:pt x="192" y="185"/>
                    <a:pt x="178" y="200"/>
                    <a:pt x="160" y="200"/>
                  </a:cubicBezTo>
                  <a:cubicBezTo>
                    <a:pt x="33" y="200"/>
                    <a:pt x="33" y="200"/>
                    <a:pt x="33" y="200"/>
                  </a:cubicBezTo>
                  <a:cubicBezTo>
                    <a:pt x="15" y="200"/>
                    <a:pt x="0" y="185"/>
                    <a:pt x="0" y="166"/>
                  </a:cubicBezTo>
                  <a:cubicBezTo>
                    <a:pt x="0" y="87"/>
                    <a:pt x="0" y="87"/>
                    <a:pt x="0" y="87"/>
                  </a:cubicBezTo>
                  <a:cubicBezTo>
                    <a:pt x="0" y="68"/>
                    <a:pt x="15" y="52"/>
                    <a:pt x="33" y="52"/>
                  </a:cubicBezTo>
                  <a:cubicBezTo>
                    <a:pt x="160" y="52"/>
                    <a:pt x="160" y="52"/>
                    <a:pt x="160" y="52"/>
                  </a:cubicBezTo>
                  <a:cubicBezTo>
                    <a:pt x="178" y="52"/>
                    <a:pt x="192" y="68"/>
                    <a:pt x="192" y="87"/>
                  </a:cubicBezTo>
                  <a:cubicBezTo>
                    <a:pt x="192" y="87"/>
                    <a:pt x="192" y="92"/>
                    <a:pt x="192" y="100"/>
                  </a:cubicBezTo>
                  <a:cubicBezTo>
                    <a:pt x="179" y="100"/>
                    <a:pt x="150" y="100"/>
                    <a:pt x="133" y="100"/>
                  </a:cubicBezTo>
                  <a:cubicBezTo>
                    <a:pt x="120" y="100"/>
                    <a:pt x="120" y="152"/>
                    <a:pt x="134" y="152"/>
                  </a:cubicBezTo>
                  <a:close/>
                  <a:moveTo>
                    <a:pt x="117" y="21"/>
                  </a:moveTo>
                  <a:cubicBezTo>
                    <a:pt x="60" y="44"/>
                    <a:pt x="60" y="44"/>
                    <a:pt x="60" y="44"/>
                  </a:cubicBezTo>
                  <a:cubicBezTo>
                    <a:pt x="27" y="44"/>
                    <a:pt x="27" y="44"/>
                    <a:pt x="27" y="44"/>
                  </a:cubicBezTo>
                  <a:cubicBezTo>
                    <a:pt x="121" y="0"/>
                    <a:pt x="121" y="0"/>
                    <a:pt x="121" y="0"/>
                  </a:cubicBezTo>
                  <a:cubicBezTo>
                    <a:pt x="155" y="44"/>
                    <a:pt x="155" y="44"/>
                    <a:pt x="155" y="44"/>
                  </a:cubicBezTo>
                  <a:cubicBezTo>
                    <a:pt x="134" y="44"/>
                    <a:pt x="134" y="44"/>
                    <a:pt x="134" y="44"/>
                  </a:cubicBezTo>
                  <a:lnTo>
                    <a:pt x="117" y="2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Freeform 12"/>
            <p:cNvSpPr>
              <a:spLocks noEditPoints="1"/>
            </p:cNvSpPr>
            <p:nvPr/>
          </p:nvSpPr>
          <p:spPr bwMode="auto">
            <a:xfrm rot="19786341">
              <a:off x="302225" y="1209990"/>
              <a:ext cx="903378" cy="813802"/>
            </a:xfrm>
            <a:custGeom>
              <a:avLst/>
              <a:gdLst>
                <a:gd name="T0" fmla="*/ 8 w 200"/>
                <a:gd name="T1" fmla="*/ 180 h 180"/>
                <a:gd name="T2" fmla="*/ 8 w 200"/>
                <a:gd name="T3" fmla="*/ 164 h 180"/>
                <a:gd name="T4" fmla="*/ 20 w 200"/>
                <a:gd name="T5" fmla="*/ 100 h 180"/>
                <a:gd name="T6" fmla="*/ 32 w 200"/>
                <a:gd name="T7" fmla="*/ 164 h 180"/>
                <a:gd name="T8" fmla="*/ 80 w 200"/>
                <a:gd name="T9" fmla="*/ 96 h 180"/>
                <a:gd name="T10" fmla="*/ 88 w 200"/>
                <a:gd name="T11" fmla="*/ 164 h 180"/>
                <a:gd name="T12" fmla="*/ 172 w 200"/>
                <a:gd name="T13" fmla="*/ 100 h 180"/>
                <a:gd name="T14" fmla="*/ 184 w 200"/>
                <a:gd name="T15" fmla="*/ 164 h 180"/>
                <a:gd name="T16" fmla="*/ 200 w 200"/>
                <a:gd name="T17" fmla="*/ 172 h 180"/>
                <a:gd name="T18" fmla="*/ 96 w 200"/>
                <a:gd name="T19" fmla="*/ 129 h 180"/>
                <a:gd name="T20" fmla="*/ 129 w 200"/>
                <a:gd name="T21" fmla="*/ 102 h 180"/>
                <a:gd name="T22" fmla="*/ 96 w 200"/>
                <a:gd name="T23" fmla="*/ 129 h 180"/>
                <a:gd name="T24" fmla="*/ 131 w 200"/>
                <a:gd name="T25" fmla="*/ 152 h 180"/>
                <a:gd name="T26" fmla="*/ 158 w 200"/>
                <a:gd name="T27" fmla="*/ 119 h 180"/>
                <a:gd name="T28" fmla="*/ 100 w 200"/>
                <a:gd name="T29" fmla="*/ 149 h 180"/>
                <a:gd name="T30" fmla="*/ 151 w 200"/>
                <a:gd name="T31" fmla="*/ 104 h 180"/>
                <a:gd name="T32" fmla="*/ 100 w 200"/>
                <a:gd name="T33" fmla="*/ 149 h 180"/>
                <a:gd name="T34" fmla="*/ 64 w 200"/>
                <a:gd name="T35" fmla="*/ 102 h 180"/>
                <a:gd name="T36" fmla="*/ 68 w 200"/>
                <a:gd name="T37" fmla="*/ 116 h 180"/>
                <a:gd name="T38" fmla="*/ 71 w 200"/>
                <a:gd name="T39" fmla="*/ 146 h 180"/>
                <a:gd name="T40" fmla="*/ 57 w 200"/>
                <a:gd name="T41" fmla="*/ 146 h 180"/>
                <a:gd name="T42" fmla="*/ 60 w 200"/>
                <a:gd name="T43" fmla="*/ 115 h 180"/>
                <a:gd name="T44" fmla="*/ 181 w 200"/>
                <a:gd name="T45" fmla="*/ 92 h 180"/>
                <a:gd name="T46" fmla="*/ 163 w 200"/>
                <a:gd name="T47" fmla="*/ 76 h 180"/>
                <a:gd name="T48" fmla="*/ 134 w 200"/>
                <a:gd name="T49" fmla="*/ 76 h 180"/>
                <a:gd name="T50" fmla="*/ 116 w 200"/>
                <a:gd name="T51" fmla="*/ 92 h 180"/>
                <a:gd name="T52" fmla="*/ 99 w 200"/>
                <a:gd name="T53" fmla="*/ 76 h 180"/>
                <a:gd name="T54" fmla="*/ 69 w 200"/>
                <a:gd name="T55" fmla="*/ 76 h 180"/>
                <a:gd name="T56" fmla="*/ 51 w 200"/>
                <a:gd name="T57" fmla="*/ 92 h 180"/>
                <a:gd name="T58" fmla="*/ 34 w 200"/>
                <a:gd name="T59" fmla="*/ 76 h 180"/>
                <a:gd name="T60" fmla="*/ 4 w 200"/>
                <a:gd name="T61" fmla="*/ 76 h 180"/>
                <a:gd name="T62" fmla="*/ 4 w 200"/>
                <a:gd name="T63" fmla="*/ 72 h 180"/>
                <a:gd name="T64" fmla="*/ 196 w 200"/>
                <a:gd name="T65" fmla="*/ 76 h 180"/>
                <a:gd name="T66" fmla="*/ 181 w 200"/>
                <a:gd name="T67" fmla="*/ 92 h 180"/>
                <a:gd name="T68" fmla="*/ 177 w 200"/>
                <a:gd name="T69" fmla="*/ 12 h 180"/>
                <a:gd name="T70" fmla="*/ 4 w 200"/>
                <a:gd name="T71" fmla="*/ 68 h 180"/>
                <a:gd name="T72" fmla="*/ 164 w 200"/>
                <a:gd name="T73" fmla="*/ 64 h 180"/>
                <a:gd name="T74" fmla="*/ 160 w 200"/>
                <a:gd name="T75" fmla="*/ 16 h 180"/>
                <a:gd name="T76" fmla="*/ 164 w 200"/>
                <a:gd name="T77" fmla="*/ 64 h 180"/>
                <a:gd name="T78" fmla="*/ 140 w 200"/>
                <a:gd name="T79" fmla="*/ 64 h 180"/>
                <a:gd name="T80" fmla="*/ 124 w 200"/>
                <a:gd name="T81" fmla="*/ 16 h 180"/>
                <a:gd name="T82" fmla="*/ 96 w 200"/>
                <a:gd name="T83" fmla="*/ 64 h 180"/>
                <a:gd name="T84" fmla="*/ 104 w 200"/>
                <a:gd name="T85" fmla="*/ 16 h 180"/>
                <a:gd name="T86" fmla="*/ 96 w 200"/>
                <a:gd name="T87" fmla="*/ 64 h 180"/>
                <a:gd name="T88" fmla="*/ 76 w 200"/>
                <a:gd name="T89" fmla="*/ 16 h 180"/>
                <a:gd name="T90" fmla="*/ 60 w 200"/>
                <a:gd name="T91" fmla="*/ 64 h 180"/>
                <a:gd name="T92" fmla="*/ 36 w 200"/>
                <a:gd name="T93" fmla="*/ 64 h 180"/>
                <a:gd name="T94" fmla="*/ 40 w 200"/>
                <a:gd name="T95" fmla="*/ 16 h 180"/>
                <a:gd name="T96" fmla="*/ 36 w 200"/>
                <a:gd name="T97" fmla="*/ 64 h 180"/>
                <a:gd name="T98" fmla="*/ 180 w 200"/>
                <a:gd name="T99" fmla="*/ 0 h 180"/>
                <a:gd name="T100" fmla="*/ 20 w 200"/>
                <a:gd name="T101" fmla="*/ 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80">
                  <a:moveTo>
                    <a:pt x="192" y="180"/>
                  </a:moveTo>
                  <a:cubicBezTo>
                    <a:pt x="8" y="180"/>
                    <a:pt x="8" y="180"/>
                    <a:pt x="8" y="180"/>
                  </a:cubicBezTo>
                  <a:cubicBezTo>
                    <a:pt x="3" y="180"/>
                    <a:pt x="0" y="177"/>
                    <a:pt x="0" y="172"/>
                  </a:cubicBezTo>
                  <a:cubicBezTo>
                    <a:pt x="0" y="168"/>
                    <a:pt x="3" y="164"/>
                    <a:pt x="8" y="164"/>
                  </a:cubicBezTo>
                  <a:cubicBezTo>
                    <a:pt x="20" y="164"/>
                    <a:pt x="20" y="164"/>
                    <a:pt x="20" y="164"/>
                  </a:cubicBezTo>
                  <a:cubicBezTo>
                    <a:pt x="20" y="100"/>
                    <a:pt x="20" y="100"/>
                    <a:pt x="20" y="100"/>
                  </a:cubicBezTo>
                  <a:cubicBezTo>
                    <a:pt x="32" y="100"/>
                    <a:pt x="32" y="100"/>
                    <a:pt x="32" y="100"/>
                  </a:cubicBezTo>
                  <a:cubicBezTo>
                    <a:pt x="32" y="164"/>
                    <a:pt x="32" y="164"/>
                    <a:pt x="32" y="164"/>
                  </a:cubicBezTo>
                  <a:cubicBezTo>
                    <a:pt x="80" y="164"/>
                    <a:pt x="80" y="164"/>
                    <a:pt x="80" y="164"/>
                  </a:cubicBezTo>
                  <a:cubicBezTo>
                    <a:pt x="80" y="96"/>
                    <a:pt x="80" y="96"/>
                    <a:pt x="80" y="96"/>
                  </a:cubicBezTo>
                  <a:cubicBezTo>
                    <a:pt x="88" y="96"/>
                    <a:pt x="88" y="96"/>
                    <a:pt x="88" y="96"/>
                  </a:cubicBezTo>
                  <a:cubicBezTo>
                    <a:pt x="88" y="164"/>
                    <a:pt x="88" y="164"/>
                    <a:pt x="88" y="164"/>
                  </a:cubicBezTo>
                  <a:cubicBezTo>
                    <a:pt x="172" y="164"/>
                    <a:pt x="172" y="164"/>
                    <a:pt x="172" y="164"/>
                  </a:cubicBezTo>
                  <a:cubicBezTo>
                    <a:pt x="172" y="100"/>
                    <a:pt x="172" y="100"/>
                    <a:pt x="172" y="100"/>
                  </a:cubicBezTo>
                  <a:cubicBezTo>
                    <a:pt x="184" y="100"/>
                    <a:pt x="184" y="100"/>
                    <a:pt x="184" y="100"/>
                  </a:cubicBezTo>
                  <a:cubicBezTo>
                    <a:pt x="184" y="164"/>
                    <a:pt x="184" y="164"/>
                    <a:pt x="184" y="164"/>
                  </a:cubicBezTo>
                  <a:cubicBezTo>
                    <a:pt x="192" y="164"/>
                    <a:pt x="192" y="164"/>
                    <a:pt x="192" y="164"/>
                  </a:cubicBezTo>
                  <a:cubicBezTo>
                    <a:pt x="196" y="164"/>
                    <a:pt x="200" y="168"/>
                    <a:pt x="200" y="172"/>
                  </a:cubicBezTo>
                  <a:cubicBezTo>
                    <a:pt x="200" y="177"/>
                    <a:pt x="196" y="180"/>
                    <a:pt x="192" y="180"/>
                  </a:cubicBezTo>
                  <a:close/>
                  <a:moveTo>
                    <a:pt x="96" y="129"/>
                  </a:moveTo>
                  <a:cubicBezTo>
                    <a:pt x="126" y="99"/>
                    <a:pt x="126" y="99"/>
                    <a:pt x="126" y="99"/>
                  </a:cubicBezTo>
                  <a:cubicBezTo>
                    <a:pt x="129" y="102"/>
                    <a:pt x="129" y="102"/>
                    <a:pt x="129" y="102"/>
                  </a:cubicBezTo>
                  <a:cubicBezTo>
                    <a:pt x="99" y="132"/>
                    <a:pt x="99" y="132"/>
                    <a:pt x="99" y="132"/>
                  </a:cubicBezTo>
                  <a:lnTo>
                    <a:pt x="96" y="129"/>
                  </a:lnTo>
                  <a:close/>
                  <a:moveTo>
                    <a:pt x="161" y="122"/>
                  </a:moveTo>
                  <a:cubicBezTo>
                    <a:pt x="131" y="152"/>
                    <a:pt x="131" y="152"/>
                    <a:pt x="131" y="152"/>
                  </a:cubicBezTo>
                  <a:cubicBezTo>
                    <a:pt x="128" y="149"/>
                    <a:pt x="128" y="149"/>
                    <a:pt x="128" y="149"/>
                  </a:cubicBezTo>
                  <a:cubicBezTo>
                    <a:pt x="158" y="119"/>
                    <a:pt x="158" y="119"/>
                    <a:pt x="158" y="119"/>
                  </a:cubicBezTo>
                  <a:lnTo>
                    <a:pt x="161" y="122"/>
                  </a:lnTo>
                  <a:close/>
                  <a:moveTo>
                    <a:pt x="100" y="149"/>
                  </a:moveTo>
                  <a:cubicBezTo>
                    <a:pt x="148" y="101"/>
                    <a:pt x="148" y="101"/>
                    <a:pt x="148" y="101"/>
                  </a:cubicBezTo>
                  <a:cubicBezTo>
                    <a:pt x="151" y="104"/>
                    <a:pt x="151" y="104"/>
                    <a:pt x="151" y="104"/>
                  </a:cubicBezTo>
                  <a:cubicBezTo>
                    <a:pt x="103" y="152"/>
                    <a:pt x="103" y="152"/>
                    <a:pt x="103" y="152"/>
                  </a:cubicBezTo>
                  <a:lnTo>
                    <a:pt x="100" y="149"/>
                  </a:lnTo>
                  <a:close/>
                  <a:moveTo>
                    <a:pt x="57" y="110"/>
                  </a:moveTo>
                  <a:cubicBezTo>
                    <a:pt x="57" y="106"/>
                    <a:pt x="60" y="102"/>
                    <a:pt x="64" y="102"/>
                  </a:cubicBezTo>
                  <a:cubicBezTo>
                    <a:pt x="68" y="102"/>
                    <a:pt x="71" y="106"/>
                    <a:pt x="71" y="110"/>
                  </a:cubicBezTo>
                  <a:cubicBezTo>
                    <a:pt x="71" y="112"/>
                    <a:pt x="70" y="114"/>
                    <a:pt x="68" y="116"/>
                  </a:cubicBezTo>
                  <a:cubicBezTo>
                    <a:pt x="68" y="140"/>
                    <a:pt x="68" y="140"/>
                    <a:pt x="68" y="140"/>
                  </a:cubicBezTo>
                  <a:cubicBezTo>
                    <a:pt x="70" y="141"/>
                    <a:pt x="71" y="143"/>
                    <a:pt x="71" y="146"/>
                  </a:cubicBezTo>
                  <a:cubicBezTo>
                    <a:pt x="71" y="150"/>
                    <a:pt x="68" y="153"/>
                    <a:pt x="64" y="153"/>
                  </a:cubicBezTo>
                  <a:cubicBezTo>
                    <a:pt x="60" y="153"/>
                    <a:pt x="57" y="150"/>
                    <a:pt x="57" y="146"/>
                  </a:cubicBezTo>
                  <a:cubicBezTo>
                    <a:pt x="57" y="143"/>
                    <a:pt x="58" y="141"/>
                    <a:pt x="60" y="140"/>
                  </a:cubicBezTo>
                  <a:cubicBezTo>
                    <a:pt x="60" y="115"/>
                    <a:pt x="60" y="115"/>
                    <a:pt x="60" y="115"/>
                  </a:cubicBezTo>
                  <a:cubicBezTo>
                    <a:pt x="58" y="114"/>
                    <a:pt x="57" y="112"/>
                    <a:pt x="57" y="110"/>
                  </a:cubicBezTo>
                  <a:close/>
                  <a:moveTo>
                    <a:pt x="181" y="92"/>
                  </a:moveTo>
                  <a:cubicBezTo>
                    <a:pt x="173" y="92"/>
                    <a:pt x="167" y="85"/>
                    <a:pt x="166" y="76"/>
                  </a:cubicBezTo>
                  <a:cubicBezTo>
                    <a:pt x="163" y="76"/>
                    <a:pt x="163" y="76"/>
                    <a:pt x="163" y="76"/>
                  </a:cubicBezTo>
                  <a:cubicBezTo>
                    <a:pt x="163" y="85"/>
                    <a:pt x="156" y="92"/>
                    <a:pt x="148" y="92"/>
                  </a:cubicBezTo>
                  <a:cubicBezTo>
                    <a:pt x="141" y="92"/>
                    <a:pt x="134" y="85"/>
                    <a:pt x="134" y="76"/>
                  </a:cubicBezTo>
                  <a:cubicBezTo>
                    <a:pt x="131" y="76"/>
                    <a:pt x="131" y="76"/>
                    <a:pt x="131" y="76"/>
                  </a:cubicBezTo>
                  <a:cubicBezTo>
                    <a:pt x="130" y="85"/>
                    <a:pt x="124" y="92"/>
                    <a:pt x="116" y="92"/>
                  </a:cubicBezTo>
                  <a:cubicBezTo>
                    <a:pt x="108" y="92"/>
                    <a:pt x="102" y="85"/>
                    <a:pt x="101" y="76"/>
                  </a:cubicBezTo>
                  <a:cubicBezTo>
                    <a:pt x="99" y="76"/>
                    <a:pt x="99" y="76"/>
                    <a:pt x="99" y="76"/>
                  </a:cubicBezTo>
                  <a:cubicBezTo>
                    <a:pt x="98" y="85"/>
                    <a:pt x="92" y="92"/>
                    <a:pt x="84" y="92"/>
                  </a:cubicBezTo>
                  <a:cubicBezTo>
                    <a:pt x="76" y="92"/>
                    <a:pt x="69" y="85"/>
                    <a:pt x="69" y="76"/>
                  </a:cubicBezTo>
                  <a:cubicBezTo>
                    <a:pt x="66" y="76"/>
                    <a:pt x="66" y="76"/>
                    <a:pt x="66" y="76"/>
                  </a:cubicBezTo>
                  <a:cubicBezTo>
                    <a:pt x="66" y="85"/>
                    <a:pt x="59" y="92"/>
                    <a:pt x="51" y="92"/>
                  </a:cubicBezTo>
                  <a:cubicBezTo>
                    <a:pt x="44" y="92"/>
                    <a:pt x="37" y="85"/>
                    <a:pt x="37" y="76"/>
                  </a:cubicBezTo>
                  <a:cubicBezTo>
                    <a:pt x="34" y="76"/>
                    <a:pt x="34" y="76"/>
                    <a:pt x="34" y="76"/>
                  </a:cubicBezTo>
                  <a:cubicBezTo>
                    <a:pt x="33" y="85"/>
                    <a:pt x="27" y="92"/>
                    <a:pt x="19" y="92"/>
                  </a:cubicBezTo>
                  <a:cubicBezTo>
                    <a:pt x="11" y="92"/>
                    <a:pt x="5" y="85"/>
                    <a:pt x="4" y="76"/>
                  </a:cubicBezTo>
                  <a:cubicBezTo>
                    <a:pt x="4" y="76"/>
                    <a:pt x="4" y="76"/>
                    <a:pt x="4" y="76"/>
                  </a:cubicBezTo>
                  <a:cubicBezTo>
                    <a:pt x="4" y="72"/>
                    <a:pt x="4" y="72"/>
                    <a:pt x="4" y="72"/>
                  </a:cubicBezTo>
                  <a:cubicBezTo>
                    <a:pt x="196" y="72"/>
                    <a:pt x="196" y="72"/>
                    <a:pt x="196" y="72"/>
                  </a:cubicBezTo>
                  <a:cubicBezTo>
                    <a:pt x="196" y="76"/>
                    <a:pt x="196" y="76"/>
                    <a:pt x="196" y="76"/>
                  </a:cubicBezTo>
                  <a:cubicBezTo>
                    <a:pt x="196" y="76"/>
                    <a:pt x="196" y="76"/>
                    <a:pt x="196" y="76"/>
                  </a:cubicBezTo>
                  <a:cubicBezTo>
                    <a:pt x="195" y="85"/>
                    <a:pt x="189" y="92"/>
                    <a:pt x="181" y="92"/>
                  </a:cubicBezTo>
                  <a:close/>
                  <a:moveTo>
                    <a:pt x="22" y="12"/>
                  </a:moveTo>
                  <a:cubicBezTo>
                    <a:pt x="177" y="12"/>
                    <a:pt x="177" y="12"/>
                    <a:pt x="177" y="12"/>
                  </a:cubicBezTo>
                  <a:cubicBezTo>
                    <a:pt x="196" y="68"/>
                    <a:pt x="196" y="68"/>
                    <a:pt x="196" y="68"/>
                  </a:cubicBezTo>
                  <a:cubicBezTo>
                    <a:pt x="4" y="68"/>
                    <a:pt x="4" y="68"/>
                    <a:pt x="4" y="68"/>
                  </a:cubicBezTo>
                  <a:lnTo>
                    <a:pt x="22" y="12"/>
                  </a:lnTo>
                  <a:close/>
                  <a:moveTo>
                    <a:pt x="164" y="64"/>
                  </a:moveTo>
                  <a:cubicBezTo>
                    <a:pt x="172" y="64"/>
                    <a:pt x="172" y="64"/>
                    <a:pt x="172" y="64"/>
                  </a:cubicBezTo>
                  <a:cubicBezTo>
                    <a:pt x="160" y="16"/>
                    <a:pt x="160" y="16"/>
                    <a:pt x="160" y="16"/>
                  </a:cubicBezTo>
                  <a:cubicBezTo>
                    <a:pt x="152" y="16"/>
                    <a:pt x="152" y="16"/>
                    <a:pt x="152" y="16"/>
                  </a:cubicBezTo>
                  <a:lnTo>
                    <a:pt x="164" y="64"/>
                  </a:lnTo>
                  <a:close/>
                  <a:moveTo>
                    <a:pt x="132" y="64"/>
                  </a:moveTo>
                  <a:cubicBezTo>
                    <a:pt x="140" y="64"/>
                    <a:pt x="140" y="64"/>
                    <a:pt x="140" y="64"/>
                  </a:cubicBezTo>
                  <a:cubicBezTo>
                    <a:pt x="132" y="16"/>
                    <a:pt x="132" y="16"/>
                    <a:pt x="132" y="16"/>
                  </a:cubicBezTo>
                  <a:cubicBezTo>
                    <a:pt x="124" y="16"/>
                    <a:pt x="124" y="16"/>
                    <a:pt x="124" y="16"/>
                  </a:cubicBezTo>
                  <a:lnTo>
                    <a:pt x="132" y="64"/>
                  </a:lnTo>
                  <a:close/>
                  <a:moveTo>
                    <a:pt x="96" y="64"/>
                  </a:moveTo>
                  <a:cubicBezTo>
                    <a:pt x="104" y="64"/>
                    <a:pt x="104" y="64"/>
                    <a:pt x="104" y="64"/>
                  </a:cubicBezTo>
                  <a:cubicBezTo>
                    <a:pt x="104" y="16"/>
                    <a:pt x="104" y="16"/>
                    <a:pt x="104" y="16"/>
                  </a:cubicBezTo>
                  <a:cubicBezTo>
                    <a:pt x="96" y="16"/>
                    <a:pt x="96" y="16"/>
                    <a:pt x="96" y="16"/>
                  </a:cubicBezTo>
                  <a:lnTo>
                    <a:pt x="96" y="64"/>
                  </a:lnTo>
                  <a:close/>
                  <a:moveTo>
                    <a:pt x="68" y="64"/>
                  </a:moveTo>
                  <a:cubicBezTo>
                    <a:pt x="76" y="16"/>
                    <a:pt x="76" y="16"/>
                    <a:pt x="76" y="16"/>
                  </a:cubicBezTo>
                  <a:cubicBezTo>
                    <a:pt x="68" y="16"/>
                    <a:pt x="68" y="16"/>
                    <a:pt x="68" y="16"/>
                  </a:cubicBezTo>
                  <a:cubicBezTo>
                    <a:pt x="60" y="64"/>
                    <a:pt x="60" y="64"/>
                    <a:pt x="60" y="64"/>
                  </a:cubicBezTo>
                  <a:lnTo>
                    <a:pt x="68" y="64"/>
                  </a:lnTo>
                  <a:close/>
                  <a:moveTo>
                    <a:pt x="36" y="64"/>
                  </a:moveTo>
                  <a:cubicBezTo>
                    <a:pt x="48" y="16"/>
                    <a:pt x="48" y="16"/>
                    <a:pt x="48" y="16"/>
                  </a:cubicBezTo>
                  <a:cubicBezTo>
                    <a:pt x="40" y="16"/>
                    <a:pt x="40" y="16"/>
                    <a:pt x="40" y="16"/>
                  </a:cubicBezTo>
                  <a:cubicBezTo>
                    <a:pt x="28" y="64"/>
                    <a:pt x="28" y="64"/>
                    <a:pt x="28" y="64"/>
                  </a:cubicBezTo>
                  <a:lnTo>
                    <a:pt x="36" y="64"/>
                  </a:lnTo>
                  <a:close/>
                  <a:moveTo>
                    <a:pt x="20" y="0"/>
                  </a:moveTo>
                  <a:cubicBezTo>
                    <a:pt x="180" y="0"/>
                    <a:pt x="180" y="0"/>
                    <a:pt x="180" y="0"/>
                  </a:cubicBezTo>
                  <a:cubicBezTo>
                    <a:pt x="180" y="8"/>
                    <a:pt x="180" y="8"/>
                    <a:pt x="180" y="8"/>
                  </a:cubicBezTo>
                  <a:cubicBezTo>
                    <a:pt x="20" y="8"/>
                    <a:pt x="20" y="8"/>
                    <a:pt x="20" y="8"/>
                  </a:cubicBezTo>
                  <a:lnTo>
                    <a:pt x="2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4"/>
            <p:cNvSpPr>
              <a:spLocks noEditPoints="1"/>
            </p:cNvSpPr>
            <p:nvPr/>
          </p:nvSpPr>
          <p:spPr bwMode="auto">
            <a:xfrm>
              <a:off x="969800" y="3676399"/>
              <a:ext cx="787672" cy="787672"/>
            </a:xfrm>
            <a:custGeom>
              <a:avLst/>
              <a:gdLst>
                <a:gd name="T0" fmla="*/ 99 w 197"/>
                <a:gd name="T1" fmla="*/ 197 h 197"/>
                <a:gd name="T2" fmla="*/ 197 w 197"/>
                <a:gd name="T3" fmla="*/ 98 h 197"/>
                <a:gd name="T4" fmla="*/ 99 w 197"/>
                <a:gd name="T5" fmla="*/ 0 h 197"/>
                <a:gd name="T6" fmla="*/ 29 w 197"/>
                <a:gd name="T7" fmla="*/ 29 h 197"/>
                <a:gd name="T8" fmla="*/ 29 w 197"/>
                <a:gd name="T9" fmla="*/ 169 h 197"/>
                <a:gd name="T10" fmla="*/ 99 w 197"/>
                <a:gd name="T11" fmla="*/ 17 h 197"/>
                <a:gd name="T12" fmla="*/ 180 w 197"/>
                <a:gd name="T13" fmla="*/ 98 h 197"/>
                <a:gd name="T14" fmla="*/ 99 w 197"/>
                <a:gd name="T15" fmla="*/ 181 h 197"/>
                <a:gd name="T16" fmla="*/ 17 w 197"/>
                <a:gd name="T17" fmla="*/ 99 h 197"/>
                <a:gd name="T18" fmla="*/ 36 w 197"/>
                <a:gd name="T19" fmla="*/ 118 h 197"/>
                <a:gd name="T20" fmla="*/ 56 w 197"/>
                <a:gd name="T21" fmla="*/ 145 h 197"/>
                <a:gd name="T22" fmla="*/ 41 w 197"/>
                <a:gd name="T23" fmla="*/ 117 h 197"/>
                <a:gd name="T24" fmla="*/ 39 w 197"/>
                <a:gd name="T25" fmla="*/ 95 h 197"/>
                <a:gd name="T26" fmla="*/ 99 w 197"/>
                <a:gd name="T27" fmla="*/ 39 h 197"/>
                <a:gd name="T28" fmla="*/ 143 w 197"/>
                <a:gd name="T29" fmla="*/ 59 h 197"/>
                <a:gd name="T30" fmla="*/ 150 w 197"/>
                <a:gd name="T31" fmla="*/ 71 h 197"/>
                <a:gd name="T32" fmla="*/ 158 w 197"/>
                <a:gd name="T33" fmla="*/ 92 h 197"/>
                <a:gd name="T34" fmla="*/ 157 w 197"/>
                <a:gd name="T35" fmla="*/ 114 h 197"/>
                <a:gd name="T36" fmla="*/ 136 w 197"/>
                <a:gd name="T37" fmla="*/ 125 h 197"/>
                <a:gd name="T38" fmla="*/ 131 w 197"/>
                <a:gd name="T39" fmla="*/ 67 h 197"/>
                <a:gd name="T40" fmla="*/ 117 w 197"/>
                <a:gd name="T41" fmla="*/ 57 h 197"/>
                <a:gd name="T42" fmla="*/ 95 w 197"/>
                <a:gd name="T43" fmla="*/ 54 h 197"/>
                <a:gd name="T44" fmla="*/ 53 w 197"/>
                <a:gd name="T45" fmla="*/ 99 h 197"/>
                <a:gd name="T46" fmla="*/ 71 w 197"/>
                <a:gd name="T47" fmla="*/ 131 h 197"/>
                <a:gd name="T48" fmla="*/ 59 w 197"/>
                <a:gd name="T49" fmla="*/ 99 h 197"/>
                <a:gd name="T50" fmla="*/ 94 w 197"/>
                <a:gd name="T51" fmla="*/ 59 h 197"/>
                <a:gd name="T52" fmla="*/ 115 w 197"/>
                <a:gd name="T53" fmla="*/ 63 h 197"/>
                <a:gd name="T54" fmla="*/ 138 w 197"/>
                <a:gd name="T55" fmla="*/ 99 h 197"/>
                <a:gd name="T56" fmla="*/ 111 w 197"/>
                <a:gd name="T57" fmla="*/ 99 h 197"/>
                <a:gd name="T58" fmla="*/ 99 w 197"/>
                <a:gd name="T59" fmla="*/ 88 h 197"/>
                <a:gd name="T60" fmla="*/ 98 w 197"/>
                <a:gd name="T61" fmla="*/ 111 h 197"/>
                <a:gd name="T62" fmla="*/ 152 w 197"/>
                <a:gd name="T63" fmla="*/ 153 h 197"/>
                <a:gd name="T64" fmla="*/ 150 w 197"/>
                <a:gd name="T65" fmla="*/ 139 h 197"/>
                <a:gd name="T66" fmla="*/ 172 w 197"/>
                <a:gd name="T67" fmla="*/ 103 h 197"/>
                <a:gd name="T68" fmla="*/ 156 w 197"/>
                <a:gd name="T69" fmla="*/ 67 h 197"/>
                <a:gd name="T70" fmla="*/ 150 w 197"/>
                <a:gd name="T71" fmla="*/ 55 h 197"/>
                <a:gd name="T72" fmla="*/ 145 w 197"/>
                <a:gd name="T73" fmla="*/ 52 h 197"/>
                <a:gd name="T74" fmla="*/ 52 w 197"/>
                <a:gd name="T75" fmla="*/ 52 h 197"/>
                <a:gd name="T76" fmla="*/ 25 w 197"/>
                <a:gd name="T77" fmla="*/ 10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7" h="197">
                  <a:moveTo>
                    <a:pt x="29" y="169"/>
                  </a:moveTo>
                  <a:cubicBezTo>
                    <a:pt x="48" y="188"/>
                    <a:pt x="73" y="197"/>
                    <a:pt x="99" y="197"/>
                  </a:cubicBezTo>
                  <a:cubicBezTo>
                    <a:pt x="124" y="197"/>
                    <a:pt x="149" y="188"/>
                    <a:pt x="168" y="169"/>
                  </a:cubicBezTo>
                  <a:cubicBezTo>
                    <a:pt x="188" y="149"/>
                    <a:pt x="197" y="124"/>
                    <a:pt x="197" y="98"/>
                  </a:cubicBezTo>
                  <a:cubicBezTo>
                    <a:pt x="197" y="73"/>
                    <a:pt x="187" y="48"/>
                    <a:pt x="168" y="29"/>
                  </a:cubicBezTo>
                  <a:cubicBezTo>
                    <a:pt x="149" y="10"/>
                    <a:pt x="124" y="0"/>
                    <a:pt x="99" y="0"/>
                  </a:cubicBezTo>
                  <a:cubicBezTo>
                    <a:pt x="99" y="0"/>
                    <a:pt x="99" y="0"/>
                    <a:pt x="99" y="0"/>
                  </a:cubicBezTo>
                  <a:cubicBezTo>
                    <a:pt x="73" y="0"/>
                    <a:pt x="48" y="10"/>
                    <a:pt x="29" y="29"/>
                  </a:cubicBezTo>
                  <a:cubicBezTo>
                    <a:pt x="10" y="48"/>
                    <a:pt x="0" y="74"/>
                    <a:pt x="0" y="99"/>
                  </a:cubicBezTo>
                  <a:cubicBezTo>
                    <a:pt x="0" y="124"/>
                    <a:pt x="10" y="149"/>
                    <a:pt x="29" y="169"/>
                  </a:cubicBezTo>
                  <a:close/>
                  <a:moveTo>
                    <a:pt x="41" y="41"/>
                  </a:moveTo>
                  <a:cubicBezTo>
                    <a:pt x="57" y="25"/>
                    <a:pt x="78" y="17"/>
                    <a:pt x="99" y="17"/>
                  </a:cubicBezTo>
                  <a:cubicBezTo>
                    <a:pt x="120" y="17"/>
                    <a:pt x="140" y="25"/>
                    <a:pt x="156" y="41"/>
                  </a:cubicBezTo>
                  <a:cubicBezTo>
                    <a:pt x="172" y="57"/>
                    <a:pt x="180" y="78"/>
                    <a:pt x="180" y="98"/>
                  </a:cubicBezTo>
                  <a:cubicBezTo>
                    <a:pt x="180" y="119"/>
                    <a:pt x="173" y="141"/>
                    <a:pt x="156" y="157"/>
                  </a:cubicBezTo>
                  <a:cubicBezTo>
                    <a:pt x="140" y="173"/>
                    <a:pt x="120" y="181"/>
                    <a:pt x="99" y="181"/>
                  </a:cubicBezTo>
                  <a:cubicBezTo>
                    <a:pt x="78" y="181"/>
                    <a:pt x="57" y="173"/>
                    <a:pt x="41" y="157"/>
                  </a:cubicBezTo>
                  <a:cubicBezTo>
                    <a:pt x="25" y="141"/>
                    <a:pt x="17" y="120"/>
                    <a:pt x="17" y="99"/>
                  </a:cubicBezTo>
                  <a:cubicBezTo>
                    <a:pt x="17" y="78"/>
                    <a:pt x="25" y="57"/>
                    <a:pt x="41" y="41"/>
                  </a:cubicBezTo>
                  <a:close/>
                  <a:moveTo>
                    <a:pt x="36" y="118"/>
                  </a:moveTo>
                  <a:cubicBezTo>
                    <a:pt x="39" y="128"/>
                    <a:pt x="44" y="137"/>
                    <a:pt x="52" y="145"/>
                  </a:cubicBezTo>
                  <a:cubicBezTo>
                    <a:pt x="53" y="146"/>
                    <a:pt x="55" y="146"/>
                    <a:pt x="56" y="145"/>
                  </a:cubicBezTo>
                  <a:cubicBezTo>
                    <a:pt x="57" y="144"/>
                    <a:pt x="57" y="142"/>
                    <a:pt x="56" y="141"/>
                  </a:cubicBezTo>
                  <a:cubicBezTo>
                    <a:pt x="49" y="134"/>
                    <a:pt x="44" y="126"/>
                    <a:pt x="41" y="117"/>
                  </a:cubicBezTo>
                  <a:cubicBezTo>
                    <a:pt x="45" y="115"/>
                    <a:pt x="48" y="111"/>
                    <a:pt x="48" y="106"/>
                  </a:cubicBezTo>
                  <a:cubicBezTo>
                    <a:pt x="48" y="101"/>
                    <a:pt x="44" y="96"/>
                    <a:pt x="39" y="95"/>
                  </a:cubicBezTo>
                  <a:cubicBezTo>
                    <a:pt x="40" y="81"/>
                    <a:pt x="46" y="67"/>
                    <a:pt x="56" y="57"/>
                  </a:cubicBezTo>
                  <a:cubicBezTo>
                    <a:pt x="68" y="45"/>
                    <a:pt x="83" y="39"/>
                    <a:pt x="99" y="39"/>
                  </a:cubicBezTo>
                  <a:cubicBezTo>
                    <a:pt x="114" y="39"/>
                    <a:pt x="129" y="45"/>
                    <a:pt x="141" y="57"/>
                  </a:cubicBezTo>
                  <a:cubicBezTo>
                    <a:pt x="142" y="57"/>
                    <a:pt x="142" y="58"/>
                    <a:pt x="143" y="59"/>
                  </a:cubicBezTo>
                  <a:cubicBezTo>
                    <a:pt x="142" y="60"/>
                    <a:pt x="142" y="61"/>
                    <a:pt x="142" y="63"/>
                  </a:cubicBezTo>
                  <a:cubicBezTo>
                    <a:pt x="142" y="67"/>
                    <a:pt x="145" y="71"/>
                    <a:pt x="150" y="71"/>
                  </a:cubicBezTo>
                  <a:cubicBezTo>
                    <a:pt x="150" y="71"/>
                    <a:pt x="151" y="71"/>
                    <a:pt x="151" y="71"/>
                  </a:cubicBezTo>
                  <a:cubicBezTo>
                    <a:pt x="155" y="77"/>
                    <a:pt x="157" y="85"/>
                    <a:pt x="158" y="92"/>
                  </a:cubicBezTo>
                  <a:cubicBezTo>
                    <a:pt x="153" y="93"/>
                    <a:pt x="149" y="98"/>
                    <a:pt x="149" y="103"/>
                  </a:cubicBezTo>
                  <a:cubicBezTo>
                    <a:pt x="149" y="108"/>
                    <a:pt x="152" y="112"/>
                    <a:pt x="157" y="114"/>
                  </a:cubicBezTo>
                  <a:cubicBezTo>
                    <a:pt x="155" y="121"/>
                    <a:pt x="151" y="129"/>
                    <a:pt x="146" y="135"/>
                  </a:cubicBezTo>
                  <a:cubicBezTo>
                    <a:pt x="136" y="125"/>
                    <a:pt x="136" y="125"/>
                    <a:pt x="136" y="125"/>
                  </a:cubicBezTo>
                  <a:cubicBezTo>
                    <a:pt x="141" y="117"/>
                    <a:pt x="144" y="108"/>
                    <a:pt x="144" y="99"/>
                  </a:cubicBezTo>
                  <a:cubicBezTo>
                    <a:pt x="144" y="87"/>
                    <a:pt x="140" y="76"/>
                    <a:pt x="131" y="67"/>
                  </a:cubicBezTo>
                  <a:cubicBezTo>
                    <a:pt x="127" y="63"/>
                    <a:pt x="122" y="60"/>
                    <a:pt x="117" y="57"/>
                  </a:cubicBezTo>
                  <a:cubicBezTo>
                    <a:pt x="117" y="57"/>
                    <a:pt x="117" y="57"/>
                    <a:pt x="117" y="57"/>
                  </a:cubicBezTo>
                  <a:cubicBezTo>
                    <a:pt x="117" y="51"/>
                    <a:pt x="112" y="45"/>
                    <a:pt x="106" y="45"/>
                  </a:cubicBezTo>
                  <a:cubicBezTo>
                    <a:pt x="100" y="45"/>
                    <a:pt x="96" y="49"/>
                    <a:pt x="95" y="54"/>
                  </a:cubicBezTo>
                  <a:cubicBezTo>
                    <a:pt x="84" y="55"/>
                    <a:pt x="74" y="59"/>
                    <a:pt x="66" y="67"/>
                  </a:cubicBezTo>
                  <a:cubicBezTo>
                    <a:pt x="58" y="76"/>
                    <a:pt x="53" y="87"/>
                    <a:pt x="53" y="99"/>
                  </a:cubicBezTo>
                  <a:cubicBezTo>
                    <a:pt x="53" y="111"/>
                    <a:pt x="58" y="122"/>
                    <a:pt x="66" y="131"/>
                  </a:cubicBezTo>
                  <a:cubicBezTo>
                    <a:pt x="68" y="132"/>
                    <a:pt x="69" y="132"/>
                    <a:pt x="71" y="131"/>
                  </a:cubicBezTo>
                  <a:cubicBezTo>
                    <a:pt x="72" y="130"/>
                    <a:pt x="72" y="128"/>
                    <a:pt x="71" y="127"/>
                  </a:cubicBezTo>
                  <a:cubicBezTo>
                    <a:pt x="63" y="119"/>
                    <a:pt x="59" y="109"/>
                    <a:pt x="59" y="99"/>
                  </a:cubicBezTo>
                  <a:cubicBezTo>
                    <a:pt x="59" y="89"/>
                    <a:pt x="63" y="79"/>
                    <a:pt x="71" y="71"/>
                  </a:cubicBezTo>
                  <a:cubicBezTo>
                    <a:pt x="77" y="64"/>
                    <a:pt x="86" y="60"/>
                    <a:pt x="94" y="59"/>
                  </a:cubicBezTo>
                  <a:cubicBezTo>
                    <a:pt x="96" y="65"/>
                    <a:pt x="100" y="68"/>
                    <a:pt x="106" y="68"/>
                  </a:cubicBezTo>
                  <a:cubicBezTo>
                    <a:pt x="110" y="68"/>
                    <a:pt x="113" y="66"/>
                    <a:pt x="115" y="63"/>
                  </a:cubicBezTo>
                  <a:cubicBezTo>
                    <a:pt x="119" y="65"/>
                    <a:pt x="123" y="67"/>
                    <a:pt x="127" y="71"/>
                  </a:cubicBezTo>
                  <a:cubicBezTo>
                    <a:pt x="134" y="79"/>
                    <a:pt x="138" y="89"/>
                    <a:pt x="138" y="99"/>
                  </a:cubicBezTo>
                  <a:cubicBezTo>
                    <a:pt x="138" y="106"/>
                    <a:pt x="136" y="114"/>
                    <a:pt x="132" y="120"/>
                  </a:cubicBezTo>
                  <a:cubicBezTo>
                    <a:pt x="111" y="99"/>
                    <a:pt x="111" y="99"/>
                    <a:pt x="111" y="99"/>
                  </a:cubicBezTo>
                  <a:cubicBezTo>
                    <a:pt x="111" y="99"/>
                    <a:pt x="111" y="99"/>
                    <a:pt x="111" y="99"/>
                  </a:cubicBezTo>
                  <a:cubicBezTo>
                    <a:pt x="111" y="93"/>
                    <a:pt x="105" y="88"/>
                    <a:pt x="99" y="88"/>
                  </a:cubicBezTo>
                  <a:cubicBezTo>
                    <a:pt x="93" y="88"/>
                    <a:pt x="88" y="93"/>
                    <a:pt x="88" y="99"/>
                  </a:cubicBezTo>
                  <a:cubicBezTo>
                    <a:pt x="88" y="105"/>
                    <a:pt x="92" y="110"/>
                    <a:pt x="98" y="111"/>
                  </a:cubicBezTo>
                  <a:cubicBezTo>
                    <a:pt x="140" y="153"/>
                    <a:pt x="140" y="153"/>
                    <a:pt x="140" y="153"/>
                  </a:cubicBezTo>
                  <a:cubicBezTo>
                    <a:pt x="144" y="156"/>
                    <a:pt x="149" y="156"/>
                    <a:pt x="152" y="153"/>
                  </a:cubicBezTo>
                  <a:cubicBezTo>
                    <a:pt x="155" y="149"/>
                    <a:pt x="155" y="144"/>
                    <a:pt x="152" y="141"/>
                  </a:cubicBezTo>
                  <a:cubicBezTo>
                    <a:pt x="150" y="139"/>
                    <a:pt x="150" y="139"/>
                    <a:pt x="150" y="139"/>
                  </a:cubicBezTo>
                  <a:cubicBezTo>
                    <a:pt x="156" y="132"/>
                    <a:pt x="160" y="123"/>
                    <a:pt x="162" y="115"/>
                  </a:cubicBezTo>
                  <a:cubicBezTo>
                    <a:pt x="168" y="114"/>
                    <a:pt x="172" y="109"/>
                    <a:pt x="172" y="103"/>
                  </a:cubicBezTo>
                  <a:cubicBezTo>
                    <a:pt x="172" y="98"/>
                    <a:pt x="169" y="93"/>
                    <a:pt x="164" y="92"/>
                  </a:cubicBezTo>
                  <a:cubicBezTo>
                    <a:pt x="163" y="84"/>
                    <a:pt x="160" y="75"/>
                    <a:pt x="156" y="67"/>
                  </a:cubicBezTo>
                  <a:cubicBezTo>
                    <a:pt x="157" y="66"/>
                    <a:pt x="158" y="65"/>
                    <a:pt x="158" y="63"/>
                  </a:cubicBezTo>
                  <a:cubicBezTo>
                    <a:pt x="158" y="58"/>
                    <a:pt x="154" y="55"/>
                    <a:pt x="150" y="55"/>
                  </a:cubicBezTo>
                  <a:cubicBezTo>
                    <a:pt x="149" y="55"/>
                    <a:pt x="148" y="55"/>
                    <a:pt x="148" y="55"/>
                  </a:cubicBezTo>
                  <a:cubicBezTo>
                    <a:pt x="147" y="54"/>
                    <a:pt x="146" y="53"/>
                    <a:pt x="145" y="52"/>
                  </a:cubicBezTo>
                  <a:cubicBezTo>
                    <a:pt x="132" y="40"/>
                    <a:pt x="115" y="33"/>
                    <a:pt x="99" y="33"/>
                  </a:cubicBezTo>
                  <a:cubicBezTo>
                    <a:pt x="82" y="33"/>
                    <a:pt x="65" y="40"/>
                    <a:pt x="52" y="52"/>
                  </a:cubicBezTo>
                  <a:cubicBezTo>
                    <a:pt x="40" y="64"/>
                    <a:pt x="34" y="80"/>
                    <a:pt x="33" y="95"/>
                  </a:cubicBezTo>
                  <a:cubicBezTo>
                    <a:pt x="28" y="97"/>
                    <a:pt x="25" y="101"/>
                    <a:pt x="25" y="106"/>
                  </a:cubicBezTo>
                  <a:cubicBezTo>
                    <a:pt x="25" y="112"/>
                    <a:pt x="30" y="117"/>
                    <a:pt x="36" y="11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Freeform 15"/>
            <p:cNvSpPr>
              <a:spLocks noEditPoints="1"/>
            </p:cNvSpPr>
            <p:nvPr/>
          </p:nvSpPr>
          <p:spPr bwMode="auto">
            <a:xfrm rot="18638115">
              <a:off x="822780" y="5637490"/>
              <a:ext cx="751553" cy="754583"/>
            </a:xfrm>
            <a:custGeom>
              <a:avLst/>
              <a:gdLst>
                <a:gd name="T0" fmla="*/ 114 w 210"/>
                <a:gd name="T1" fmla="*/ 113 h 210"/>
                <a:gd name="T2" fmla="*/ 114 w 210"/>
                <a:gd name="T3" fmla="*/ 143 h 210"/>
                <a:gd name="T4" fmla="*/ 121 w 210"/>
                <a:gd name="T5" fmla="*/ 137 h 210"/>
                <a:gd name="T6" fmla="*/ 125 w 210"/>
                <a:gd name="T7" fmla="*/ 127 h 210"/>
                <a:gd name="T8" fmla="*/ 122 w 210"/>
                <a:gd name="T9" fmla="*/ 118 h 210"/>
                <a:gd name="T10" fmla="*/ 114 w 210"/>
                <a:gd name="T11" fmla="*/ 113 h 210"/>
                <a:gd name="T12" fmla="*/ 94 w 210"/>
                <a:gd name="T13" fmla="*/ 66 h 210"/>
                <a:gd name="T14" fmla="*/ 91 w 210"/>
                <a:gd name="T15" fmla="*/ 74 h 210"/>
                <a:gd name="T16" fmla="*/ 93 w 210"/>
                <a:gd name="T17" fmla="*/ 82 h 210"/>
                <a:gd name="T18" fmla="*/ 100 w 210"/>
                <a:gd name="T19" fmla="*/ 88 h 210"/>
                <a:gd name="T20" fmla="*/ 100 w 210"/>
                <a:gd name="T21" fmla="*/ 61 h 210"/>
                <a:gd name="T22" fmla="*/ 94 w 210"/>
                <a:gd name="T23" fmla="*/ 66 h 210"/>
                <a:gd name="T24" fmla="*/ 172 w 210"/>
                <a:gd name="T25" fmla="*/ 37 h 210"/>
                <a:gd name="T26" fmla="*/ 38 w 210"/>
                <a:gd name="T27" fmla="*/ 37 h 210"/>
                <a:gd name="T28" fmla="*/ 37 w 210"/>
                <a:gd name="T29" fmla="*/ 172 h 210"/>
                <a:gd name="T30" fmla="*/ 173 w 210"/>
                <a:gd name="T31" fmla="*/ 172 h 210"/>
                <a:gd name="T32" fmla="*/ 172 w 210"/>
                <a:gd name="T33" fmla="*/ 37 h 210"/>
                <a:gd name="T34" fmla="*/ 135 w 210"/>
                <a:gd name="T35" fmla="*/ 148 h 210"/>
                <a:gd name="T36" fmla="*/ 114 w 210"/>
                <a:gd name="T37" fmla="*/ 160 h 210"/>
                <a:gd name="T38" fmla="*/ 114 w 210"/>
                <a:gd name="T39" fmla="*/ 178 h 210"/>
                <a:gd name="T40" fmla="*/ 100 w 210"/>
                <a:gd name="T41" fmla="*/ 178 h 210"/>
                <a:gd name="T42" fmla="*/ 100 w 210"/>
                <a:gd name="T43" fmla="*/ 160 h 210"/>
                <a:gd name="T44" fmla="*/ 79 w 210"/>
                <a:gd name="T45" fmla="*/ 150 h 210"/>
                <a:gd name="T46" fmla="*/ 69 w 210"/>
                <a:gd name="T47" fmla="*/ 127 h 210"/>
                <a:gd name="T48" fmla="*/ 89 w 210"/>
                <a:gd name="T49" fmla="*/ 125 h 210"/>
                <a:gd name="T50" fmla="*/ 93 w 210"/>
                <a:gd name="T51" fmla="*/ 135 h 210"/>
                <a:gd name="T52" fmla="*/ 100 w 210"/>
                <a:gd name="T53" fmla="*/ 142 h 210"/>
                <a:gd name="T54" fmla="*/ 100 w 210"/>
                <a:gd name="T55" fmla="*/ 109 h 210"/>
                <a:gd name="T56" fmla="*/ 79 w 210"/>
                <a:gd name="T57" fmla="*/ 96 h 210"/>
                <a:gd name="T58" fmla="*/ 72 w 210"/>
                <a:gd name="T59" fmla="*/ 75 h 210"/>
                <a:gd name="T60" fmla="*/ 80 w 210"/>
                <a:gd name="T61" fmla="*/ 54 h 210"/>
                <a:gd name="T62" fmla="*/ 100 w 210"/>
                <a:gd name="T63" fmla="*/ 44 h 210"/>
                <a:gd name="T64" fmla="*/ 100 w 210"/>
                <a:gd name="T65" fmla="*/ 34 h 210"/>
                <a:gd name="T66" fmla="*/ 114 w 210"/>
                <a:gd name="T67" fmla="*/ 34 h 210"/>
                <a:gd name="T68" fmla="*/ 114 w 210"/>
                <a:gd name="T69" fmla="*/ 44 h 210"/>
                <a:gd name="T70" fmla="*/ 131 w 210"/>
                <a:gd name="T71" fmla="*/ 53 h 210"/>
                <a:gd name="T72" fmla="*/ 140 w 210"/>
                <a:gd name="T73" fmla="*/ 71 h 210"/>
                <a:gd name="T74" fmla="*/ 121 w 210"/>
                <a:gd name="T75" fmla="*/ 74 h 210"/>
                <a:gd name="T76" fmla="*/ 114 w 210"/>
                <a:gd name="T77" fmla="*/ 61 h 210"/>
                <a:gd name="T78" fmla="*/ 114 w 210"/>
                <a:gd name="T79" fmla="*/ 91 h 210"/>
                <a:gd name="T80" fmla="*/ 137 w 210"/>
                <a:gd name="T81" fmla="*/ 104 h 210"/>
                <a:gd name="T82" fmla="*/ 144 w 210"/>
                <a:gd name="T83" fmla="*/ 125 h 210"/>
                <a:gd name="T84" fmla="*/ 135 w 210"/>
                <a:gd name="T85"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10">
                  <a:moveTo>
                    <a:pt x="114" y="113"/>
                  </a:moveTo>
                  <a:cubicBezTo>
                    <a:pt x="114" y="143"/>
                    <a:pt x="114" y="143"/>
                    <a:pt x="114" y="143"/>
                  </a:cubicBezTo>
                  <a:cubicBezTo>
                    <a:pt x="117" y="142"/>
                    <a:pt x="119" y="140"/>
                    <a:pt x="121" y="137"/>
                  </a:cubicBezTo>
                  <a:cubicBezTo>
                    <a:pt x="124" y="134"/>
                    <a:pt x="125" y="131"/>
                    <a:pt x="125" y="127"/>
                  </a:cubicBezTo>
                  <a:cubicBezTo>
                    <a:pt x="125" y="124"/>
                    <a:pt x="124" y="121"/>
                    <a:pt x="122" y="118"/>
                  </a:cubicBezTo>
                  <a:cubicBezTo>
                    <a:pt x="120" y="116"/>
                    <a:pt x="118" y="114"/>
                    <a:pt x="114" y="113"/>
                  </a:cubicBezTo>
                  <a:close/>
                  <a:moveTo>
                    <a:pt x="94" y="66"/>
                  </a:moveTo>
                  <a:cubicBezTo>
                    <a:pt x="92" y="69"/>
                    <a:pt x="91" y="71"/>
                    <a:pt x="91" y="74"/>
                  </a:cubicBezTo>
                  <a:cubicBezTo>
                    <a:pt x="91" y="77"/>
                    <a:pt x="92" y="80"/>
                    <a:pt x="93" y="82"/>
                  </a:cubicBezTo>
                  <a:cubicBezTo>
                    <a:pt x="95" y="84"/>
                    <a:pt x="97" y="86"/>
                    <a:pt x="100" y="88"/>
                  </a:cubicBezTo>
                  <a:cubicBezTo>
                    <a:pt x="100" y="61"/>
                    <a:pt x="100" y="61"/>
                    <a:pt x="100" y="61"/>
                  </a:cubicBezTo>
                  <a:cubicBezTo>
                    <a:pt x="97" y="62"/>
                    <a:pt x="95" y="64"/>
                    <a:pt x="94" y="66"/>
                  </a:cubicBezTo>
                  <a:close/>
                  <a:moveTo>
                    <a:pt x="172" y="37"/>
                  </a:moveTo>
                  <a:cubicBezTo>
                    <a:pt x="135" y="0"/>
                    <a:pt x="75" y="0"/>
                    <a:pt x="38" y="37"/>
                  </a:cubicBezTo>
                  <a:cubicBezTo>
                    <a:pt x="0" y="75"/>
                    <a:pt x="0" y="135"/>
                    <a:pt x="37" y="172"/>
                  </a:cubicBezTo>
                  <a:cubicBezTo>
                    <a:pt x="75" y="210"/>
                    <a:pt x="135" y="210"/>
                    <a:pt x="173" y="172"/>
                  </a:cubicBezTo>
                  <a:cubicBezTo>
                    <a:pt x="210" y="135"/>
                    <a:pt x="210" y="75"/>
                    <a:pt x="172" y="37"/>
                  </a:cubicBezTo>
                  <a:close/>
                  <a:moveTo>
                    <a:pt x="135" y="148"/>
                  </a:moveTo>
                  <a:cubicBezTo>
                    <a:pt x="130" y="154"/>
                    <a:pt x="123" y="158"/>
                    <a:pt x="114" y="160"/>
                  </a:cubicBezTo>
                  <a:cubicBezTo>
                    <a:pt x="114" y="178"/>
                    <a:pt x="114" y="178"/>
                    <a:pt x="114" y="178"/>
                  </a:cubicBezTo>
                  <a:cubicBezTo>
                    <a:pt x="100" y="178"/>
                    <a:pt x="100" y="178"/>
                    <a:pt x="100" y="178"/>
                  </a:cubicBezTo>
                  <a:cubicBezTo>
                    <a:pt x="100" y="160"/>
                    <a:pt x="100" y="160"/>
                    <a:pt x="100" y="160"/>
                  </a:cubicBezTo>
                  <a:cubicBezTo>
                    <a:pt x="91" y="159"/>
                    <a:pt x="85" y="156"/>
                    <a:pt x="79" y="150"/>
                  </a:cubicBezTo>
                  <a:cubicBezTo>
                    <a:pt x="74" y="145"/>
                    <a:pt x="70" y="137"/>
                    <a:pt x="69" y="127"/>
                  </a:cubicBezTo>
                  <a:cubicBezTo>
                    <a:pt x="89" y="125"/>
                    <a:pt x="89" y="125"/>
                    <a:pt x="89" y="125"/>
                  </a:cubicBezTo>
                  <a:cubicBezTo>
                    <a:pt x="89" y="129"/>
                    <a:pt x="91" y="132"/>
                    <a:pt x="93" y="135"/>
                  </a:cubicBezTo>
                  <a:cubicBezTo>
                    <a:pt x="95" y="138"/>
                    <a:pt x="97" y="140"/>
                    <a:pt x="100" y="142"/>
                  </a:cubicBezTo>
                  <a:cubicBezTo>
                    <a:pt x="100" y="109"/>
                    <a:pt x="100" y="109"/>
                    <a:pt x="100" y="109"/>
                  </a:cubicBezTo>
                  <a:cubicBezTo>
                    <a:pt x="90" y="107"/>
                    <a:pt x="83" y="102"/>
                    <a:pt x="79" y="96"/>
                  </a:cubicBezTo>
                  <a:cubicBezTo>
                    <a:pt x="74" y="91"/>
                    <a:pt x="72" y="84"/>
                    <a:pt x="72" y="75"/>
                  </a:cubicBezTo>
                  <a:cubicBezTo>
                    <a:pt x="72" y="67"/>
                    <a:pt x="74" y="60"/>
                    <a:pt x="80" y="54"/>
                  </a:cubicBezTo>
                  <a:cubicBezTo>
                    <a:pt x="85" y="49"/>
                    <a:pt x="91" y="45"/>
                    <a:pt x="100" y="44"/>
                  </a:cubicBezTo>
                  <a:cubicBezTo>
                    <a:pt x="100" y="34"/>
                    <a:pt x="100" y="34"/>
                    <a:pt x="100" y="34"/>
                  </a:cubicBezTo>
                  <a:cubicBezTo>
                    <a:pt x="114" y="34"/>
                    <a:pt x="114" y="34"/>
                    <a:pt x="114" y="34"/>
                  </a:cubicBezTo>
                  <a:cubicBezTo>
                    <a:pt x="114" y="44"/>
                    <a:pt x="114" y="44"/>
                    <a:pt x="114" y="44"/>
                  </a:cubicBezTo>
                  <a:cubicBezTo>
                    <a:pt x="122" y="45"/>
                    <a:pt x="126" y="48"/>
                    <a:pt x="131" y="53"/>
                  </a:cubicBezTo>
                  <a:cubicBezTo>
                    <a:pt x="136" y="57"/>
                    <a:pt x="139" y="63"/>
                    <a:pt x="140" y="71"/>
                  </a:cubicBezTo>
                  <a:cubicBezTo>
                    <a:pt x="121" y="74"/>
                    <a:pt x="121" y="74"/>
                    <a:pt x="121" y="74"/>
                  </a:cubicBezTo>
                  <a:cubicBezTo>
                    <a:pt x="120" y="68"/>
                    <a:pt x="118" y="63"/>
                    <a:pt x="114" y="61"/>
                  </a:cubicBezTo>
                  <a:cubicBezTo>
                    <a:pt x="114" y="91"/>
                    <a:pt x="114" y="91"/>
                    <a:pt x="114" y="91"/>
                  </a:cubicBezTo>
                  <a:cubicBezTo>
                    <a:pt x="126" y="95"/>
                    <a:pt x="132" y="99"/>
                    <a:pt x="137" y="104"/>
                  </a:cubicBezTo>
                  <a:cubicBezTo>
                    <a:pt x="141" y="109"/>
                    <a:pt x="144" y="116"/>
                    <a:pt x="144" y="125"/>
                  </a:cubicBezTo>
                  <a:cubicBezTo>
                    <a:pt x="144" y="134"/>
                    <a:pt x="141" y="142"/>
                    <a:pt x="135" y="1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6"/>
            <p:cNvSpPr>
              <a:spLocks noEditPoints="1"/>
            </p:cNvSpPr>
            <p:nvPr/>
          </p:nvSpPr>
          <p:spPr bwMode="auto">
            <a:xfrm rot="19377329">
              <a:off x="2674106" y="2843779"/>
              <a:ext cx="750038" cy="750037"/>
            </a:xfrm>
            <a:custGeom>
              <a:avLst/>
              <a:gdLst>
                <a:gd name="T0" fmla="*/ 172 w 209"/>
                <a:gd name="T1" fmla="*/ 37 h 209"/>
                <a:gd name="T2" fmla="*/ 37 w 209"/>
                <a:gd name="T3" fmla="*/ 37 h 209"/>
                <a:gd name="T4" fmla="*/ 37 w 209"/>
                <a:gd name="T5" fmla="*/ 172 h 209"/>
                <a:gd name="T6" fmla="*/ 172 w 209"/>
                <a:gd name="T7" fmla="*/ 172 h 209"/>
                <a:gd name="T8" fmla="*/ 172 w 209"/>
                <a:gd name="T9" fmla="*/ 37 h 209"/>
                <a:gd name="T10" fmla="*/ 140 w 209"/>
                <a:gd name="T11" fmla="*/ 159 h 209"/>
                <a:gd name="T12" fmla="*/ 113 w 209"/>
                <a:gd name="T13" fmla="*/ 164 h 209"/>
                <a:gd name="T14" fmla="*/ 76 w 209"/>
                <a:gd name="T15" fmla="*/ 148 h 209"/>
                <a:gd name="T16" fmla="*/ 63 w 209"/>
                <a:gd name="T17" fmla="*/ 124 h 209"/>
                <a:gd name="T18" fmla="*/ 52 w 209"/>
                <a:gd name="T19" fmla="*/ 124 h 209"/>
                <a:gd name="T20" fmla="*/ 55 w 209"/>
                <a:gd name="T21" fmla="*/ 110 h 209"/>
                <a:gd name="T22" fmla="*/ 62 w 209"/>
                <a:gd name="T23" fmla="*/ 110 h 209"/>
                <a:gd name="T24" fmla="*/ 62 w 209"/>
                <a:gd name="T25" fmla="*/ 107 h 209"/>
                <a:gd name="T26" fmla="*/ 62 w 209"/>
                <a:gd name="T27" fmla="*/ 98 h 209"/>
                <a:gd name="T28" fmla="*/ 52 w 209"/>
                <a:gd name="T29" fmla="*/ 98 h 209"/>
                <a:gd name="T30" fmla="*/ 55 w 209"/>
                <a:gd name="T31" fmla="*/ 84 h 209"/>
                <a:gd name="T32" fmla="*/ 64 w 209"/>
                <a:gd name="T33" fmla="*/ 84 h 209"/>
                <a:gd name="T34" fmla="*/ 76 w 209"/>
                <a:gd name="T35" fmla="*/ 63 h 209"/>
                <a:gd name="T36" fmla="*/ 115 w 209"/>
                <a:gd name="T37" fmla="*/ 47 h 209"/>
                <a:gd name="T38" fmla="*/ 137 w 209"/>
                <a:gd name="T39" fmla="*/ 52 h 209"/>
                <a:gd name="T40" fmla="*/ 132 w 209"/>
                <a:gd name="T41" fmla="*/ 73 h 209"/>
                <a:gd name="T42" fmla="*/ 113 w 209"/>
                <a:gd name="T43" fmla="*/ 67 h 209"/>
                <a:gd name="T44" fmla="*/ 93 w 209"/>
                <a:gd name="T45" fmla="*/ 76 h 209"/>
                <a:gd name="T46" fmla="*/ 87 w 209"/>
                <a:gd name="T47" fmla="*/ 84 h 209"/>
                <a:gd name="T48" fmla="*/ 129 w 209"/>
                <a:gd name="T49" fmla="*/ 84 h 209"/>
                <a:gd name="T50" fmla="*/ 127 w 209"/>
                <a:gd name="T51" fmla="*/ 98 h 209"/>
                <a:gd name="T52" fmla="*/ 88 w 209"/>
                <a:gd name="T53" fmla="*/ 98 h 209"/>
                <a:gd name="T54" fmla="*/ 88 w 209"/>
                <a:gd name="T55" fmla="*/ 105 h 209"/>
                <a:gd name="T56" fmla="*/ 88 w 209"/>
                <a:gd name="T57" fmla="*/ 110 h 209"/>
                <a:gd name="T58" fmla="*/ 125 w 209"/>
                <a:gd name="T59" fmla="*/ 110 h 209"/>
                <a:gd name="T60" fmla="*/ 122 w 209"/>
                <a:gd name="T61" fmla="*/ 124 h 209"/>
                <a:gd name="T62" fmla="*/ 87 w 209"/>
                <a:gd name="T63" fmla="*/ 124 h 209"/>
                <a:gd name="T64" fmla="*/ 93 w 209"/>
                <a:gd name="T65" fmla="*/ 135 h 209"/>
                <a:gd name="T66" fmla="*/ 113 w 209"/>
                <a:gd name="T67" fmla="*/ 144 h 209"/>
                <a:gd name="T68" fmla="*/ 140 w 209"/>
                <a:gd name="T69" fmla="*/ 135 h 209"/>
                <a:gd name="T70" fmla="*/ 140 w 209"/>
                <a:gd name="T71" fmla="*/ 15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209">
                  <a:moveTo>
                    <a:pt x="172" y="37"/>
                  </a:moveTo>
                  <a:cubicBezTo>
                    <a:pt x="135" y="0"/>
                    <a:pt x="74" y="0"/>
                    <a:pt x="37" y="37"/>
                  </a:cubicBezTo>
                  <a:cubicBezTo>
                    <a:pt x="0" y="75"/>
                    <a:pt x="0" y="135"/>
                    <a:pt x="37" y="172"/>
                  </a:cubicBezTo>
                  <a:cubicBezTo>
                    <a:pt x="74" y="209"/>
                    <a:pt x="135" y="209"/>
                    <a:pt x="172" y="172"/>
                  </a:cubicBezTo>
                  <a:cubicBezTo>
                    <a:pt x="209" y="135"/>
                    <a:pt x="209" y="75"/>
                    <a:pt x="172" y="37"/>
                  </a:cubicBezTo>
                  <a:close/>
                  <a:moveTo>
                    <a:pt x="140" y="159"/>
                  </a:moveTo>
                  <a:cubicBezTo>
                    <a:pt x="133" y="162"/>
                    <a:pt x="122" y="164"/>
                    <a:pt x="113" y="164"/>
                  </a:cubicBezTo>
                  <a:cubicBezTo>
                    <a:pt x="98" y="164"/>
                    <a:pt x="86" y="159"/>
                    <a:pt x="76" y="148"/>
                  </a:cubicBezTo>
                  <a:cubicBezTo>
                    <a:pt x="70" y="141"/>
                    <a:pt x="66" y="134"/>
                    <a:pt x="63" y="124"/>
                  </a:cubicBezTo>
                  <a:cubicBezTo>
                    <a:pt x="52" y="124"/>
                    <a:pt x="52" y="124"/>
                    <a:pt x="52" y="124"/>
                  </a:cubicBezTo>
                  <a:cubicBezTo>
                    <a:pt x="55" y="110"/>
                    <a:pt x="55" y="110"/>
                    <a:pt x="55" y="110"/>
                  </a:cubicBezTo>
                  <a:cubicBezTo>
                    <a:pt x="62" y="110"/>
                    <a:pt x="62" y="110"/>
                    <a:pt x="62" y="110"/>
                  </a:cubicBezTo>
                  <a:cubicBezTo>
                    <a:pt x="62" y="109"/>
                    <a:pt x="62" y="108"/>
                    <a:pt x="62" y="107"/>
                  </a:cubicBezTo>
                  <a:cubicBezTo>
                    <a:pt x="62" y="104"/>
                    <a:pt x="62" y="100"/>
                    <a:pt x="62" y="98"/>
                  </a:cubicBezTo>
                  <a:cubicBezTo>
                    <a:pt x="52" y="98"/>
                    <a:pt x="52" y="98"/>
                    <a:pt x="52" y="98"/>
                  </a:cubicBezTo>
                  <a:cubicBezTo>
                    <a:pt x="55" y="84"/>
                    <a:pt x="55" y="84"/>
                    <a:pt x="55" y="84"/>
                  </a:cubicBezTo>
                  <a:cubicBezTo>
                    <a:pt x="64" y="84"/>
                    <a:pt x="64" y="84"/>
                    <a:pt x="64" y="84"/>
                  </a:cubicBezTo>
                  <a:cubicBezTo>
                    <a:pt x="66" y="74"/>
                    <a:pt x="70" y="70"/>
                    <a:pt x="76" y="63"/>
                  </a:cubicBezTo>
                  <a:cubicBezTo>
                    <a:pt x="86" y="53"/>
                    <a:pt x="99" y="47"/>
                    <a:pt x="115" y="47"/>
                  </a:cubicBezTo>
                  <a:cubicBezTo>
                    <a:pt x="123" y="47"/>
                    <a:pt x="131" y="49"/>
                    <a:pt x="137" y="52"/>
                  </a:cubicBezTo>
                  <a:cubicBezTo>
                    <a:pt x="132" y="73"/>
                    <a:pt x="132" y="73"/>
                    <a:pt x="132" y="73"/>
                  </a:cubicBezTo>
                  <a:cubicBezTo>
                    <a:pt x="128" y="69"/>
                    <a:pt x="122" y="67"/>
                    <a:pt x="113" y="67"/>
                  </a:cubicBezTo>
                  <a:cubicBezTo>
                    <a:pt x="105" y="67"/>
                    <a:pt x="98" y="70"/>
                    <a:pt x="93" y="76"/>
                  </a:cubicBezTo>
                  <a:cubicBezTo>
                    <a:pt x="90" y="79"/>
                    <a:pt x="88" y="79"/>
                    <a:pt x="87" y="84"/>
                  </a:cubicBezTo>
                  <a:cubicBezTo>
                    <a:pt x="129" y="84"/>
                    <a:pt x="129" y="84"/>
                    <a:pt x="129" y="84"/>
                  </a:cubicBezTo>
                  <a:cubicBezTo>
                    <a:pt x="127" y="98"/>
                    <a:pt x="127" y="98"/>
                    <a:pt x="127" y="98"/>
                  </a:cubicBezTo>
                  <a:cubicBezTo>
                    <a:pt x="88" y="98"/>
                    <a:pt x="88" y="98"/>
                    <a:pt x="88" y="98"/>
                  </a:cubicBezTo>
                  <a:cubicBezTo>
                    <a:pt x="88" y="99"/>
                    <a:pt x="88" y="103"/>
                    <a:pt x="88" y="105"/>
                  </a:cubicBezTo>
                  <a:cubicBezTo>
                    <a:pt x="88" y="107"/>
                    <a:pt x="88" y="109"/>
                    <a:pt x="88" y="110"/>
                  </a:cubicBezTo>
                  <a:cubicBezTo>
                    <a:pt x="125" y="110"/>
                    <a:pt x="125" y="110"/>
                    <a:pt x="125" y="110"/>
                  </a:cubicBezTo>
                  <a:cubicBezTo>
                    <a:pt x="122" y="124"/>
                    <a:pt x="122" y="124"/>
                    <a:pt x="122" y="124"/>
                  </a:cubicBezTo>
                  <a:cubicBezTo>
                    <a:pt x="87" y="124"/>
                    <a:pt x="87" y="124"/>
                    <a:pt x="87" y="124"/>
                  </a:cubicBezTo>
                  <a:cubicBezTo>
                    <a:pt x="88" y="129"/>
                    <a:pt x="90" y="132"/>
                    <a:pt x="93" y="135"/>
                  </a:cubicBezTo>
                  <a:cubicBezTo>
                    <a:pt x="98" y="141"/>
                    <a:pt x="105" y="144"/>
                    <a:pt x="113" y="144"/>
                  </a:cubicBezTo>
                  <a:cubicBezTo>
                    <a:pt x="123" y="144"/>
                    <a:pt x="134" y="141"/>
                    <a:pt x="140" y="135"/>
                  </a:cubicBezTo>
                  <a:lnTo>
                    <a:pt x="140" y="15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7"/>
            <p:cNvSpPr>
              <a:spLocks noEditPoints="1"/>
            </p:cNvSpPr>
            <p:nvPr/>
          </p:nvSpPr>
          <p:spPr bwMode="auto">
            <a:xfrm rot="2491482">
              <a:off x="1604830" y="6014782"/>
              <a:ext cx="851619" cy="858515"/>
            </a:xfrm>
            <a:custGeom>
              <a:avLst/>
              <a:gdLst>
                <a:gd name="T0" fmla="*/ 172 w 209"/>
                <a:gd name="T1" fmla="*/ 37 h 210"/>
                <a:gd name="T2" fmla="*/ 37 w 209"/>
                <a:gd name="T3" fmla="*/ 37 h 210"/>
                <a:gd name="T4" fmla="*/ 37 w 209"/>
                <a:gd name="T5" fmla="*/ 172 h 210"/>
                <a:gd name="T6" fmla="*/ 172 w 209"/>
                <a:gd name="T7" fmla="*/ 172 h 210"/>
                <a:gd name="T8" fmla="*/ 172 w 209"/>
                <a:gd name="T9" fmla="*/ 37 h 210"/>
                <a:gd name="T10" fmla="*/ 135 w 209"/>
                <a:gd name="T11" fmla="*/ 158 h 210"/>
                <a:gd name="T12" fmla="*/ 124 w 209"/>
                <a:gd name="T13" fmla="*/ 160 h 210"/>
                <a:gd name="T14" fmla="*/ 105 w 209"/>
                <a:gd name="T15" fmla="*/ 157 h 210"/>
                <a:gd name="T16" fmla="*/ 88 w 209"/>
                <a:gd name="T17" fmla="*/ 153 h 210"/>
                <a:gd name="T18" fmla="*/ 69 w 209"/>
                <a:gd name="T19" fmla="*/ 160 h 210"/>
                <a:gd name="T20" fmla="*/ 61 w 209"/>
                <a:gd name="T21" fmla="*/ 142 h 210"/>
                <a:gd name="T22" fmla="*/ 73 w 209"/>
                <a:gd name="T23" fmla="*/ 128 h 210"/>
                <a:gd name="T24" fmla="*/ 77 w 209"/>
                <a:gd name="T25" fmla="*/ 115 h 210"/>
                <a:gd name="T26" fmla="*/ 77 w 209"/>
                <a:gd name="T27" fmla="*/ 112 h 210"/>
                <a:gd name="T28" fmla="*/ 61 w 209"/>
                <a:gd name="T29" fmla="*/ 112 h 210"/>
                <a:gd name="T30" fmla="*/ 61 w 209"/>
                <a:gd name="T31" fmla="*/ 93 h 210"/>
                <a:gd name="T32" fmla="*/ 73 w 209"/>
                <a:gd name="T33" fmla="*/ 93 h 210"/>
                <a:gd name="T34" fmla="*/ 70 w 209"/>
                <a:gd name="T35" fmla="*/ 75 h 210"/>
                <a:gd name="T36" fmla="*/ 74 w 209"/>
                <a:gd name="T37" fmla="*/ 59 h 210"/>
                <a:gd name="T38" fmla="*/ 87 w 209"/>
                <a:gd name="T39" fmla="*/ 48 h 210"/>
                <a:gd name="T40" fmla="*/ 106 w 209"/>
                <a:gd name="T41" fmla="*/ 44 h 210"/>
                <a:gd name="T42" fmla="*/ 130 w 209"/>
                <a:gd name="T43" fmla="*/ 52 h 210"/>
                <a:gd name="T44" fmla="*/ 141 w 209"/>
                <a:gd name="T45" fmla="*/ 73 h 210"/>
                <a:gd name="T46" fmla="*/ 120 w 209"/>
                <a:gd name="T47" fmla="*/ 76 h 210"/>
                <a:gd name="T48" fmla="*/ 114 w 209"/>
                <a:gd name="T49" fmla="*/ 65 h 210"/>
                <a:gd name="T50" fmla="*/ 105 w 209"/>
                <a:gd name="T51" fmla="*/ 61 h 210"/>
                <a:gd name="T52" fmla="*/ 95 w 209"/>
                <a:gd name="T53" fmla="*/ 65 h 210"/>
                <a:gd name="T54" fmla="*/ 91 w 209"/>
                <a:gd name="T55" fmla="*/ 75 h 210"/>
                <a:gd name="T56" fmla="*/ 92 w 209"/>
                <a:gd name="T57" fmla="*/ 84 h 210"/>
                <a:gd name="T58" fmla="*/ 94 w 209"/>
                <a:gd name="T59" fmla="*/ 93 h 210"/>
                <a:gd name="T60" fmla="*/ 120 w 209"/>
                <a:gd name="T61" fmla="*/ 93 h 210"/>
                <a:gd name="T62" fmla="*/ 120 w 209"/>
                <a:gd name="T63" fmla="*/ 112 h 210"/>
                <a:gd name="T64" fmla="*/ 98 w 209"/>
                <a:gd name="T65" fmla="*/ 112 h 210"/>
                <a:gd name="T66" fmla="*/ 98 w 209"/>
                <a:gd name="T67" fmla="*/ 114 h 210"/>
                <a:gd name="T68" fmla="*/ 96 w 209"/>
                <a:gd name="T69" fmla="*/ 125 h 210"/>
                <a:gd name="T70" fmla="*/ 87 w 209"/>
                <a:gd name="T71" fmla="*/ 139 h 210"/>
                <a:gd name="T72" fmla="*/ 97 w 209"/>
                <a:gd name="T73" fmla="*/ 136 h 210"/>
                <a:gd name="T74" fmla="*/ 102 w 209"/>
                <a:gd name="T75" fmla="*/ 137 h 210"/>
                <a:gd name="T76" fmla="*/ 108 w 209"/>
                <a:gd name="T77" fmla="*/ 138 h 210"/>
                <a:gd name="T78" fmla="*/ 121 w 209"/>
                <a:gd name="T79" fmla="*/ 141 h 210"/>
                <a:gd name="T80" fmla="*/ 136 w 209"/>
                <a:gd name="T81" fmla="*/ 136 h 210"/>
                <a:gd name="T82" fmla="*/ 145 w 209"/>
                <a:gd name="T83" fmla="*/ 155 h 210"/>
                <a:gd name="T84" fmla="*/ 135 w 209"/>
                <a:gd name="T85" fmla="*/ 15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210">
                  <a:moveTo>
                    <a:pt x="172" y="37"/>
                  </a:moveTo>
                  <a:cubicBezTo>
                    <a:pt x="135" y="0"/>
                    <a:pt x="74" y="0"/>
                    <a:pt x="37" y="37"/>
                  </a:cubicBezTo>
                  <a:cubicBezTo>
                    <a:pt x="0" y="75"/>
                    <a:pt x="0" y="135"/>
                    <a:pt x="37" y="172"/>
                  </a:cubicBezTo>
                  <a:cubicBezTo>
                    <a:pt x="74" y="210"/>
                    <a:pt x="135" y="210"/>
                    <a:pt x="172" y="172"/>
                  </a:cubicBezTo>
                  <a:cubicBezTo>
                    <a:pt x="209" y="135"/>
                    <a:pt x="209" y="75"/>
                    <a:pt x="172" y="37"/>
                  </a:cubicBezTo>
                  <a:close/>
                  <a:moveTo>
                    <a:pt x="135" y="158"/>
                  </a:moveTo>
                  <a:cubicBezTo>
                    <a:pt x="131" y="159"/>
                    <a:pt x="127" y="160"/>
                    <a:pt x="124" y="160"/>
                  </a:cubicBezTo>
                  <a:cubicBezTo>
                    <a:pt x="119" y="160"/>
                    <a:pt x="113" y="159"/>
                    <a:pt x="105" y="157"/>
                  </a:cubicBezTo>
                  <a:cubicBezTo>
                    <a:pt x="98" y="154"/>
                    <a:pt x="92" y="153"/>
                    <a:pt x="88" y="153"/>
                  </a:cubicBezTo>
                  <a:cubicBezTo>
                    <a:pt x="82" y="153"/>
                    <a:pt x="76" y="156"/>
                    <a:pt x="69" y="160"/>
                  </a:cubicBezTo>
                  <a:cubicBezTo>
                    <a:pt x="61" y="142"/>
                    <a:pt x="61" y="142"/>
                    <a:pt x="61" y="142"/>
                  </a:cubicBezTo>
                  <a:cubicBezTo>
                    <a:pt x="67" y="137"/>
                    <a:pt x="71" y="133"/>
                    <a:pt x="73" y="128"/>
                  </a:cubicBezTo>
                  <a:cubicBezTo>
                    <a:pt x="76" y="124"/>
                    <a:pt x="77" y="119"/>
                    <a:pt x="77" y="115"/>
                  </a:cubicBezTo>
                  <a:cubicBezTo>
                    <a:pt x="77" y="114"/>
                    <a:pt x="77" y="114"/>
                    <a:pt x="77" y="112"/>
                  </a:cubicBezTo>
                  <a:cubicBezTo>
                    <a:pt x="61" y="112"/>
                    <a:pt x="61" y="112"/>
                    <a:pt x="61" y="112"/>
                  </a:cubicBezTo>
                  <a:cubicBezTo>
                    <a:pt x="61" y="93"/>
                    <a:pt x="61" y="93"/>
                    <a:pt x="61" y="93"/>
                  </a:cubicBezTo>
                  <a:cubicBezTo>
                    <a:pt x="73" y="93"/>
                    <a:pt x="73" y="93"/>
                    <a:pt x="73" y="93"/>
                  </a:cubicBezTo>
                  <a:cubicBezTo>
                    <a:pt x="71" y="87"/>
                    <a:pt x="70" y="81"/>
                    <a:pt x="70" y="75"/>
                  </a:cubicBezTo>
                  <a:cubicBezTo>
                    <a:pt x="70" y="70"/>
                    <a:pt x="71" y="64"/>
                    <a:pt x="74" y="59"/>
                  </a:cubicBezTo>
                  <a:cubicBezTo>
                    <a:pt x="77" y="54"/>
                    <a:pt x="82" y="50"/>
                    <a:pt x="87" y="48"/>
                  </a:cubicBezTo>
                  <a:cubicBezTo>
                    <a:pt x="93" y="45"/>
                    <a:pt x="99" y="44"/>
                    <a:pt x="106" y="44"/>
                  </a:cubicBezTo>
                  <a:cubicBezTo>
                    <a:pt x="116" y="44"/>
                    <a:pt x="124" y="46"/>
                    <a:pt x="130" y="52"/>
                  </a:cubicBezTo>
                  <a:cubicBezTo>
                    <a:pt x="136" y="57"/>
                    <a:pt x="139" y="64"/>
                    <a:pt x="141" y="73"/>
                  </a:cubicBezTo>
                  <a:cubicBezTo>
                    <a:pt x="120" y="76"/>
                    <a:pt x="120" y="76"/>
                    <a:pt x="120" y="76"/>
                  </a:cubicBezTo>
                  <a:cubicBezTo>
                    <a:pt x="119" y="71"/>
                    <a:pt x="117" y="67"/>
                    <a:pt x="114" y="65"/>
                  </a:cubicBezTo>
                  <a:cubicBezTo>
                    <a:pt x="112" y="62"/>
                    <a:pt x="109" y="61"/>
                    <a:pt x="105" y="61"/>
                  </a:cubicBezTo>
                  <a:cubicBezTo>
                    <a:pt x="101" y="61"/>
                    <a:pt x="97" y="62"/>
                    <a:pt x="95" y="65"/>
                  </a:cubicBezTo>
                  <a:cubicBezTo>
                    <a:pt x="92" y="68"/>
                    <a:pt x="91" y="71"/>
                    <a:pt x="91" y="75"/>
                  </a:cubicBezTo>
                  <a:cubicBezTo>
                    <a:pt x="91" y="78"/>
                    <a:pt x="91" y="80"/>
                    <a:pt x="92" y="84"/>
                  </a:cubicBezTo>
                  <a:cubicBezTo>
                    <a:pt x="93" y="87"/>
                    <a:pt x="93" y="90"/>
                    <a:pt x="94" y="93"/>
                  </a:cubicBezTo>
                  <a:cubicBezTo>
                    <a:pt x="120" y="93"/>
                    <a:pt x="120" y="93"/>
                    <a:pt x="120" y="93"/>
                  </a:cubicBezTo>
                  <a:cubicBezTo>
                    <a:pt x="120" y="112"/>
                    <a:pt x="120" y="112"/>
                    <a:pt x="120" y="112"/>
                  </a:cubicBezTo>
                  <a:cubicBezTo>
                    <a:pt x="98" y="112"/>
                    <a:pt x="98" y="112"/>
                    <a:pt x="98" y="112"/>
                  </a:cubicBezTo>
                  <a:cubicBezTo>
                    <a:pt x="98" y="114"/>
                    <a:pt x="98" y="113"/>
                    <a:pt x="98" y="114"/>
                  </a:cubicBezTo>
                  <a:cubicBezTo>
                    <a:pt x="98" y="118"/>
                    <a:pt x="97" y="122"/>
                    <a:pt x="96" y="125"/>
                  </a:cubicBezTo>
                  <a:cubicBezTo>
                    <a:pt x="94" y="129"/>
                    <a:pt x="91" y="133"/>
                    <a:pt x="87" y="139"/>
                  </a:cubicBezTo>
                  <a:cubicBezTo>
                    <a:pt x="89" y="137"/>
                    <a:pt x="93" y="136"/>
                    <a:pt x="97" y="136"/>
                  </a:cubicBezTo>
                  <a:cubicBezTo>
                    <a:pt x="99" y="136"/>
                    <a:pt x="100" y="137"/>
                    <a:pt x="102" y="137"/>
                  </a:cubicBezTo>
                  <a:cubicBezTo>
                    <a:pt x="103" y="137"/>
                    <a:pt x="105" y="137"/>
                    <a:pt x="108" y="138"/>
                  </a:cubicBezTo>
                  <a:cubicBezTo>
                    <a:pt x="114" y="140"/>
                    <a:pt x="119" y="141"/>
                    <a:pt x="121" y="141"/>
                  </a:cubicBezTo>
                  <a:cubicBezTo>
                    <a:pt x="125" y="141"/>
                    <a:pt x="130" y="139"/>
                    <a:pt x="136" y="136"/>
                  </a:cubicBezTo>
                  <a:cubicBezTo>
                    <a:pt x="145" y="155"/>
                    <a:pt x="145" y="155"/>
                    <a:pt x="145" y="155"/>
                  </a:cubicBezTo>
                  <a:cubicBezTo>
                    <a:pt x="142" y="156"/>
                    <a:pt x="138" y="157"/>
                    <a:pt x="135" y="1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8"/>
            <p:cNvSpPr>
              <a:spLocks noEditPoints="1"/>
            </p:cNvSpPr>
            <p:nvPr/>
          </p:nvSpPr>
          <p:spPr bwMode="auto">
            <a:xfrm>
              <a:off x="2714401" y="637773"/>
              <a:ext cx="842817" cy="839424"/>
            </a:xfrm>
            <a:custGeom>
              <a:avLst/>
              <a:gdLst>
                <a:gd name="T0" fmla="*/ 172 w 210"/>
                <a:gd name="T1" fmla="*/ 37 h 209"/>
                <a:gd name="T2" fmla="*/ 38 w 210"/>
                <a:gd name="T3" fmla="*/ 37 h 209"/>
                <a:gd name="T4" fmla="*/ 37 w 210"/>
                <a:gd name="T5" fmla="*/ 172 h 209"/>
                <a:gd name="T6" fmla="*/ 173 w 210"/>
                <a:gd name="T7" fmla="*/ 172 h 209"/>
                <a:gd name="T8" fmla="*/ 172 w 210"/>
                <a:gd name="T9" fmla="*/ 37 h 209"/>
                <a:gd name="T10" fmla="*/ 140 w 210"/>
                <a:gd name="T11" fmla="*/ 99 h 209"/>
                <a:gd name="T12" fmla="*/ 140 w 210"/>
                <a:gd name="T13" fmla="*/ 118 h 209"/>
                <a:gd name="T14" fmla="*/ 114 w 210"/>
                <a:gd name="T15" fmla="*/ 118 h 209"/>
                <a:gd name="T16" fmla="*/ 114 w 210"/>
                <a:gd name="T17" fmla="*/ 126 h 209"/>
                <a:gd name="T18" fmla="*/ 140 w 210"/>
                <a:gd name="T19" fmla="*/ 126 h 209"/>
                <a:gd name="T20" fmla="*/ 140 w 210"/>
                <a:gd name="T21" fmla="*/ 144 h 209"/>
                <a:gd name="T22" fmla="*/ 114 w 210"/>
                <a:gd name="T23" fmla="*/ 144 h 209"/>
                <a:gd name="T24" fmla="*/ 114 w 210"/>
                <a:gd name="T25" fmla="*/ 164 h 209"/>
                <a:gd name="T26" fmla="*/ 94 w 210"/>
                <a:gd name="T27" fmla="*/ 164 h 209"/>
                <a:gd name="T28" fmla="*/ 94 w 210"/>
                <a:gd name="T29" fmla="*/ 144 h 209"/>
                <a:gd name="T30" fmla="*/ 68 w 210"/>
                <a:gd name="T31" fmla="*/ 144 h 209"/>
                <a:gd name="T32" fmla="*/ 68 w 210"/>
                <a:gd name="T33" fmla="*/ 126 h 209"/>
                <a:gd name="T34" fmla="*/ 94 w 210"/>
                <a:gd name="T35" fmla="*/ 126 h 209"/>
                <a:gd name="T36" fmla="*/ 94 w 210"/>
                <a:gd name="T37" fmla="*/ 118 h 209"/>
                <a:gd name="T38" fmla="*/ 68 w 210"/>
                <a:gd name="T39" fmla="*/ 118 h 209"/>
                <a:gd name="T40" fmla="*/ 68 w 210"/>
                <a:gd name="T41" fmla="*/ 99 h 209"/>
                <a:gd name="T42" fmla="*/ 84 w 210"/>
                <a:gd name="T43" fmla="*/ 99 h 209"/>
                <a:gd name="T44" fmla="*/ 60 w 210"/>
                <a:gd name="T45" fmla="*/ 53 h 209"/>
                <a:gd name="T46" fmla="*/ 83 w 210"/>
                <a:gd name="T47" fmla="*/ 53 h 209"/>
                <a:gd name="T48" fmla="*/ 99 w 210"/>
                <a:gd name="T49" fmla="*/ 85 h 209"/>
                <a:gd name="T50" fmla="*/ 103 w 210"/>
                <a:gd name="T51" fmla="*/ 94 h 209"/>
                <a:gd name="T52" fmla="*/ 107 w 210"/>
                <a:gd name="T53" fmla="*/ 85 h 209"/>
                <a:gd name="T54" fmla="*/ 123 w 210"/>
                <a:gd name="T55" fmla="*/ 53 h 209"/>
                <a:gd name="T56" fmla="*/ 146 w 210"/>
                <a:gd name="T57" fmla="*/ 53 h 209"/>
                <a:gd name="T58" fmla="*/ 122 w 210"/>
                <a:gd name="T59" fmla="*/ 99 h 209"/>
                <a:gd name="T60" fmla="*/ 140 w 210"/>
                <a:gd name="T61" fmla="*/ 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09">
                  <a:moveTo>
                    <a:pt x="172" y="37"/>
                  </a:moveTo>
                  <a:cubicBezTo>
                    <a:pt x="135" y="0"/>
                    <a:pt x="75" y="0"/>
                    <a:pt x="38" y="37"/>
                  </a:cubicBezTo>
                  <a:cubicBezTo>
                    <a:pt x="0" y="74"/>
                    <a:pt x="0" y="135"/>
                    <a:pt x="37" y="172"/>
                  </a:cubicBezTo>
                  <a:cubicBezTo>
                    <a:pt x="75" y="209"/>
                    <a:pt x="135" y="209"/>
                    <a:pt x="173" y="172"/>
                  </a:cubicBezTo>
                  <a:cubicBezTo>
                    <a:pt x="210" y="135"/>
                    <a:pt x="210" y="74"/>
                    <a:pt x="172" y="37"/>
                  </a:cubicBezTo>
                  <a:close/>
                  <a:moveTo>
                    <a:pt x="140" y="99"/>
                  </a:moveTo>
                  <a:cubicBezTo>
                    <a:pt x="140" y="118"/>
                    <a:pt x="140" y="118"/>
                    <a:pt x="140" y="118"/>
                  </a:cubicBezTo>
                  <a:cubicBezTo>
                    <a:pt x="114" y="118"/>
                    <a:pt x="114" y="118"/>
                    <a:pt x="114" y="118"/>
                  </a:cubicBezTo>
                  <a:cubicBezTo>
                    <a:pt x="114" y="126"/>
                    <a:pt x="114" y="126"/>
                    <a:pt x="114" y="126"/>
                  </a:cubicBezTo>
                  <a:cubicBezTo>
                    <a:pt x="140" y="126"/>
                    <a:pt x="140" y="126"/>
                    <a:pt x="140" y="126"/>
                  </a:cubicBezTo>
                  <a:cubicBezTo>
                    <a:pt x="140" y="144"/>
                    <a:pt x="140" y="144"/>
                    <a:pt x="140" y="144"/>
                  </a:cubicBezTo>
                  <a:cubicBezTo>
                    <a:pt x="114" y="144"/>
                    <a:pt x="114" y="144"/>
                    <a:pt x="114" y="144"/>
                  </a:cubicBezTo>
                  <a:cubicBezTo>
                    <a:pt x="114" y="164"/>
                    <a:pt x="114" y="164"/>
                    <a:pt x="114" y="164"/>
                  </a:cubicBezTo>
                  <a:cubicBezTo>
                    <a:pt x="94" y="164"/>
                    <a:pt x="94" y="164"/>
                    <a:pt x="94" y="164"/>
                  </a:cubicBezTo>
                  <a:cubicBezTo>
                    <a:pt x="94" y="144"/>
                    <a:pt x="94" y="144"/>
                    <a:pt x="94" y="144"/>
                  </a:cubicBezTo>
                  <a:cubicBezTo>
                    <a:pt x="68" y="144"/>
                    <a:pt x="68" y="144"/>
                    <a:pt x="68" y="144"/>
                  </a:cubicBezTo>
                  <a:cubicBezTo>
                    <a:pt x="68" y="126"/>
                    <a:pt x="68" y="126"/>
                    <a:pt x="68" y="126"/>
                  </a:cubicBezTo>
                  <a:cubicBezTo>
                    <a:pt x="94" y="126"/>
                    <a:pt x="94" y="126"/>
                    <a:pt x="94" y="126"/>
                  </a:cubicBezTo>
                  <a:cubicBezTo>
                    <a:pt x="94" y="118"/>
                    <a:pt x="94" y="118"/>
                    <a:pt x="94" y="118"/>
                  </a:cubicBezTo>
                  <a:cubicBezTo>
                    <a:pt x="68" y="118"/>
                    <a:pt x="68" y="118"/>
                    <a:pt x="68" y="118"/>
                  </a:cubicBezTo>
                  <a:cubicBezTo>
                    <a:pt x="68" y="99"/>
                    <a:pt x="68" y="99"/>
                    <a:pt x="68" y="99"/>
                  </a:cubicBezTo>
                  <a:cubicBezTo>
                    <a:pt x="84" y="99"/>
                    <a:pt x="84" y="99"/>
                    <a:pt x="84" y="99"/>
                  </a:cubicBezTo>
                  <a:cubicBezTo>
                    <a:pt x="60" y="53"/>
                    <a:pt x="60" y="53"/>
                    <a:pt x="60" y="53"/>
                  </a:cubicBezTo>
                  <a:cubicBezTo>
                    <a:pt x="83" y="53"/>
                    <a:pt x="83" y="53"/>
                    <a:pt x="83" y="53"/>
                  </a:cubicBezTo>
                  <a:cubicBezTo>
                    <a:pt x="99" y="85"/>
                    <a:pt x="99" y="85"/>
                    <a:pt x="99" y="85"/>
                  </a:cubicBezTo>
                  <a:cubicBezTo>
                    <a:pt x="101" y="89"/>
                    <a:pt x="102" y="91"/>
                    <a:pt x="103" y="94"/>
                  </a:cubicBezTo>
                  <a:cubicBezTo>
                    <a:pt x="104" y="91"/>
                    <a:pt x="105" y="89"/>
                    <a:pt x="107" y="85"/>
                  </a:cubicBezTo>
                  <a:cubicBezTo>
                    <a:pt x="123" y="53"/>
                    <a:pt x="123" y="53"/>
                    <a:pt x="123" y="53"/>
                  </a:cubicBezTo>
                  <a:cubicBezTo>
                    <a:pt x="146" y="53"/>
                    <a:pt x="146" y="53"/>
                    <a:pt x="146" y="53"/>
                  </a:cubicBezTo>
                  <a:cubicBezTo>
                    <a:pt x="122" y="99"/>
                    <a:pt x="122" y="99"/>
                    <a:pt x="122" y="99"/>
                  </a:cubicBezTo>
                  <a:lnTo>
                    <a:pt x="14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9"/>
            <p:cNvSpPr>
              <a:spLocks noEditPoints="1"/>
            </p:cNvSpPr>
            <p:nvPr/>
          </p:nvSpPr>
          <p:spPr bwMode="auto">
            <a:xfrm>
              <a:off x="969800" y="1989379"/>
              <a:ext cx="852967" cy="852966"/>
            </a:xfrm>
            <a:custGeom>
              <a:avLst/>
              <a:gdLst>
                <a:gd name="T0" fmla="*/ 169 w 199"/>
                <a:gd name="T1" fmla="*/ 149 h 199"/>
                <a:gd name="T2" fmla="*/ 160 w 199"/>
                <a:gd name="T3" fmla="*/ 178 h 199"/>
                <a:gd name="T4" fmla="*/ 130 w 199"/>
                <a:gd name="T5" fmla="*/ 179 h 199"/>
                <a:gd name="T6" fmla="*/ 106 w 199"/>
                <a:gd name="T7" fmla="*/ 199 h 199"/>
                <a:gd name="T8" fmla="*/ 80 w 199"/>
                <a:gd name="T9" fmla="*/ 183 h 199"/>
                <a:gd name="T10" fmla="*/ 50 w 199"/>
                <a:gd name="T11" fmla="*/ 185 h 199"/>
                <a:gd name="T12" fmla="*/ 37 w 199"/>
                <a:gd name="T13" fmla="*/ 158 h 199"/>
                <a:gd name="T14" fmla="*/ 10 w 199"/>
                <a:gd name="T15" fmla="*/ 143 h 199"/>
                <a:gd name="T16" fmla="*/ 15 w 199"/>
                <a:gd name="T17" fmla="*/ 113 h 199"/>
                <a:gd name="T18" fmla="*/ 1 w 199"/>
                <a:gd name="T19" fmla="*/ 87 h 199"/>
                <a:gd name="T20" fmla="*/ 22 w 199"/>
                <a:gd name="T21" fmla="*/ 64 h 199"/>
                <a:gd name="T22" fmla="*/ 25 w 199"/>
                <a:gd name="T23" fmla="*/ 34 h 199"/>
                <a:gd name="T24" fmla="*/ 55 w 199"/>
                <a:gd name="T25" fmla="*/ 27 h 199"/>
                <a:gd name="T26" fmla="*/ 74 w 199"/>
                <a:gd name="T27" fmla="*/ 4 h 199"/>
                <a:gd name="T28" fmla="*/ 102 w 199"/>
                <a:gd name="T29" fmla="*/ 14 h 199"/>
                <a:gd name="T30" fmla="*/ 131 w 199"/>
                <a:gd name="T31" fmla="*/ 5 h 199"/>
                <a:gd name="T32" fmla="*/ 149 w 199"/>
                <a:gd name="T33" fmla="*/ 30 h 199"/>
                <a:gd name="T34" fmla="*/ 178 w 199"/>
                <a:gd name="T35" fmla="*/ 39 h 199"/>
                <a:gd name="T36" fmla="*/ 179 w 199"/>
                <a:gd name="T37" fmla="*/ 69 h 199"/>
                <a:gd name="T38" fmla="*/ 199 w 199"/>
                <a:gd name="T39" fmla="*/ 93 h 199"/>
                <a:gd name="T40" fmla="*/ 183 w 199"/>
                <a:gd name="T41" fmla="*/ 119 h 199"/>
                <a:gd name="T42" fmla="*/ 64 w 199"/>
                <a:gd name="T43" fmla="*/ 89 h 199"/>
                <a:gd name="T44" fmla="*/ 54 w 199"/>
                <a:gd name="T45" fmla="*/ 78 h 199"/>
                <a:gd name="T46" fmla="*/ 27 w 199"/>
                <a:gd name="T47" fmla="*/ 123 h 199"/>
                <a:gd name="T48" fmla="*/ 60 w 199"/>
                <a:gd name="T49" fmla="*/ 121 h 199"/>
                <a:gd name="T50" fmla="*/ 64 w 199"/>
                <a:gd name="T51" fmla="*/ 103 h 199"/>
                <a:gd name="T52" fmla="*/ 64 w 199"/>
                <a:gd name="T53" fmla="*/ 89 h 199"/>
                <a:gd name="T54" fmla="*/ 100 w 199"/>
                <a:gd name="T55" fmla="*/ 103 h 199"/>
                <a:gd name="T56" fmla="*/ 91 w 199"/>
                <a:gd name="T57" fmla="*/ 116 h 199"/>
                <a:gd name="T58" fmla="*/ 82 w 199"/>
                <a:gd name="T59" fmla="*/ 102 h 199"/>
                <a:gd name="T60" fmla="*/ 73 w 199"/>
                <a:gd name="T61" fmla="*/ 102 h 199"/>
                <a:gd name="T62" fmla="*/ 82 w 199"/>
                <a:gd name="T63" fmla="*/ 122 h 199"/>
                <a:gd name="T64" fmla="*/ 106 w 199"/>
                <a:gd name="T65" fmla="*/ 119 h 199"/>
                <a:gd name="T66" fmla="*/ 109 w 199"/>
                <a:gd name="T67" fmla="*/ 77 h 199"/>
                <a:gd name="T68" fmla="*/ 136 w 199"/>
                <a:gd name="T69" fmla="*/ 95 h 199"/>
                <a:gd name="T70" fmla="*/ 131 w 199"/>
                <a:gd name="T71" fmla="*/ 104 h 199"/>
                <a:gd name="T72" fmla="*/ 140 w 199"/>
                <a:gd name="T73" fmla="*/ 104 h 199"/>
                <a:gd name="T74" fmla="*/ 171 w 199"/>
                <a:gd name="T75" fmla="*/ 77 h 199"/>
                <a:gd name="T76" fmla="*/ 164 w 199"/>
                <a:gd name="T77" fmla="*/ 111 h 199"/>
                <a:gd name="T78" fmla="*/ 171 w 199"/>
                <a:gd name="T79" fmla="*/ 114 h 199"/>
                <a:gd name="T80" fmla="*/ 171 w 199"/>
                <a:gd name="T81" fmla="*/ 123 h 199"/>
                <a:gd name="T82" fmla="*/ 56 w 199"/>
                <a:gd name="T83" fmla="*/ 109 h 199"/>
                <a:gd name="T84" fmla="*/ 45 w 199"/>
                <a:gd name="T85" fmla="*/ 115 h 199"/>
                <a:gd name="T86" fmla="*/ 44 w 199"/>
                <a:gd name="T87" fmla="*/ 103 h 199"/>
                <a:gd name="T88" fmla="*/ 49 w 199"/>
                <a:gd name="T89" fmla="*/ 95 h 199"/>
                <a:gd name="T90" fmla="*/ 37 w 199"/>
                <a:gd name="T91" fmla="*/ 85 h 199"/>
                <a:gd name="T92" fmla="*/ 53 w 199"/>
                <a:gd name="T93" fmla="*/ 87 h 199"/>
                <a:gd name="T94" fmla="*/ 49 w 199"/>
                <a:gd name="T95" fmla="*/ 9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 h="199">
                  <a:moveTo>
                    <a:pt x="177" y="135"/>
                  </a:moveTo>
                  <a:cubicBezTo>
                    <a:pt x="186" y="149"/>
                    <a:pt x="186" y="149"/>
                    <a:pt x="186" y="149"/>
                  </a:cubicBezTo>
                  <a:cubicBezTo>
                    <a:pt x="169" y="149"/>
                    <a:pt x="169" y="149"/>
                    <a:pt x="169" y="149"/>
                  </a:cubicBezTo>
                  <a:cubicBezTo>
                    <a:pt x="174" y="165"/>
                    <a:pt x="174" y="165"/>
                    <a:pt x="174" y="165"/>
                  </a:cubicBezTo>
                  <a:cubicBezTo>
                    <a:pt x="158" y="162"/>
                    <a:pt x="158" y="162"/>
                    <a:pt x="158" y="162"/>
                  </a:cubicBezTo>
                  <a:cubicBezTo>
                    <a:pt x="160" y="178"/>
                    <a:pt x="160" y="178"/>
                    <a:pt x="160" y="178"/>
                  </a:cubicBezTo>
                  <a:cubicBezTo>
                    <a:pt x="145" y="172"/>
                    <a:pt x="145" y="172"/>
                    <a:pt x="145" y="172"/>
                  </a:cubicBezTo>
                  <a:cubicBezTo>
                    <a:pt x="143" y="189"/>
                    <a:pt x="143" y="189"/>
                    <a:pt x="143" y="189"/>
                  </a:cubicBezTo>
                  <a:cubicBezTo>
                    <a:pt x="130" y="179"/>
                    <a:pt x="130" y="179"/>
                    <a:pt x="130" y="179"/>
                  </a:cubicBezTo>
                  <a:cubicBezTo>
                    <a:pt x="125" y="195"/>
                    <a:pt x="125" y="195"/>
                    <a:pt x="125" y="195"/>
                  </a:cubicBezTo>
                  <a:cubicBezTo>
                    <a:pt x="113" y="184"/>
                    <a:pt x="113" y="184"/>
                    <a:pt x="113" y="184"/>
                  </a:cubicBezTo>
                  <a:cubicBezTo>
                    <a:pt x="106" y="199"/>
                    <a:pt x="106" y="199"/>
                    <a:pt x="106" y="199"/>
                  </a:cubicBezTo>
                  <a:cubicBezTo>
                    <a:pt x="97" y="185"/>
                    <a:pt x="97" y="185"/>
                    <a:pt x="97" y="185"/>
                  </a:cubicBezTo>
                  <a:cubicBezTo>
                    <a:pt x="87" y="198"/>
                    <a:pt x="87" y="198"/>
                    <a:pt x="87" y="198"/>
                  </a:cubicBezTo>
                  <a:cubicBezTo>
                    <a:pt x="80" y="183"/>
                    <a:pt x="80" y="183"/>
                    <a:pt x="80" y="183"/>
                  </a:cubicBezTo>
                  <a:cubicBezTo>
                    <a:pt x="68" y="194"/>
                    <a:pt x="68" y="194"/>
                    <a:pt x="68" y="194"/>
                  </a:cubicBezTo>
                  <a:cubicBezTo>
                    <a:pt x="64" y="177"/>
                    <a:pt x="64" y="177"/>
                    <a:pt x="64" y="177"/>
                  </a:cubicBezTo>
                  <a:cubicBezTo>
                    <a:pt x="50" y="185"/>
                    <a:pt x="50" y="185"/>
                    <a:pt x="50" y="185"/>
                  </a:cubicBezTo>
                  <a:cubicBezTo>
                    <a:pt x="50" y="169"/>
                    <a:pt x="50" y="169"/>
                    <a:pt x="50" y="169"/>
                  </a:cubicBezTo>
                  <a:cubicBezTo>
                    <a:pt x="34" y="174"/>
                    <a:pt x="34" y="174"/>
                    <a:pt x="34" y="174"/>
                  </a:cubicBezTo>
                  <a:cubicBezTo>
                    <a:pt x="37" y="158"/>
                    <a:pt x="37" y="158"/>
                    <a:pt x="37" y="158"/>
                  </a:cubicBezTo>
                  <a:cubicBezTo>
                    <a:pt x="21" y="160"/>
                    <a:pt x="21" y="160"/>
                    <a:pt x="21" y="160"/>
                  </a:cubicBezTo>
                  <a:cubicBezTo>
                    <a:pt x="27" y="144"/>
                    <a:pt x="27" y="144"/>
                    <a:pt x="27" y="144"/>
                  </a:cubicBezTo>
                  <a:cubicBezTo>
                    <a:pt x="10" y="143"/>
                    <a:pt x="10" y="143"/>
                    <a:pt x="10" y="143"/>
                  </a:cubicBezTo>
                  <a:cubicBezTo>
                    <a:pt x="20" y="130"/>
                    <a:pt x="20" y="130"/>
                    <a:pt x="20" y="130"/>
                  </a:cubicBezTo>
                  <a:cubicBezTo>
                    <a:pt x="4" y="125"/>
                    <a:pt x="4" y="125"/>
                    <a:pt x="4" y="125"/>
                  </a:cubicBezTo>
                  <a:cubicBezTo>
                    <a:pt x="15" y="113"/>
                    <a:pt x="15" y="113"/>
                    <a:pt x="15" y="113"/>
                  </a:cubicBezTo>
                  <a:cubicBezTo>
                    <a:pt x="0" y="106"/>
                    <a:pt x="0" y="106"/>
                    <a:pt x="0" y="106"/>
                  </a:cubicBezTo>
                  <a:cubicBezTo>
                    <a:pt x="14" y="97"/>
                    <a:pt x="14" y="97"/>
                    <a:pt x="14" y="97"/>
                  </a:cubicBezTo>
                  <a:cubicBezTo>
                    <a:pt x="1" y="87"/>
                    <a:pt x="1" y="87"/>
                    <a:pt x="1" y="87"/>
                  </a:cubicBezTo>
                  <a:cubicBezTo>
                    <a:pt x="17" y="80"/>
                    <a:pt x="17" y="80"/>
                    <a:pt x="17" y="80"/>
                  </a:cubicBezTo>
                  <a:cubicBezTo>
                    <a:pt x="5" y="68"/>
                    <a:pt x="5" y="68"/>
                    <a:pt x="5" y="68"/>
                  </a:cubicBezTo>
                  <a:cubicBezTo>
                    <a:pt x="22" y="64"/>
                    <a:pt x="22" y="64"/>
                    <a:pt x="22" y="64"/>
                  </a:cubicBezTo>
                  <a:cubicBezTo>
                    <a:pt x="14" y="50"/>
                    <a:pt x="14" y="50"/>
                    <a:pt x="14" y="50"/>
                  </a:cubicBezTo>
                  <a:cubicBezTo>
                    <a:pt x="30" y="50"/>
                    <a:pt x="30" y="50"/>
                    <a:pt x="30" y="50"/>
                  </a:cubicBezTo>
                  <a:cubicBezTo>
                    <a:pt x="25" y="34"/>
                    <a:pt x="25" y="34"/>
                    <a:pt x="25" y="34"/>
                  </a:cubicBezTo>
                  <a:cubicBezTo>
                    <a:pt x="41" y="37"/>
                    <a:pt x="41" y="37"/>
                    <a:pt x="41" y="37"/>
                  </a:cubicBezTo>
                  <a:cubicBezTo>
                    <a:pt x="39" y="21"/>
                    <a:pt x="39" y="21"/>
                    <a:pt x="39" y="21"/>
                  </a:cubicBezTo>
                  <a:cubicBezTo>
                    <a:pt x="55" y="27"/>
                    <a:pt x="55" y="27"/>
                    <a:pt x="55" y="27"/>
                  </a:cubicBezTo>
                  <a:cubicBezTo>
                    <a:pt x="56" y="10"/>
                    <a:pt x="56" y="10"/>
                    <a:pt x="56" y="10"/>
                  </a:cubicBezTo>
                  <a:cubicBezTo>
                    <a:pt x="70" y="20"/>
                    <a:pt x="70" y="20"/>
                    <a:pt x="70" y="20"/>
                  </a:cubicBezTo>
                  <a:cubicBezTo>
                    <a:pt x="74" y="4"/>
                    <a:pt x="74" y="4"/>
                    <a:pt x="74" y="4"/>
                  </a:cubicBezTo>
                  <a:cubicBezTo>
                    <a:pt x="86" y="15"/>
                    <a:pt x="86" y="15"/>
                    <a:pt x="86" y="15"/>
                  </a:cubicBezTo>
                  <a:cubicBezTo>
                    <a:pt x="93" y="0"/>
                    <a:pt x="93" y="0"/>
                    <a:pt x="93" y="0"/>
                  </a:cubicBezTo>
                  <a:cubicBezTo>
                    <a:pt x="102" y="14"/>
                    <a:pt x="102" y="14"/>
                    <a:pt x="102" y="14"/>
                  </a:cubicBezTo>
                  <a:cubicBezTo>
                    <a:pt x="113" y="1"/>
                    <a:pt x="113" y="1"/>
                    <a:pt x="113" y="1"/>
                  </a:cubicBezTo>
                  <a:cubicBezTo>
                    <a:pt x="119" y="16"/>
                    <a:pt x="119" y="16"/>
                    <a:pt x="119" y="16"/>
                  </a:cubicBezTo>
                  <a:cubicBezTo>
                    <a:pt x="131" y="5"/>
                    <a:pt x="131" y="5"/>
                    <a:pt x="131" y="5"/>
                  </a:cubicBezTo>
                  <a:cubicBezTo>
                    <a:pt x="135" y="22"/>
                    <a:pt x="135" y="22"/>
                    <a:pt x="135" y="22"/>
                  </a:cubicBezTo>
                  <a:cubicBezTo>
                    <a:pt x="149" y="13"/>
                    <a:pt x="149" y="13"/>
                    <a:pt x="149" y="13"/>
                  </a:cubicBezTo>
                  <a:cubicBezTo>
                    <a:pt x="149" y="30"/>
                    <a:pt x="149" y="30"/>
                    <a:pt x="149" y="30"/>
                  </a:cubicBezTo>
                  <a:cubicBezTo>
                    <a:pt x="165" y="25"/>
                    <a:pt x="165" y="25"/>
                    <a:pt x="165" y="25"/>
                  </a:cubicBezTo>
                  <a:cubicBezTo>
                    <a:pt x="162" y="41"/>
                    <a:pt x="162" y="41"/>
                    <a:pt x="162" y="41"/>
                  </a:cubicBezTo>
                  <a:cubicBezTo>
                    <a:pt x="178" y="39"/>
                    <a:pt x="178" y="39"/>
                    <a:pt x="178" y="39"/>
                  </a:cubicBezTo>
                  <a:cubicBezTo>
                    <a:pt x="172" y="54"/>
                    <a:pt x="172" y="54"/>
                    <a:pt x="172" y="54"/>
                  </a:cubicBezTo>
                  <a:cubicBezTo>
                    <a:pt x="189" y="56"/>
                    <a:pt x="189" y="56"/>
                    <a:pt x="189" y="56"/>
                  </a:cubicBezTo>
                  <a:cubicBezTo>
                    <a:pt x="179" y="69"/>
                    <a:pt x="179" y="69"/>
                    <a:pt x="179" y="69"/>
                  </a:cubicBezTo>
                  <a:cubicBezTo>
                    <a:pt x="196" y="74"/>
                    <a:pt x="196" y="74"/>
                    <a:pt x="196" y="74"/>
                  </a:cubicBezTo>
                  <a:cubicBezTo>
                    <a:pt x="184" y="86"/>
                    <a:pt x="184" y="86"/>
                    <a:pt x="184" y="86"/>
                  </a:cubicBezTo>
                  <a:cubicBezTo>
                    <a:pt x="199" y="93"/>
                    <a:pt x="199" y="93"/>
                    <a:pt x="199" y="93"/>
                  </a:cubicBezTo>
                  <a:cubicBezTo>
                    <a:pt x="185" y="102"/>
                    <a:pt x="185" y="102"/>
                    <a:pt x="185" y="102"/>
                  </a:cubicBezTo>
                  <a:cubicBezTo>
                    <a:pt x="198" y="112"/>
                    <a:pt x="198" y="112"/>
                    <a:pt x="198" y="112"/>
                  </a:cubicBezTo>
                  <a:cubicBezTo>
                    <a:pt x="183" y="119"/>
                    <a:pt x="183" y="119"/>
                    <a:pt x="183" y="119"/>
                  </a:cubicBezTo>
                  <a:cubicBezTo>
                    <a:pt x="194" y="131"/>
                    <a:pt x="194" y="131"/>
                    <a:pt x="194" y="131"/>
                  </a:cubicBezTo>
                  <a:lnTo>
                    <a:pt x="177" y="135"/>
                  </a:lnTo>
                  <a:close/>
                  <a:moveTo>
                    <a:pt x="64" y="89"/>
                  </a:moveTo>
                  <a:cubicBezTo>
                    <a:pt x="64" y="87"/>
                    <a:pt x="63" y="85"/>
                    <a:pt x="62" y="84"/>
                  </a:cubicBezTo>
                  <a:cubicBezTo>
                    <a:pt x="61" y="82"/>
                    <a:pt x="60" y="81"/>
                    <a:pt x="59" y="80"/>
                  </a:cubicBezTo>
                  <a:cubicBezTo>
                    <a:pt x="57" y="79"/>
                    <a:pt x="56" y="78"/>
                    <a:pt x="54" y="78"/>
                  </a:cubicBezTo>
                  <a:cubicBezTo>
                    <a:pt x="52" y="77"/>
                    <a:pt x="49" y="77"/>
                    <a:pt x="46" y="77"/>
                  </a:cubicBezTo>
                  <a:cubicBezTo>
                    <a:pt x="27" y="77"/>
                    <a:pt x="27" y="77"/>
                    <a:pt x="27" y="77"/>
                  </a:cubicBezTo>
                  <a:cubicBezTo>
                    <a:pt x="27" y="123"/>
                    <a:pt x="27" y="123"/>
                    <a:pt x="27" y="123"/>
                  </a:cubicBezTo>
                  <a:cubicBezTo>
                    <a:pt x="43" y="123"/>
                    <a:pt x="43" y="123"/>
                    <a:pt x="43" y="123"/>
                  </a:cubicBezTo>
                  <a:cubicBezTo>
                    <a:pt x="49" y="123"/>
                    <a:pt x="53" y="123"/>
                    <a:pt x="54" y="123"/>
                  </a:cubicBezTo>
                  <a:cubicBezTo>
                    <a:pt x="57" y="123"/>
                    <a:pt x="59" y="122"/>
                    <a:pt x="60" y="121"/>
                  </a:cubicBezTo>
                  <a:cubicBezTo>
                    <a:pt x="62" y="120"/>
                    <a:pt x="63" y="118"/>
                    <a:pt x="64" y="116"/>
                  </a:cubicBezTo>
                  <a:cubicBezTo>
                    <a:pt x="65" y="114"/>
                    <a:pt x="66" y="112"/>
                    <a:pt x="66" y="110"/>
                  </a:cubicBezTo>
                  <a:cubicBezTo>
                    <a:pt x="66" y="107"/>
                    <a:pt x="65" y="105"/>
                    <a:pt x="64" y="103"/>
                  </a:cubicBezTo>
                  <a:cubicBezTo>
                    <a:pt x="62" y="101"/>
                    <a:pt x="60" y="100"/>
                    <a:pt x="57" y="99"/>
                  </a:cubicBezTo>
                  <a:cubicBezTo>
                    <a:pt x="59" y="98"/>
                    <a:pt x="61" y="97"/>
                    <a:pt x="62" y="95"/>
                  </a:cubicBezTo>
                  <a:cubicBezTo>
                    <a:pt x="63" y="93"/>
                    <a:pt x="64" y="91"/>
                    <a:pt x="64" y="89"/>
                  </a:cubicBezTo>
                  <a:close/>
                  <a:moveTo>
                    <a:pt x="109" y="77"/>
                  </a:moveTo>
                  <a:cubicBezTo>
                    <a:pt x="100" y="77"/>
                    <a:pt x="100" y="77"/>
                    <a:pt x="100" y="77"/>
                  </a:cubicBezTo>
                  <a:cubicBezTo>
                    <a:pt x="100" y="103"/>
                    <a:pt x="100" y="103"/>
                    <a:pt x="100" y="103"/>
                  </a:cubicBezTo>
                  <a:cubicBezTo>
                    <a:pt x="100" y="106"/>
                    <a:pt x="100" y="109"/>
                    <a:pt x="100" y="110"/>
                  </a:cubicBezTo>
                  <a:cubicBezTo>
                    <a:pt x="100" y="112"/>
                    <a:pt x="99" y="113"/>
                    <a:pt x="97" y="114"/>
                  </a:cubicBezTo>
                  <a:cubicBezTo>
                    <a:pt x="96" y="116"/>
                    <a:pt x="94" y="116"/>
                    <a:pt x="91" y="116"/>
                  </a:cubicBezTo>
                  <a:cubicBezTo>
                    <a:pt x="89" y="116"/>
                    <a:pt x="87" y="115"/>
                    <a:pt x="85" y="114"/>
                  </a:cubicBezTo>
                  <a:cubicBezTo>
                    <a:pt x="84" y="113"/>
                    <a:pt x="83" y="112"/>
                    <a:pt x="83" y="110"/>
                  </a:cubicBezTo>
                  <a:cubicBezTo>
                    <a:pt x="82" y="109"/>
                    <a:pt x="82" y="106"/>
                    <a:pt x="82" y="102"/>
                  </a:cubicBezTo>
                  <a:cubicBezTo>
                    <a:pt x="82" y="77"/>
                    <a:pt x="82" y="77"/>
                    <a:pt x="82" y="77"/>
                  </a:cubicBezTo>
                  <a:cubicBezTo>
                    <a:pt x="73" y="77"/>
                    <a:pt x="73" y="77"/>
                    <a:pt x="73" y="77"/>
                  </a:cubicBezTo>
                  <a:cubicBezTo>
                    <a:pt x="73" y="102"/>
                    <a:pt x="73" y="102"/>
                    <a:pt x="73" y="102"/>
                  </a:cubicBezTo>
                  <a:cubicBezTo>
                    <a:pt x="73" y="107"/>
                    <a:pt x="73" y="111"/>
                    <a:pt x="74" y="113"/>
                  </a:cubicBezTo>
                  <a:cubicBezTo>
                    <a:pt x="74" y="115"/>
                    <a:pt x="75" y="117"/>
                    <a:pt x="76" y="119"/>
                  </a:cubicBezTo>
                  <a:cubicBezTo>
                    <a:pt x="78" y="120"/>
                    <a:pt x="80" y="121"/>
                    <a:pt x="82" y="122"/>
                  </a:cubicBezTo>
                  <a:cubicBezTo>
                    <a:pt x="84" y="123"/>
                    <a:pt x="87" y="124"/>
                    <a:pt x="92" y="124"/>
                  </a:cubicBezTo>
                  <a:cubicBezTo>
                    <a:pt x="95" y="124"/>
                    <a:pt x="98" y="124"/>
                    <a:pt x="101" y="123"/>
                  </a:cubicBezTo>
                  <a:cubicBezTo>
                    <a:pt x="103" y="122"/>
                    <a:pt x="105" y="120"/>
                    <a:pt x="106" y="119"/>
                  </a:cubicBezTo>
                  <a:cubicBezTo>
                    <a:pt x="107" y="117"/>
                    <a:pt x="108" y="115"/>
                    <a:pt x="109" y="113"/>
                  </a:cubicBezTo>
                  <a:cubicBezTo>
                    <a:pt x="109" y="111"/>
                    <a:pt x="109" y="107"/>
                    <a:pt x="109" y="101"/>
                  </a:cubicBezTo>
                  <a:lnTo>
                    <a:pt x="109" y="77"/>
                  </a:lnTo>
                  <a:close/>
                  <a:moveTo>
                    <a:pt x="157" y="77"/>
                  </a:moveTo>
                  <a:cubicBezTo>
                    <a:pt x="146" y="77"/>
                    <a:pt x="146" y="77"/>
                    <a:pt x="146" y="77"/>
                  </a:cubicBezTo>
                  <a:cubicBezTo>
                    <a:pt x="136" y="95"/>
                    <a:pt x="136" y="95"/>
                    <a:pt x="136" y="95"/>
                  </a:cubicBezTo>
                  <a:cubicBezTo>
                    <a:pt x="125" y="77"/>
                    <a:pt x="125" y="77"/>
                    <a:pt x="125" y="77"/>
                  </a:cubicBezTo>
                  <a:cubicBezTo>
                    <a:pt x="114" y="77"/>
                    <a:pt x="114" y="77"/>
                    <a:pt x="114" y="77"/>
                  </a:cubicBezTo>
                  <a:cubicBezTo>
                    <a:pt x="131" y="104"/>
                    <a:pt x="131" y="104"/>
                    <a:pt x="131" y="104"/>
                  </a:cubicBezTo>
                  <a:cubicBezTo>
                    <a:pt x="131" y="123"/>
                    <a:pt x="131" y="123"/>
                    <a:pt x="131" y="123"/>
                  </a:cubicBezTo>
                  <a:cubicBezTo>
                    <a:pt x="140" y="123"/>
                    <a:pt x="140" y="123"/>
                    <a:pt x="140" y="123"/>
                  </a:cubicBezTo>
                  <a:cubicBezTo>
                    <a:pt x="140" y="104"/>
                    <a:pt x="140" y="104"/>
                    <a:pt x="140" y="104"/>
                  </a:cubicBezTo>
                  <a:lnTo>
                    <a:pt x="157" y="77"/>
                  </a:lnTo>
                  <a:close/>
                  <a:moveTo>
                    <a:pt x="171" y="88"/>
                  </a:moveTo>
                  <a:cubicBezTo>
                    <a:pt x="171" y="77"/>
                    <a:pt x="171" y="77"/>
                    <a:pt x="171" y="77"/>
                  </a:cubicBezTo>
                  <a:cubicBezTo>
                    <a:pt x="162" y="77"/>
                    <a:pt x="162" y="77"/>
                    <a:pt x="162" y="77"/>
                  </a:cubicBezTo>
                  <a:cubicBezTo>
                    <a:pt x="162" y="88"/>
                    <a:pt x="162" y="88"/>
                    <a:pt x="162" y="88"/>
                  </a:cubicBezTo>
                  <a:cubicBezTo>
                    <a:pt x="164" y="111"/>
                    <a:pt x="164" y="111"/>
                    <a:pt x="164" y="111"/>
                  </a:cubicBezTo>
                  <a:cubicBezTo>
                    <a:pt x="169" y="111"/>
                    <a:pt x="169" y="111"/>
                    <a:pt x="169" y="111"/>
                  </a:cubicBezTo>
                  <a:lnTo>
                    <a:pt x="171" y="88"/>
                  </a:lnTo>
                  <a:close/>
                  <a:moveTo>
                    <a:pt x="171" y="114"/>
                  </a:moveTo>
                  <a:cubicBezTo>
                    <a:pt x="162" y="114"/>
                    <a:pt x="162" y="114"/>
                    <a:pt x="162" y="114"/>
                  </a:cubicBezTo>
                  <a:cubicBezTo>
                    <a:pt x="162" y="123"/>
                    <a:pt x="162" y="123"/>
                    <a:pt x="162" y="123"/>
                  </a:cubicBezTo>
                  <a:cubicBezTo>
                    <a:pt x="171" y="123"/>
                    <a:pt x="171" y="123"/>
                    <a:pt x="171" y="123"/>
                  </a:cubicBezTo>
                  <a:lnTo>
                    <a:pt x="171" y="114"/>
                  </a:lnTo>
                  <a:close/>
                  <a:moveTo>
                    <a:pt x="55" y="106"/>
                  </a:moveTo>
                  <a:cubicBezTo>
                    <a:pt x="56" y="107"/>
                    <a:pt x="56" y="108"/>
                    <a:pt x="56" y="109"/>
                  </a:cubicBezTo>
                  <a:cubicBezTo>
                    <a:pt x="56" y="111"/>
                    <a:pt x="56" y="112"/>
                    <a:pt x="55" y="113"/>
                  </a:cubicBezTo>
                  <a:cubicBezTo>
                    <a:pt x="54" y="114"/>
                    <a:pt x="53" y="115"/>
                    <a:pt x="52" y="115"/>
                  </a:cubicBezTo>
                  <a:cubicBezTo>
                    <a:pt x="51" y="115"/>
                    <a:pt x="49" y="115"/>
                    <a:pt x="45" y="115"/>
                  </a:cubicBezTo>
                  <a:cubicBezTo>
                    <a:pt x="37" y="115"/>
                    <a:pt x="37" y="115"/>
                    <a:pt x="37" y="115"/>
                  </a:cubicBezTo>
                  <a:cubicBezTo>
                    <a:pt x="37" y="103"/>
                    <a:pt x="37" y="103"/>
                    <a:pt x="37" y="103"/>
                  </a:cubicBezTo>
                  <a:cubicBezTo>
                    <a:pt x="44" y="103"/>
                    <a:pt x="44" y="103"/>
                    <a:pt x="44" y="103"/>
                  </a:cubicBezTo>
                  <a:cubicBezTo>
                    <a:pt x="48" y="103"/>
                    <a:pt x="51" y="103"/>
                    <a:pt x="52" y="104"/>
                  </a:cubicBezTo>
                  <a:cubicBezTo>
                    <a:pt x="54" y="104"/>
                    <a:pt x="55" y="105"/>
                    <a:pt x="55" y="106"/>
                  </a:cubicBezTo>
                  <a:close/>
                  <a:moveTo>
                    <a:pt x="49" y="95"/>
                  </a:moveTo>
                  <a:cubicBezTo>
                    <a:pt x="49" y="96"/>
                    <a:pt x="46" y="96"/>
                    <a:pt x="43" y="96"/>
                  </a:cubicBezTo>
                  <a:cubicBezTo>
                    <a:pt x="37" y="96"/>
                    <a:pt x="37" y="96"/>
                    <a:pt x="37" y="96"/>
                  </a:cubicBezTo>
                  <a:cubicBezTo>
                    <a:pt x="37" y="85"/>
                    <a:pt x="37" y="85"/>
                    <a:pt x="37" y="85"/>
                  </a:cubicBezTo>
                  <a:cubicBezTo>
                    <a:pt x="42" y="85"/>
                    <a:pt x="42" y="85"/>
                    <a:pt x="42" y="85"/>
                  </a:cubicBezTo>
                  <a:cubicBezTo>
                    <a:pt x="46" y="85"/>
                    <a:pt x="49" y="85"/>
                    <a:pt x="50" y="85"/>
                  </a:cubicBezTo>
                  <a:cubicBezTo>
                    <a:pt x="51" y="85"/>
                    <a:pt x="53" y="86"/>
                    <a:pt x="53" y="87"/>
                  </a:cubicBezTo>
                  <a:cubicBezTo>
                    <a:pt x="54" y="88"/>
                    <a:pt x="55" y="89"/>
                    <a:pt x="55" y="90"/>
                  </a:cubicBezTo>
                  <a:cubicBezTo>
                    <a:pt x="55" y="92"/>
                    <a:pt x="54" y="93"/>
                    <a:pt x="53" y="94"/>
                  </a:cubicBezTo>
                  <a:cubicBezTo>
                    <a:pt x="52" y="95"/>
                    <a:pt x="51" y="95"/>
                    <a:pt x="49"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0"/>
            <p:cNvSpPr>
              <a:spLocks noEditPoints="1"/>
            </p:cNvSpPr>
            <p:nvPr/>
          </p:nvSpPr>
          <p:spPr bwMode="auto">
            <a:xfrm>
              <a:off x="271280" y="3218797"/>
              <a:ext cx="698520" cy="697005"/>
            </a:xfrm>
            <a:custGeom>
              <a:avLst/>
              <a:gdLst>
                <a:gd name="T0" fmla="*/ 414 w 461"/>
                <a:gd name="T1" fmla="*/ 211 h 460"/>
                <a:gd name="T2" fmla="*/ 442 w 461"/>
                <a:gd name="T3" fmla="*/ 116 h 460"/>
                <a:gd name="T4" fmla="*/ 348 w 461"/>
                <a:gd name="T5" fmla="*/ 88 h 460"/>
                <a:gd name="T6" fmla="*/ 301 w 461"/>
                <a:gd name="T7" fmla="*/ 0 h 460"/>
                <a:gd name="T8" fmla="*/ 213 w 461"/>
                <a:gd name="T9" fmla="*/ 48 h 460"/>
                <a:gd name="T10" fmla="*/ 116 w 461"/>
                <a:gd name="T11" fmla="*/ 19 h 460"/>
                <a:gd name="T12" fmla="*/ 88 w 461"/>
                <a:gd name="T13" fmla="*/ 114 h 460"/>
                <a:gd name="T14" fmla="*/ 0 w 461"/>
                <a:gd name="T15" fmla="*/ 161 h 460"/>
                <a:gd name="T16" fmla="*/ 47 w 461"/>
                <a:gd name="T17" fmla="*/ 249 h 460"/>
                <a:gd name="T18" fmla="*/ 19 w 461"/>
                <a:gd name="T19" fmla="*/ 344 h 460"/>
                <a:gd name="T20" fmla="*/ 114 w 461"/>
                <a:gd name="T21" fmla="*/ 372 h 460"/>
                <a:gd name="T22" fmla="*/ 161 w 461"/>
                <a:gd name="T23" fmla="*/ 460 h 460"/>
                <a:gd name="T24" fmla="*/ 248 w 461"/>
                <a:gd name="T25" fmla="*/ 413 h 460"/>
                <a:gd name="T26" fmla="*/ 345 w 461"/>
                <a:gd name="T27" fmla="*/ 441 h 460"/>
                <a:gd name="T28" fmla="*/ 374 w 461"/>
                <a:gd name="T29" fmla="*/ 346 h 460"/>
                <a:gd name="T30" fmla="*/ 461 w 461"/>
                <a:gd name="T31" fmla="*/ 299 h 460"/>
                <a:gd name="T32" fmla="*/ 414 w 461"/>
                <a:gd name="T33" fmla="*/ 211 h 460"/>
                <a:gd name="T34" fmla="*/ 156 w 461"/>
                <a:gd name="T35" fmla="*/ 294 h 460"/>
                <a:gd name="T36" fmla="*/ 133 w 461"/>
                <a:gd name="T37" fmla="*/ 294 h 460"/>
                <a:gd name="T38" fmla="*/ 92 w 461"/>
                <a:gd name="T39" fmla="*/ 225 h 460"/>
                <a:gd name="T40" fmla="*/ 92 w 461"/>
                <a:gd name="T41" fmla="*/ 294 h 460"/>
                <a:gd name="T42" fmla="*/ 69 w 461"/>
                <a:gd name="T43" fmla="*/ 294 h 460"/>
                <a:gd name="T44" fmla="*/ 69 w 461"/>
                <a:gd name="T45" fmla="*/ 195 h 460"/>
                <a:gd name="T46" fmla="*/ 99 w 461"/>
                <a:gd name="T47" fmla="*/ 195 h 460"/>
                <a:gd name="T48" fmla="*/ 133 w 461"/>
                <a:gd name="T49" fmla="*/ 251 h 460"/>
                <a:gd name="T50" fmla="*/ 133 w 461"/>
                <a:gd name="T51" fmla="*/ 195 h 460"/>
                <a:gd name="T52" fmla="*/ 156 w 461"/>
                <a:gd name="T53" fmla="*/ 195 h 460"/>
                <a:gd name="T54" fmla="*/ 156 w 461"/>
                <a:gd name="T55" fmla="*/ 294 h 460"/>
                <a:gd name="T56" fmla="*/ 246 w 461"/>
                <a:gd name="T57" fmla="*/ 213 h 460"/>
                <a:gd name="T58" fmla="*/ 203 w 461"/>
                <a:gd name="T59" fmla="*/ 213 h 460"/>
                <a:gd name="T60" fmla="*/ 203 w 461"/>
                <a:gd name="T61" fmla="*/ 230 h 460"/>
                <a:gd name="T62" fmla="*/ 244 w 461"/>
                <a:gd name="T63" fmla="*/ 230 h 460"/>
                <a:gd name="T64" fmla="*/ 244 w 461"/>
                <a:gd name="T65" fmla="*/ 251 h 460"/>
                <a:gd name="T66" fmla="*/ 203 w 461"/>
                <a:gd name="T67" fmla="*/ 251 h 460"/>
                <a:gd name="T68" fmla="*/ 203 w 461"/>
                <a:gd name="T69" fmla="*/ 275 h 460"/>
                <a:gd name="T70" fmla="*/ 246 w 461"/>
                <a:gd name="T71" fmla="*/ 275 h 460"/>
                <a:gd name="T72" fmla="*/ 246 w 461"/>
                <a:gd name="T73" fmla="*/ 294 h 460"/>
                <a:gd name="T74" fmla="*/ 177 w 461"/>
                <a:gd name="T75" fmla="*/ 294 h 460"/>
                <a:gd name="T76" fmla="*/ 177 w 461"/>
                <a:gd name="T77" fmla="*/ 195 h 460"/>
                <a:gd name="T78" fmla="*/ 246 w 461"/>
                <a:gd name="T79" fmla="*/ 195 h 460"/>
                <a:gd name="T80" fmla="*/ 246 w 461"/>
                <a:gd name="T81" fmla="*/ 213 h 460"/>
                <a:gd name="T82" fmla="*/ 374 w 461"/>
                <a:gd name="T83" fmla="*/ 294 h 460"/>
                <a:gd name="T84" fmla="*/ 345 w 461"/>
                <a:gd name="T85" fmla="*/ 294 h 460"/>
                <a:gd name="T86" fmla="*/ 329 w 461"/>
                <a:gd name="T87" fmla="*/ 232 h 460"/>
                <a:gd name="T88" fmla="*/ 312 w 461"/>
                <a:gd name="T89" fmla="*/ 294 h 460"/>
                <a:gd name="T90" fmla="*/ 284 w 461"/>
                <a:gd name="T91" fmla="*/ 294 h 460"/>
                <a:gd name="T92" fmla="*/ 260 w 461"/>
                <a:gd name="T93" fmla="*/ 195 h 460"/>
                <a:gd name="T94" fmla="*/ 286 w 461"/>
                <a:gd name="T95" fmla="*/ 195 h 460"/>
                <a:gd name="T96" fmla="*/ 301 w 461"/>
                <a:gd name="T97" fmla="*/ 261 h 460"/>
                <a:gd name="T98" fmla="*/ 317 w 461"/>
                <a:gd name="T99" fmla="*/ 195 h 460"/>
                <a:gd name="T100" fmla="*/ 341 w 461"/>
                <a:gd name="T101" fmla="*/ 195 h 460"/>
                <a:gd name="T102" fmla="*/ 357 w 461"/>
                <a:gd name="T103" fmla="*/ 261 h 460"/>
                <a:gd name="T104" fmla="*/ 371 w 461"/>
                <a:gd name="T105" fmla="*/ 195 h 460"/>
                <a:gd name="T106" fmla="*/ 398 w 461"/>
                <a:gd name="T107" fmla="*/ 195 h 460"/>
                <a:gd name="T108" fmla="*/ 374 w 461"/>
                <a:gd name="T109" fmla="*/ 29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1" h="460">
                  <a:moveTo>
                    <a:pt x="414" y="211"/>
                  </a:moveTo>
                  <a:lnTo>
                    <a:pt x="442" y="116"/>
                  </a:lnTo>
                  <a:lnTo>
                    <a:pt x="348" y="88"/>
                  </a:lnTo>
                  <a:lnTo>
                    <a:pt x="301" y="0"/>
                  </a:lnTo>
                  <a:lnTo>
                    <a:pt x="213" y="48"/>
                  </a:lnTo>
                  <a:lnTo>
                    <a:pt x="116" y="19"/>
                  </a:lnTo>
                  <a:lnTo>
                    <a:pt x="88" y="114"/>
                  </a:lnTo>
                  <a:lnTo>
                    <a:pt x="0" y="161"/>
                  </a:lnTo>
                  <a:lnTo>
                    <a:pt x="47" y="249"/>
                  </a:lnTo>
                  <a:lnTo>
                    <a:pt x="19" y="344"/>
                  </a:lnTo>
                  <a:lnTo>
                    <a:pt x="114" y="372"/>
                  </a:lnTo>
                  <a:lnTo>
                    <a:pt x="161" y="460"/>
                  </a:lnTo>
                  <a:lnTo>
                    <a:pt x="248" y="413"/>
                  </a:lnTo>
                  <a:lnTo>
                    <a:pt x="345" y="441"/>
                  </a:lnTo>
                  <a:lnTo>
                    <a:pt x="374" y="346"/>
                  </a:lnTo>
                  <a:lnTo>
                    <a:pt x="461" y="299"/>
                  </a:lnTo>
                  <a:lnTo>
                    <a:pt x="414" y="211"/>
                  </a:lnTo>
                  <a:close/>
                  <a:moveTo>
                    <a:pt x="156" y="294"/>
                  </a:moveTo>
                  <a:lnTo>
                    <a:pt x="133" y="294"/>
                  </a:lnTo>
                  <a:lnTo>
                    <a:pt x="92" y="225"/>
                  </a:lnTo>
                  <a:lnTo>
                    <a:pt x="92" y="294"/>
                  </a:lnTo>
                  <a:lnTo>
                    <a:pt x="69" y="294"/>
                  </a:lnTo>
                  <a:lnTo>
                    <a:pt x="69" y="195"/>
                  </a:lnTo>
                  <a:lnTo>
                    <a:pt x="99" y="195"/>
                  </a:lnTo>
                  <a:lnTo>
                    <a:pt x="133" y="251"/>
                  </a:lnTo>
                  <a:lnTo>
                    <a:pt x="133" y="195"/>
                  </a:lnTo>
                  <a:lnTo>
                    <a:pt x="156" y="195"/>
                  </a:lnTo>
                  <a:lnTo>
                    <a:pt x="156" y="294"/>
                  </a:lnTo>
                  <a:close/>
                  <a:moveTo>
                    <a:pt x="246" y="213"/>
                  </a:moveTo>
                  <a:lnTo>
                    <a:pt x="203" y="213"/>
                  </a:lnTo>
                  <a:lnTo>
                    <a:pt x="203" y="230"/>
                  </a:lnTo>
                  <a:lnTo>
                    <a:pt x="244" y="230"/>
                  </a:lnTo>
                  <a:lnTo>
                    <a:pt x="244" y="251"/>
                  </a:lnTo>
                  <a:lnTo>
                    <a:pt x="203" y="251"/>
                  </a:lnTo>
                  <a:lnTo>
                    <a:pt x="203" y="275"/>
                  </a:lnTo>
                  <a:lnTo>
                    <a:pt x="246" y="275"/>
                  </a:lnTo>
                  <a:lnTo>
                    <a:pt x="246" y="294"/>
                  </a:lnTo>
                  <a:lnTo>
                    <a:pt x="177" y="294"/>
                  </a:lnTo>
                  <a:lnTo>
                    <a:pt x="177" y="195"/>
                  </a:lnTo>
                  <a:lnTo>
                    <a:pt x="246" y="195"/>
                  </a:lnTo>
                  <a:lnTo>
                    <a:pt x="246" y="213"/>
                  </a:lnTo>
                  <a:close/>
                  <a:moveTo>
                    <a:pt x="374" y="294"/>
                  </a:moveTo>
                  <a:lnTo>
                    <a:pt x="345" y="294"/>
                  </a:lnTo>
                  <a:lnTo>
                    <a:pt x="329" y="232"/>
                  </a:lnTo>
                  <a:lnTo>
                    <a:pt x="312" y="294"/>
                  </a:lnTo>
                  <a:lnTo>
                    <a:pt x="284" y="294"/>
                  </a:lnTo>
                  <a:lnTo>
                    <a:pt x="260" y="195"/>
                  </a:lnTo>
                  <a:lnTo>
                    <a:pt x="286" y="195"/>
                  </a:lnTo>
                  <a:lnTo>
                    <a:pt x="301" y="261"/>
                  </a:lnTo>
                  <a:lnTo>
                    <a:pt x="317" y="195"/>
                  </a:lnTo>
                  <a:lnTo>
                    <a:pt x="341" y="195"/>
                  </a:lnTo>
                  <a:lnTo>
                    <a:pt x="357" y="261"/>
                  </a:lnTo>
                  <a:lnTo>
                    <a:pt x="371" y="195"/>
                  </a:lnTo>
                  <a:lnTo>
                    <a:pt x="398" y="195"/>
                  </a:lnTo>
                  <a:lnTo>
                    <a:pt x="374" y="29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21"/>
            <p:cNvSpPr>
              <a:spLocks noEditPoints="1"/>
            </p:cNvSpPr>
            <p:nvPr/>
          </p:nvSpPr>
          <p:spPr bwMode="auto">
            <a:xfrm>
              <a:off x="146010" y="4108750"/>
              <a:ext cx="706096" cy="710641"/>
            </a:xfrm>
            <a:custGeom>
              <a:avLst/>
              <a:gdLst>
                <a:gd name="T0" fmla="*/ 99 w 197"/>
                <a:gd name="T1" fmla="*/ 198 h 198"/>
                <a:gd name="T2" fmla="*/ 0 w 197"/>
                <a:gd name="T3" fmla="*/ 99 h 198"/>
                <a:gd name="T4" fmla="*/ 99 w 197"/>
                <a:gd name="T5" fmla="*/ 0 h 198"/>
                <a:gd name="T6" fmla="*/ 197 w 197"/>
                <a:gd name="T7" fmla="*/ 99 h 198"/>
                <a:gd name="T8" fmla="*/ 99 w 197"/>
                <a:gd name="T9" fmla="*/ 198 h 198"/>
                <a:gd name="T10" fmla="*/ 74 w 197"/>
                <a:gd name="T11" fmla="*/ 80 h 198"/>
                <a:gd name="T12" fmla="*/ 62 w 197"/>
                <a:gd name="T13" fmla="*/ 95 h 198"/>
                <a:gd name="T14" fmla="*/ 65 w 197"/>
                <a:gd name="T15" fmla="*/ 98 h 198"/>
                <a:gd name="T16" fmla="*/ 87 w 197"/>
                <a:gd name="T17" fmla="*/ 79 h 198"/>
                <a:gd name="T18" fmla="*/ 89 w 197"/>
                <a:gd name="T19" fmla="*/ 85 h 198"/>
                <a:gd name="T20" fmla="*/ 74 w 197"/>
                <a:gd name="T21" fmla="*/ 122 h 198"/>
                <a:gd name="T22" fmla="*/ 65 w 197"/>
                <a:gd name="T23" fmla="*/ 153 h 198"/>
                <a:gd name="T24" fmla="*/ 78 w 197"/>
                <a:gd name="T25" fmla="*/ 165 h 198"/>
                <a:gd name="T26" fmla="*/ 124 w 197"/>
                <a:gd name="T27" fmla="*/ 132 h 198"/>
                <a:gd name="T28" fmla="*/ 122 w 197"/>
                <a:gd name="T29" fmla="*/ 129 h 198"/>
                <a:gd name="T30" fmla="*/ 101 w 197"/>
                <a:gd name="T31" fmla="*/ 147 h 198"/>
                <a:gd name="T32" fmla="*/ 98 w 197"/>
                <a:gd name="T33" fmla="*/ 144 h 198"/>
                <a:gd name="T34" fmla="*/ 102 w 197"/>
                <a:gd name="T35" fmla="*/ 132 h 198"/>
                <a:gd name="T36" fmla="*/ 117 w 197"/>
                <a:gd name="T37" fmla="*/ 91 h 198"/>
                <a:gd name="T38" fmla="*/ 106 w 197"/>
                <a:gd name="T39" fmla="*/ 65 h 198"/>
                <a:gd name="T40" fmla="*/ 74 w 197"/>
                <a:gd name="T41" fmla="*/ 80 h 198"/>
                <a:gd name="T42" fmla="*/ 118 w 197"/>
                <a:gd name="T43" fmla="*/ 27 h 198"/>
                <a:gd name="T44" fmla="*/ 100 w 197"/>
                <a:gd name="T45" fmla="*/ 44 h 198"/>
                <a:gd name="T46" fmla="*/ 115 w 197"/>
                <a:gd name="T47" fmla="*/ 58 h 198"/>
                <a:gd name="T48" fmla="*/ 132 w 197"/>
                <a:gd name="T49" fmla="*/ 41 h 198"/>
                <a:gd name="T50" fmla="*/ 118 w 197"/>
                <a:gd name="T51" fmla="*/ 2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 h="198">
                  <a:moveTo>
                    <a:pt x="99" y="198"/>
                  </a:moveTo>
                  <a:cubicBezTo>
                    <a:pt x="44" y="198"/>
                    <a:pt x="0" y="154"/>
                    <a:pt x="0" y="99"/>
                  </a:cubicBezTo>
                  <a:cubicBezTo>
                    <a:pt x="0" y="45"/>
                    <a:pt x="44" y="0"/>
                    <a:pt x="99" y="0"/>
                  </a:cubicBezTo>
                  <a:cubicBezTo>
                    <a:pt x="153" y="0"/>
                    <a:pt x="197" y="45"/>
                    <a:pt x="197" y="99"/>
                  </a:cubicBezTo>
                  <a:cubicBezTo>
                    <a:pt x="197" y="154"/>
                    <a:pt x="153" y="198"/>
                    <a:pt x="99" y="198"/>
                  </a:cubicBezTo>
                  <a:close/>
                  <a:moveTo>
                    <a:pt x="74" y="80"/>
                  </a:moveTo>
                  <a:cubicBezTo>
                    <a:pt x="72" y="82"/>
                    <a:pt x="62" y="91"/>
                    <a:pt x="62" y="95"/>
                  </a:cubicBezTo>
                  <a:cubicBezTo>
                    <a:pt x="62" y="96"/>
                    <a:pt x="64" y="98"/>
                    <a:pt x="65" y="98"/>
                  </a:cubicBezTo>
                  <a:cubicBezTo>
                    <a:pt x="69" y="98"/>
                    <a:pt x="79" y="79"/>
                    <a:pt x="87" y="79"/>
                  </a:cubicBezTo>
                  <a:cubicBezTo>
                    <a:pt x="88" y="79"/>
                    <a:pt x="90" y="81"/>
                    <a:pt x="89" y="85"/>
                  </a:cubicBezTo>
                  <a:cubicBezTo>
                    <a:pt x="74" y="122"/>
                    <a:pt x="74" y="122"/>
                    <a:pt x="74" y="122"/>
                  </a:cubicBezTo>
                  <a:cubicBezTo>
                    <a:pt x="73" y="126"/>
                    <a:pt x="65" y="143"/>
                    <a:pt x="65" y="153"/>
                  </a:cubicBezTo>
                  <a:cubicBezTo>
                    <a:pt x="65" y="161"/>
                    <a:pt x="71" y="165"/>
                    <a:pt x="78" y="165"/>
                  </a:cubicBezTo>
                  <a:cubicBezTo>
                    <a:pt x="100" y="165"/>
                    <a:pt x="124" y="139"/>
                    <a:pt x="124" y="132"/>
                  </a:cubicBezTo>
                  <a:cubicBezTo>
                    <a:pt x="124" y="131"/>
                    <a:pt x="123" y="129"/>
                    <a:pt x="122" y="129"/>
                  </a:cubicBezTo>
                  <a:cubicBezTo>
                    <a:pt x="119" y="129"/>
                    <a:pt x="107" y="147"/>
                    <a:pt x="101" y="147"/>
                  </a:cubicBezTo>
                  <a:cubicBezTo>
                    <a:pt x="99" y="147"/>
                    <a:pt x="98" y="146"/>
                    <a:pt x="98" y="144"/>
                  </a:cubicBezTo>
                  <a:cubicBezTo>
                    <a:pt x="98" y="141"/>
                    <a:pt x="101" y="136"/>
                    <a:pt x="102" y="132"/>
                  </a:cubicBezTo>
                  <a:cubicBezTo>
                    <a:pt x="117" y="91"/>
                    <a:pt x="117" y="91"/>
                    <a:pt x="117" y="91"/>
                  </a:cubicBezTo>
                  <a:cubicBezTo>
                    <a:pt x="125" y="71"/>
                    <a:pt x="115" y="65"/>
                    <a:pt x="106" y="65"/>
                  </a:cubicBezTo>
                  <a:cubicBezTo>
                    <a:pt x="94" y="65"/>
                    <a:pt x="83" y="72"/>
                    <a:pt x="74" y="80"/>
                  </a:cubicBezTo>
                  <a:close/>
                  <a:moveTo>
                    <a:pt x="118" y="27"/>
                  </a:moveTo>
                  <a:cubicBezTo>
                    <a:pt x="108" y="27"/>
                    <a:pt x="100" y="34"/>
                    <a:pt x="100" y="44"/>
                  </a:cubicBezTo>
                  <a:cubicBezTo>
                    <a:pt x="100" y="52"/>
                    <a:pt x="106" y="58"/>
                    <a:pt x="115" y="58"/>
                  </a:cubicBezTo>
                  <a:cubicBezTo>
                    <a:pt x="124" y="58"/>
                    <a:pt x="132" y="51"/>
                    <a:pt x="132" y="41"/>
                  </a:cubicBezTo>
                  <a:cubicBezTo>
                    <a:pt x="132" y="32"/>
                    <a:pt x="126" y="27"/>
                    <a:pt x="11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2"/>
            <p:cNvSpPr>
              <a:spLocks noEditPoints="1"/>
            </p:cNvSpPr>
            <p:nvPr/>
          </p:nvSpPr>
          <p:spPr bwMode="auto">
            <a:xfrm>
              <a:off x="1744585" y="4013941"/>
              <a:ext cx="1037901" cy="1069217"/>
            </a:xfrm>
            <a:custGeom>
              <a:avLst/>
              <a:gdLst>
                <a:gd name="T0" fmla="*/ 65 w 196"/>
                <a:gd name="T1" fmla="*/ 90 h 202"/>
                <a:gd name="T2" fmla="*/ 60 w 196"/>
                <a:gd name="T3" fmla="*/ 84 h 202"/>
                <a:gd name="T4" fmla="*/ 53 w 196"/>
                <a:gd name="T5" fmla="*/ 86 h 202"/>
                <a:gd name="T6" fmla="*/ 51 w 196"/>
                <a:gd name="T7" fmla="*/ 94 h 202"/>
                <a:gd name="T8" fmla="*/ 54 w 196"/>
                <a:gd name="T9" fmla="*/ 105 h 202"/>
                <a:gd name="T10" fmla="*/ 59 w 196"/>
                <a:gd name="T11" fmla="*/ 111 h 202"/>
                <a:gd name="T12" fmla="*/ 67 w 196"/>
                <a:gd name="T13" fmla="*/ 109 h 202"/>
                <a:gd name="T14" fmla="*/ 68 w 196"/>
                <a:gd name="T15" fmla="*/ 101 h 202"/>
                <a:gd name="T16" fmla="*/ 142 w 196"/>
                <a:gd name="T17" fmla="*/ 106 h 202"/>
                <a:gd name="T18" fmla="*/ 138 w 196"/>
                <a:gd name="T19" fmla="*/ 96 h 202"/>
                <a:gd name="T20" fmla="*/ 131 w 196"/>
                <a:gd name="T21" fmla="*/ 94 h 202"/>
                <a:gd name="T22" fmla="*/ 126 w 196"/>
                <a:gd name="T23" fmla="*/ 99 h 202"/>
                <a:gd name="T24" fmla="*/ 128 w 196"/>
                <a:gd name="T25" fmla="*/ 110 h 202"/>
                <a:gd name="T26" fmla="*/ 132 w 196"/>
                <a:gd name="T27" fmla="*/ 119 h 202"/>
                <a:gd name="T28" fmla="*/ 138 w 196"/>
                <a:gd name="T29" fmla="*/ 121 h 202"/>
                <a:gd name="T30" fmla="*/ 143 w 196"/>
                <a:gd name="T31" fmla="*/ 116 h 202"/>
                <a:gd name="T32" fmla="*/ 142 w 196"/>
                <a:gd name="T33" fmla="*/ 106 h 202"/>
                <a:gd name="T34" fmla="*/ 176 w 196"/>
                <a:gd name="T35" fmla="*/ 68 h 202"/>
                <a:gd name="T36" fmla="*/ 154 w 196"/>
                <a:gd name="T37" fmla="*/ 35 h 202"/>
                <a:gd name="T38" fmla="*/ 119 w 196"/>
                <a:gd name="T39" fmla="*/ 18 h 202"/>
                <a:gd name="T40" fmla="*/ 81 w 196"/>
                <a:gd name="T41" fmla="*/ 16 h 202"/>
                <a:gd name="T42" fmla="*/ 47 w 196"/>
                <a:gd name="T43" fmla="*/ 33 h 202"/>
                <a:gd name="T44" fmla="*/ 21 w 196"/>
                <a:gd name="T45" fmla="*/ 63 h 202"/>
                <a:gd name="T46" fmla="*/ 11 w 196"/>
                <a:gd name="T47" fmla="*/ 97 h 202"/>
                <a:gd name="T48" fmla="*/ 19 w 196"/>
                <a:gd name="T49" fmla="*/ 135 h 202"/>
                <a:gd name="T50" fmla="*/ 42 w 196"/>
                <a:gd name="T51" fmla="*/ 167 h 202"/>
                <a:gd name="T52" fmla="*/ 74 w 196"/>
                <a:gd name="T53" fmla="*/ 185 h 202"/>
                <a:gd name="T54" fmla="*/ 113 w 196"/>
                <a:gd name="T55" fmla="*/ 186 h 202"/>
                <a:gd name="T56" fmla="*/ 147 w 196"/>
                <a:gd name="T57" fmla="*/ 173 h 202"/>
                <a:gd name="T58" fmla="*/ 173 w 196"/>
                <a:gd name="T59" fmla="*/ 141 h 202"/>
                <a:gd name="T60" fmla="*/ 184 w 196"/>
                <a:gd name="T61" fmla="*/ 103 h 202"/>
                <a:gd name="T62" fmla="*/ 66 w 196"/>
                <a:gd name="T63" fmla="*/ 121 h 202"/>
                <a:gd name="T64" fmla="*/ 38 w 196"/>
                <a:gd name="T65" fmla="*/ 103 h 202"/>
                <a:gd name="T66" fmla="*/ 53 w 196"/>
                <a:gd name="T67" fmla="*/ 74 h 202"/>
                <a:gd name="T68" fmla="*/ 81 w 196"/>
                <a:gd name="T69" fmla="*/ 92 h 202"/>
                <a:gd name="T70" fmla="*/ 66 w 196"/>
                <a:gd name="T71" fmla="*/ 121 h 202"/>
                <a:gd name="T72" fmla="*/ 100 w 196"/>
                <a:gd name="T73" fmla="*/ 63 h 202"/>
                <a:gd name="T74" fmla="*/ 94 w 196"/>
                <a:gd name="T75" fmla="*/ 143 h 202"/>
                <a:gd name="T76" fmla="*/ 155 w 196"/>
                <a:gd name="T77" fmla="*/ 122 h 202"/>
                <a:gd name="T78" fmla="*/ 124 w 196"/>
                <a:gd name="T79" fmla="*/ 130 h 202"/>
                <a:gd name="T80" fmla="*/ 114 w 196"/>
                <a:gd name="T81" fmla="*/ 94 h 202"/>
                <a:gd name="T82" fmla="*/ 146 w 196"/>
                <a:gd name="T83" fmla="*/ 86 h 202"/>
                <a:gd name="T84" fmla="*/ 155 w 196"/>
                <a:gd name="T85" fmla="*/ 12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6" h="202">
                  <a:moveTo>
                    <a:pt x="67" y="96"/>
                  </a:moveTo>
                  <a:cubicBezTo>
                    <a:pt x="66" y="93"/>
                    <a:pt x="66" y="92"/>
                    <a:pt x="65" y="90"/>
                  </a:cubicBezTo>
                  <a:cubicBezTo>
                    <a:pt x="65" y="88"/>
                    <a:pt x="64" y="87"/>
                    <a:pt x="63" y="86"/>
                  </a:cubicBezTo>
                  <a:cubicBezTo>
                    <a:pt x="62" y="85"/>
                    <a:pt x="61" y="84"/>
                    <a:pt x="60" y="84"/>
                  </a:cubicBezTo>
                  <a:cubicBezTo>
                    <a:pt x="59" y="84"/>
                    <a:pt x="58" y="84"/>
                    <a:pt x="56" y="84"/>
                  </a:cubicBezTo>
                  <a:cubicBezTo>
                    <a:pt x="55" y="84"/>
                    <a:pt x="54" y="85"/>
                    <a:pt x="53" y="86"/>
                  </a:cubicBezTo>
                  <a:cubicBezTo>
                    <a:pt x="52" y="87"/>
                    <a:pt x="52" y="88"/>
                    <a:pt x="51" y="89"/>
                  </a:cubicBezTo>
                  <a:cubicBezTo>
                    <a:pt x="51" y="90"/>
                    <a:pt x="51" y="92"/>
                    <a:pt x="51" y="94"/>
                  </a:cubicBezTo>
                  <a:cubicBezTo>
                    <a:pt x="52" y="96"/>
                    <a:pt x="52" y="97"/>
                    <a:pt x="53" y="99"/>
                  </a:cubicBezTo>
                  <a:cubicBezTo>
                    <a:pt x="53" y="102"/>
                    <a:pt x="54" y="104"/>
                    <a:pt x="54" y="105"/>
                  </a:cubicBezTo>
                  <a:cubicBezTo>
                    <a:pt x="55" y="107"/>
                    <a:pt x="56" y="108"/>
                    <a:pt x="57" y="109"/>
                  </a:cubicBezTo>
                  <a:cubicBezTo>
                    <a:pt x="57" y="110"/>
                    <a:pt x="58" y="111"/>
                    <a:pt x="59" y="111"/>
                  </a:cubicBezTo>
                  <a:cubicBezTo>
                    <a:pt x="61" y="111"/>
                    <a:pt x="62" y="111"/>
                    <a:pt x="63" y="111"/>
                  </a:cubicBezTo>
                  <a:cubicBezTo>
                    <a:pt x="65" y="111"/>
                    <a:pt x="66" y="110"/>
                    <a:pt x="67" y="109"/>
                  </a:cubicBezTo>
                  <a:cubicBezTo>
                    <a:pt x="68" y="108"/>
                    <a:pt x="68" y="107"/>
                    <a:pt x="68" y="106"/>
                  </a:cubicBezTo>
                  <a:cubicBezTo>
                    <a:pt x="68" y="105"/>
                    <a:pt x="68" y="103"/>
                    <a:pt x="68" y="101"/>
                  </a:cubicBezTo>
                  <a:cubicBezTo>
                    <a:pt x="68" y="100"/>
                    <a:pt x="68" y="98"/>
                    <a:pt x="67" y="96"/>
                  </a:cubicBezTo>
                  <a:close/>
                  <a:moveTo>
                    <a:pt x="142" y="106"/>
                  </a:moveTo>
                  <a:cubicBezTo>
                    <a:pt x="141" y="104"/>
                    <a:pt x="141" y="102"/>
                    <a:pt x="140" y="100"/>
                  </a:cubicBezTo>
                  <a:cubicBezTo>
                    <a:pt x="140" y="99"/>
                    <a:pt x="139" y="97"/>
                    <a:pt x="138" y="96"/>
                  </a:cubicBezTo>
                  <a:cubicBezTo>
                    <a:pt x="137" y="95"/>
                    <a:pt x="136" y="95"/>
                    <a:pt x="135" y="94"/>
                  </a:cubicBezTo>
                  <a:cubicBezTo>
                    <a:pt x="134" y="94"/>
                    <a:pt x="133" y="94"/>
                    <a:pt x="131" y="94"/>
                  </a:cubicBezTo>
                  <a:cubicBezTo>
                    <a:pt x="130" y="95"/>
                    <a:pt x="129" y="95"/>
                    <a:pt x="128" y="96"/>
                  </a:cubicBezTo>
                  <a:cubicBezTo>
                    <a:pt x="127" y="97"/>
                    <a:pt x="127" y="98"/>
                    <a:pt x="126" y="99"/>
                  </a:cubicBezTo>
                  <a:cubicBezTo>
                    <a:pt x="126" y="101"/>
                    <a:pt x="126" y="102"/>
                    <a:pt x="126" y="104"/>
                  </a:cubicBezTo>
                  <a:cubicBezTo>
                    <a:pt x="127" y="106"/>
                    <a:pt x="127" y="108"/>
                    <a:pt x="128" y="110"/>
                  </a:cubicBezTo>
                  <a:cubicBezTo>
                    <a:pt x="128" y="112"/>
                    <a:pt x="129" y="114"/>
                    <a:pt x="129" y="115"/>
                  </a:cubicBezTo>
                  <a:cubicBezTo>
                    <a:pt x="130" y="117"/>
                    <a:pt x="131" y="118"/>
                    <a:pt x="132" y="119"/>
                  </a:cubicBezTo>
                  <a:cubicBezTo>
                    <a:pt x="132" y="120"/>
                    <a:pt x="133" y="121"/>
                    <a:pt x="134" y="121"/>
                  </a:cubicBezTo>
                  <a:cubicBezTo>
                    <a:pt x="136" y="122"/>
                    <a:pt x="137" y="122"/>
                    <a:pt x="138" y="121"/>
                  </a:cubicBezTo>
                  <a:cubicBezTo>
                    <a:pt x="140" y="121"/>
                    <a:pt x="141" y="120"/>
                    <a:pt x="142" y="119"/>
                  </a:cubicBezTo>
                  <a:cubicBezTo>
                    <a:pt x="143" y="119"/>
                    <a:pt x="143" y="117"/>
                    <a:pt x="143" y="116"/>
                  </a:cubicBezTo>
                  <a:cubicBezTo>
                    <a:pt x="144" y="115"/>
                    <a:pt x="144" y="114"/>
                    <a:pt x="143" y="112"/>
                  </a:cubicBezTo>
                  <a:cubicBezTo>
                    <a:pt x="143" y="110"/>
                    <a:pt x="143" y="108"/>
                    <a:pt x="142" y="106"/>
                  </a:cubicBezTo>
                  <a:close/>
                  <a:moveTo>
                    <a:pt x="196" y="83"/>
                  </a:moveTo>
                  <a:cubicBezTo>
                    <a:pt x="176" y="68"/>
                    <a:pt x="176" y="68"/>
                    <a:pt x="176" y="68"/>
                  </a:cubicBezTo>
                  <a:cubicBezTo>
                    <a:pt x="179" y="43"/>
                    <a:pt x="179" y="43"/>
                    <a:pt x="179" y="43"/>
                  </a:cubicBezTo>
                  <a:cubicBezTo>
                    <a:pt x="154" y="35"/>
                    <a:pt x="154" y="35"/>
                    <a:pt x="154" y="35"/>
                  </a:cubicBezTo>
                  <a:cubicBezTo>
                    <a:pt x="145" y="12"/>
                    <a:pt x="145" y="12"/>
                    <a:pt x="145" y="12"/>
                  </a:cubicBezTo>
                  <a:cubicBezTo>
                    <a:pt x="119" y="18"/>
                    <a:pt x="119" y="18"/>
                    <a:pt x="119" y="18"/>
                  </a:cubicBezTo>
                  <a:cubicBezTo>
                    <a:pt x="101" y="0"/>
                    <a:pt x="101" y="0"/>
                    <a:pt x="101" y="0"/>
                  </a:cubicBezTo>
                  <a:cubicBezTo>
                    <a:pt x="81" y="16"/>
                    <a:pt x="81" y="16"/>
                    <a:pt x="81" y="16"/>
                  </a:cubicBezTo>
                  <a:cubicBezTo>
                    <a:pt x="57" y="9"/>
                    <a:pt x="57" y="9"/>
                    <a:pt x="57" y="9"/>
                  </a:cubicBezTo>
                  <a:cubicBezTo>
                    <a:pt x="47" y="33"/>
                    <a:pt x="47" y="33"/>
                    <a:pt x="47" y="33"/>
                  </a:cubicBezTo>
                  <a:cubicBezTo>
                    <a:pt x="23" y="35"/>
                    <a:pt x="23" y="35"/>
                    <a:pt x="23" y="35"/>
                  </a:cubicBezTo>
                  <a:cubicBezTo>
                    <a:pt x="21" y="63"/>
                    <a:pt x="21" y="63"/>
                    <a:pt x="21" y="63"/>
                  </a:cubicBezTo>
                  <a:cubicBezTo>
                    <a:pt x="1" y="79"/>
                    <a:pt x="1" y="79"/>
                    <a:pt x="1" y="79"/>
                  </a:cubicBezTo>
                  <a:cubicBezTo>
                    <a:pt x="11" y="97"/>
                    <a:pt x="11" y="97"/>
                    <a:pt x="11" y="97"/>
                  </a:cubicBezTo>
                  <a:cubicBezTo>
                    <a:pt x="0" y="119"/>
                    <a:pt x="0" y="119"/>
                    <a:pt x="0" y="119"/>
                  </a:cubicBezTo>
                  <a:cubicBezTo>
                    <a:pt x="19" y="135"/>
                    <a:pt x="19" y="135"/>
                    <a:pt x="19" y="135"/>
                  </a:cubicBezTo>
                  <a:cubicBezTo>
                    <a:pt x="17" y="160"/>
                    <a:pt x="17" y="160"/>
                    <a:pt x="17" y="160"/>
                  </a:cubicBezTo>
                  <a:cubicBezTo>
                    <a:pt x="42" y="167"/>
                    <a:pt x="42" y="167"/>
                    <a:pt x="42" y="167"/>
                  </a:cubicBezTo>
                  <a:cubicBezTo>
                    <a:pt x="50" y="190"/>
                    <a:pt x="50" y="190"/>
                    <a:pt x="50" y="190"/>
                  </a:cubicBezTo>
                  <a:cubicBezTo>
                    <a:pt x="74" y="185"/>
                    <a:pt x="74" y="185"/>
                    <a:pt x="74" y="185"/>
                  </a:cubicBezTo>
                  <a:cubicBezTo>
                    <a:pt x="93" y="202"/>
                    <a:pt x="93" y="202"/>
                    <a:pt x="93" y="202"/>
                  </a:cubicBezTo>
                  <a:cubicBezTo>
                    <a:pt x="113" y="186"/>
                    <a:pt x="113" y="186"/>
                    <a:pt x="113" y="186"/>
                  </a:cubicBezTo>
                  <a:cubicBezTo>
                    <a:pt x="139" y="193"/>
                    <a:pt x="139" y="193"/>
                    <a:pt x="139" y="193"/>
                  </a:cubicBezTo>
                  <a:cubicBezTo>
                    <a:pt x="147" y="173"/>
                    <a:pt x="147" y="173"/>
                    <a:pt x="147" y="173"/>
                  </a:cubicBezTo>
                  <a:cubicBezTo>
                    <a:pt x="172" y="169"/>
                    <a:pt x="172" y="169"/>
                    <a:pt x="172" y="169"/>
                  </a:cubicBezTo>
                  <a:cubicBezTo>
                    <a:pt x="173" y="141"/>
                    <a:pt x="173" y="141"/>
                    <a:pt x="173" y="141"/>
                  </a:cubicBezTo>
                  <a:cubicBezTo>
                    <a:pt x="193" y="129"/>
                    <a:pt x="193" y="129"/>
                    <a:pt x="193" y="129"/>
                  </a:cubicBezTo>
                  <a:cubicBezTo>
                    <a:pt x="184" y="103"/>
                    <a:pt x="184" y="103"/>
                    <a:pt x="184" y="103"/>
                  </a:cubicBezTo>
                  <a:lnTo>
                    <a:pt x="196" y="83"/>
                  </a:lnTo>
                  <a:close/>
                  <a:moveTo>
                    <a:pt x="66" y="121"/>
                  </a:moveTo>
                  <a:cubicBezTo>
                    <a:pt x="59" y="123"/>
                    <a:pt x="53" y="123"/>
                    <a:pt x="49" y="120"/>
                  </a:cubicBezTo>
                  <a:cubicBezTo>
                    <a:pt x="44" y="117"/>
                    <a:pt x="41" y="111"/>
                    <a:pt x="38" y="103"/>
                  </a:cubicBezTo>
                  <a:cubicBezTo>
                    <a:pt x="36" y="95"/>
                    <a:pt x="36" y="89"/>
                    <a:pt x="39" y="84"/>
                  </a:cubicBezTo>
                  <a:cubicBezTo>
                    <a:pt x="42" y="79"/>
                    <a:pt x="46" y="75"/>
                    <a:pt x="53" y="74"/>
                  </a:cubicBezTo>
                  <a:cubicBezTo>
                    <a:pt x="60" y="72"/>
                    <a:pt x="66" y="72"/>
                    <a:pt x="71" y="75"/>
                  </a:cubicBezTo>
                  <a:cubicBezTo>
                    <a:pt x="75" y="78"/>
                    <a:pt x="79" y="84"/>
                    <a:pt x="81" y="92"/>
                  </a:cubicBezTo>
                  <a:cubicBezTo>
                    <a:pt x="83" y="100"/>
                    <a:pt x="83" y="106"/>
                    <a:pt x="80" y="111"/>
                  </a:cubicBezTo>
                  <a:cubicBezTo>
                    <a:pt x="78" y="116"/>
                    <a:pt x="73" y="119"/>
                    <a:pt x="66" y="121"/>
                  </a:cubicBezTo>
                  <a:close/>
                  <a:moveTo>
                    <a:pt x="81" y="146"/>
                  </a:moveTo>
                  <a:cubicBezTo>
                    <a:pt x="100" y="63"/>
                    <a:pt x="100" y="63"/>
                    <a:pt x="100" y="63"/>
                  </a:cubicBezTo>
                  <a:cubicBezTo>
                    <a:pt x="113" y="59"/>
                    <a:pt x="113" y="59"/>
                    <a:pt x="113" y="59"/>
                  </a:cubicBezTo>
                  <a:cubicBezTo>
                    <a:pt x="94" y="143"/>
                    <a:pt x="94" y="143"/>
                    <a:pt x="94" y="143"/>
                  </a:cubicBezTo>
                  <a:lnTo>
                    <a:pt x="81" y="146"/>
                  </a:lnTo>
                  <a:close/>
                  <a:moveTo>
                    <a:pt x="155" y="122"/>
                  </a:moveTo>
                  <a:cubicBezTo>
                    <a:pt x="153" y="126"/>
                    <a:pt x="148" y="130"/>
                    <a:pt x="141" y="132"/>
                  </a:cubicBezTo>
                  <a:cubicBezTo>
                    <a:pt x="134" y="134"/>
                    <a:pt x="128" y="133"/>
                    <a:pt x="124" y="130"/>
                  </a:cubicBezTo>
                  <a:cubicBezTo>
                    <a:pt x="119" y="127"/>
                    <a:pt x="116" y="122"/>
                    <a:pt x="113" y="114"/>
                  </a:cubicBezTo>
                  <a:cubicBezTo>
                    <a:pt x="111" y="106"/>
                    <a:pt x="112" y="99"/>
                    <a:pt x="114" y="94"/>
                  </a:cubicBezTo>
                  <a:cubicBezTo>
                    <a:pt x="117" y="89"/>
                    <a:pt x="122" y="86"/>
                    <a:pt x="128" y="84"/>
                  </a:cubicBezTo>
                  <a:cubicBezTo>
                    <a:pt x="136" y="82"/>
                    <a:pt x="141" y="83"/>
                    <a:pt x="146" y="86"/>
                  </a:cubicBezTo>
                  <a:cubicBezTo>
                    <a:pt x="151" y="89"/>
                    <a:pt x="154" y="94"/>
                    <a:pt x="156" y="102"/>
                  </a:cubicBezTo>
                  <a:cubicBezTo>
                    <a:pt x="158" y="110"/>
                    <a:pt x="158" y="117"/>
                    <a:pt x="155" y="12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3"/>
            <p:cNvSpPr>
              <a:spLocks noEditPoints="1"/>
            </p:cNvSpPr>
            <p:nvPr/>
          </p:nvSpPr>
          <p:spPr bwMode="auto">
            <a:xfrm rot="17877841">
              <a:off x="2239448" y="5050871"/>
              <a:ext cx="960654" cy="710641"/>
            </a:xfrm>
            <a:custGeom>
              <a:avLst/>
              <a:gdLst>
                <a:gd name="T0" fmla="*/ 163 w 268"/>
                <a:gd name="T1" fmla="*/ 36 h 198"/>
                <a:gd name="T2" fmla="*/ 151 w 268"/>
                <a:gd name="T3" fmla="*/ 87 h 198"/>
                <a:gd name="T4" fmla="*/ 146 w 268"/>
                <a:gd name="T5" fmla="*/ 0 h 198"/>
                <a:gd name="T6" fmla="*/ 97 w 268"/>
                <a:gd name="T7" fmla="*/ 32 h 198"/>
                <a:gd name="T8" fmla="*/ 82 w 268"/>
                <a:gd name="T9" fmla="*/ 105 h 198"/>
                <a:gd name="T10" fmla="*/ 73 w 268"/>
                <a:gd name="T11" fmla="*/ 63 h 198"/>
                <a:gd name="T12" fmla="*/ 138 w 268"/>
                <a:gd name="T13" fmla="*/ 198 h 198"/>
                <a:gd name="T14" fmla="*/ 163 w 268"/>
                <a:gd name="T15" fmla="*/ 36 h 198"/>
                <a:gd name="T16" fmla="*/ 116 w 268"/>
                <a:gd name="T17" fmla="*/ 168 h 198"/>
                <a:gd name="T18" fmla="*/ 103 w 268"/>
                <a:gd name="T19" fmla="*/ 168 h 198"/>
                <a:gd name="T20" fmla="*/ 103 w 268"/>
                <a:gd name="T21" fmla="*/ 144 h 198"/>
                <a:gd name="T22" fmla="*/ 87 w 268"/>
                <a:gd name="T23" fmla="*/ 144 h 198"/>
                <a:gd name="T24" fmla="*/ 87 w 268"/>
                <a:gd name="T25" fmla="*/ 168 h 198"/>
                <a:gd name="T26" fmla="*/ 75 w 268"/>
                <a:gd name="T27" fmla="*/ 168 h 198"/>
                <a:gd name="T28" fmla="*/ 75 w 268"/>
                <a:gd name="T29" fmla="*/ 115 h 198"/>
                <a:gd name="T30" fmla="*/ 87 w 268"/>
                <a:gd name="T31" fmla="*/ 115 h 198"/>
                <a:gd name="T32" fmla="*/ 87 w 268"/>
                <a:gd name="T33" fmla="*/ 136 h 198"/>
                <a:gd name="T34" fmla="*/ 103 w 268"/>
                <a:gd name="T35" fmla="*/ 136 h 198"/>
                <a:gd name="T36" fmla="*/ 103 w 268"/>
                <a:gd name="T37" fmla="*/ 115 h 198"/>
                <a:gd name="T38" fmla="*/ 116 w 268"/>
                <a:gd name="T39" fmla="*/ 115 h 198"/>
                <a:gd name="T40" fmla="*/ 116 w 268"/>
                <a:gd name="T41" fmla="*/ 168 h 198"/>
                <a:gd name="T42" fmla="*/ 158 w 268"/>
                <a:gd name="T43" fmla="*/ 160 h 198"/>
                <a:gd name="T44" fmla="*/ 141 w 268"/>
                <a:gd name="T45" fmla="*/ 166 h 198"/>
                <a:gd name="T46" fmla="*/ 124 w 268"/>
                <a:gd name="T47" fmla="*/ 159 h 198"/>
                <a:gd name="T48" fmla="*/ 118 w 268"/>
                <a:gd name="T49" fmla="*/ 141 h 198"/>
                <a:gd name="T50" fmla="*/ 124 w 268"/>
                <a:gd name="T51" fmla="*/ 123 h 198"/>
                <a:gd name="T52" fmla="*/ 141 w 268"/>
                <a:gd name="T53" fmla="*/ 117 h 198"/>
                <a:gd name="T54" fmla="*/ 158 w 268"/>
                <a:gd name="T55" fmla="*/ 123 h 198"/>
                <a:gd name="T56" fmla="*/ 164 w 268"/>
                <a:gd name="T57" fmla="*/ 141 h 198"/>
                <a:gd name="T58" fmla="*/ 158 w 268"/>
                <a:gd name="T59" fmla="*/ 160 h 198"/>
                <a:gd name="T60" fmla="*/ 187 w 268"/>
                <a:gd name="T61" fmla="*/ 128 h 198"/>
                <a:gd name="T62" fmla="*/ 187 w 268"/>
                <a:gd name="T63" fmla="*/ 168 h 198"/>
                <a:gd name="T64" fmla="*/ 175 w 268"/>
                <a:gd name="T65" fmla="*/ 168 h 198"/>
                <a:gd name="T66" fmla="*/ 175 w 268"/>
                <a:gd name="T67" fmla="*/ 128 h 198"/>
                <a:gd name="T68" fmla="*/ 161 w 268"/>
                <a:gd name="T69" fmla="*/ 128 h 198"/>
                <a:gd name="T70" fmla="*/ 161 w 268"/>
                <a:gd name="T71" fmla="*/ 115 h 198"/>
                <a:gd name="T72" fmla="*/ 201 w 268"/>
                <a:gd name="T73" fmla="*/ 115 h 198"/>
                <a:gd name="T74" fmla="*/ 201 w 268"/>
                <a:gd name="T75" fmla="*/ 128 h 198"/>
                <a:gd name="T76" fmla="*/ 187 w 268"/>
                <a:gd name="T77" fmla="*/ 128 h 198"/>
                <a:gd name="T78" fmla="*/ 148 w 268"/>
                <a:gd name="T79" fmla="*/ 129 h 198"/>
                <a:gd name="T80" fmla="*/ 145 w 268"/>
                <a:gd name="T81" fmla="*/ 127 h 198"/>
                <a:gd name="T82" fmla="*/ 141 w 268"/>
                <a:gd name="T83" fmla="*/ 126 h 198"/>
                <a:gd name="T84" fmla="*/ 137 w 268"/>
                <a:gd name="T85" fmla="*/ 126 h 198"/>
                <a:gd name="T86" fmla="*/ 133 w 268"/>
                <a:gd name="T87" fmla="*/ 129 h 198"/>
                <a:gd name="T88" fmla="*/ 131 w 268"/>
                <a:gd name="T89" fmla="*/ 134 h 198"/>
                <a:gd name="T90" fmla="*/ 130 w 268"/>
                <a:gd name="T91" fmla="*/ 141 h 198"/>
                <a:gd name="T92" fmla="*/ 131 w 268"/>
                <a:gd name="T93" fmla="*/ 149 h 198"/>
                <a:gd name="T94" fmla="*/ 133 w 268"/>
                <a:gd name="T95" fmla="*/ 153 h 198"/>
                <a:gd name="T96" fmla="*/ 137 w 268"/>
                <a:gd name="T97" fmla="*/ 156 h 198"/>
                <a:gd name="T98" fmla="*/ 141 w 268"/>
                <a:gd name="T99" fmla="*/ 157 h 198"/>
                <a:gd name="T100" fmla="*/ 145 w 268"/>
                <a:gd name="T101" fmla="*/ 156 h 198"/>
                <a:gd name="T102" fmla="*/ 148 w 268"/>
                <a:gd name="T103" fmla="*/ 153 h 198"/>
                <a:gd name="T104" fmla="*/ 151 w 268"/>
                <a:gd name="T105" fmla="*/ 149 h 198"/>
                <a:gd name="T106" fmla="*/ 151 w 268"/>
                <a:gd name="T107" fmla="*/ 141 h 198"/>
                <a:gd name="T108" fmla="*/ 151 w 268"/>
                <a:gd name="T109" fmla="*/ 134 h 198"/>
                <a:gd name="T110" fmla="*/ 148 w 268"/>
                <a:gd name="T111" fmla="*/ 12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198">
                  <a:moveTo>
                    <a:pt x="163" y="36"/>
                  </a:moveTo>
                  <a:cubicBezTo>
                    <a:pt x="184" y="83"/>
                    <a:pt x="155" y="87"/>
                    <a:pt x="151" y="87"/>
                  </a:cubicBezTo>
                  <a:cubicBezTo>
                    <a:pt x="112" y="88"/>
                    <a:pt x="138" y="4"/>
                    <a:pt x="146" y="0"/>
                  </a:cubicBezTo>
                  <a:cubicBezTo>
                    <a:pt x="142" y="0"/>
                    <a:pt x="116" y="0"/>
                    <a:pt x="97" y="32"/>
                  </a:cubicBezTo>
                  <a:cubicBezTo>
                    <a:pt x="77" y="66"/>
                    <a:pt x="106" y="98"/>
                    <a:pt x="82" y="105"/>
                  </a:cubicBezTo>
                  <a:cubicBezTo>
                    <a:pt x="64" y="113"/>
                    <a:pt x="71" y="71"/>
                    <a:pt x="73" y="63"/>
                  </a:cubicBezTo>
                  <a:cubicBezTo>
                    <a:pt x="63" y="62"/>
                    <a:pt x="0" y="198"/>
                    <a:pt x="138" y="198"/>
                  </a:cubicBezTo>
                  <a:cubicBezTo>
                    <a:pt x="268" y="198"/>
                    <a:pt x="204" y="38"/>
                    <a:pt x="163" y="36"/>
                  </a:cubicBezTo>
                  <a:close/>
                  <a:moveTo>
                    <a:pt x="116" y="168"/>
                  </a:moveTo>
                  <a:cubicBezTo>
                    <a:pt x="103" y="168"/>
                    <a:pt x="103" y="168"/>
                    <a:pt x="103" y="168"/>
                  </a:cubicBezTo>
                  <a:cubicBezTo>
                    <a:pt x="103" y="144"/>
                    <a:pt x="103" y="144"/>
                    <a:pt x="103" y="144"/>
                  </a:cubicBezTo>
                  <a:cubicBezTo>
                    <a:pt x="87" y="144"/>
                    <a:pt x="87" y="144"/>
                    <a:pt x="87" y="144"/>
                  </a:cubicBezTo>
                  <a:cubicBezTo>
                    <a:pt x="87" y="168"/>
                    <a:pt x="87" y="168"/>
                    <a:pt x="87" y="168"/>
                  </a:cubicBezTo>
                  <a:cubicBezTo>
                    <a:pt x="75" y="168"/>
                    <a:pt x="75" y="168"/>
                    <a:pt x="75" y="168"/>
                  </a:cubicBezTo>
                  <a:cubicBezTo>
                    <a:pt x="75" y="115"/>
                    <a:pt x="75" y="115"/>
                    <a:pt x="75" y="115"/>
                  </a:cubicBezTo>
                  <a:cubicBezTo>
                    <a:pt x="87" y="115"/>
                    <a:pt x="87" y="115"/>
                    <a:pt x="87" y="115"/>
                  </a:cubicBezTo>
                  <a:cubicBezTo>
                    <a:pt x="87" y="136"/>
                    <a:pt x="87" y="136"/>
                    <a:pt x="87" y="136"/>
                  </a:cubicBezTo>
                  <a:cubicBezTo>
                    <a:pt x="103" y="136"/>
                    <a:pt x="103" y="136"/>
                    <a:pt x="103" y="136"/>
                  </a:cubicBezTo>
                  <a:cubicBezTo>
                    <a:pt x="103" y="115"/>
                    <a:pt x="103" y="115"/>
                    <a:pt x="103" y="115"/>
                  </a:cubicBezTo>
                  <a:cubicBezTo>
                    <a:pt x="116" y="115"/>
                    <a:pt x="116" y="115"/>
                    <a:pt x="116" y="115"/>
                  </a:cubicBezTo>
                  <a:lnTo>
                    <a:pt x="116" y="168"/>
                  </a:lnTo>
                  <a:close/>
                  <a:moveTo>
                    <a:pt x="158" y="160"/>
                  </a:moveTo>
                  <a:cubicBezTo>
                    <a:pt x="154" y="164"/>
                    <a:pt x="148" y="166"/>
                    <a:pt x="141" y="166"/>
                  </a:cubicBezTo>
                  <a:cubicBezTo>
                    <a:pt x="134" y="166"/>
                    <a:pt x="128" y="164"/>
                    <a:pt x="124" y="159"/>
                  </a:cubicBezTo>
                  <a:cubicBezTo>
                    <a:pt x="120" y="155"/>
                    <a:pt x="118" y="149"/>
                    <a:pt x="118" y="141"/>
                  </a:cubicBezTo>
                  <a:cubicBezTo>
                    <a:pt x="118" y="134"/>
                    <a:pt x="120" y="128"/>
                    <a:pt x="124" y="123"/>
                  </a:cubicBezTo>
                  <a:cubicBezTo>
                    <a:pt x="128" y="119"/>
                    <a:pt x="134" y="117"/>
                    <a:pt x="141" y="117"/>
                  </a:cubicBezTo>
                  <a:cubicBezTo>
                    <a:pt x="148" y="117"/>
                    <a:pt x="154" y="119"/>
                    <a:pt x="158" y="123"/>
                  </a:cubicBezTo>
                  <a:cubicBezTo>
                    <a:pt x="162" y="128"/>
                    <a:pt x="164" y="134"/>
                    <a:pt x="164" y="141"/>
                  </a:cubicBezTo>
                  <a:cubicBezTo>
                    <a:pt x="164" y="149"/>
                    <a:pt x="162" y="155"/>
                    <a:pt x="158" y="160"/>
                  </a:cubicBezTo>
                  <a:close/>
                  <a:moveTo>
                    <a:pt x="187" y="128"/>
                  </a:moveTo>
                  <a:cubicBezTo>
                    <a:pt x="187" y="168"/>
                    <a:pt x="187" y="168"/>
                    <a:pt x="187" y="168"/>
                  </a:cubicBezTo>
                  <a:cubicBezTo>
                    <a:pt x="175" y="168"/>
                    <a:pt x="175" y="168"/>
                    <a:pt x="175" y="168"/>
                  </a:cubicBezTo>
                  <a:cubicBezTo>
                    <a:pt x="175" y="128"/>
                    <a:pt x="175" y="128"/>
                    <a:pt x="175" y="128"/>
                  </a:cubicBezTo>
                  <a:cubicBezTo>
                    <a:pt x="161" y="128"/>
                    <a:pt x="161" y="128"/>
                    <a:pt x="161" y="128"/>
                  </a:cubicBezTo>
                  <a:cubicBezTo>
                    <a:pt x="161" y="115"/>
                    <a:pt x="161" y="115"/>
                    <a:pt x="161" y="115"/>
                  </a:cubicBezTo>
                  <a:cubicBezTo>
                    <a:pt x="201" y="115"/>
                    <a:pt x="201" y="115"/>
                    <a:pt x="201" y="115"/>
                  </a:cubicBezTo>
                  <a:cubicBezTo>
                    <a:pt x="201" y="128"/>
                    <a:pt x="201" y="128"/>
                    <a:pt x="201" y="128"/>
                  </a:cubicBezTo>
                  <a:lnTo>
                    <a:pt x="187" y="128"/>
                  </a:lnTo>
                  <a:close/>
                  <a:moveTo>
                    <a:pt x="148" y="129"/>
                  </a:moveTo>
                  <a:cubicBezTo>
                    <a:pt x="147" y="128"/>
                    <a:pt x="146" y="127"/>
                    <a:pt x="145" y="127"/>
                  </a:cubicBezTo>
                  <a:cubicBezTo>
                    <a:pt x="144" y="126"/>
                    <a:pt x="142" y="126"/>
                    <a:pt x="141" y="126"/>
                  </a:cubicBezTo>
                  <a:cubicBezTo>
                    <a:pt x="139" y="126"/>
                    <a:pt x="138" y="126"/>
                    <a:pt x="137" y="126"/>
                  </a:cubicBezTo>
                  <a:cubicBezTo>
                    <a:pt x="136" y="127"/>
                    <a:pt x="135" y="128"/>
                    <a:pt x="133" y="129"/>
                  </a:cubicBezTo>
                  <a:cubicBezTo>
                    <a:pt x="132" y="130"/>
                    <a:pt x="132" y="132"/>
                    <a:pt x="131" y="134"/>
                  </a:cubicBezTo>
                  <a:cubicBezTo>
                    <a:pt x="130" y="136"/>
                    <a:pt x="130" y="139"/>
                    <a:pt x="130" y="141"/>
                  </a:cubicBezTo>
                  <a:cubicBezTo>
                    <a:pt x="130" y="144"/>
                    <a:pt x="130" y="147"/>
                    <a:pt x="131" y="149"/>
                  </a:cubicBezTo>
                  <a:cubicBezTo>
                    <a:pt x="132" y="151"/>
                    <a:pt x="132" y="152"/>
                    <a:pt x="133" y="153"/>
                  </a:cubicBezTo>
                  <a:cubicBezTo>
                    <a:pt x="134" y="155"/>
                    <a:pt x="136" y="156"/>
                    <a:pt x="137" y="156"/>
                  </a:cubicBezTo>
                  <a:cubicBezTo>
                    <a:pt x="138" y="157"/>
                    <a:pt x="139" y="157"/>
                    <a:pt x="141" y="157"/>
                  </a:cubicBezTo>
                  <a:cubicBezTo>
                    <a:pt x="142" y="157"/>
                    <a:pt x="144" y="157"/>
                    <a:pt x="145" y="156"/>
                  </a:cubicBezTo>
                  <a:cubicBezTo>
                    <a:pt x="146" y="156"/>
                    <a:pt x="147" y="155"/>
                    <a:pt x="148" y="153"/>
                  </a:cubicBezTo>
                  <a:cubicBezTo>
                    <a:pt x="149" y="152"/>
                    <a:pt x="150" y="150"/>
                    <a:pt x="151" y="149"/>
                  </a:cubicBezTo>
                  <a:cubicBezTo>
                    <a:pt x="151" y="147"/>
                    <a:pt x="151" y="144"/>
                    <a:pt x="151" y="141"/>
                  </a:cubicBezTo>
                  <a:cubicBezTo>
                    <a:pt x="151" y="139"/>
                    <a:pt x="151" y="136"/>
                    <a:pt x="151" y="134"/>
                  </a:cubicBezTo>
                  <a:cubicBezTo>
                    <a:pt x="150" y="132"/>
                    <a:pt x="149" y="131"/>
                    <a:pt x="148" y="12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24"/>
            <p:cNvSpPr>
              <a:spLocks noEditPoints="1"/>
            </p:cNvSpPr>
            <p:nvPr/>
          </p:nvSpPr>
          <p:spPr bwMode="auto">
            <a:xfrm>
              <a:off x="277912" y="5047083"/>
              <a:ext cx="710642" cy="718218"/>
            </a:xfrm>
            <a:custGeom>
              <a:avLst/>
              <a:gdLst>
                <a:gd name="T0" fmla="*/ 89 w 198"/>
                <a:gd name="T1" fmla="*/ 104 h 200"/>
                <a:gd name="T2" fmla="*/ 81 w 198"/>
                <a:gd name="T3" fmla="*/ 104 h 200"/>
                <a:gd name="T4" fmla="*/ 191 w 198"/>
                <a:gd name="T5" fmla="*/ 63 h 200"/>
                <a:gd name="T6" fmla="*/ 149 w 198"/>
                <a:gd name="T7" fmla="*/ 14 h 200"/>
                <a:gd name="T8" fmla="*/ 89 w 198"/>
                <a:gd name="T9" fmla="*/ 1 h 200"/>
                <a:gd name="T10" fmla="*/ 33 w 198"/>
                <a:gd name="T11" fmla="*/ 26 h 200"/>
                <a:gd name="T12" fmla="*/ 2 w 198"/>
                <a:gd name="T13" fmla="*/ 78 h 200"/>
                <a:gd name="T14" fmla="*/ 8 w 198"/>
                <a:gd name="T15" fmla="*/ 139 h 200"/>
                <a:gd name="T16" fmla="*/ 48 w 198"/>
                <a:gd name="T17" fmla="*/ 185 h 200"/>
                <a:gd name="T18" fmla="*/ 107 w 198"/>
                <a:gd name="T19" fmla="*/ 199 h 200"/>
                <a:gd name="T20" fmla="*/ 163 w 198"/>
                <a:gd name="T21" fmla="*/ 176 h 200"/>
                <a:gd name="T22" fmla="*/ 195 w 198"/>
                <a:gd name="T23" fmla="*/ 124 h 200"/>
                <a:gd name="T24" fmla="*/ 62 w 198"/>
                <a:gd name="T25" fmla="*/ 116 h 200"/>
                <a:gd name="T26" fmla="*/ 43 w 198"/>
                <a:gd name="T27" fmla="*/ 119 h 200"/>
                <a:gd name="T28" fmla="*/ 37 w 198"/>
                <a:gd name="T29" fmla="*/ 107 h 200"/>
                <a:gd name="T30" fmla="*/ 44 w 198"/>
                <a:gd name="T31" fmla="*/ 111 h 200"/>
                <a:gd name="T32" fmla="*/ 53 w 198"/>
                <a:gd name="T33" fmla="*/ 112 h 200"/>
                <a:gd name="T34" fmla="*/ 56 w 198"/>
                <a:gd name="T35" fmla="*/ 111 h 200"/>
                <a:gd name="T36" fmla="*/ 56 w 198"/>
                <a:gd name="T37" fmla="*/ 106 h 200"/>
                <a:gd name="T38" fmla="*/ 49 w 198"/>
                <a:gd name="T39" fmla="*/ 104 h 200"/>
                <a:gd name="T40" fmla="*/ 39 w 198"/>
                <a:gd name="T41" fmla="*/ 99 h 200"/>
                <a:gd name="T42" fmla="*/ 41 w 198"/>
                <a:gd name="T43" fmla="*/ 83 h 200"/>
                <a:gd name="T44" fmla="*/ 59 w 198"/>
                <a:gd name="T45" fmla="*/ 81 h 200"/>
                <a:gd name="T46" fmla="*/ 65 w 198"/>
                <a:gd name="T47" fmla="*/ 91 h 200"/>
                <a:gd name="T48" fmla="*/ 59 w 198"/>
                <a:gd name="T49" fmla="*/ 88 h 200"/>
                <a:gd name="T50" fmla="*/ 51 w 198"/>
                <a:gd name="T51" fmla="*/ 87 h 200"/>
                <a:gd name="T52" fmla="*/ 47 w 198"/>
                <a:gd name="T53" fmla="*/ 89 h 200"/>
                <a:gd name="T54" fmla="*/ 48 w 198"/>
                <a:gd name="T55" fmla="*/ 93 h 200"/>
                <a:gd name="T56" fmla="*/ 55 w 198"/>
                <a:gd name="T57" fmla="*/ 96 h 200"/>
                <a:gd name="T58" fmla="*/ 65 w 198"/>
                <a:gd name="T59" fmla="*/ 100 h 200"/>
                <a:gd name="T60" fmla="*/ 62 w 198"/>
                <a:gd name="T61" fmla="*/ 116 h 200"/>
                <a:gd name="T62" fmla="*/ 91 w 198"/>
                <a:gd name="T63" fmla="*/ 111 h 200"/>
                <a:gd name="T64" fmla="*/ 77 w 198"/>
                <a:gd name="T65" fmla="*/ 119 h 200"/>
                <a:gd name="T66" fmla="*/ 80 w 198"/>
                <a:gd name="T67" fmla="*/ 81 h 200"/>
                <a:gd name="T68" fmla="*/ 103 w 198"/>
                <a:gd name="T69" fmla="*/ 119 h 200"/>
                <a:gd name="T70" fmla="*/ 133 w 198"/>
                <a:gd name="T71" fmla="*/ 119 h 200"/>
                <a:gd name="T72" fmla="*/ 107 w 198"/>
                <a:gd name="T73" fmla="*/ 81 h 200"/>
                <a:gd name="T74" fmla="*/ 117 w 198"/>
                <a:gd name="T75" fmla="*/ 111 h 200"/>
                <a:gd name="T76" fmla="*/ 133 w 198"/>
                <a:gd name="T77" fmla="*/ 119 h 200"/>
                <a:gd name="T78" fmla="*/ 146 w 198"/>
                <a:gd name="T79" fmla="*/ 88 h 200"/>
                <a:gd name="T80" fmla="*/ 161 w 198"/>
                <a:gd name="T81" fmla="*/ 95 h 200"/>
                <a:gd name="T82" fmla="*/ 146 w 198"/>
                <a:gd name="T83" fmla="*/ 102 h 200"/>
                <a:gd name="T84" fmla="*/ 162 w 198"/>
                <a:gd name="T85" fmla="*/ 111 h 200"/>
                <a:gd name="T86" fmla="*/ 137 w 198"/>
                <a:gd name="T87" fmla="*/ 119 h 200"/>
                <a:gd name="T88" fmla="*/ 162 w 198"/>
                <a:gd name="T89" fmla="*/ 8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8" h="200">
                  <a:moveTo>
                    <a:pt x="81" y="104"/>
                  </a:moveTo>
                  <a:cubicBezTo>
                    <a:pt x="89" y="104"/>
                    <a:pt x="89" y="104"/>
                    <a:pt x="89" y="104"/>
                  </a:cubicBezTo>
                  <a:cubicBezTo>
                    <a:pt x="85" y="92"/>
                    <a:pt x="85" y="92"/>
                    <a:pt x="85" y="92"/>
                  </a:cubicBezTo>
                  <a:lnTo>
                    <a:pt x="81" y="104"/>
                  </a:lnTo>
                  <a:close/>
                  <a:moveTo>
                    <a:pt x="186" y="94"/>
                  </a:moveTo>
                  <a:cubicBezTo>
                    <a:pt x="193" y="85"/>
                    <a:pt x="195" y="74"/>
                    <a:pt x="191" y="63"/>
                  </a:cubicBezTo>
                  <a:cubicBezTo>
                    <a:pt x="186" y="51"/>
                    <a:pt x="175" y="44"/>
                    <a:pt x="164" y="44"/>
                  </a:cubicBezTo>
                  <a:cubicBezTo>
                    <a:pt x="165" y="32"/>
                    <a:pt x="159" y="20"/>
                    <a:pt x="149" y="14"/>
                  </a:cubicBezTo>
                  <a:cubicBezTo>
                    <a:pt x="139" y="8"/>
                    <a:pt x="127" y="9"/>
                    <a:pt x="117" y="15"/>
                  </a:cubicBezTo>
                  <a:cubicBezTo>
                    <a:pt x="111" y="6"/>
                    <a:pt x="101" y="0"/>
                    <a:pt x="89" y="1"/>
                  </a:cubicBezTo>
                  <a:cubicBezTo>
                    <a:pt x="77" y="2"/>
                    <a:pt x="68" y="10"/>
                    <a:pt x="64" y="20"/>
                  </a:cubicBezTo>
                  <a:cubicBezTo>
                    <a:pt x="54" y="16"/>
                    <a:pt x="42" y="18"/>
                    <a:pt x="33" y="26"/>
                  </a:cubicBezTo>
                  <a:cubicBezTo>
                    <a:pt x="25" y="33"/>
                    <a:pt x="21" y="45"/>
                    <a:pt x="24" y="56"/>
                  </a:cubicBezTo>
                  <a:cubicBezTo>
                    <a:pt x="13" y="59"/>
                    <a:pt x="5" y="67"/>
                    <a:pt x="2" y="78"/>
                  </a:cubicBezTo>
                  <a:cubicBezTo>
                    <a:pt x="0" y="90"/>
                    <a:pt x="4" y="101"/>
                    <a:pt x="12" y="108"/>
                  </a:cubicBezTo>
                  <a:cubicBezTo>
                    <a:pt x="5" y="116"/>
                    <a:pt x="3" y="128"/>
                    <a:pt x="8" y="139"/>
                  </a:cubicBezTo>
                  <a:cubicBezTo>
                    <a:pt x="12" y="150"/>
                    <a:pt x="22" y="156"/>
                    <a:pt x="33" y="157"/>
                  </a:cubicBezTo>
                  <a:cubicBezTo>
                    <a:pt x="33" y="168"/>
                    <a:pt x="38" y="179"/>
                    <a:pt x="48" y="185"/>
                  </a:cubicBezTo>
                  <a:cubicBezTo>
                    <a:pt x="58" y="191"/>
                    <a:pt x="70" y="191"/>
                    <a:pt x="79" y="185"/>
                  </a:cubicBezTo>
                  <a:cubicBezTo>
                    <a:pt x="85" y="194"/>
                    <a:pt x="95" y="200"/>
                    <a:pt x="107" y="199"/>
                  </a:cubicBezTo>
                  <a:cubicBezTo>
                    <a:pt x="119" y="198"/>
                    <a:pt x="128" y="191"/>
                    <a:pt x="133" y="181"/>
                  </a:cubicBezTo>
                  <a:cubicBezTo>
                    <a:pt x="143" y="185"/>
                    <a:pt x="154" y="183"/>
                    <a:pt x="163" y="176"/>
                  </a:cubicBezTo>
                  <a:cubicBezTo>
                    <a:pt x="172" y="168"/>
                    <a:pt x="176" y="157"/>
                    <a:pt x="173" y="146"/>
                  </a:cubicBezTo>
                  <a:cubicBezTo>
                    <a:pt x="184" y="143"/>
                    <a:pt x="193" y="135"/>
                    <a:pt x="195" y="124"/>
                  </a:cubicBezTo>
                  <a:cubicBezTo>
                    <a:pt x="198" y="112"/>
                    <a:pt x="194" y="101"/>
                    <a:pt x="186" y="94"/>
                  </a:cubicBezTo>
                  <a:close/>
                  <a:moveTo>
                    <a:pt x="62" y="116"/>
                  </a:moveTo>
                  <a:cubicBezTo>
                    <a:pt x="59" y="118"/>
                    <a:pt x="55" y="119"/>
                    <a:pt x="50" y="119"/>
                  </a:cubicBezTo>
                  <a:cubicBezTo>
                    <a:pt x="47" y="119"/>
                    <a:pt x="45" y="119"/>
                    <a:pt x="43" y="119"/>
                  </a:cubicBezTo>
                  <a:cubicBezTo>
                    <a:pt x="41" y="118"/>
                    <a:pt x="38" y="117"/>
                    <a:pt x="37" y="116"/>
                  </a:cubicBezTo>
                  <a:cubicBezTo>
                    <a:pt x="37" y="107"/>
                    <a:pt x="37" y="107"/>
                    <a:pt x="37" y="107"/>
                  </a:cubicBezTo>
                  <a:cubicBezTo>
                    <a:pt x="37" y="107"/>
                    <a:pt x="37" y="107"/>
                    <a:pt x="37" y="107"/>
                  </a:cubicBezTo>
                  <a:cubicBezTo>
                    <a:pt x="39" y="109"/>
                    <a:pt x="41" y="110"/>
                    <a:pt x="44" y="111"/>
                  </a:cubicBezTo>
                  <a:cubicBezTo>
                    <a:pt x="46" y="112"/>
                    <a:pt x="48" y="112"/>
                    <a:pt x="50" y="112"/>
                  </a:cubicBezTo>
                  <a:cubicBezTo>
                    <a:pt x="51" y="112"/>
                    <a:pt x="52" y="112"/>
                    <a:pt x="53" y="112"/>
                  </a:cubicBezTo>
                  <a:cubicBezTo>
                    <a:pt x="53" y="112"/>
                    <a:pt x="54" y="112"/>
                    <a:pt x="55" y="112"/>
                  </a:cubicBezTo>
                  <a:cubicBezTo>
                    <a:pt x="55" y="111"/>
                    <a:pt x="56" y="111"/>
                    <a:pt x="56" y="111"/>
                  </a:cubicBezTo>
                  <a:cubicBezTo>
                    <a:pt x="57" y="110"/>
                    <a:pt x="57" y="109"/>
                    <a:pt x="57" y="108"/>
                  </a:cubicBezTo>
                  <a:cubicBezTo>
                    <a:pt x="57" y="107"/>
                    <a:pt x="57" y="107"/>
                    <a:pt x="56" y="106"/>
                  </a:cubicBezTo>
                  <a:cubicBezTo>
                    <a:pt x="55" y="106"/>
                    <a:pt x="54" y="105"/>
                    <a:pt x="53" y="105"/>
                  </a:cubicBezTo>
                  <a:cubicBezTo>
                    <a:pt x="52" y="104"/>
                    <a:pt x="51" y="104"/>
                    <a:pt x="49" y="104"/>
                  </a:cubicBezTo>
                  <a:cubicBezTo>
                    <a:pt x="48" y="104"/>
                    <a:pt x="46" y="103"/>
                    <a:pt x="45" y="103"/>
                  </a:cubicBezTo>
                  <a:cubicBezTo>
                    <a:pt x="42" y="102"/>
                    <a:pt x="40" y="100"/>
                    <a:pt x="39" y="99"/>
                  </a:cubicBezTo>
                  <a:cubicBezTo>
                    <a:pt x="37" y="97"/>
                    <a:pt x="37" y="95"/>
                    <a:pt x="37" y="92"/>
                  </a:cubicBezTo>
                  <a:cubicBezTo>
                    <a:pt x="37" y="88"/>
                    <a:pt x="38" y="86"/>
                    <a:pt x="41" y="83"/>
                  </a:cubicBezTo>
                  <a:cubicBezTo>
                    <a:pt x="44" y="81"/>
                    <a:pt x="48" y="80"/>
                    <a:pt x="53" y="80"/>
                  </a:cubicBezTo>
                  <a:cubicBezTo>
                    <a:pt x="55" y="80"/>
                    <a:pt x="57" y="80"/>
                    <a:pt x="59" y="81"/>
                  </a:cubicBezTo>
                  <a:cubicBezTo>
                    <a:pt x="62" y="81"/>
                    <a:pt x="64" y="82"/>
                    <a:pt x="65" y="83"/>
                  </a:cubicBezTo>
                  <a:cubicBezTo>
                    <a:pt x="65" y="91"/>
                    <a:pt x="65" y="91"/>
                    <a:pt x="65" y="91"/>
                  </a:cubicBezTo>
                  <a:cubicBezTo>
                    <a:pt x="65" y="91"/>
                    <a:pt x="65" y="91"/>
                    <a:pt x="65" y="91"/>
                  </a:cubicBezTo>
                  <a:cubicBezTo>
                    <a:pt x="63" y="90"/>
                    <a:pt x="61" y="89"/>
                    <a:pt x="59" y="88"/>
                  </a:cubicBezTo>
                  <a:cubicBezTo>
                    <a:pt x="57" y="87"/>
                    <a:pt x="55" y="87"/>
                    <a:pt x="53" y="87"/>
                  </a:cubicBezTo>
                  <a:cubicBezTo>
                    <a:pt x="52" y="87"/>
                    <a:pt x="52" y="87"/>
                    <a:pt x="51" y="87"/>
                  </a:cubicBezTo>
                  <a:cubicBezTo>
                    <a:pt x="50" y="87"/>
                    <a:pt x="49" y="87"/>
                    <a:pt x="49" y="88"/>
                  </a:cubicBezTo>
                  <a:cubicBezTo>
                    <a:pt x="48" y="88"/>
                    <a:pt x="48" y="88"/>
                    <a:pt x="47" y="89"/>
                  </a:cubicBezTo>
                  <a:cubicBezTo>
                    <a:pt x="47" y="90"/>
                    <a:pt x="47" y="90"/>
                    <a:pt x="47" y="91"/>
                  </a:cubicBezTo>
                  <a:cubicBezTo>
                    <a:pt x="47" y="92"/>
                    <a:pt x="47" y="93"/>
                    <a:pt x="48" y="93"/>
                  </a:cubicBezTo>
                  <a:cubicBezTo>
                    <a:pt x="48" y="94"/>
                    <a:pt x="50" y="94"/>
                    <a:pt x="52" y="95"/>
                  </a:cubicBezTo>
                  <a:cubicBezTo>
                    <a:pt x="53" y="95"/>
                    <a:pt x="54" y="95"/>
                    <a:pt x="55" y="96"/>
                  </a:cubicBezTo>
                  <a:cubicBezTo>
                    <a:pt x="56" y="96"/>
                    <a:pt x="58" y="96"/>
                    <a:pt x="59" y="97"/>
                  </a:cubicBezTo>
                  <a:cubicBezTo>
                    <a:pt x="62" y="98"/>
                    <a:pt x="64" y="99"/>
                    <a:pt x="65" y="100"/>
                  </a:cubicBezTo>
                  <a:cubicBezTo>
                    <a:pt x="66" y="102"/>
                    <a:pt x="67" y="104"/>
                    <a:pt x="67" y="107"/>
                  </a:cubicBezTo>
                  <a:cubicBezTo>
                    <a:pt x="67" y="111"/>
                    <a:pt x="65" y="114"/>
                    <a:pt x="62" y="116"/>
                  </a:cubicBezTo>
                  <a:close/>
                  <a:moveTo>
                    <a:pt x="94" y="119"/>
                  </a:moveTo>
                  <a:cubicBezTo>
                    <a:pt x="91" y="111"/>
                    <a:pt x="91" y="111"/>
                    <a:pt x="91" y="111"/>
                  </a:cubicBezTo>
                  <a:cubicBezTo>
                    <a:pt x="79" y="111"/>
                    <a:pt x="79" y="111"/>
                    <a:pt x="79" y="111"/>
                  </a:cubicBezTo>
                  <a:cubicBezTo>
                    <a:pt x="77" y="119"/>
                    <a:pt x="77" y="119"/>
                    <a:pt x="77" y="119"/>
                  </a:cubicBezTo>
                  <a:cubicBezTo>
                    <a:pt x="67" y="119"/>
                    <a:pt x="67" y="119"/>
                    <a:pt x="67" y="119"/>
                  </a:cubicBezTo>
                  <a:cubicBezTo>
                    <a:pt x="80" y="81"/>
                    <a:pt x="80" y="81"/>
                    <a:pt x="80" y="81"/>
                  </a:cubicBezTo>
                  <a:cubicBezTo>
                    <a:pt x="91" y="81"/>
                    <a:pt x="91" y="81"/>
                    <a:pt x="91" y="81"/>
                  </a:cubicBezTo>
                  <a:cubicBezTo>
                    <a:pt x="103" y="119"/>
                    <a:pt x="103" y="119"/>
                    <a:pt x="103" y="119"/>
                  </a:cubicBezTo>
                  <a:lnTo>
                    <a:pt x="94" y="119"/>
                  </a:lnTo>
                  <a:close/>
                  <a:moveTo>
                    <a:pt x="133" y="119"/>
                  </a:moveTo>
                  <a:cubicBezTo>
                    <a:pt x="107" y="119"/>
                    <a:pt x="107" y="119"/>
                    <a:pt x="107" y="119"/>
                  </a:cubicBezTo>
                  <a:cubicBezTo>
                    <a:pt x="107" y="81"/>
                    <a:pt x="107" y="81"/>
                    <a:pt x="107" y="81"/>
                  </a:cubicBezTo>
                  <a:cubicBezTo>
                    <a:pt x="117" y="81"/>
                    <a:pt x="117" y="81"/>
                    <a:pt x="117" y="81"/>
                  </a:cubicBezTo>
                  <a:cubicBezTo>
                    <a:pt x="117" y="111"/>
                    <a:pt x="117" y="111"/>
                    <a:pt x="117" y="111"/>
                  </a:cubicBezTo>
                  <a:cubicBezTo>
                    <a:pt x="133" y="111"/>
                    <a:pt x="133" y="111"/>
                    <a:pt x="133" y="111"/>
                  </a:cubicBezTo>
                  <a:lnTo>
                    <a:pt x="133" y="119"/>
                  </a:lnTo>
                  <a:close/>
                  <a:moveTo>
                    <a:pt x="162" y="88"/>
                  </a:moveTo>
                  <a:cubicBezTo>
                    <a:pt x="146" y="88"/>
                    <a:pt x="146" y="88"/>
                    <a:pt x="146" y="88"/>
                  </a:cubicBezTo>
                  <a:cubicBezTo>
                    <a:pt x="146" y="95"/>
                    <a:pt x="146" y="95"/>
                    <a:pt x="146" y="95"/>
                  </a:cubicBezTo>
                  <a:cubicBezTo>
                    <a:pt x="161" y="95"/>
                    <a:pt x="161" y="95"/>
                    <a:pt x="161" y="95"/>
                  </a:cubicBezTo>
                  <a:cubicBezTo>
                    <a:pt x="161" y="102"/>
                    <a:pt x="161" y="102"/>
                    <a:pt x="161" y="102"/>
                  </a:cubicBezTo>
                  <a:cubicBezTo>
                    <a:pt x="146" y="102"/>
                    <a:pt x="146" y="102"/>
                    <a:pt x="146" y="102"/>
                  </a:cubicBezTo>
                  <a:cubicBezTo>
                    <a:pt x="146" y="111"/>
                    <a:pt x="146" y="111"/>
                    <a:pt x="146" y="111"/>
                  </a:cubicBezTo>
                  <a:cubicBezTo>
                    <a:pt x="162" y="111"/>
                    <a:pt x="162" y="111"/>
                    <a:pt x="162" y="111"/>
                  </a:cubicBezTo>
                  <a:cubicBezTo>
                    <a:pt x="162" y="119"/>
                    <a:pt x="162" y="119"/>
                    <a:pt x="162" y="119"/>
                  </a:cubicBezTo>
                  <a:cubicBezTo>
                    <a:pt x="137" y="119"/>
                    <a:pt x="137" y="119"/>
                    <a:pt x="137" y="119"/>
                  </a:cubicBezTo>
                  <a:cubicBezTo>
                    <a:pt x="137" y="81"/>
                    <a:pt x="137" y="81"/>
                    <a:pt x="137" y="81"/>
                  </a:cubicBezTo>
                  <a:cubicBezTo>
                    <a:pt x="162" y="81"/>
                    <a:pt x="162" y="81"/>
                    <a:pt x="162" y="81"/>
                  </a:cubicBezTo>
                  <a:lnTo>
                    <a:pt x="162" y="8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5"/>
            <p:cNvSpPr>
              <a:spLocks noEditPoints="1"/>
            </p:cNvSpPr>
            <p:nvPr/>
          </p:nvSpPr>
          <p:spPr bwMode="auto">
            <a:xfrm>
              <a:off x="2850412" y="1685479"/>
              <a:ext cx="969897" cy="969896"/>
            </a:xfrm>
            <a:custGeom>
              <a:avLst/>
              <a:gdLst>
                <a:gd name="T0" fmla="*/ 104 w 198"/>
                <a:gd name="T1" fmla="*/ 187 h 198"/>
                <a:gd name="T2" fmla="*/ 68 w 198"/>
                <a:gd name="T3" fmla="*/ 179 h 198"/>
                <a:gd name="T4" fmla="*/ 0 w 198"/>
                <a:gd name="T5" fmla="*/ 198 h 198"/>
                <a:gd name="T6" fmla="*/ 31 w 198"/>
                <a:gd name="T7" fmla="*/ 152 h 198"/>
                <a:gd name="T8" fmla="*/ 11 w 198"/>
                <a:gd name="T9" fmla="*/ 93 h 198"/>
                <a:gd name="T10" fmla="*/ 104 w 198"/>
                <a:gd name="T11" fmla="*/ 0 h 198"/>
                <a:gd name="T12" fmla="*/ 198 w 198"/>
                <a:gd name="T13" fmla="*/ 93 h 198"/>
                <a:gd name="T14" fmla="*/ 104 w 198"/>
                <a:gd name="T15" fmla="*/ 187 h 198"/>
                <a:gd name="T16" fmla="*/ 76 w 198"/>
                <a:gd name="T17" fmla="*/ 137 h 198"/>
                <a:gd name="T18" fmla="*/ 89 w 198"/>
                <a:gd name="T19" fmla="*/ 151 h 198"/>
                <a:gd name="T20" fmla="*/ 106 w 198"/>
                <a:gd name="T21" fmla="*/ 134 h 198"/>
                <a:gd name="T22" fmla="*/ 92 w 198"/>
                <a:gd name="T23" fmla="*/ 120 h 198"/>
                <a:gd name="T24" fmla="*/ 76 w 198"/>
                <a:gd name="T25" fmla="*/ 137 h 198"/>
                <a:gd name="T26" fmla="*/ 109 w 198"/>
                <a:gd name="T27" fmla="*/ 33 h 198"/>
                <a:gd name="T28" fmla="*/ 81 w 198"/>
                <a:gd name="T29" fmla="*/ 40 h 198"/>
                <a:gd name="T30" fmla="*/ 84 w 198"/>
                <a:gd name="T31" fmla="*/ 57 h 198"/>
                <a:gd name="T32" fmla="*/ 102 w 198"/>
                <a:gd name="T33" fmla="*/ 53 h 198"/>
                <a:gd name="T34" fmla="*/ 112 w 198"/>
                <a:gd name="T35" fmla="*/ 61 h 198"/>
                <a:gd name="T36" fmla="*/ 99 w 198"/>
                <a:gd name="T37" fmla="*/ 79 h 198"/>
                <a:gd name="T38" fmla="*/ 83 w 198"/>
                <a:gd name="T39" fmla="*/ 107 h 198"/>
                <a:gd name="T40" fmla="*/ 83 w 198"/>
                <a:gd name="T41" fmla="*/ 112 h 198"/>
                <a:gd name="T42" fmla="*/ 106 w 198"/>
                <a:gd name="T43" fmla="*/ 112 h 198"/>
                <a:gd name="T44" fmla="*/ 107 w 198"/>
                <a:gd name="T45" fmla="*/ 108 h 198"/>
                <a:gd name="T46" fmla="*/ 119 w 198"/>
                <a:gd name="T47" fmla="*/ 88 h 198"/>
                <a:gd name="T48" fmla="*/ 137 w 198"/>
                <a:gd name="T49" fmla="*/ 56 h 198"/>
                <a:gd name="T50" fmla="*/ 109 w 198"/>
                <a:gd name="T51" fmla="*/ 3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04" y="187"/>
                  </a:moveTo>
                  <a:cubicBezTo>
                    <a:pt x="91" y="187"/>
                    <a:pt x="79" y="184"/>
                    <a:pt x="68" y="179"/>
                  </a:cubicBezTo>
                  <a:cubicBezTo>
                    <a:pt x="43" y="198"/>
                    <a:pt x="0" y="198"/>
                    <a:pt x="0" y="198"/>
                  </a:cubicBezTo>
                  <a:cubicBezTo>
                    <a:pt x="0" y="198"/>
                    <a:pt x="22" y="183"/>
                    <a:pt x="31" y="152"/>
                  </a:cubicBezTo>
                  <a:cubicBezTo>
                    <a:pt x="19" y="136"/>
                    <a:pt x="11" y="115"/>
                    <a:pt x="11" y="93"/>
                  </a:cubicBezTo>
                  <a:cubicBezTo>
                    <a:pt x="11" y="42"/>
                    <a:pt x="53" y="0"/>
                    <a:pt x="104" y="0"/>
                  </a:cubicBezTo>
                  <a:cubicBezTo>
                    <a:pt x="156" y="0"/>
                    <a:pt x="198" y="42"/>
                    <a:pt x="198" y="93"/>
                  </a:cubicBezTo>
                  <a:cubicBezTo>
                    <a:pt x="198" y="145"/>
                    <a:pt x="156" y="187"/>
                    <a:pt x="104" y="187"/>
                  </a:cubicBezTo>
                  <a:close/>
                  <a:moveTo>
                    <a:pt x="76" y="137"/>
                  </a:moveTo>
                  <a:cubicBezTo>
                    <a:pt x="76" y="145"/>
                    <a:pt x="81" y="151"/>
                    <a:pt x="89" y="151"/>
                  </a:cubicBezTo>
                  <a:cubicBezTo>
                    <a:pt x="99" y="151"/>
                    <a:pt x="106" y="144"/>
                    <a:pt x="106" y="134"/>
                  </a:cubicBezTo>
                  <a:cubicBezTo>
                    <a:pt x="106" y="126"/>
                    <a:pt x="100" y="120"/>
                    <a:pt x="92" y="120"/>
                  </a:cubicBezTo>
                  <a:cubicBezTo>
                    <a:pt x="82" y="120"/>
                    <a:pt x="76" y="128"/>
                    <a:pt x="76" y="137"/>
                  </a:cubicBezTo>
                  <a:close/>
                  <a:moveTo>
                    <a:pt x="109" y="33"/>
                  </a:moveTo>
                  <a:cubicBezTo>
                    <a:pt x="97" y="33"/>
                    <a:pt x="87" y="37"/>
                    <a:pt x="81" y="40"/>
                  </a:cubicBezTo>
                  <a:cubicBezTo>
                    <a:pt x="84" y="57"/>
                    <a:pt x="84" y="57"/>
                    <a:pt x="84" y="57"/>
                  </a:cubicBezTo>
                  <a:cubicBezTo>
                    <a:pt x="89" y="54"/>
                    <a:pt x="95" y="53"/>
                    <a:pt x="102" y="53"/>
                  </a:cubicBezTo>
                  <a:cubicBezTo>
                    <a:pt x="110" y="53"/>
                    <a:pt x="112" y="56"/>
                    <a:pt x="112" y="61"/>
                  </a:cubicBezTo>
                  <a:cubicBezTo>
                    <a:pt x="112" y="67"/>
                    <a:pt x="105" y="72"/>
                    <a:pt x="99" y="79"/>
                  </a:cubicBezTo>
                  <a:cubicBezTo>
                    <a:pt x="89" y="89"/>
                    <a:pt x="85" y="98"/>
                    <a:pt x="83" y="107"/>
                  </a:cubicBezTo>
                  <a:cubicBezTo>
                    <a:pt x="83" y="109"/>
                    <a:pt x="83" y="110"/>
                    <a:pt x="83" y="112"/>
                  </a:cubicBezTo>
                  <a:cubicBezTo>
                    <a:pt x="106" y="112"/>
                    <a:pt x="106" y="112"/>
                    <a:pt x="106" y="112"/>
                  </a:cubicBezTo>
                  <a:cubicBezTo>
                    <a:pt x="107" y="110"/>
                    <a:pt x="107" y="109"/>
                    <a:pt x="107" y="108"/>
                  </a:cubicBezTo>
                  <a:cubicBezTo>
                    <a:pt x="109" y="100"/>
                    <a:pt x="112" y="94"/>
                    <a:pt x="119" y="88"/>
                  </a:cubicBezTo>
                  <a:cubicBezTo>
                    <a:pt x="128" y="78"/>
                    <a:pt x="137" y="69"/>
                    <a:pt x="137" y="56"/>
                  </a:cubicBezTo>
                  <a:cubicBezTo>
                    <a:pt x="137" y="42"/>
                    <a:pt x="126" y="33"/>
                    <a:pt x="109"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6"/>
            <p:cNvSpPr>
              <a:spLocks noEditPoints="1"/>
            </p:cNvSpPr>
            <p:nvPr/>
          </p:nvSpPr>
          <p:spPr bwMode="auto">
            <a:xfrm>
              <a:off x="1700225" y="1116264"/>
              <a:ext cx="1084398" cy="1079600"/>
            </a:xfrm>
            <a:custGeom>
              <a:avLst/>
              <a:gdLst>
                <a:gd name="T0" fmla="*/ 0 w 191"/>
                <a:gd name="T1" fmla="*/ 95 h 190"/>
                <a:gd name="T2" fmla="*/ 2 w 191"/>
                <a:gd name="T3" fmla="*/ 78 h 190"/>
                <a:gd name="T4" fmla="*/ 96 w 191"/>
                <a:gd name="T5" fmla="*/ 0 h 190"/>
                <a:gd name="T6" fmla="*/ 96 w 191"/>
                <a:gd name="T7" fmla="*/ 190 h 190"/>
                <a:gd name="T8" fmla="*/ 146 w 191"/>
                <a:gd name="T9" fmla="*/ 72 h 190"/>
                <a:gd name="T10" fmla="*/ 175 w 191"/>
                <a:gd name="T11" fmla="*/ 66 h 190"/>
                <a:gd name="T12" fmla="*/ 139 w 191"/>
                <a:gd name="T13" fmla="*/ 55 h 190"/>
                <a:gd name="T14" fmla="*/ 154 w 191"/>
                <a:gd name="T15" fmla="*/ 34 h 190"/>
                <a:gd name="T16" fmla="*/ 82 w 191"/>
                <a:gd name="T17" fmla="*/ 34 h 190"/>
                <a:gd name="T18" fmla="*/ 106 w 191"/>
                <a:gd name="T19" fmla="*/ 51 h 190"/>
                <a:gd name="T20" fmla="*/ 81 w 191"/>
                <a:gd name="T21" fmla="*/ 43 h 190"/>
                <a:gd name="T22" fmla="*/ 66 w 191"/>
                <a:gd name="T23" fmla="*/ 45 h 190"/>
                <a:gd name="T24" fmla="*/ 36 w 191"/>
                <a:gd name="T25" fmla="*/ 96 h 190"/>
                <a:gd name="T26" fmla="*/ 47 w 191"/>
                <a:gd name="T27" fmla="*/ 107 h 190"/>
                <a:gd name="T28" fmla="*/ 59 w 191"/>
                <a:gd name="T29" fmla="*/ 104 h 190"/>
                <a:gd name="T30" fmla="*/ 101 w 191"/>
                <a:gd name="T31" fmla="*/ 87 h 190"/>
                <a:gd name="T32" fmla="*/ 69 w 191"/>
                <a:gd name="T33" fmla="*/ 115 h 190"/>
                <a:gd name="T34" fmla="*/ 108 w 191"/>
                <a:gd name="T35" fmla="*/ 93 h 190"/>
                <a:gd name="T36" fmla="*/ 110 w 191"/>
                <a:gd name="T37" fmla="*/ 124 h 190"/>
                <a:gd name="T38" fmla="*/ 141 w 191"/>
                <a:gd name="T39" fmla="*/ 117 h 190"/>
                <a:gd name="T40" fmla="*/ 140 w 191"/>
                <a:gd name="T41" fmla="*/ 87 h 190"/>
                <a:gd name="T42" fmla="*/ 157 w 191"/>
                <a:gd name="T43" fmla="*/ 123 h 190"/>
                <a:gd name="T44" fmla="*/ 181 w 191"/>
                <a:gd name="T45" fmla="*/ 95 h 190"/>
                <a:gd name="T46" fmla="*/ 145 w 191"/>
                <a:gd name="T47" fmla="*/ 75 h 190"/>
                <a:gd name="T48" fmla="*/ 30 w 191"/>
                <a:gd name="T49" fmla="*/ 106 h 190"/>
                <a:gd name="T50" fmla="*/ 26 w 191"/>
                <a:gd name="T51" fmla="*/ 107 h 190"/>
                <a:gd name="T52" fmla="*/ 28 w 191"/>
                <a:gd name="T53" fmla="*/ 146 h 190"/>
                <a:gd name="T54" fmla="*/ 43 w 191"/>
                <a:gd name="T55" fmla="*/ 116 h 190"/>
                <a:gd name="T56" fmla="*/ 119 w 191"/>
                <a:gd name="T57" fmla="*/ 166 h 190"/>
                <a:gd name="T58" fmla="*/ 118 w 191"/>
                <a:gd name="T59" fmla="*/ 177 h 190"/>
                <a:gd name="T60" fmla="*/ 143 w 191"/>
                <a:gd name="T61" fmla="*/ 142 h 190"/>
                <a:gd name="T62" fmla="*/ 110 w 191"/>
                <a:gd name="T63" fmla="*/ 131 h 190"/>
                <a:gd name="T64" fmla="*/ 119 w 191"/>
                <a:gd name="T65" fmla="*/ 166 h 190"/>
                <a:gd name="T66" fmla="*/ 159 w 191"/>
                <a:gd name="T67" fmla="*/ 129 h 190"/>
                <a:gd name="T68" fmla="*/ 151 w 191"/>
                <a:gd name="T69" fmla="*/ 141 h 190"/>
                <a:gd name="T70" fmla="*/ 175 w 191"/>
                <a:gd name="T71" fmla="*/ 126 h 190"/>
                <a:gd name="T72" fmla="*/ 112 w 191"/>
                <a:gd name="T73" fmla="*/ 178 h 190"/>
                <a:gd name="T74" fmla="*/ 110 w 191"/>
                <a:gd name="T75" fmla="*/ 173 h 190"/>
                <a:gd name="T76" fmla="*/ 107 w 191"/>
                <a:gd name="T77" fmla="*/ 160 h 190"/>
                <a:gd name="T78" fmla="*/ 67 w 191"/>
                <a:gd name="T79" fmla="*/ 123 h 190"/>
                <a:gd name="T80" fmla="*/ 48 w 191"/>
                <a:gd name="T81" fmla="*/ 127 h 190"/>
                <a:gd name="T82" fmla="*/ 96 w 191"/>
                <a:gd name="T83" fmla="*/ 180 h 190"/>
                <a:gd name="T84" fmla="*/ 19 w 191"/>
                <a:gd name="T85" fmla="*/ 104 h 190"/>
                <a:gd name="T86" fmla="*/ 11 w 191"/>
                <a:gd name="T87" fmla="*/ 92 h 190"/>
                <a:gd name="T88" fmla="*/ 15 w 191"/>
                <a:gd name="T89" fmla="*/ 121 h 190"/>
                <a:gd name="T90" fmla="*/ 18 w 191"/>
                <a:gd name="T91" fmla="*/ 90 h 190"/>
                <a:gd name="T92" fmla="*/ 26 w 191"/>
                <a:gd name="T93" fmla="*/ 86 h 190"/>
                <a:gd name="T94" fmla="*/ 62 w 191"/>
                <a:gd name="T95" fmla="*/ 37 h 190"/>
                <a:gd name="T96" fmla="*/ 42 w 191"/>
                <a:gd name="T97" fmla="*/ 29 h 190"/>
                <a:gd name="T98" fmla="*/ 49 w 191"/>
                <a:gd name="T99" fmla="*/ 24 h 190"/>
                <a:gd name="T100" fmla="*/ 72 w 191"/>
                <a:gd name="T101" fmla="*/ 27 h 190"/>
                <a:gd name="T102" fmla="*/ 121 w 191"/>
                <a:gd name="T103" fmla="*/ 14 h 190"/>
                <a:gd name="T104" fmla="*/ 49 w 191"/>
                <a:gd name="T105" fmla="*/ 24 h 190"/>
                <a:gd name="T106" fmla="*/ 102 w 191"/>
                <a:gd name="T107" fmla="*/ 71 h 190"/>
                <a:gd name="T108" fmla="*/ 138 w 191"/>
                <a:gd name="T109" fmla="*/ 71 h 190"/>
                <a:gd name="T110" fmla="*/ 120 w 191"/>
                <a:gd name="T111" fmla="*/ 60 h 190"/>
                <a:gd name="T112" fmla="*/ 120 w 191"/>
                <a:gd name="T113" fmla="*/ 83 h 190"/>
                <a:gd name="T114" fmla="*/ 120 w 191"/>
                <a:gd name="T115" fmla="*/ 60 h 190"/>
                <a:gd name="T116" fmla="*/ 115 w 191"/>
                <a:gd name="T117" fmla="*/ 71 h 190"/>
                <a:gd name="T118" fmla="*/ 126 w 191"/>
                <a:gd name="T119" fmla="*/ 7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190">
                  <a:moveTo>
                    <a:pt x="96" y="190"/>
                  </a:moveTo>
                  <a:cubicBezTo>
                    <a:pt x="43" y="190"/>
                    <a:pt x="0" y="147"/>
                    <a:pt x="0" y="95"/>
                  </a:cubicBezTo>
                  <a:cubicBezTo>
                    <a:pt x="0" y="90"/>
                    <a:pt x="1" y="85"/>
                    <a:pt x="2" y="80"/>
                  </a:cubicBezTo>
                  <a:cubicBezTo>
                    <a:pt x="2" y="78"/>
                    <a:pt x="2" y="78"/>
                    <a:pt x="2" y="78"/>
                  </a:cubicBezTo>
                  <a:cubicBezTo>
                    <a:pt x="2" y="78"/>
                    <a:pt x="2" y="78"/>
                    <a:pt x="2" y="78"/>
                  </a:cubicBezTo>
                  <a:cubicBezTo>
                    <a:pt x="10" y="34"/>
                    <a:pt x="49" y="0"/>
                    <a:pt x="96" y="0"/>
                  </a:cubicBezTo>
                  <a:cubicBezTo>
                    <a:pt x="148" y="0"/>
                    <a:pt x="191" y="42"/>
                    <a:pt x="191" y="95"/>
                  </a:cubicBezTo>
                  <a:cubicBezTo>
                    <a:pt x="191" y="147"/>
                    <a:pt x="148" y="190"/>
                    <a:pt x="96" y="190"/>
                  </a:cubicBezTo>
                  <a:close/>
                  <a:moveTo>
                    <a:pt x="145" y="75"/>
                  </a:moveTo>
                  <a:cubicBezTo>
                    <a:pt x="145" y="74"/>
                    <a:pt x="146" y="73"/>
                    <a:pt x="146" y="72"/>
                  </a:cubicBezTo>
                  <a:cubicBezTo>
                    <a:pt x="146" y="70"/>
                    <a:pt x="145" y="68"/>
                    <a:pt x="145" y="67"/>
                  </a:cubicBezTo>
                  <a:cubicBezTo>
                    <a:pt x="154" y="66"/>
                    <a:pt x="164" y="65"/>
                    <a:pt x="175" y="66"/>
                  </a:cubicBezTo>
                  <a:cubicBezTo>
                    <a:pt x="172" y="56"/>
                    <a:pt x="167" y="47"/>
                    <a:pt x="160" y="40"/>
                  </a:cubicBezTo>
                  <a:cubicBezTo>
                    <a:pt x="155" y="42"/>
                    <a:pt x="147" y="47"/>
                    <a:pt x="139" y="55"/>
                  </a:cubicBezTo>
                  <a:cubicBezTo>
                    <a:pt x="138" y="53"/>
                    <a:pt x="136" y="52"/>
                    <a:pt x="134" y="50"/>
                  </a:cubicBezTo>
                  <a:cubicBezTo>
                    <a:pt x="142" y="42"/>
                    <a:pt x="150" y="36"/>
                    <a:pt x="154" y="34"/>
                  </a:cubicBezTo>
                  <a:cubicBezTo>
                    <a:pt x="147" y="27"/>
                    <a:pt x="139" y="22"/>
                    <a:pt x="131" y="18"/>
                  </a:cubicBezTo>
                  <a:cubicBezTo>
                    <a:pt x="123" y="19"/>
                    <a:pt x="103" y="22"/>
                    <a:pt x="82" y="34"/>
                  </a:cubicBezTo>
                  <a:cubicBezTo>
                    <a:pt x="82" y="35"/>
                    <a:pt x="82" y="36"/>
                    <a:pt x="82" y="37"/>
                  </a:cubicBezTo>
                  <a:cubicBezTo>
                    <a:pt x="90" y="40"/>
                    <a:pt x="99" y="45"/>
                    <a:pt x="106" y="51"/>
                  </a:cubicBezTo>
                  <a:cubicBezTo>
                    <a:pt x="105" y="52"/>
                    <a:pt x="103" y="53"/>
                    <a:pt x="102" y="55"/>
                  </a:cubicBezTo>
                  <a:cubicBezTo>
                    <a:pt x="96" y="51"/>
                    <a:pt x="89" y="46"/>
                    <a:pt x="81" y="43"/>
                  </a:cubicBezTo>
                  <a:cubicBezTo>
                    <a:pt x="79" y="45"/>
                    <a:pt x="76" y="47"/>
                    <a:pt x="72" y="47"/>
                  </a:cubicBezTo>
                  <a:cubicBezTo>
                    <a:pt x="70" y="47"/>
                    <a:pt x="68" y="46"/>
                    <a:pt x="66" y="45"/>
                  </a:cubicBezTo>
                  <a:cubicBezTo>
                    <a:pt x="54" y="55"/>
                    <a:pt x="42" y="69"/>
                    <a:pt x="33" y="89"/>
                  </a:cubicBezTo>
                  <a:cubicBezTo>
                    <a:pt x="35" y="91"/>
                    <a:pt x="36" y="93"/>
                    <a:pt x="36" y="96"/>
                  </a:cubicBezTo>
                  <a:cubicBezTo>
                    <a:pt x="36" y="98"/>
                    <a:pt x="36" y="100"/>
                    <a:pt x="35" y="101"/>
                  </a:cubicBezTo>
                  <a:cubicBezTo>
                    <a:pt x="39" y="103"/>
                    <a:pt x="43" y="105"/>
                    <a:pt x="47" y="107"/>
                  </a:cubicBezTo>
                  <a:cubicBezTo>
                    <a:pt x="49" y="105"/>
                    <a:pt x="52" y="103"/>
                    <a:pt x="56" y="103"/>
                  </a:cubicBezTo>
                  <a:cubicBezTo>
                    <a:pt x="57" y="103"/>
                    <a:pt x="58" y="103"/>
                    <a:pt x="59" y="104"/>
                  </a:cubicBezTo>
                  <a:cubicBezTo>
                    <a:pt x="69" y="95"/>
                    <a:pt x="81" y="86"/>
                    <a:pt x="97" y="79"/>
                  </a:cubicBezTo>
                  <a:cubicBezTo>
                    <a:pt x="98" y="82"/>
                    <a:pt x="99" y="85"/>
                    <a:pt x="101" y="87"/>
                  </a:cubicBezTo>
                  <a:cubicBezTo>
                    <a:pt x="89" y="92"/>
                    <a:pt x="77" y="99"/>
                    <a:pt x="66" y="108"/>
                  </a:cubicBezTo>
                  <a:cubicBezTo>
                    <a:pt x="67" y="110"/>
                    <a:pt x="68" y="113"/>
                    <a:pt x="69" y="115"/>
                  </a:cubicBezTo>
                  <a:cubicBezTo>
                    <a:pt x="79" y="119"/>
                    <a:pt x="90" y="121"/>
                    <a:pt x="103" y="123"/>
                  </a:cubicBezTo>
                  <a:cubicBezTo>
                    <a:pt x="103" y="112"/>
                    <a:pt x="105" y="102"/>
                    <a:pt x="108" y="93"/>
                  </a:cubicBezTo>
                  <a:cubicBezTo>
                    <a:pt x="110" y="95"/>
                    <a:pt x="112" y="96"/>
                    <a:pt x="115" y="96"/>
                  </a:cubicBezTo>
                  <a:cubicBezTo>
                    <a:pt x="112" y="104"/>
                    <a:pt x="111" y="114"/>
                    <a:pt x="110" y="124"/>
                  </a:cubicBezTo>
                  <a:cubicBezTo>
                    <a:pt x="118" y="125"/>
                    <a:pt x="126" y="125"/>
                    <a:pt x="134" y="125"/>
                  </a:cubicBezTo>
                  <a:cubicBezTo>
                    <a:pt x="136" y="122"/>
                    <a:pt x="138" y="119"/>
                    <a:pt x="141" y="117"/>
                  </a:cubicBezTo>
                  <a:cubicBezTo>
                    <a:pt x="140" y="109"/>
                    <a:pt x="137" y="101"/>
                    <a:pt x="134" y="93"/>
                  </a:cubicBezTo>
                  <a:cubicBezTo>
                    <a:pt x="136" y="91"/>
                    <a:pt x="138" y="90"/>
                    <a:pt x="140" y="87"/>
                  </a:cubicBezTo>
                  <a:cubicBezTo>
                    <a:pt x="145" y="96"/>
                    <a:pt x="148" y="106"/>
                    <a:pt x="150" y="117"/>
                  </a:cubicBezTo>
                  <a:cubicBezTo>
                    <a:pt x="153" y="118"/>
                    <a:pt x="156" y="120"/>
                    <a:pt x="157" y="123"/>
                  </a:cubicBezTo>
                  <a:cubicBezTo>
                    <a:pt x="164" y="122"/>
                    <a:pt x="170" y="120"/>
                    <a:pt x="177" y="119"/>
                  </a:cubicBezTo>
                  <a:cubicBezTo>
                    <a:pt x="179" y="111"/>
                    <a:pt x="181" y="103"/>
                    <a:pt x="181" y="95"/>
                  </a:cubicBezTo>
                  <a:cubicBezTo>
                    <a:pt x="181" y="87"/>
                    <a:pt x="179" y="80"/>
                    <a:pt x="177" y="73"/>
                  </a:cubicBezTo>
                  <a:cubicBezTo>
                    <a:pt x="172" y="73"/>
                    <a:pt x="160" y="73"/>
                    <a:pt x="145" y="75"/>
                  </a:cubicBezTo>
                  <a:close/>
                  <a:moveTo>
                    <a:pt x="43" y="113"/>
                  </a:moveTo>
                  <a:cubicBezTo>
                    <a:pt x="39" y="111"/>
                    <a:pt x="34" y="108"/>
                    <a:pt x="30" y="106"/>
                  </a:cubicBezTo>
                  <a:cubicBezTo>
                    <a:pt x="29" y="106"/>
                    <a:pt x="28" y="107"/>
                    <a:pt x="26" y="107"/>
                  </a:cubicBezTo>
                  <a:cubicBezTo>
                    <a:pt x="26" y="107"/>
                    <a:pt x="26" y="107"/>
                    <a:pt x="26" y="107"/>
                  </a:cubicBezTo>
                  <a:cubicBezTo>
                    <a:pt x="24" y="115"/>
                    <a:pt x="22" y="124"/>
                    <a:pt x="20" y="134"/>
                  </a:cubicBezTo>
                  <a:cubicBezTo>
                    <a:pt x="22" y="138"/>
                    <a:pt x="25" y="142"/>
                    <a:pt x="28" y="146"/>
                  </a:cubicBezTo>
                  <a:cubicBezTo>
                    <a:pt x="30" y="141"/>
                    <a:pt x="35" y="131"/>
                    <a:pt x="44" y="120"/>
                  </a:cubicBezTo>
                  <a:cubicBezTo>
                    <a:pt x="43" y="119"/>
                    <a:pt x="43" y="117"/>
                    <a:pt x="43" y="116"/>
                  </a:cubicBezTo>
                  <a:cubicBezTo>
                    <a:pt x="43" y="115"/>
                    <a:pt x="43" y="114"/>
                    <a:pt x="43" y="113"/>
                  </a:cubicBezTo>
                  <a:close/>
                  <a:moveTo>
                    <a:pt x="119" y="166"/>
                  </a:moveTo>
                  <a:cubicBezTo>
                    <a:pt x="119" y="167"/>
                    <a:pt x="117" y="171"/>
                    <a:pt x="116" y="172"/>
                  </a:cubicBezTo>
                  <a:cubicBezTo>
                    <a:pt x="117" y="174"/>
                    <a:pt x="117" y="174"/>
                    <a:pt x="118" y="177"/>
                  </a:cubicBezTo>
                  <a:cubicBezTo>
                    <a:pt x="126" y="175"/>
                    <a:pt x="133" y="172"/>
                    <a:pt x="139" y="168"/>
                  </a:cubicBezTo>
                  <a:cubicBezTo>
                    <a:pt x="141" y="162"/>
                    <a:pt x="143" y="153"/>
                    <a:pt x="143" y="142"/>
                  </a:cubicBezTo>
                  <a:cubicBezTo>
                    <a:pt x="138" y="140"/>
                    <a:pt x="135" y="136"/>
                    <a:pt x="134" y="132"/>
                  </a:cubicBezTo>
                  <a:cubicBezTo>
                    <a:pt x="126" y="132"/>
                    <a:pt x="118" y="132"/>
                    <a:pt x="110" y="131"/>
                  </a:cubicBezTo>
                  <a:cubicBezTo>
                    <a:pt x="110" y="140"/>
                    <a:pt x="112" y="149"/>
                    <a:pt x="114" y="160"/>
                  </a:cubicBezTo>
                  <a:cubicBezTo>
                    <a:pt x="116" y="161"/>
                    <a:pt x="119" y="163"/>
                    <a:pt x="119" y="166"/>
                  </a:cubicBezTo>
                  <a:close/>
                  <a:moveTo>
                    <a:pt x="175" y="126"/>
                  </a:moveTo>
                  <a:cubicBezTo>
                    <a:pt x="169" y="127"/>
                    <a:pt x="164" y="128"/>
                    <a:pt x="159" y="129"/>
                  </a:cubicBezTo>
                  <a:cubicBezTo>
                    <a:pt x="159" y="129"/>
                    <a:pt x="159" y="129"/>
                    <a:pt x="159" y="129"/>
                  </a:cubicBezTo>
                  <a:cubicBezTo>
                    <a:pt x="159" y="135"/>
                    <a:pt x="156" y="140"/>
                    <a:pt x="151" y="141"/>
                  </a:cubicBezTo>
                  <a:cubicBezTo>
                    <a:pt x="150" y="148"/>
                    <a:pt x="149" y="155"/>
                    <a:pt x="147" y="162"/>
                  </a:cubicBezTo>
                  <a:cubicBezTo>
                    <a:pt x="159" y="153"/>
                    <a:pt x="169" y="140"/>
                    <a:pt x="175" y="126"/>
                  </a:cubicBezTo>
                  <a:close/>
                  <a:moveTo>
                    <a:pt x="96" y="180"/>
                  </a:moveTo>
                  <a:cubicBezTo>
                    <a:pt x="101" y="180"/>
                    <a:pt x="106" y="179"/>
                    <a:pt x="112" y="178"/>
                  </a:cubicBezTo>
                  <a:cubicBezTo>
                    <a:pt x="111" y="177"/>
                    <a:pt x="111" y="175"/>
                    <a:pt x="110" y="173"/>
                  </a:cubicBezTo>
                  <a:cubicBezTo>
                    <a:pt x="110" y="173"/>
                    <a:pt x="110" y="173"/>
                    <a:pt x="110" y="173"/>
                  </a:cubicBezTo>
                  <a:cubicBezTo>
                    <a:pt x="106" y="173"/>
                    <a:pt x="103" y="170"/>
                    <a:pt x="103" y="166"/>
                  </a:cubicBezTo>
                  <a:cubicBezTo>
                    <a:pt x="103" y="164"/>
                    <a:pt x="104" y="162"/>
                    <a:pt x="107" y="160"/>
                  </a:cubicBezTo>
                  <a:cubicBezTo>
                    <a:pt x="104" y="150"/>
                    <a:pt x="103" y="140"/>
                    <a:pt x="103" y="131"/>
                  </a:cubicBezTo>
                  <a:cubicBezTo>
                    <a:pt x="90" y="129"/>
                    <a:pt x="78" y="126"/>
                    <a:pt x="67" y="123"/>
                  </a:cubicBezTo>
                  <a:cubicBezTo>
                    <a:pt x="65" y="126"/>
                    <a:pt x="61" y="129"/>
                    <a:pt x="56" y="129"/>
                  </a:cubicBezTo>
                  <a:cubicBezTo>
                    <a:pt x="53" y="129"/>
                    <a:pt x="51" y="128"/>
                    <a:pt x="48" y="127"/>
                  </a:cubicBezTo>
                  <a:cubicBezTo>
                    <a:pt x="43" y="134"/>
                    <a:pt x="38" y="143"/>
                    <a:pt x="34" y="154"/>
                  </a:cubicBezTo>
                  <a:cubicBezTo>
                    <a:pt x="50" y="170"/>
                    <a:pt x="71" y="180"/>
                    <a:pt x="96" y="180"/>
                  </a:cubicBezTo>
                  <a:close/>
                  <a:moveTo>
                    <a:pt x="15" y="121"/>
                  </a:moveTo>
                  <a:cubicBezTo>
                    <a:pt x="16" y="117"/>
                    <a:pt x="17" y="111"/>
                    <a:pt x="19" y="104"/>
                  </a:cubicBezTo>
                  <a:cubicBezTo>
                    <a:pt x="17" y="102"/>
                    <a:pt x="16" y="99"/>
                    <a:pt x="16" y="97"/>
                  </a:cubicBezTo>
                  <a:cubicBezTo>
                    <a:pt x="14" y="95"/>
                    <a:pt x="12" y="94"/>
                    <a:pt x="11" y="92"/>
                  </a:cubicBezTo>
                  <a:cubicBezTo>
                    <a:pt x="11" y="93"/>
                    <a:pt x="11" y="94"/>
                    <a:pt x="11" y="95"/>
                  </a:cubicBezTo>
                  <a:cubicBezTo>
                    <a:pt x="11" y="104"/>
                    <a:pt x="12" y="113"/>
                    <a:pt x="15" y="121"/>
                  </a:cubicBezTo>
                  <a:close/>
                  <a:moveTo>
                    <a:pt x="11" y="86"/>
                  </a:moveTo>
                  <a:cubicBezTo>
                    <a:pt x="13" y="87"/>
                    <a:pt x="15" y="89"/>
                    <a:pt x="18" y="90"/>
                  </a:cubicBezTo>
                  <a:cubicBezTo>
                    <a:pt x="20" y="88"/>
                    <a:pt x="23" y="86"/>
                    <a:pt x="26" y="86"/>
                  </a:cubicBezTo>
                  <a:cubicBezTo>
                    <a:pt x="26" y="86"/>
                    <a:pt x="26" y="86"/>
                    <a:pt x="26" y="86"/>
                  </a:cubicBezTo>
                  <a:cubicBezTo>
                    <a:pt x="34" y="71"/>
                    <a:pt x="45" y="54"/>
                    <a:pt x="62" y="40"/>
                  </a:cubicBezTo>
                  <a:cubicBezTo>
                    <a:pt x="62" y="39"/>
                    <a:pt x="62" y="38"/>
                    <a:pt x="62" y="37"/>
                  </a:cubicBezTo>
                  <a:cubicBezTo>
                    <a:pt x="62" y="36"/>
                    <a:pt x="62" y="36"/>
                    <a:pt x="62" y="35"/>
                  </a:cubicBezTo>
                  <a:cubicBezTo>
                    <a:pt x="56" y="33"/>
                    <a:pt x="49" y="31"/>
                    <a:pt x="42" y="29"/>
                  </a:cubicBezTo>
                  <a:cubicBezTo>
                    <a:pt x="25" y="43"/>
                    <a:pt x="14" y="63"/>
                    <a:pt x="11" y="86"/>
                  </a:cubicBezTo>
                  <a:close/>
                  <a:moveTo>
                    <a:pt x="49" y="24"/>
                  </a:moveTo>
                  <a:cubicBezTo>
                    <a:pt x="52" y="25"/>
                    <a:pt x="58" y="27"/>
                    <a:pt x="66" y="29"/>
                  </a:cubicBezTo>
                  <a:cubicBezTo>
                    <a:pt x="67" y="28"/>
                    <a:pt x="70" y="27"/>
                    <a:pt x="72" y="27"/>
                  </a:cubicBezTo>
                  <a:cubicBezTo>
                    <a:pt x="75" y="27"/>
                    <a:pt x="77" y="28"/>
                    <a:pt x="78" y="29"/>
                  </a:cubicBezTo>
                  <a:cubicBezTo>
                    <a:pt x="90" y="22"/>
                    <a:pt x="104" y="17"/>
                    <a:pt x="121" y="14"/>
                  </a:cubicBezTo>
                  <a:cubicBezTo>
                    <a:pt x="113" y="11"/>
                    <a:pt x="104" y="10"/>
                    <a:pt x="96" y="10"/>
                  </a:cubicBezTo>
                  <a:cubicBezTo>
                    <a:pt x="78" y="10"/>
                    <a:pt x="62" y="15"/>
                    <a:pt x="49" y="24"/>
                  </a:cubicBezTo>
                  <a:close/>
                  <a:moveTo>
                    <a:pt x="120" y="89"/>
                  </a:moveTo>
                  <a:cubicBezTo>
                    <a:pt x="110" y="89"/>
                    <a:pt x="102" y="81"/>
                    <a:pt x="102" y="71"/>
                  </a:cubicBezTo>
                  <a:cubicBezTo>
                    <a:pt x="102" y="62"/>
                    <a:pt x="110" y="54"/>
                    <a:pt x="120" y="54"/>
                  </a:cubicBezTo>
                  <a:cubicBezTo>
                    <a:pt x="130" y="54"/>
                    <a:pt x="138" y="62"/>
                    <a:pt x="138" y="71"/>
                  </a:cubicBezTo>
                  <a:cubicBezTo>
                    <a:pt x="138" y="81"/>
                    <a:pt x="130" y="89"/>
                    <a:pt x="120" y="89"/>
                  </a:cubicBezTo>
                  <a:close/>
                  <a:moveTo>
                    <a:pt x="120" y="60"/>
                  </a:moveTo>
                  <a:cubicBezTo>
                    <a:pt x="114" y="60"/>
                    <a:pt x="109" y="65"/>
                    <a:pt x="109" y="71"/>
                  </a:cubicBezTo>
                  <a:cubicBezTo>
                    <a:pt x="109" y="78"/>
                    <a:pt x="114" y="83"/>
                    <a:pt x="120" y="83"/>
                  </a:cubicBezTo>
                  <a:cubicBezTo>
                    <a:pt x="127" y="83"/>
                    <a:pt x="132" y="78"/>
                    <a:pt x="132" y="71"/>
                  </a:cubicBezTo>
                  <a:cubicBezTo>
                    <a:pt x="132" y="65"/>
                    <a:pt x="127" y="60"/>
                    <a:pt x="120" y="60"/>
                  </a:cubicBezTo>
                  <a:close/>
                  <a:moveTo>
                    <a:pt x="120" y="76"/>
                  </a:moveTo>
                  <a:cubicBezTo>
                    <a:pt x="117" y="76"/>
                    <a:pt x="115" y="74"/>
                    <a:pt x="115" y="71"/>
                  </a:cubicBezTo>
                  <a:cubicBezTo>
                    <a:pt x="115" y="67"/>
                    <a:pt x="117" y="65"/>
                    <a:pt x="120" y="65"/>
                  </a:cubicBezTo>
                  <a:cubicBezTo>
                    <a:pt x="123" y="65"/>
                    <a:pt x="126" y="67"/>
                    <a:pt x="126" y="71"/>
                  </a:cubicBezTo>
                  <a:cubicBezTo>
                    <a:pt x="126" y="74"/>
                    <a:pt x="123" y="76"/>
                    <a:pt x="120"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27"/>
            <p:cNvSpPr>
              <a:spLocks noEditPoints="1"/>
            </p:cNvSpPr>
            <p:nvPr/>
          </p:nvSpPr>
          <p:spPr bwMode="auto">
            <a:xfrm rot="20917578">
              <a:off x="1795937" y="3021089"/>
              <a:ext cx="1070449" cy="1077267"/>
            </a:xfrm>
            <a:custGeom>
              <a:avLst/>
              <a:gdLst>
                <a:gd name="T0" fmla="*/ 0 w 199"/>
                <a:gd name="T1" fmla="*/ 74 h 200"/>
                <a:gd name="T2" fmla="*/ 6 w 199"/>
                <a:gd name="T3" fmla="*/ 103 h 200"/>
                <a:gd name="T4" fmla="*/ 21 w 199"/>
                <a:gd name="T5" fmla="*/ 127 h 200"/>
                <a:gd name="T6" fmla="*/ 45 w 199"/>
                <a:gd name="T7" fmla="*/ 143 h 200"/>
                <a:gd name="T8" fmla="*/ 74 w 199"/>
                <a:gd name="T9" fmla="*/ 149 h 200"/>
                <a:gd name="T10" fmla="*/ 97 w 199"/>
                <a:gd name="T11" fmla="*/ 145 h 200"/>
                <a:gd name="T12" fmla="*/ 117 w 199"/>
                <a:gd name="T13" fmla="*/ 135 h 200"/>
                <a:gd name="T14" fmla="*/ 181 w 199"/>
                <a:gd name="T15" fmla="*/ 200 h 200"/>
                <a:gd name="T16" fmla="*/ 192 w 199"/>
                <a:gd name="T17" fmla="*/ 194 h 200"/>
                <a:gd name="T18" fmla="*/ 199 w 199"/>
                <a:gd name="T19" fmla="*/ 181 h 200"/>
                <a:gd name="T20" fmla="*/ 135 w 199"/>
                <a:gd name="T21" fmla="*/ 117 h 200"/>
                <a:gd name="T22" fmla="*/ 145 w 199"/>
                <a:gd name="T23" fmla="*/ 97 h 200"/>
                <a:gd name="T24" fmla="*/ 149 w 199"/>
                <a:gd name="T25" fmla="*/ 74 h 200"/>
                <a:gd name="T26" fmla="*/ 143 w 199"/>
                <a:gd name="T27" fmla="*/ 45 h 200"/>
                <a:gd name="T28" fmla="*/ 127 w 199"/>
                <a:gd name="T29" fmla="*/ 22 h 200"/>
                <a:gd name="T30" fmla="*/ 103 w 199"/>
                <a:gd name="T31" fmla="*/ 6 h 200"/>
                <a:gd name="T32" fmla="*/ 74 w 199"/>
                <a:gd name="T33" fmla="*/ 0 h 200"/>
                <a:gd name="T34" fmla="*/ 45 w 199"/>
                <a:gd name="T35" fmla="*/ 6 h 200"/>
                <a:gd name="T36" fmla="*/ 21 w 199"/>
                <a:gd name="T37" fmla="*/ 22 h 200"/>
                <a:gd name="T38" fmla="*/ 6 w 199"/>
                <a:gd name="T39" fmla="*/ 45 h 200"/>
                <a:gd name="T40" fmla="*/ 0 w 199"/>
                <a:gd name="T41" fmla="*/ 74 h 200"/>
                <a:gd name="T42" fmla="*/ 22 w 199"/>
                <a:gd name="T43" fmla="*/ 74 h 200"/>
                <a:gd name="T44" fmla="*/ 26 w 199"/>
                <a:gd name="T45" fmla="*/ 54 h 200"/>
                <a:gd name="T46" fmla="*/ 37 w 199"/>
                <a:gd name="T47" fmla="*/ 37 h 200"/>
                <a:gd name="T48" fmla="*/ 54 w 199"/>
                <a:gd name="T49" fmla="*/ 26 h 200"/>
                <a:gd name="T50" fmla="*/ 74 w 199"/>
                <a:gd name="T51" fmla="*/ 22 h 200"/>
                <a:gd name="T52" fmla="*/ 95 w 199"/>
                <a:gd name="T53" fmla="*/ 26 h 200"/>
                <a:gd name="T54" fmla="*/ 111 w 199"/>
                <a:gd name="T55" fmla="*/ 37 h 200"/>
                <a:gd name="T56" fmla="*/ 123 w 199"/>
                <a:gd name="T57" fmla="*/ 54 h 200"/>
                <a:gd name="T58" fmla="*/ 127 w 199"/>
                <a:gd name="T59" fmla="*/ 74 h 200"/>
                <a:gd name="T60" fmla="*/ 123 w 199"/>
                <a:gd name="T61" fmla="*/ 95 h 200"/>
                <a:gd name="T62" fmla="*/ 111 w 199"/>
                <a:gd name="T63" fmla="*/ 112 h 200"/>
                <a:gd name="T64" fmla="*/ 95 w 199"/>
                <a:gd name="T65" fmla="*/ 123 h 200"/>
                <a:gd name="T66" fmla="*/ 74 w 199"/>
                <a:gd name="T67" fmla="*/ 127 h 200"/>
                <a:gd name="T68" fmla="*/ 54 w 199"/>
                <a:gd name="T69" fmla="*/ 123 h 200"/>
                <a:gd name="T70" fmla="*/ 37 w 199"/>
                <a:gd name="T71" fmla="*/ 112 h 200"/>
                <a:gd name="T72" fmla="*/ 26 w 199"/>
                <a:gd name="T73" fmla="*/ 95 h 200"/>
                <a:gd name="T74" fmla="*/ 22 w 199"/>
                <a:gd name="T75"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 h="200">
                  <a:moveTo>
                    <a:pt x="0" y="74"/>
                  </a:moveTo>
                  <a:cubicBezTo>
                    <a:pt x="0" y="85"/>
                    <a:pt x="2" y="94"/>
                    <a:pt x="6" y="103"/>
                  </a:cubicBezTo>
                  <a:cubicBezTo>
                    <a:pt x="9" y="112"/>
                    <a:pt x="15" y="120"/>
                    <a:pt x="21" y="127"/>
                  </a:cubicBezTo>
                  <a:cubicBezTo>
                    <a:pt x="28" y="134"/>
                    <a:pt x="36" y="139"/>
                    <a:pt x="45" y="143"/>
                  </a:cubicBezTo>
                  <a:cubicBezTo>
                    <a:pt x="54" y="147"/>
                    <a:pt x="64" y="149"/>
                    <a:pt x="74" y="149"/>
                  </a:cubicBezTo>
                  <a:cubicBezTo>
                    <a:pt x="82" y="149"/>
                    <a:pt x="90" y="148"/>
                    <a:pt x="97" y="145"/>
                  </a:cubicBezTo>
                  <a:cubicBezTo>
                    <a:pt x="104" y="143"/>
                    <a:pt x="111" y="140"/>
                    <a:pt x="117" y="135"/>
                  </a:cubicBezTo>
                  <a:cubicBezTo>
                    <a:pt x="181" y="200"/>
                    <a:pt x="181" y="200"/>
                    <a:pt x="181" y="200"/>
                  </a:cubicBezTo>
                  <a:cubicBezTo>
                    <a:pt x="185" y="199"/>
                    <a:pt x="189" y="197"/>
                    <a:pt x="192" y="194"/>
                  </a:cubicBezTo>
                  <a:cubicBezTo>
                    <a:pt x="196" y="191"/>
                    <a:pt x="198" y="186"/>
                    <a:pt x="199" y="181"/>
                  </a:cubicBezTo>
                  <a:cubicBezTo>
                    <a:pt x="135" y="117"/>
                    <a:pt x="135" y="117"/>
                    <a:pt x="135" y="117"/>
                  </a:cubicBezTo>
                  <a:cubicBezTo>
                    <a:pt x="139" y="111"/>
                    <a:pt x="143" y="104"/>
                    <a:pt x="145" y="97"/>
                  </a:cubicBezTo>
                  <a:cubicBezTo>
                    <a:pt x="147" y="90"/>
                    <a:pt x="149" y="82"/>
                    <a:pt x="149" y="74"/>
                  </a:cubicBezTo>
                  <a:cubicBezTo>
                    <a:pt x="149" y="64"/>
                    <a:pt x="147" y="55"/>
                    <a:pt x="143" y="45"/>
                  </a:cubicBezTo>
                  <a:cubicBezTo>
                    <a:pt x="139" y="36"/>
                    <a:pt x="133" y="29"/>
                    <a:pt x="127" y="22"/>
                  </a:cubicBezTo>
                  <a:cubicBezTo>
                    <a:pt x="120" y="15"/>
                    <a:pt x="112" y="10"/>
                    <a:pt x="103" y="6"/>
                  </a:cubicBezTo>
                  <a:cubicBezTo>
                    <a:pt x="94" y="2"/>
                    <a:pt x="84" y="0"/>
                    <a:pt x="74" y="0"/>
                  </a:cubicBezTo>
                  <a:cubicBezTo>
                    <a:pt x="64" y="0"/>
                    <a:pt x="54" y="2"/>
                    <a:pt x="45" y="6"/>
                  </a:cubicBezTo>
                  <a:cubicBezTo>
                    <a:pt x="36" y="10"/>
                    <a:pt x="28" y="15"/>
                    <a:pt x="21" y="22"/>
                  </a:cubicBezTo>
                  <a:cubicBezTo>
                    <a:pt x="15" y="29"/>
                    <a:pt x="9" y="36"/>
                    <a:pt x="6" y="45"/>
                  </a:cubicBezTo>
                  <a:cubicBezTo>
                    <a:pt x="2" y="55"/>
                    <a:pt x="0" y="64"/>
                    <a:pt x="0" y="74"/>
                  </a:cubicBezTo>
                  <a:close/>
                  <a:moveTo>
                    <a:pt x="22" y="74"/>
                  </a:moveTo>
                  <a:cubicBezTo>
                    <a:pt x="22" y="67"/>
                    <a:pt x="23" y="60"/>
                    <a:pt x="26" y="54"/>
                  </a:cubicBezTo>
                  <a:cubicBezTo>
                    <a:pt x="28" y="48"/>
                    <a:pt x="32" y="42"/>
                    <a:pt x="37" y="37"/>
                  </a:cubicBezTo>
                  <a:cubicBezTo>
                    <a:pt x="42" y="32"/>
                    <a:pt x="47" y="29"/>
                    <a:pt x="54" y="26"/>
                  </a:cubicBezTo>
                  <a:cubicBezTo>
                    <a:pt x="60" y="23"/>
                    <a:pt x="67" y="22"/>
                    <a:pt x="74" y="22"/>
                  </a:cubicBezTo>
                  <a:cubicBezTo>
                    <a:pt x="81" y="22"/>
                    <a:pt x="88" y="23"/>
                    <a:pt x="95" y="26"/>
                  </a:cubicBezTo>
                  <a:cubicBezTo>
                    <a:pt x="101" y="29"/>
                    <a:pt x="107" y="32"/>
                    <a:pt x="111" y="37"/>
                  </a:cubicBezTo>
                  <a:cubicBezTo>
                    <a:pt x="116" y="42"/>
                    <a:pt x="120" y="48"/>
                    <a:pt x="123" y="54"/>
                  </a:cubicBezTo>
                  <a:cubicBezTo>
                    <a:pt x="125" y="60"/>
                    <a:pt x="127" y="67"/>
                    <a:pt x="127" y="74"/>
                  </a:cubicBezTo>
                  <a:cubicBezTo>
                    <a:pt x="127" y="82"/>
                    <a:pt x="125" y="89"/>
                    <a:pt x="123" y="95"/>
                  </a:cubicBezTo>
                  <a:cubicBezTo>
                    <a:pt x="120" y="101"/>
                    <a:pt x="116" y="107"/>
                    <a:pt x="111" y="112"/>
                  </a:cubicBezTo>
                  <a:cubicBezTo>
                    <a:pt x="107" y="116"/>
                    <a:pt x="101" y="120"/>
                    <a:pt x="95" y="123"/>
                  </a:cubicBezTo>
                  <a:cubicBezTo>
                    <a:pt x="88" y="126"/>
                    <a:pt x="81" y="127"/>
                    <a:pt x="74" y="127"/>
                  </a:cubicBezTo>
                  <a:cubicBezTo>
                    <a:pt x="67" y="127"/>
                    <a:pt x="60" y="126"/>
                    <a:pt x="54" y="123"/>
                  </a:cubicBezTo>
                  <a:cubicBezTo>
                    <a:pt x="47" y="120"/>
                    <a:pt x="42" y="116"/>
                    <a:pt x="37" y="112"/>
                  </a:cubicBezTo>
                  <a:cubicBezTo>
                    <a:pt x="32" y="107"/>
                    <a:pt x="28" y="101"/>
                    <a:pt x="26" y="95"/>
                  </a:cubicBezTo>
                  <a:cubicBezTo>
                    <a:pt x="23" y="89"/>
                    <a:pt x="22" y="82"/>
                    <a:pt x="22" y="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8"/>
            <p:cNvSpPr>
              <a:spLocks noEditPoints="1"/>
            </p:cNvSpPr>
            <p:nvPr/>
          </p:nvSpPr>
          <p:spPr bwMode="auto">
            <a:xfrm rot="1835288">
              <a:off x="1033090" y="3034179"/>
              <a:ext cx="534762" cy="502045"/>
            </a:xfrm>
            <a:custGeom>
              <a:avLst/>
              <a:gdLst>
                <a:gd name="T0" fmla="*/ 20 w 200"/>
                <a:gd name="T1" fmla="*/ 144 h 188"/>
                <a:gd name="T2" fmla="*/ 0 w 200"/>
                <a:gd name="T3" fmla="*/ 20 h 188"/>
                <a:gd name="T4" fmla="*/ 180 w 200"/>
                <a:gd name="T5" fmla="*/ 0 h 188"/>
                <a:gd name="T6" fmla="*/ 200 w 200"/>
                <a:gd name="T7" fmla="*/ 124 h 188"/>
                <a:gd name="T8" fmla="*/ 192 w 200"/>
                <a:gd name="T9" fmla="*/ 20 h 188"/>
                <a:gd name="T10" fmla="*/ 20 w 200"/>
                <a:gd name="T11" fmla="*/ 8 h 188"/>
                <a:gd name="T12" fmla="*/ 8 w 200"/>
                <a:gd name="T13" fmla="*/ 124 h 188"/>
                <a:gd name="T14" fmla="*/ 180 w 200"/>
                <a:gd name="T15" fmla="*/ 136 h 188"/>
                <a:gd name="T16" fmla="*/ 192 w 200"/>
                <a:gd name="T17" fmla="*/ 20 h 188"/>
                <a:gd name="T18" fmla="*/ 159 w 200"/>
                <a:gd name="T19" fmla="*/ 108 h 188"/>
                <a:gd name="T20" fmla="*/ 139 w 200"/>
                <a:gd name="T21" fmla="*/ 100 h 188"/>
                <a:gd name="T22" fmla="*/ 166 w 200"/>
                <a:gd name="T23" fmla="*/ 83 h 188"/>
                <a:gd name="T24" fmla="*/ 166 w 200"/>
                <a:gd name="T25" fmla="*/ 103 h 188"/>
                <a:gd name="T26" fmla="*/ 123 w 200"/>
                <a:gd name="T27" fmla="*/ 48 h 188"/>
                <a:gd name="T28" fmla="*/ 100 w 200"/>
                <a:gd name="T29" fmla="*/ 88 h 188"/>
                <a:gd name="T30" fmla="*/ 64 w 200"/>
                <a:gd name="T31" fmla="*/ 88 h 188"/>
                <a:gd name="T32" fmla="*/ 44 w 200"/>
                <a:gd name="T33" fmla="*/ 48 h 188"/>
                <a:gd name="T34" fmla="*/ 44 w 200"/>
                <a:gd name="T35" fmla="*/ 47 h 188"/>
                <a:gd name="T36" fmla="*/ 24 w 200"/>
                <a:gd name="T37" fmla="*/ 36 h 188"/>
                <a:gd name="T38" fmla="*/ 52 w 200"/>
                <a:gd name="T39" fmla="*/ 24 h 188"/>
                <a:gd name="T40" fmla="*/ 117 w 200"/>
                <a:gd name="T41" fmla="*/ 36 h 188"/>
                <a:gd name="T42" fmla="*/ 129 w 200"/>
                <a:gd name="T43" fmla="*/ 36 h 188"/>
                <a:gd name="T44" fmla="*/ 124 w 200"/>
                <a:gd name="T45" fmla="*/ 48 h 188"/>
                <a:gd name="T46" fmla="*/ 96 w 200"/>
                <a:gd name="T47" fmla="*/ 76 h 188"/>
                <a:gd name="T48" fmla="*/ 60 w 200"/>
                <a:gd name="T49" fmla="*/ 68 h 188"/>
                <a:gd name="T50" fmla="*/ 56 w 200"/>
                <a:gd name="T51" fmla="*/ 48 h 188"/>
                <a:gd name="T52" fmla="*/ 104 w 200"/>
                <a:gd name="T53" fmla="*/ 56 h 188"/>
                <a:gd name="T54" fmla="*/ 111 w 200"/>
                <a:gd name="T55" fmla="*/ 48 h 188"/>
                <a:gd name="T56" fmla="*/ 59 w 200"/>
                <a:gd name="T57" fmla="*/ 93 h 188"/>
                <a:gd name="T58" fmla="*/ 59 w 200"/>
                <a:gd name="T59" fmla="*/ 113 h 188"/>
                <a:gd name="T60" fmla="*/ 59 w 200"/>
                <a:gd name="T61" fmla="*/ 93 h 188"/>
                <a:gd name="T62" fmla="*/ 105 w 200"/>
                <a:gd name="T63" fmla="*/ 103 h 188"/>
                <a:gd name="T64" fmla="*/ 85 w 200"/>
                <a:gd name="T65" fmla="*/ 103 h 188"/>
                <a:gd name="T66" fmla="*/ 64 w 200"/>
                <a:gd name="T67" fmla="*/ 168 h 188"/>
                <a:gd name="T68" fmla="*/ 72 w 200"/>
                <a:gd name="T69" fmla="*/ 152 h 188"/>
                <a:gd name="T70" fmla="*/ 128 w 200"/>
                <a:gd name="T71" fmla="*/ 168 h 188"/>
                <a:gd name="T72" fmla="*/ 156 w 200"/>
                <a:gd name="T73" fmla="*/ 188 h 188"/>
                <a:gd name="T74" fmla="*/ 64 w 200"/>
                <a:gd name="T75" fmla="*/ 16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188">
                  <a:moveTo>
                    <a:pt x="180" y="144"/>
                  </a:moveTo>
                  <a:cubicBezTo>
                    <a:pt x="20" y="144"/>
                    <a:pt x="20" y="144"/>
                    <a:pt x="20" y="144"/>
                  </a:cubicBezTo>
                  <a:cubicBezTo>
                    <a:pt x="9" y="144"/>
                    <a:pt x="0" y="135"/>
                    <a:pt x="0" y="124"/>
                  </a:cubicBezTo>
                  <a:cubicBezTo>
                    <a:pt x="0" y="20"/>
                    <a:pt x="0" y="20"/>
                    <a:pt x="0" y="20"/>
                  </a:cubicBezTo>
                  <a:cubicBezTo>
                    <a:pt x="0" y="9"/>
                    <a:pt x="9" y="0"/>
                    <a:pt x="20" y="0"/>
                  </a:cubicBezTo>
                  <a:cubicBezTo>
                    <a:pt x="180" y="0"/>
                    <a:pt x="180" y="0"/>
                    <a:pt x="180" y="0"/>
                  </a:cubicBezTo>
                  <a:cubicBezTo>
                    <a:pt x="191" y="0"/>
                    <a:pt x="200" y="9"/>
                    <a:pt x="200" y="20"/>
                  </a:cubicBezTo>
                  <a:cubicBezTo>
                    <a:pt x="200" y="124"/>
                    <a:pt x="200" y="124"/>
                    <a:pt x="200" y="124"/>
                  </a:cubicBezTo>
                  <a:cubicBezTo>
                    <a:pt x="200" y="135"/>
                    <a:pt x="191" y="144"/>
                    <a:pt x="180" y="144"/>
                  </a:cubicBezTo>
                  <a:close/>
                  <a:moveTo>
                    <a:pt x="192" y="20"/>
                  </a:moveTo>
                  <a:cubicBezTo>
                    <a:pt x="192" y="13"/>
                    <a:pt x="186" y="8"/>
                    <a:pt x="180" y="8"/>
                  </a:cubicBezTo>
                  <a:cubicBezTo>
                    <a:pt x="20" y="8"/>
                    <a:pt x="20" y="8"/>
                    <a:pt x="20" y="8"/>
                  </a:cubicBezTo>
                  <a:cubicBezTo>
                    <a:pt x="13" y="8"/>
                    <a:pt x="8" y="13"/>
                    <a:pt x="8" y="20"/>
                  </a:cubicBezTo>
                  <a:cubicBezTo>
                    <a:pt x="8" y="124"/>
                    <a:pt x="8" y="124"/>
                    <a:pt x="8" y="124"/>
                  </a:cubicBezTo>
                  <a:cubicBezTo>
                    <a:pt x="8" y="131"/>
                    <a:pt x="13" y="136"/>
                    <a:pt x="20" y="136"/>
                  </a:cubicBezTo>
                  <a:cubicBezTo>
                    <a:pt x="180" y="136"/>
                    <a:pt x="180" y="136"/>
                    <a:pt x="180" y="136"/>
                  </a:cubicBezTo>
                  <a:cubicBezTo>
                    <a:pt x="186" y="136"/>
                    <a:pt x="192" y="131"/>
                    <a:pt x="192" y="124"/>
                  </a:cubicBezTo>
                  <a:lnTo>
                    <a:pt x="192" y="20"/>
                  </a:lnTo>
                  <a:close/>
                  <a:moveTo>
                    <a:pt x="166" y="103"/>
                  </a:moveTo>
                  <a:cubicBezTo>
                    <a:pt x="159" y="108"/>
                    <a:pt x="159" y="108"/>
                    <a:pt x="159" y="108"/>
                  </a:cubicBezTo>
                  <a:cubicBezTo>
                    <a:pt x="149" y="93"/>
                    <a:pt x="149" y="93"/>
                    <a:pt x="149" y="93"/>
                  </a:cubicBezTo>
                  <a:cubicBezTo>
                    <a:pt x="139" y="100"/>
                    <a:pt x="139" y="100"/>
                    <a:pt x="139" y="100"/>
                  </a:cubicBezTo>
                  <a:cubicBezTo>
                    <a:pt x="131" y="63"/>
                    <a:pt x="131" y="63"/>
                    <a:pt x="131" y="63"/>
                  </a:cubicBezTo>
                  <a:cubicBezTo>
                    <a:pt x="166" y="83"/>
                    <a:pt x="166" y="83"/>
                    <a:pt x="166" y="83"/>
                  </a:cubicBezTo>
                  <a:cubicBezTo>
                    <a:pt x="155" y="89"/>
                    <a:pt x="155" y="89"/>
                    <a:pt x="155" y="89"/>
                  </a:cubicBezTo>
                  <a:lnTo>
                    <a:pt x="166" y="103"/>
                  </a:lnTo>
                  <a:close/>
                  <a:moveTo>
                    <a:pt x="124" y="48"/>
                  </a:moveTo>
                  <a:cubicBezTo>
                    <a:pt x="123" y="48"/>
                    <a:pt x="123" y="48"/>
                    <a:pt x="123" y="48"/>
                  </a:cubicBezTo>
                  <a:cubicBezTo>
                    <a:pt x="101" y="88"/>
                    <a:pt x="101" y="88"/>
                    <a:pt x="101" y="88"/>
                  </a:cubicBezTo>
                  <a:cubicBezTo>
                    <a:pt x="100" y="88"/>
                    <a:pt x="100" y="88"/>
                    <a:pt x="100" y="88"/>
                  </a:cubicBezTo>
                  <a:cubicBezTo>
                    <a:pt x="89" y="88"/>
                    <a:pt x="89" y="88"/>
                    <a:pt x="89" y="88"/>
                  </a:cubicBezTo>
                  <a:cubicBezTo>
                    <a:pt x="64" y="88"/>
                    <a:pt x="64" y="88"/>
                    <a:pt x="64" y="88"/>
                  </a:cubicBezTo>
                  <a:cubicBezTo>
                    <a:pt x="52" y="88"/>
                    <a:pt x="52" y="88"/>
                    <a:pt x="52" y="88"/>
                  </a:cubicBezTo>
                  <a:cubicBezTo>
                    <a:pt x="44" y="48"/>
                    <a:pt x="44" y="48"/>
                    <a:pt x="44" y="48"/>
                  </a:cubicBezTo>
                  <a:cubicBezTo>
                    <a:pt x="44" y="48"/>
                    <a:pt x="44" y="48"/>
                    <a:pt x="44" y="48"/>
                  </a:cubicBezTo>
                  <a:cubicBezTo>
                    <a:pt x="44" y="47"/>
                    <a:pt x="44" y="47"/>
                    <a:pt x="44" y="47"/>
                  </a:cubicBezTo>
                  <a:cubicBezTo>
                    <a:pt x="41" y="36"/>
                    <a:pt x="41" y="36"/>
                    <a:pt x="41" y="36"/>
                  </a:cubicBezTo>
                  <a:cubicBezTo>
                    <a:pt x="24" y="36"/>
                    <a:pt x="24" y="36"/>
                    <a:pt x="24" y="36"/>
                  </a:cubicBezTo>
                  <a:cubicBezTo>
                    <a:pt x="24" y="24"/>
                    <a:pt x="24" y="24"/>
                    <a:pt x="24" y="24"/>
                  </a:cubicBezTo>
                  <a:cubicBezTo>
                    <a:pt x="52" y="24"/>
                    <a:pt x="52" y="24"/>
                    <a:pt x="52" y="24"/>
                  </a:cubicBezTo>
                  <a:cubicBezTo>
                    <a:pt x="56" y="36"/>
                    <a:pt x="56" y="36"/>
                    <a:pt x="56" y="36"/>
                  </a:cubicBezTo>
                  <a:cubicBezTo>
                    <a:pt x="117" y="36"/>
                    <a:pt x="117" y="36"/>
                    <a:pt x="117" y="36"/>
                  </a:cubicBezTo>
                  <a:cubicBezTo>
                    <a:pt x="124" y="36"/>
                    <a:pt x="124" y="36"/>
                    <a:pt x="124" y="36"/>
                  </a:cubicBezTo>
                  <a:cubicBezTo>
                    <a:pt x="129" y="36"/>
                    <a:pt x="129" y="36"/>
                    <a:pt x="129" y="36"/>
                  </a:cubicBezTo>
                  <a:cubicBezTo>
                    <a:pt x="124" y="47"/>
                    <a:pt x="124" y="47"/>
                    <a:pt x="124" y="47"/>
                  </a:cubicBezTo>
                  <a:lnTo>
                    <a:pt x="124" y="48"/>
                  </a:lnTo>
                  <a:close/>
                  <a:moveTo>
                    <a:pt x="61" y="76"/>
                  </a:moveTo>
                  <a:cubicBezTo>
                    <a:pt x="96" y="76"/>
                    <a:pt x="96" y="76"/>
                    <a:pt x="96" y="76"/>
                  </a:cubicBezTo>
                  <a:cubicBezTo>
                    <a:pt x="100" y="68"/>
                    <a:pt x="100" y="68"/>
                    <a:pt x="100" y="68"/>
                  </a:cubicBezTo>
                  <a:cubicBezTo>
                    <a:pt x="60" y="68"/>
                    <a:pt x="60" y="68"/>
                    <a:pt x="60" y="68"/>
                  </a:cubicBezTo>
                  <a:lnTo>
                    <a:pt x="61" y="76"/>
                  </a:lnTo>
                  <a:close/>
                  <a:moveTo>
                    <a:pt x="56" y="48"/>
                  </a:moveTo>
                  <a:cubicBezTo>
                    <a:pt x="57" y="56"/>
                    <a:pt x="57" y="56"/>
                    <a:pt x="57" y="56"/>
                  </a:cubicBezTo>
                  <a:cubicBezTo>
                    <a:pt x="104" y="56"/>
                    <a:pt x="104" y="56"/>
                    <a:pt x="104" y="56"/>
                  </a:cubicBezTo>
                  <a:cubicBezTo>
                    <a:pt x="104" y="62"/>
                    <a:pt x="104" y="62"/>
                    <a:pt x="104" y="62"/>
                  </a:cubicBezTo>
                  <a:cubicBezTo>
                    <a:pt x="111" y="48"/>
                    <a:pt x="111" y="48"/>
                    <a:pt x="111" y="48"/>
                  </a:cubicBezTo>
                  <a:lnTo>
                    <a:pt x="56" y="48"/>
                  </a:lnTo>
                  <a:close/>
                  <a:moveTo>
                    <a:pt x="59" y="93"/>
                  </a:moveTo>
                  <a:cubicBezTo>
                    <a:pt x="65" y="93"/>
                    <a:pt x="69" y="97"/>
                    <a:pt x="69" y="103"/>
                  </a:cubicBezTo>
                  <a:cubicBezTo>
                    <a:pt x="69" y="109"/>
                    <a:pt x="65" y="113"/>
                    <a:pt x="59" y="113"/>
                  </a:cubicBezTo>
                  <a:cubicBezTo>
                    <a:pt x="53" y="113"/>
                    <a:pt x="49" y="109"/>
                    <a:pt x="49" y="103"/>
                  </a:cubicBezTo>
                  <a:cubicBezTo>
                    <a:pt x="49" y="97"/>
                    <a:pt x="53" y="93"/>
                    <a:pt x="59" y="93"/>
                  </a:cubicBezTo>
                  <a:close/>
                  <a:moveTo>
                    <a:pt x="95" y="93"/>
                  </a:moveTo>
                  <a:cubicBezTo>
                    <a:pt x="101" y="93"/>
                    <a:pt x="105" y="97"/>
                    <a:pt x="105" y="103"/>
                  </a:cubicBezTo>
                  <a:cubicBezTo>
                    <a:pt x="105" y="109"/>
                    <a:pt x="101" y="113"/>
                    <a:pt x="95" y="113"/>
                  </a:cubicBezTo>
                  <a:cubicBezTo>
                    <a:pt x="89" y="113"/>
                    <a:pt x="85" y="109"/>
                    <a:pt x="85" y="103"/>
                  </a:cubicBezTo>
                  <a:cubicBezTo>
                    <a:pt x="85" y="97"/>
                    <a:pt x="89" y="93"/>
                    <a:pt x="95" y="93"/>
                  </a:cubicBezTo>
                  <a:close/>
                  <a:moveTo>
                    <a:pt x="64" y="168"/>
                  </a:moveTo>
                  <a:cubicBezTo>
                    <a:pt x="72" y="168"/>
                    <a:pt x="72" y="168"/>
                    <a:pt x="72" y="168"/>
                  </a:cubicBezTo>
                  <a:cubicBezTo>
                    <a:pt x="72" y="152"/>
                    <a:pt x="72" y="152"/>
                    <a:pt x="72" y="152"/>
                  </a:cubicBezTo>
                  <a:cubicBezTo>
                    <a:pt x="128" y="152"/>
                    <a:pt x="128" y="152"/>
                    <a:pt x="128" y="152"/>
                  </a:cubicBezTo>
                  <a:cubicBezTo>
                    <a:pt x="128" y="168"/>
                    <a:pt x="128" y="168"/>
                    <a:pt x="128" y="168"/>
                  </a:cubicBezTo>
                  <a:cubicBezTo>
                    <a:pt x="136" y="168"/>
                    <a:pt x="136" y="168"/>
                    <a:pt x="136" y="168"/>
                  </a:cubicBezTo>
                  <a:cubicBezTo>
                    <a:pt x="147" y="168"/>
                    <a:pt x="156" y="177"/>
                    <a:pt x="156" y="188"/>
                  </a:cubicBezTo>
                  <a:cubicBezTo>
                    <a:pt x="44" y="188"/>
                    <a:pt x="44" y="188"/>
                    <a:pt x="44" y="188"/>
                  </a:cubicBezTo>
                  <a:cubicBezTo>
                    <a:pt x="44" y="177"/>
                    <a:pt x="53" y="168"/>
                    <a:pt x="64"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9"/>
            <p:cNvSpPr>
              <a:spLocks noEditPoints="1"/>
            </p:cNvSpPr>
            <p:nvPr/>
          </p:nvSpPr>
          <p:spPr bwMode="auto">
            <a:xfrm rot="1092998">
              <a:off x="1946858" y="2354442"/>
              <a:ext cx="716703" cy="487903"/>
            </a:xfrm>
            <a:custGeom>
              <a:avLst/>
              <a:gdLst>
                <a:gd name="T0" fmla="*/ 199 w 200"/>
                <a:gd name="T1" fmla="*/ 32 h 136"/>
                <a:gd name="T2" fmla="*/ 199 w 200"/>
                <a:gd name="T3" fmla="*/ 31 h 136"/>
                <a:gd name="T4" fmla="*/ 0 w 200"/>
                <a:gd name="T5" fmla="*/ 31 h 136"/>
                <a:gd name="T6" fmla="*/ 0 w 200"/>
                <a:gd name="T7" fmla="*/ 18 h 136"/>
                <a:gd name="T8" fmla="*/ 18 w 200"/>
                <a:gd name="T9" fmla="*/ 0 h 136"/>
                <a:gd name="T10" fmla="*/ 181 w 200"/>
                <a:gd name="T11" fmla="*/ 0 h 136"/>
                <a:gd name="T12" fmla="*/ 199 w 200"/>
                <a:gd name="T13" fmla="*/ 18 h 136"/>
                <a:gd name="T14" fmla="*/ 199 w 200"/>
                <a:gd name="T15" fmla="*/ 32 h 136"/>
                <a:gd name="T16" fmla="*/ 200 w 200"/>
                <a:gd name="T17" fmla="*/ 64 h 136"/>
                <a:gd name="T18" fmla="*/ 200 w 200"/>
                <a:gd name="T19" fmla="*/ 119 h 136"/>
                <a:gd name="T20" fmla="*/ 181 w 200"/>
                <a:gd name="T21" fmla="*/ 136 h 136"/>
                <a:gd name="T22" fmla="*/ 18 w 200"/>
                <a:gd name="T23" fmla="*/ 136 h 136"/>
                <a:gd name="T24" fmla="*/ 0 w 200"/>
                <a:gd name="T25" fmla="*/ 119 h 136"/>
                <a:gd name="T26" fmla="*/ 0 w 200"/>
                <a:gd name="T27" fmla="*/ 64 h 136"/>
                <a:gd name="T28" fmla="*/ 200 w 200"/>
                <a:gd name="T29" fmla="*/ 64 h 136"/>
                <a:gd name="T30" fmla="*/ 76 w 200"/>
                <a:gd name="T31" fmla="*/ 88 h 136"/>
                <a:gd name="T32" fmla="*/ 48 w 200"/>
                <a:gd name="T33" fmla="*/ 88 h 136"/>
                <a:gd name="T34" fmla="*/ 48 w 200"/>
                <a:gd name="T35" fmla="*/ 100 h 136"/>
                <a:gd name="T36" fmla="*/ 76 w 200"/>
                <a:gd name="T37" fmla="*/ 100 h 136"/>
                <a:gd name="T38" fmla="*/ 76 w 200"/>
                <a:gd name="T39" fmla="*/ 88 h 136"/>
                <a:gd name="T40" fmla="*/ 112 w 200"/>
                <a:gd name="T41" fmla="*/ 88 h 136"/>
                <a:gd name="T42" fmla="*/ 88 w 200"/>
                <a:gd name="T43" fmla="*/ 88 h 136"/>
                <a:gd name="T44" fmla="*/ 88 w 200"/>
                <a:gd name="T45" fmla="*/ 100 h 136"/>
                <a:gd name="T46" fmla="*/ 112 w 200"/>
                <a:gd name="T47" fmla="*/ 100 h 136"/>
                <a:gd name="T48" fmla="*/ 112 w 200"/>
                <a:gd name="T49" fmla="*/ 88 h 136"/>
                <a:gd name="T50" fmla="*/ 152 w 200"/>
                <a:gd name="T51" fmla="*/ 88 h 136"/>
                <a:gd name="T52" fmla="*/ 120 w 200"/>
                <a:gd name="T53" fmla="*/ 88 h 136"/>
                <a:gd name="T54" fmla="*/ 120 w 200"/>
                <a:gd name="T55" fmla="*/ 100 h 136"/>
                <a:gd name="T56" fmla="*/ 152 w 200"/>
                <a:gd name="T57" fmla="*/ 100 h 136"/>
                <a:gd name="T58" fmla="*/ 152 w 200"/>
                <a:gd name="T59" fmla="*/ 88 h 136"/>
                <a:gd name="T60" fmla="*/ 12 w 200"/>
                <a:gd name="T61" fmla="*/ 119 h 136"/>
                <a:gd name="T62" fmla="*/ 152 w 200"/>
                <a:gd name="T63" fmla="*/ 119 h 136"/>
                <a:gd name="T64" fmla="*/ 152 w 200"/>
                <a:gd name="T65" fmla="*/ 108 h 136"/>
                <a:gd name="T66" fmla="*/ 12 w 200"/>
                <a:gd name="T67" fmla="*/ 108 h 136"/>
                <a:gd name="T68" fmla="*/ 12 w 200"/>
                <a:gd name="T69" fmla="*/ 119 h 136"/>
                <a:gd name="T70" fmla="*/ 12 w 200"/>
                <a:gd name="T71" fmla="*/ 100 h 136"/>
                <a:gd name="T72" fmla="*/ 40 w 200"/>
                <a:gd name="T73" fmla="*/ 100 h 136"/>
                <a:gd name="T74" fmla="*/ 40 w 200"/>
                <a:gd name="T75" fmla="*/ 88 h 136"/>
                <a:gd name="T76" fmla="*/ 12 w 200"/>
                <a:gd name="T77" fmla="*/ 88 h 136"/>
                <a:gd name="T78" fmla="*/ 12 w 200"/>
                <a:gd name="T79"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36">
                  <a:moveTo>
                    <a:pt x="199" y="32"/>
                  </a:moveTo>
                  <a:cubicBezTo>
                    <a:pt x="199" y="31"/>
                    <a:pt x="199" y="31"/>
                    <a:pt x="199" y="31"/>
                  </a:cubicBezTo>
                  <a:cubicBezTo>
                    <a:pt x="0" y="31"/>
                    <a:pt x="0" y="31"/>
                    <a:pt x="0" y="31"/>
                  </a:cubicBezTo>
                  <a:cubicBezTo>
                    <a:pt x="0" y="18"/>
                    <a:pt x="0" y="18"/>
                    <a:pt x="0" y="18"/>
                  </a:cubicBezTo>
                  <a:cubicBezTo>
                    <a:pt x="0" y="8"/>
                    <a:pt x="8" y="0"/>
                    <a:pt x="18" y="0"/>
                  </a:cubicBezTo>
                  <a:cubicBezTo>
                    <a:pt x="181" y="0"/>
                    <a:pt x="181" y="0"/>
                    <a:pt x="181" y="0"/>
                  </a:cubicBezTo>
                  <a:cubicBezTo>
                    <a:pt x="191" y="0"/>
                    <a:pt x="199" y="8"/>
                    <a:pt x="199" y="18"/>
                  </a:cubicBezTo>
                  <a:cubicBezTo>
                    <a:pt x="199" y="32"/>
                    <a:pt x="199" y="32"/>
                    <a:pt x="199" y="32"/>
                  </a:cubicBezTo>
                  <a:close/>
                  <a:moveTo>
                    <a:pt x="200" y="64"/>
                  </a:moveTo>
                  <a:cubicBezTo>
                    <a:pt x="200" y="119"/>
                    <a:pt x="200" y="119"/>
                    <a:pt x="200" y="119"/>
                  </a:cubicBezTo>
                  <a:cubicBezTo>
                    <a:pt x="200" y="129"/>
                    <a:pt x="191" y="136"/>
                    <a:pt x="181" y="136"/>
                  </a:cubicBezTo>
                  <a:cubicBezTo>
                    <a:pt x="18" y="136"/>
                    <a:pt x="18" y="136"/>
                    <a:pt x="18" y="136"/>
                  </a:cubicBezTo>
                  <a:cubicBezTo>
                    <a:pt x="8" y="136"/>
                    <a:pt x="0" y="129"/>
                    <a:pt x="0" y="119"/>
                  </a:cubicBezTo>
                  <a:cubicBezTo>
                    <a:pt x="0" y="64"/>
                    <a:pt x="0" y="64"/>
                    <a:pt x="0" y="64"/>
                  </a:cubicBezTo>
                  <a:lnTo>
                    <a:pt x="200" y="64"/>
                  </a:lnTo>
                  <a:close/>
                  <a:moveTo>
                    <a:pt x="76" y="88"/>
                  </a:moveTo>
                  <a:cubicBezTo>
                    <a:pt x="48" y="88"/>
                    <a:pt x="48" y="88"/>
                    <a:pt x="48" y="88"/>
                  </a:cubicBezTo>
                  <a:cubicBezTo>
                    <a:pt x="48" y="100"/>
                    <a:pt x="48" y="100"/>
                    <a:pt x="48" y="100"/>
                  </a:cubicBezTo>
                  <a:cubicBezTo>
                    <a:pt x="76" y="100"/>
                    <a:pt x="76" y="100"/>
                    <a:pt x="76" y="100"/>
                  </a:cubicBezTo>
                  <a:lnTo>
                    <a:pt x="76" y="88"/>
                  </a:lnTo>
                  <a:close/>
                  <a:moveTo>
                    <a:pt x="112" y="88"/>
                  </a:moveTo>
                  <a:cubicBezTo>
                    <a:pt x="88" y="88"/>
                    <a:pt x="88" y="88"/>
                    <a:pt x="88" y="88"/>
                  </a:cubicBezTo>
                  <a:cubicBezTo>
                    <a:pt x="88" y="100"/>
                    <a:pt x="88" y="100"/>
                    <a:pt x="88" y="100"/>
                  </a:cubicBezTo>
                  <a:cubicBezTo>
                    <a:pt x="112" y="100"/>
                    <a:pt x="112" y="100"/>
                    <a:pt x="112" y="100"/>
                  </a:cubicBezTo>
                  <a:lnTo>
                    <a:pt x="112" y="88"/>
                  </a:lnTo>
                  <a:close/>
                  <a:moveTo>
                    <a:pt x="152" y="88"/>
                  </a:moveTo>
                  <a:cubicBezTo>
                    <a:pt x="120" y="88"/>
                    <a:pt x="120" y="88"/>
                    <a:pt x="120" y="88"/>
                  </a:cubicBezTo>
                  <a:cubicBezTo>
                    <a:pt x="120" y="100"/>
                    <a:pt x="120" y="100"/>
                    <a:pt x="120" y="100"/>
                  </a:cubicBezTo>
                  <a:cubicBezTo>
                    <a:pt x="152" y="100"/>
                    <a:pt x="152" y="100"/>
                    <a:pt x="152" y="100"/>
                  </a:cubicBezTo>
                  <a:lnTo>
                    <a:pt x="152" y="88"/>
                  </a:lnTo>
                  <a:close/>
                  <a:moveTo>
                    <a:pt x="12" y="119"/>
                  </a:moveTo>
                  <a:cubicBezTo>
                    <a:pt x="152" y="119"/>
                    <a:pt x="152" y="119"/>
                    <a:pt x="152" y="119"/>
                  </a:cubicBezTo>
                  <a:cubicBezTo>
                    <a:pt x="152" y="108"/>
                    <a:pt x="152" y="108"/>
                    <a:pt x="152" y="108"/>
                  </a:cubicBezTo>
                  <a:cubicBezTo>
                    <a:pt x="12" y="108"/>
                    <a:pt x="12" y="108"/>
                    <a:pt x="12" y="108"/>
                  </a:cubicBezTo>
                  <a:lnTo>
                    <a:pt x="12" y="119"/>
                  </a:lnTo>
                  <a:close/>
                  <a:moveTo>
                    <a:pt x="12" y="100"/>
                  </a:moveTo>
                  <a:cubicBezTo>
                    <a:pt x="40" y="100"/>
                    <a:pt x="40" y="100"/>
                    <a:pt x="40" y="100"/>
                  </a:cubicBezTo>
                  <a:cubicBezTo>
                    <a:pt x="40" y="88"/>
                    <a:pt x="40" y="88"/>
                    <a:pt x="40" y="88"/>
                  </a:cubicBezTo>
                  <a:cubicBezTo>
                    <a:pt x="12" y="88"/>
                    <a:pt x="12" y="88"/>
                    <a:pt x="12" y="88"/>
                  </a:cubicBezTo>
                  <a:lnTo>
                    <a:pt x="12" y="10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36"/>
            <p:cNvSpPr>
              <a:spLocks noEditPoints="1"/>
            </p:cNvSpPr>
            <p:nvPr/>
          </p:nvSpPr>
          <p:spPr bwMode="auto">
            <a:xfrm>
              <a:off x="3667443" y="1113890"/>
              <a:ext cx="374739" cy="625445"/>
            </a:xfrm>
            <a:custGeom>
              <a:avLst/>
              <a:gdLst>
                <a:gd name="T0" fmla="*/ 198 w 284"/>
                <a:gd name="T1" fmla="*/ 332 h 474"/>
                <a:gd name="T2" fmla="*/ 170 w 284"/>
                <a:gd name="T3" fmla="*/ 303 h 474"/>
                <a:gd name="T4" fmla="*/ 198 w 284"/>
                <a:gd name="T5" fmla="*/ 275 h 474"/>
                <a:gd name="T6" fmla="*/ 255 w 284"/>
                <a:gd name="T7" fmla="*/ 247 h 474"/>
                <a:gd name="T8" fmla="*/ 284 w 284"/>
                <a:gd name="T9" fmla="*/ 275 h 474"/>
                <a:gd name="T10" fmla="*/ 198 w 284"/>
                <a:gd name="T11" fmla="*/ 303 h 474"/>
                <a:gd name="T12" fmla="*/ 227 w 284"/>
                <a:gd name="T13" fmla="*/ 389 h 474"/>
                <a:gd name="T14" fmla="*/ 198 w 284"/>
                <a:gd name="T15" fmla="*/ 360 h 474"/>
                <a:gd name="T16" fmla="*/ 227 w 284"/>
                <a:gd name="T17" fmla="*/ 332 h 474"/>
                <a:gd name="T18" fmla="*/ 255 w 284"/>
                <a:gd name="T19" fmla="*/ 417 h 474"/>
                <a:gd name="T20" fmla="*/ 227 w 284"/>
                <a:gd name="T21" fmla="*/ 446 h 474"/>
                <a:gd name="T22" fmla="*/ 227 w 284"/>
                <a:gd name="T23" fmla="*/ 389 h 474"/>
                <a:gd name="T24" fmla="*/ 255 w 284"/>
                <a:gd name="T25" fmla="*/ 417 h 474"/>
                <a:gd name="T26" fmla="*/ 170 w 284"/>
                <a:gd name="T27" fmla="*/ 474 h 474"/>
                <a:gd name="T28" fmla="*/ 198 w 284"/>
                <a:gd name="T29" fmla="*/ 446 h 474"/>
                <a:gd name="T30" fmla="*/ 227 w 284"/>
                <a:gd name="T31" fmla="*/ 474 h 474"/>
                <a:gd name="T32" fmla="*/ 142 w 284"/>
                <a:gd name="T33" fmla="*/ 417 h 474"/>
                <a:gd name="T34" fmla="*/ 170 w 284"/>
                <a:gd name="T35" fmla="*/ 389 h 474"/>
                <a:gd name="T36" fmla="*/ 170 w 284"/>
                <a:gd name="T37" fmla="*/ 446 h 474"/>
                <a:gd name="T38" fmla="*/ 142 w 284"/>
                <a:gd name="T39" fmla="*/ 417 h 474"/>
                <a:gd name="T40" fmla="*/ 113 w 284"/>
                <a:gd name="T41" fmla="*/ 332 h 474"/>
                <a:gd name="T42" fmla="*/ 142 w 284"/>
                <a:gd name="T43" fmla="*/ 360 h 474"/>
                <a:gd name="T44" fmla="*/ 113 w 284"/>
                <a:gd name="T45" fmla="*/ 389 h 474"/>
                <a:gd name="T46" fmla="*/ 56 w 284"/>
                <a:gd name="T47" fmla="*/ 360 h 474"/>
                <a:gd name="T48" fmla="*/ 28 w 284"/>
                <a:gd name="T49" fmla="*/ 389 h 474"/>
                <a:gd name="T50" fmla="*/ 0 w 284"/>
                <a:gd name="T51" fmla="*/ 417 h 474"/>
                <a:gd name="T52" fmla="*/ 28 w 284"/>
                <a:gd name="T53" fmla="*/ 0 h 474"/>
                <a:gd name="T54" fmla="*/ 56 w 284"/>
                <a:gd name="T55" fmla="*/ 17 h 474"/>
                <a:gd name="T56" fmla="*/ 28 w 284"/>
                <a:gd name="T57" fmla="*/ 45 h 474"/>
                <a:gd name="T58" fmla="*/ 56 w 284"/>
                <a:gd name="T59" fmla="*/ 360 h 474"/>
                <a:gd name="T60" fmla="*/ 85 w 284"/>
                <a:gd name="T61" fmla="*/ 332 h 474"/>
                <a:gd name="T62" fmla="*/ 56 w 284"/>
                <a:gd name="T63" fmla="*/ 360 h 474"/>
                <a:gd name="T64" fmla="*/ 56 w 284"/>
                <a:gd name="T65" fmla="*/ 74 h 474"/>
                <a:gd name="T66" fmla="*/ 85 w 284"/>
                <a:gd name="T67" fmla="*/ 45 h 474"/>
                <a:gd name="T68" fmla="*/ 113 w 284"/>
                <a:gd name="T69" fmla="*/ 102 h 474"/>
                <a:gd name="T70" fmla="*/ 85 w 284"/>
                <a:gd name="T71" fmla="*/ 74 h 474"/>
                <a:gd name="T72" fmla="*/ 113 w 284"/>
                <a:gd name="T73" fmla="*/ 102 h 474"/>
                <a:gd name="T74" fmla="*/ 113 w 284"/>
                <a:gd name="T75" fmla="*/ 303 h 474"/>
                <a:gd name="T76" fmla="*/ 85 w 284"/>
                <a:gd name="T77" fmla="*/ 332 h 474"/>
                <a:gd name="T78" fmla="*/ 227 w 284"/>
                <a:gd name="T79" fmla="*/ 218 h 474"/>
                <a:gd name="T80" fmla="*/ 255 w 284"/>
                <a:gd name="T81" fmla="*/ 247 h 474"/>
                <a:gd name="T82" fmla="*/ 227 w 284"/>
                <a:gd name="T83" fmla="*/ 218 h 474"/>
                <a:gd name="T84" fmla="*/ 227 w 284"/>
                <a:gd name="T85" fmla="*/ 190 h 474"/>
                <a:gd name="T86" fmla="*/ 198 w 284"/>
                <a:gd name="T87" fmla="*/ 218 h 474"/>
                <a:gd name="T88" fmla="*/ 170 w 284"/>
                <a:gd name="T89" fmla="*/ 161 h 474"/>
                <a:gd name="T90" fmla="*/ 198 w 284"/>
                <a:gd name="T91" fmla="*/ 190 h 474"/>
                <a:gd name="T92" fmla="*/ 170 w 284"/>
                <a:gd name="T93" fmla="*/ 161 h 474"/>
                <a:gd name="T94" fmla="*/ 113 w 284"/>
                <a:gd name="T95" fmla="*/ 133 h 474"/>
                <a:gd name="T96" fmla="*/ 142 w 284"/>
                <a:gd name="T97" fmla="*/ 104 h 474"/>
                <a:gd name="T98" fmla="*/ 170 w 284"/>
                <a:gd name="T99" fmla="*/ 133 h 474"/>
                <a:gd name="T100" fmla="*/ 142 w 284"/>
                <a:gd name="T101" fmla="*/ 1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474">
                  <a:moveTo>
                    <a:pt x="198" y="303"/>
                  </a:moveTo>
                  <a:lnTo>
                    <a:pt x="198" y="332"/>
                  </a:lnTo>
                  <a:lnTo>
                    <a:pt x="170" y="332"/>
                  </a:lnTo>
                  <a:lnTo>
                    <a:pt x="170" y="303"/>
                  </a:lnTo>
                  <a:lnTo>
                    <a:pt x="170" y="275"/>
                  </a:lnTo>
                  <a:lnTo>
                    <a:pt x="198" y="275"/>
                  </a:lnTo>
                  <a:lnTo>
                    <a:pt x="255" y="275"/>
                  </a:lnTo>
                  <a:lnTo>
                    <a:pt x="255" y="247"/>
                  </a:lnTo>
                  <a:lnTo>
                    <a:pt x="284" y="247"/>
                  </a:lnTo>
                  <a:lnTo>
                    <a:pt x="284" y="275"/>
                  </a:lnTo>
                  <a:lnTo>
                    <a:pt x="284" y="303"/>
                  </a:lnTo>
                  <a:lnTo>
                    <a:pt x="198" y="303"/>
                  </a:lnTo>
                  <a:close/>
                  <a:moveTo>
                    <a:pt x="227" y="360"/>
                  </a:moveTo>
                  <a:lnTo>
                    <a:pt x="227" y="389"/>
                  </a:lnTo>
                  <a:lnTo>
                    <a:pt x="198" y="389"/>
                  </a:lnTo>
                  <a:lnTo>
                    <a:pt x="198" y="360"/>
                  </a:lnTo>
                  <a:lnTo>
                    <a:pt x="198" y="332"/>
                  </a:lnTo>
                  <a:lnTo>
                    <a:pt x="227" y="332"/>
                  </a:lnTo>
                  <a:lnTo>
                    <a:pt x="227" y="360"/>
                  </a:lnTo>
                  <a:close/>
                  <a:moveTo>
                    <a:pt x="255" y="417"/>
                  </a:moveTo>
                  <a:lnTo>
                    <a:pt x="255" y="446"/>
                  </a:lnTo>
                  <a:lnTo>
                    <a:pt x="227" y="446"/>
                  </a:lnTo>
                  <a:lnTo>
                    <a:pt x="227" y="417"/>
                  </a:lnTo>
                  <a:lnTo>
                    <a:pt x="227" y="389"/>
                  </a:lnTo>
                  <a:lnTo>
                    <a:pt x="255" y="389"/>
                  </a:lnTo>
                  <a:lnTo>
                    <a:pt x="255" y="417"/>
                  </a:lnTo>
                  <a:close/>
                  <a:moveTo>
                    <a:pt x="198" y="474"/>
                  </a:moveTo>
                  <a:lnTo>
                    <a:pt x="170" y="474"/>
                  </a:lnTo>
                  <a:lnTo>
                    <a:pt x="170" y="446"/>
                  </a:lnTo>
                  <a:lnTo>
                    <a:pt x="198" y="446"/>
                  </a:lnTo>
                  <a:lnTo>
                    <a:pt x="227" y="446"/>
                  </a:lnTo>
                  <a:lnTo>
                    <a:pt x="227" y="474"/>
                  </a:lnTo>
                  <a:lnTo>
                    <a:pt x="198" y="474"/>
                  </a:lnTo>
                  <a:close/>
                  <a:moveTo>
                    <a:pt x="142" y="417"/>
                  </a:moveTo>
                  <a:lnTo>
                    <a:pt x="142" y="389"/>
                  </a:lnTo>
                  <a:lnTo>
                    <a:pt x="170" y="389"/>
                  </a:lnTo>
                  <a:lnTo>
                    <a:pt x="170" y="417"/>
                  </a:lnTo>
                  <a:lnTo>
                    <a:pt x="170" y="446"/>
                  </a:lnTo>
                  <a:lnTo>
                    <a:pt x="142" y="446"/>
                  </a:lnTo>
                  <a:lnTo>
                    <a:pt x="142" y="417"/>
                  </a:lnTo>
                  <a:close/>
                  <a:moveTo>
                    <a:pt x="113" y="360"/>
                  </a:moveTo>
                  <a:lnTo>
                    <a:pt x="113" y="332"/>
                  </a:lnTo>
                  <a:lnTo>
                    <a:pt x="142" y="332"/>
                  </a:lnTo>
                  <a:lnTo>
                    <a:pt x="142" y="360"/>
                  </a:lnTo>
                  <a:lnTo>
                    <a:pt x="142" y="389"/>
                  </a:lnTo>
                  <a:lnTo>
                    <a:pt x="113" y="389"/>
                  </a:lnTo>
                  <a:lnTo>
                    <a:pt x="113" y="360"/>
                  </a:lnTo>
                  <a:close/>
                  <a:moveTo>
                    <a:pt x="56" y="360"/>
                  </a:moveTo>
                  <a:lnTo>
                    <a:pt x="56" y="389"/>
                  </a:lnTo>
                  <a:lnTo>
                    <a:pt x="28" y="389"/>
                  </a:lnTo>
                  <a:lnTo>
                    <a:pt x="28" y="417"/>
                  </a:lnTo>
                  <a:lnTo>
                    <a:pt x="0" y="417"/>
                  </a:lnTo>
                  <a:lnTo>
                    <a:pt x="0" y="0"/>
                  </a:lnTo>
                  <a:lnTo>
                    <a:pt x="28" y="0"/>
                  </a:lnTo>
                  <a:lnTo>
                    <a:pt x="28" y="17"/>
                  </a:lnTo>
                  <a:lnTo>
                    <a:pt x="56" y="17"/>
                  </a:lnTo>
                  <a:lnTo>
                    <a:pt x="56" y="45"/>
                  </a:lnTo>
                  <a:lnTo>
                    <a:pt x="28" y="45"/>
                  </a:lnTo>
                  <a:lnTo>
                    <a:pt x="28" y="360"/>
                  </a:lnTo>
                  <a:lnTo>
                    <a:pt x="56" y="360"/>
                  </a:lnTo>
                  <a:lnTo>
                    <a:pt x="56" y="332"/>
                  </a:lnTo>
                  <a:lnTo>
                    <a:pt x="85" y="332"/>
                  </a:lnTo>
                  <a:lnTo>
                    <a:pt x="85" y="360"/>
                  </a:lnTo>
                  <a:lnTo>
                    <a:pt x="56" y="360"/>
                  </a:lnTo>
                  <a:close/>
                  <a:moveTo>
                    <a:pt x="85" y="74"/>
                  </a:moveTo>
                  <a:lnTo>
                    <a:pt x="56" y="74"/>
                  </a:lnTo>
                  <a:lnTo>
                    <a:pt x="56" y="45"/>
                  </a:lnTo>
                  <a:lnTo>
                    <a:pt x="85" y="45"/>
                  </a:lnTo>
                  <a:lnTo>
                    <a:pt x="85" y="74"/>
                  </a:lnTo>
                  <a:close/>
                  <a:moveTo>
                    <a:pt x="113" y="102"/>
                  </a:moveTo>
                  <a:lnTo>
                    <a:pt x="85" y="102"/>
                  </a:lnTo>
                  <a:lnTo>
                    <a:pt x="85" y="74"/>
                  </a:lnTo>
                  <a:lnTo>
                    <a:pt x="113" y="74"/>
                  </a:lnTo>
                  <a:lnTo>
                    <a:pt x="113" y="102"/>
                  </a:lnTo>
                  <a:close/>
                  <a:moveTo>
                    <a:pt x="85" y="303"/>
                  </a:moveTo>
                  <a:lnTo>
                    <a:pt x="113" y="303"/>
                  </a:lnTo>
                  <a:lnTo>
                    <a:pt x="113" y="332"/>
                  </a:lnTo>
                  <a:lnTo>
                    <a:pt x="85" y="332"/>
                  </a:lnTo>
                  <a:lnTo>
                    <a:pt x="85" y="303"/>
                  </a:lnTo>
                  <a:close/>
                  <a:moveTo>
                    <a:pt x="227" y="218"/>
                  </a:moveTo>
                  <a:lnTo>
                    <a:pt x="255" y="218"/>
                  </a:lnTo>
                  <a:lnTo>
                    <a:pt x="255" y="247"/>
                  </a:lnTo>
                  <a:lnTo>
                    <a:pt x="227" y="247"/>
                  </a:lnTo>
                  <a:lnTo>
                    <a:pt x="227" y="218"/>
                  </a:lnTo>
                  <a:close/>
                  <a:moveTo>
                    <a:pt x="198" y="190"/>
                  </a:moveTo>
                  <a:lnTo>
                    <a:pt x="227" y="190"/>
                  </a:lnTo>
                  <a:lnTo>
                    <a:pt x="227" y="218"/>
                  </a:lnTo>
                  <a:lnTo>
                    <a:pt x="198" y="218"/>
                  </a:lnTo>
                  <a:lnTo>
                    <a:pt x="198" y="190"/>
                  </a:lnTo>
                  <a:close/>
                  <a:moveTo>
                    <a:pt x="170" y="161"/>
                  </a:moveTo>
                  <a:lnTo>
                    <a:pt x="198" y="161"/>
                  </a:lnTo>
                  <a:lnTo>
                    <a:pt x="198" y="190"/>
                  </a:lnTo>
                  <a:lnTo>
                    <a:pt x="170" y="190"/>
                  </a:lnTo>
                  <a:lnTo>
                    <a:pt x="170" y="161"/>
                  </a:lnTo>
                  <a:close/>
                  <a:moveTo>
                    <a:pt x="142" y="133"/>
                  </a:moveTo>
                  <a:lnTo>
                    <a:pt x="113" y="133"/>
                  </a:lnTo>
                  <a:lnTo>
                    <a:pt x="113" y="104"/>
                  </a:lnTo>
                  <a:lnTo>
                    <a:pt x="142" y="104"/>
                  </a:lnTo>
                  <a:lnTo>
                    <a:pt x="142" y="133"/>
                  </a:lnTo>
                  <a:lnTo>
                    <a:pt x="170" y="133"/>
                  </a:lnTo>
                  <a:lnTo>
                    <a:pt x="170" y="161"/>
                  </a:lnTo>
                  <a:lnTo>
                    <a:pt x="142" y="161"/>
                  </a:lnTo>
                  <a:lnTo>
                    <a:pt x="142" y="13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38"/>
            <p:cNvSpPr>
              <a:spLocks/>
            </p:cNvSpPr>
            <p:nvPr/>
          </p:nvSpPr>
          <p:spPr bwMode="auto">
            <a:xfrm rot="3939485">
              <a:off x="2995644" y="3722443"/>
              <a:ext cx="519722" cy="715187"/>
            </a:xfrm>
            <a:custGeom>
              <a:avLst/>
              <a:gdLst>
                <a:gd name="T0" fmla="*/ 93 w 145"/>
                <a:gd name="T1" fmla="*/ 114 h 199"/>
                <a:gd name="T2" fmla="*/ 145 w 145"/>
                <a:gd name="T3" fmla="*/ 106 h 199"/>
                <a:gd name="T4" fmla="*/ 0 w 145"/>
                <a:gd name="T5" fmla="*/ 0 h 199"/>
                <a:gd name="T6" fmla="*/ 43 w 145"/>
                <a:gd name="T7" fmla="*/ 175 h 199"/>
                <a:gd name="T8" fmla="*/ 46 w 145"/>
                <a:gd name="T9" fmla="*/ 169 h 199"/>
                <a:gd name="T10" fmla="*/ 70 w 145"/>
                <a:gd name="T11" fmla="*/ 129 h 199"/>
                <a:gd name="T12" fmla="*/ 113 w 145"/>
                <a:gd name="T13" fmla="*/ 192 h 199"/>
                <a:gd name="T14" fmla="*/ 128 w 145"/>
                <a:gd name="T15" fmla="*/ 197 h 199"/>
                <a:gd name="T16" fmla="*/ 133 w 145"/>
                <a:gd name="T17" fmla="*/ 195 h 199"/>
                <a:gd name="T18" fmla="*/ 138 w 145"/>
                <a:gd name="T19" fmla="*/ 180 h 199"/>
                <a:gd name="T20" fmla="*/ 136 w 145"/>
                <a:gd name="T21" fmla="*/ 176 h 199"/>
                <a:gd name="T22" fmla="*/ 93 w 145"/>
                <a:gd name="T23" fmla="*/ 11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99">
                  <a:moveTo>
                    <a:pt x="93" y="114"/>
                  </a:moveTo>
                  <a:cubicBezTo>
                    <a:pt x="145" y="106"/>
                    <a:pt x="145" y="106"/>
                    <a:pt x="145" y="106"/>
                  </a:cubicBezTo>
                  <a:cubicBezTo>
                    <a:pt x="0" y="0"/>
                    <a:pt x="0" y="0"/>
                    <a:pt x="0" y="0"/>
                  </a:cubicBezTo>
                  <a:cubicBezTo>
                    <a:pt x="43" y="175"/>
                    <a:pt x="43" y="175"/>
                    <a:pt x="43" y="175"/>
                  </a:cubicBezTo>
                  <a:cubicBezTo>
                    <a:pt x="46" y="169"/>
                    <a:pt x="46" y="169"/>
                    <a:pt x="46" y="169"/>
                  </a:cubicBezTo>
                  <a:cubicBezTo>
                    <a:pt x="70" y="129"/>
                    <a:pt x="70" y="129"/>
                    <a:pt x="70" y="129"/>
                  </a:cubicBezTo>
                  <a:cubicBezTo>
                    <a:pt x="113" y="192"/>
                    <a:pt x="113" y="192"/>
                    <a:pt x="113" y="192"/>
                  </a:cubicBezTo>
                  <a:cubicBezTo>
                    <a:pt x="117" y="197"/>
                    <a:pt x="123" y="199"/>
                    <a:pt x="128" y="197"/>
                  </a:cubicBezTo>
                  <a:cubicBezTo>
                    <a:pt x="130" y="197"/>
                    <a:pt x="131" y="196"/>
                    <a:pt x="133" y="195"/>
                  </a:cubicBezTo>
                  <a:cubicBezTo>
                    <a:pt x="137" y="192"/>
                    <a:pt x="139" y="186"/>
                    <a:pt x="138" y="180"/>
                  </a:cubicBezTo>
                  <a:cubicBezTo>
                    <a:pt x="138" y="179"/>
                    <a:pt x="137" y="177"/>
                    <a:pt x="136" y="176"/>
                  </a:cubicBezTo>
                  <a:lnTo>
                    <a:pt x="93" y="1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39"/>
            <p:cNvSpPr>
              <a:spLocks noEditPoints="1"/>
            </p:cNvSpPr>
            <p:nvPr/>
          </p:nvSpPr>
          <p:spPr bwMode="auto">
            <a:xfrm rot="5400000">
              <a:off x="6477715" y="1305892"/>
              <a:ext cx="692458" cy="731855"/>
            </a:xfrm>
            <a:custGeom>
              <a:avLst/>
              <a:gdLst>
                <a:gd name="T0" fmla="*/ 32 w 193"/>
                <a:gd name="T1" fmla="*/ 24 h 204"/>
                <a:gd name="T2" fmla="*/ 73 w 193"/>
                <a:gd name="T3" fmla="*/ 81 h 204"/>
                <a:gd name="T4" fmla="*/ 68 w 193"/>
                <a:gd name="T5" fmla="*/ 60 h 204"/>
                <a:gd name="T6" fmla="*/ 75 w 193"/>
                <a:gd name="T7" fmla="*/ 47 h 204"/>
                <a:gd name="T8" fmla="*/ 92 w 193"/>
                <a:gd name="T9" fmla="*/ 58 h 204"/>
                <a:gd name="T10" fmla="*/ 99 w 193"/>
                <a:gd name="T11" fmla="*/ 56 h 204"/>
                <a:gd name="T12" fmla="*/ 100 w 193"/>
                <a:gd name="T13" fmla="*/ 42 h 204"/>
                <a:gd name="T14" fmla="*/ 117 w 193"/>
                <a:gd name="T15" fmla="*/ 44 h 204"/>
                <a:gd name="T16" fmla="*/ 119 w 193"/>
                <a:gd name="T17" fmla="*/ 48 h 204"/>
                <a:gd name="T18" fmla="*/ 125 w 193"/>
                <a:gd name="T19" fmla="*/ 57 h 204"/>
                <a:gd name="T20" fmla="*/ 126 w 193"/>
                <a:gd name="T21" fmla="*/ 53 h 204"/>
                <a:gd name="T22" fmla="*/ 137 w 193"/>
                <a:gd name="T23" fmla="*/ 47 h 204"/>
                <a:gd name="T24" fmla="*/ 161 w 193"/>
                <a:gd name="T25" fmla="*/ 132 h 204"/>
                <a:gd name="T26" fmla="*/ 121 w 193"/>
                <a:gd name="T27" fmla="*/ 185 h 204"/>
                <a:gd name="T28" fmla="*/ 76 w 193"/>
                <a:gd name="T29" fmla="*/ 151 h 204"/>
                <a:gd name="T30" fmla="*/ 21 w 193"/>
                <a:gd name="T31" fmla="*/ 131 h 204"/>
                <a:gd name="T32" fmla="*/ 34 w 193"/>
                <a:gd name="T33" fmla="*/ 122 h 204"/>
                <a:gd name="T34" fmla="*/ 64 w 193"/>
                <a:gd name="T35" fmla="*/ 125 h 204"/>
                <a:gd name="T36" fmla="*/ 17 w 193"/>
                <a:gd name="T37" fmla="*/ 33 h 204"/>
                <a:gd name="T38" fmla="*/ 20 w 193"/>
                <a:gd name="T39" fmla="*/ 19 h 204"/>
                <a:gd name="T40" fmla="*/ 12 w 193"/>
                <a:gd name="T41" fmla="*/ 7 h 204"/>
                <a:gd name="T42" fmla="*/ 6 w 193"/>
                <a:gd name="T43" fmla="*/ 40 h 204"/>
                <a:gd name="T44" fmla="*/ 45 w 193"/>
                <a:gd name="T45" fmla="*/ 109 h 204"/>
                <a:gd name="T46" fmla="*/ 19 w 193"/>
                <a:gd name="T47" fmla="*/ 111 h 204"/>
                <a:gd name="T48" fmla="*/ 27 w 193"/>
                <a:gd name="T49" fmla="*/ 157 h 204"/>
                <a:gd name="T50" fmla="*/ 99 w 193"/>
                <a:gd name="T51" fmla="*/ 175 h 204"/>
                <a:gd name="T52" fmla="*/ 116 w 193"/>
                <a:gd name="T53" fmla="*/ 204 h 204"/>
                <a:gd name="T54" fmla="*/ 181 w 193"/>
                <a:gd name="T55" fmla="*/ 166 h 204"/>
                <a:gd name="T56" fmla="*/ 186 w 193"/>
                <a:gd name="T57" fmla="*/ 147 h 204"/>
                <a:gd name="T58" fmla="*/ 161 w 193"/>
                <a:gd name="T59" fmla="*/ 61 h 204"/>
                <a:gd name="T60" fmla="*/ 161 w 193"/>
                <a:gd name="T61" fmla="*/ 60 h 204"/>
                <a:gd name="T62" fmla="*/ 155 w 193"/>
                <a:gd name="T63" fmla="*/ 44 h 204"/>
                <a:gd name="T64" fmla="*/ 128 w 193"/>
                <a:gd name="T65" fmla="*/ 33 h 204"/>
                <a:gd name="T66" fmla="*/ 93 w 193"/>
                <a:gd name="T67" fmla="*/ 30 h 204"/>
                <a:gd name="T68" fmla="*/ 68 w 193"/>
                <a:gd name="T69" fmla="*/ 35 h 204"/>
                <a:gd name="T70" fmla="*/ 59 w 193"/>
                <a:gd name="T71" fmla="*/ 41 h 204"/>
                <a:gd name="T72" fmla="*/ 44 w 193"/>
                <a:gd name="T73" fmla="*/ 16 h 204"/>
                <a:gd name="T74" fmla="*/ 13 w 193"/>
                <a:gd name="T75" fmla="*/ 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204">
                  <a:moveTo>
                    <a:pt x="20" y="19"/>
                  </a:moveTo>
                  <a:cubicBezTo>
                    <a:pt x="25" y="16"/>
                    <a:pt x="29" y="19"/>
                    <a:pt x="32" y="24"/>
                  </a:cubicBezTo>
                  <a:cubicBezTo>
                    <a:pt x="32" y="24"/>
                    <a:pt x="65" y="79"/>
                    <a:pt x="65" y="80"/>
                  </a:cubicBezTo>
                  <a:cubicBezTo>
                    <a:pt x="67" y="83"/>
                    <a:pt x="71" y="82"/>
                    <a:pt x="73" y="81"/>
                  </a:cubicBezTo>
                  <a:cubicBezTo>
                    <a:pt x="75" y="79"/>
                    <a:pt x="77" y="75"/>
                    <a:pt x="74" y="69"/>
                  </a:cubicBezTo>
                  <a:cubicBezTo>
                    <a:pt x="68" y="60"/>
                    <a:pt x="68" y="60"/>
                    <a:pt x="68" y="60"/>
                  </a:cubicBezTo>
                  <a:cubicBezTo>
                    <a:pt x="65" y="56"/>
                    <a:pt x="68" y="52"/>
                    <a:pt x="73" y="48"/>
                  </a:cubicBezTo>
                  <a:cubicBezTo>
                    <a:pt x="73" y="48"/>
                    <a:pt x="74" y="47"/>
                    <a:pt x="75" y="47"/>
                  </a:cubicBezTo>
                  <a:cubicBezTo>
                    <a:pt x="79" y="45"/>
                    <a:pt x="83" y="44"/>
                    <a:pt x="86" y="48"/>
                  </a:cubicBezTo>
                  <a:cubicBezTo>
                    <a:pt x="92" y="58"/>
                    <a:pt x="92" y="58"/>
                    <a:pt x="92" y="58"/>
                  </a:cubicBezTo>
                  <a:cubicBezTo>
                    <a:pt x="94" y="61"/>
                    <a:pt x="96" y="61"/>
                    <a:pt x="97" y="61"/>
                  </a:cubicBezTo>
                  <a:cubicBezTo>
                    <a:pt x="99" y="60"/>
                    <a:pt x="99" y="56"/>
                    <a:pt x="99" y="56"/>
                  </a:cubicBezTo>
                  <a:cubicBezTo>
                    <a:pt x="97" y="51"/>
                    <a:pt x="97" y="51"/>
                    <a:pt x="97" y="51"/>
                  </a:cubicBezTo>
                  <a:cubicBezTo>
                    <a:pt x="96" y="47"/>
                    <a:pt x="97" y="44"/>
                    <a:pt x="100" y="42"/>
                  </a:cubicBezTo>
                  <a:cubicBezTo>
                    <a:pt x="101" y="42"/>
                    <a:pt x="102" y="41"/>
                    <a:pt x="104" y="41"/>
                  </a:cubicBezTo>
                  <a:cubicBezTo>
                    <a:pt x="109" y="39"/>
                    <a:pt x="115" y="38"/>
                    <a:pt x="117" y="44"/>
                  </a:cubicBezTo>
                  <a:cubicBezTo>
                    <a:pt x="119" y="48"/>
                    <a:pt x="119" y="48"/>
                    <a:pt x="119" y="48"/>
                  </a:cubicBezTo>
                  <a:cubicBezTo>
                    <a:pt x="119" y="48"/>
                    <a:pt x="119" y="48"/>
                    <a:pt x="119" y="48"/>
                  </a:cubicBezTo>
                  <a:cubicBezTo>
                    <a:pt x="119" y="48"/>
                    <a:pt x="121" y="60"/>
                    <a:pt x="124" y="59"/>
                  </a:cubicBezTo>
                  <a:cubicBezTo>
                    <a:pt x="124" y="58"/>
                    <a:pt x="125" y="58"/>
                    <a:pt x="125" y="57"/>
                  </a:cubicBezTo>
                  <a:cubicBezTo>
                    <a:pt x="125" y="57"/>
                    <a:pt x="125" y="57"/>
                    <a:pt x="125" y="57"/>
                  </a:cubicBezTo>
                  <a:cubicBezTo>
                    <a:pt x="126" y="53"/>
                    <a:pt x="126" y="53"/>
                    <a:pt x="126" y="53"/>
                  </a:cubicBezTo>
                  <a:cubicBezTo>
                    <a:pt x="126" y="50"/>
                    <a:pt x="127" y="49"/>
                    <a:pt x="128" y="48"/>
                  </a:cubicBezTo>
                  <a:cubicBezTo>
                    <a:pt x="130" y="47"/>
                    <a:pt x="134" y="47"/>
                    <a:pt x="137" y="47"/>
                  </a:cubicBezTo>
                  <a:cubicBezTo>
                    <a:pt x="143" y="47"/>
                    <a:pt x="144" y="53"/>
                    <a:pt x="147" y="64"/>
                  </a:cubicBezTo>
                  <a:cubicBezTo>
                    <a:pt x="161" y="132"/>
                    <a:pt x="161" y="132"/>
                    <a:pt x="161" y="132"/>
                  </a:cubicBezTo>
                  <a:cubicBezTo>
                    <a:pt x="174" y="155"/>
                    <a:pt x="174" y="155"/>
                    <a:pt x="174" y="155"/>
                  </a:cubicBezTo>
                  <a:cubicBezTo>
                    <a:pt x="121" y="185"/>
                    <a:pt x="121" y="185"/>
                    <a:pt x="121" y="185"/>
                  </a:cubicBezTo>
                  <a:cubicBezTo>
                    <a:pt x="108" y="162"/>
                    <a:pt x="108" y="162"/>
                    <a:pt x="108" y="162"/>
                  </a:cubicBezTo>
                  <a:cubicBezTo>
                    <a:pt x="108" y="162"/>
                    <a:pt x="94" y="162"/>
                    <a:pt x="76" y="151"/>
                  </a:cubicBezTo>
                  <a:cubicBezTo>
                    <a:pt x="30" y="143"/>
                    <a:pt x="30" y="143"/>
                    <a:pt x="30" y="143"/>
                  </a:cubicBezTo>
                  <a:cubicBezTo>
                    <a:pt x="24" y="142"/>
                    <a:pt x="20" y="136"/>
                    <a:pt x="21" y="131"/>
                  </a:cubicBezTo>
                  <a:cubicBezTo>
                    <a:pt x="22" y="127"/>
                    <a:pt x="24" y="125"/>
                    <a:pt x="26" y="123"/>
                  </a:cubicBezTo>
                  <a:cubicBezTo>
                    <a:pt x="29" y="122"/>
                    <a:pt x="31" y="121"/>
                    <a:pt x="34" y="122"/>
                  </a:cubicBezTo>
                  <a:cubicBezTo>
                    <a:pt x="60" y="125"/>
                    <a:pt x="60" y="125"/>
                    <a:pt x="60" y="125"/>
                  </a:cubicBezTo>
                  <a:cubicBezTo>
                    <a:pt x="62" y="125"/>
                    <a:pt x="63" y="125"/>
                    <a:pt x="64" y="125"/>
                  </a:cubicBezTo>
                  <a:cubicBezTo>
                    <a:pt x="68" y="123"/>
                    <a:pt x="64" y="113"/>
                    <a:pt x="52" y="92"/>
                  </a:cubicBezTo>
                  <a:cubicBezTo>
                    <a:pt x="17" y="33"/>
                    <a:pt x="17" y="33"/>
                    <a:pt x="17" y="33"/>
                  </a:cubicBezTo>
                  <a:cubicBezTo>
                    <a:pt x="14" y="28"/>
                    <a:pt x="15" y="22"/>
                    <a:pt x="20" y="19"/>
                  </a:cubicBezTo>
                  <a:cubicBezTo>
                    <a:pt x="20" y="19"/>
                    <a:pt x="20" y="19"/>
                    <a:pt x="20" y="19"/>
                  </a:cubicBezTo>
                  <a:moveTo>
                    <a:pt x="13" y="7"/>
                  </a:moveTo>
                  <a:cubicBezTo>
                    <a:pt x="13" y="7"/>
                    <a:pt x="13" y="7"/>
                    <a:pt x="12" y="7"/>
                  </a:cubicBezTo>
                  <a:cubicBezTo>
                    <a:pt x="7" y="11"/>
                    <a:pt x="3" y="16"/>
                    <a:pt x="1" y="22"/>
                  </a:cubicBezTo>
                  <a:cubicBezTo>
                    <a:pt x="0" y="29"/>
                    <a:pt x="3" y="34"/>
                    <a:pt x="6" y="40"/>
                  </a:cubicBezTo>
                  <a:cubicBezTo>
                    <a:pt x="40" y="98"/>
                    <a:pt x="40" y="98"/>
                    <a:pt x="40" y="98"/>
                  </a:cubicBezTo>
                  <a:cubicBezTo>
                    <a:pt x="43" y="102"/>
                    <a:pt x="44" y="106"/>
                    <a:pt x="45" y="109"/>
                  </a:cubicBezTo>
                  <a:cubicBezTo>
                    <a:pt x="36" y="108"/>
                    <a:pt x="36" y="108"/>
                    <a:pt x="36" y="108"/>
                  </a:cubicBezTo>
                  <a:cubicBezTo>
                    <a:pt x="30" y="107"/>
                    <a:pt x="24" y="108"/>
                    <a:pt x="19" y="111"/>
                  </a:cubicBezTo>
                  <a:cubicBezTo>
                    <a:pt x="13" y="115"/>
                    <a:pt x="9" y="121"/>
                    <a:pt x="7" y="128"/>
                  </a:cubicBezTo>
                  <a:cubicBezTo>
                    <a:pt x="5" y="142"/>
                    <a:pt x="14" y="154"/>
                    <a:pt x="27" y="157"/>
                  </a:cubicBezTo>
                  <a:cubicBezTo>
                    <a:pt x="71" y="165"/>
                    <a:pt x="71" y="165"/>
                    <a:pt x="71" y="165"/>
                  </a:cubicBezTo>
                  <a:cubicBezTo>
                    <a:pt x="82" y="171"/>
                    <a:pt x="92" y="174"/>
                    <a:pt x="99" y="175"/>
                  </a:cubicBezTo>
                  <a:cubicBezTo>
                    <a:pt x="109" y="192"/>
                    <a:pt x="109" y="192"/>
                    <a:pt x="109" y="192"/>
                  </a:cubicBezTo>
                  <a:cubicBezTo>
                    <a:pt x="116" y="204"/>
                    <a:pt x="116" y="204"/>
                    <a:pt x="116" y="204"/>
                  </a:cubicBezTo>
                  <a:cubicBezTo>
                    <a:pt x="128" y="197"/>
                    <a:pt x="128" y="197"/>
                    <a:pt x="128" y="197"/>
                  </a:cubicBezTo>
                  <a:cubicBezTo>
                    <a:pt x="181" y="166"/>
                    <a:pt x="181" y="166"/>
                    <a:pt x="181" y="166"/>
                  </a:cubicBezTo>
                  <a:cubicBezTo>
                    <a:pt x="193" y="159"/>
                    <a:pt x="193" y="159"/>
                    <a:pt x="193" y="159"/>
                  </a:cubicBezTo>
                  <a:cubicBezTo>
                    <a:pt x="186" y="147"/>
                    <a:pt x="186" y="147"/>
                    <a:pt x="186" y="147"/>
                  </a:cubicBezTo>
                  <a:cubicBezTo>
                    <a:pt x="175" y="127"/>
                    <a:pt x="175" y="127"/>
                    <a:pt x="175" y="127"/>
                  </a:cubicBezTo>
                  <a:cubicBezTo>
                    <a:pt x="161" y="61"/>
                    <a:pt x="161" y="61"/>
                    <a:pt x="161" y="61"/>
                  </a:cubicBezTo>
                  <a:cubicBezTo>
                    <a:pt x="161" y="61"/>
                    <a:pt x="161" y="61"/>
                    <a:pt x="161" y="61"/>
                  </a:cubicBezTo>
                  <a:cubicBezTo>
                    <a:pt x="161" y="60"/>
                    <a:pt x="161" y="60"/>
                    <a:pt x="161" y="60"/>
                  </a:cubicBezTo>
                  <a:cubicBezTo>
                    <a:pt x="160" y="58"/>
                    <a:pt x="160" y="58"/>
                    <a:pt x="160" y="58"/>
                  </a:cubicBezTo>
                  <a:cubicBezTo>
                    <a:pt x="159" y="53"/>
                    <a:pt x="157" y="48"/>
                    <a:pt x="155" y="44"/>
                  </a:cubicBezTo>
                  <a:cubicBezTo>
                    <a:pt x="150" y="35"/>
                    <a:pt x="142" y="33"/>
                    <a:pt x="137" y="33"/>
                  </a:cubicBezTo>
                  <a:cubicBezTo>
                    <a:pt x="134" y="33"/>
                    <a:pt x="131" y="33"/>
                    <a:pt x="128" y="33"/>
                  </a:cubicBezTo>
                  <a:cubicBezTo>
                    <a:pt x="123" y="27"/>
                    <a:pt x="113" y="23"/>
                    <a:pt x="99" y="28"/>
                  </a:cubicBezTo>
                  <a:cubicBezTo>
                    <a:pt x="97" y="28"/>
                    <a:pt x="95" y="29"/>
                    <a:pt x="93" y="30"/>
                  </a:cubicBezTo>
                  <a:cubicBezTo>
                    <a:pt x="92" y="31"/>
                    <a:pt x="90" y="32"/>
                    <a:pt x="89" y="33"/>
                  </a:cubicBezTo>
                  <a:cubicBezTo>
                    <a:pt x="84" y="30"/>
                    <a:pt x="76" y="30"/>
                    <a:pt x="68" y="35"/>
                  </a:cubicBezTo>
                  <a:cubicBezTo>
                    <a:pt x="67" y="35"/>
                    <a:pt x="64" y="37"/>
                    <a:pt x="63" y="38"/>
                  </a:cubicBezTo>
                  <a:cubicBezTo>
                    <a:pt x="61" y="39"/>
                    <a:pt x="60" y="40"/>
                    <a:pt x="59" y="41"/>
                  </a:cubicBezTo>
                  <a:cubicBezTo>
                    <a:pt x="52" y="30"/>
                    <a:pt x="46" y="19"/>
                    <a:pt x="44" y="17"/>
                  </a:cubicBezTo>
                  <a:cubicBezTo>
                    <a:pt x="44" y="16"/>
                    <a:pt x="44" y="16"/>
                    <a:pt x="44" y="16"/>
                  </a:cubicBezTo>
                  <a:cubicBezTo>
                    <a:pt x="44" y="16"/>
                    <a:pt x="44" y="16"/>
                    <a:pt x="44" y="16"/>
                  </a:cubicBezTo>
                  <a:cubicBezTo>
                    <a:pt x="37" y="5"/>
                    <a:pt x="25" y="0"/>
                    <a:pt x="13"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40"/>
            <p:cNvSpPr>
              <a:spLocks noEditPoints="1"/>
            </p:cNvSpPr>
            <p:nvPr/>
          </p:nvSpPr>
          <p:spPr bwMode="auto">
            <a:xfrm rot="1217494">
              <a:off x="7915251" y="5922485"/>
              <a:ext cx="645487" cy="715187"/>
            </a:xfrm>
            <a:custGeom>
              <a:avLst/>
              <a:gdLst>
                <a:gd name="T0" fmla="*/ 96 w 180"/>
                <a:gd name="T1" fmla="*/ 21 h 199"/>
                <a:gd name="T2" fmla="*/ 104 w 180"/>
                <a:gd name="T3" fmla="*/ 88 h 199"/>
                <a:gd name="T4" fmla="*/ 116 w 180"/>
                <a:gd name="T5" fmla="*/ 33 h 199"/>
                <a:gd name="T6" fmla="*/ 127 w 180"/>
                <a:gd name="T7" fmla="*/ 26 h 199"/>
                <a:gd name="T8" fmla="*/ 126 w 180"/>
                <a:gd name="T9" fmla="*/ 87 h 199"/>
                <a:gd name="T10" fmla="*/ 126 w 180"/>
                <a:gd name="T11" fmla="*/ 87 h 199"/>
                <a:gd name="T12" fmla="*/ 129 w 180"/>
                <a:gd name="T13" fmla="*/ 94 h 199"/>
                <a:gd name="T14" fmla="*/ 132 w 180"/>
                <a:gd name="T15" fmla="*/ 91 h 199"/>
                <a:gd name="T16" fmla="*/ 155 w 180"/>
                <a:gd name="T17" fmla="*/ 54 h 199"/>
                <a:gd name="T18" fmla="*/ 163 w 180"/>
                <a:gd name="T19" fmla="*/ 69 h 199"/>
                <a:gd name="T20" fmla="*/ 120 w 180"/>
                <a:gd name="T21" fmla="*/ 170 h 199"/>
                <a:gd name="T22" fmla="*/ 68 w 180"/>
                <a:gd name="T23" fmla="*/ 187 h 199"/>
                <a:gd name="T24" fmla="*/ 47 w 180"/>
                <a:gd name="T25" fmla="*/ 147 h 199"/>
                <a:gd name="T26" fmla="*/ 15 w 180"/>
                <a:gd name="T27" fmla="*/ 107 h 199"/>
                <a:gd name="T28" fmla="*/ 28 w 180"/>
                <a:gd name="T29" fmla="*/ 106 h 199"/>
                <a:gd name="T30" fmla="*/ 52 w 180"/>
                <a:gd name="T31" fmla="*/ 122 h 199"/>
                <a:gd name="T32" fmla="*/ 39 w 180"/>
                <a:gd name="T33" fmla="*/ 42 h 199"/>
                <a:gd name="T34" fmla="*/ 48 w 180"/>
                <a:gd name="T35" fmla="*/ 29 h 199"/>
                <a:gd name="T36" fmla="*/ 72 w 180"/>
                <a:gd name="T37" fmla="*/ 85 h 199"/>
                <a:gd name="T38" fmla="*/ 79 w 180"/>
                <a:gd name="T39" fmla="*/ 94 h 199"/>
                <a:gd name="T40" fmla="*/ 77 w 180"/>
                <a:gd name="T41" fmla="*/ 23 h 199"/>
                <a:gd name="T42" fmla="*/ 86 w 180"/>
                <a:gd name="T43" fmla="*/ 13 h 199"/>
                <a:gd name="T44" fmla="*/ 85 w 180"/>
                <a:gd name="T45" fmla="*/ 0 h 199"/>
                <a:gd name="T46" fmla="*/ 65 w 180"/>
                <a:gd name="T47" fmla="*/ 24 h 199"/>
                <a:gd name="T48" fmla="*/ 42 w 180"/>
                <a:gd name="T49" fmla="*/ 18 h 199"/>
                <a:gd name="T50" fmla="*/ 28 w 180"/>
                <a:gd name="T51" fmla="*/ 45 h 199"/>
                <a:gd name="T52" fmla="*/ 45 w 180"/>
                <a:gd name="T53" fmla="*/ 103 h 199"/>
                <a:gd name="T54" fmla="*/ 22 w 180"/>
                <a:gd name="T55" fmla="*/ 91 h 199"/>
                <a:gd name="T56" fmla="*/ 5 w 180"/>
                <a:gd name="T57" fmla="*/ 99 h 199"/>
                <a:gd name="T58" fmla="*/ 8 w 180"/>
                <a:gd name="T59" fmla="*/ 129 h 199"/>
                <a:gd name="T60" fmla="*/ 55 w 180"/>
                <a:gd name="T61" fmla="*/ 175 h 199"/>
                <a:gd name="T62" fmla="*/ 56 w 180"/>
                <a:gd name="T63" fmla="*/ 199 h 199"/>
                <a:gd name="T64" fmla="*/ 119 w 180"/>
                <a:gd name="T65" fmla="*/ 199 h 199"/>
                <a:gd name="T66" fmla="*/ 132 w 180"/>
                <a:gd name="T67" fmla="*/ 187 h 199"/>
                <a:gd name="T68" fmla="*/ 148 w 180"/>
                <a:gd name="T69" fmla="*/ 129 h 199"/>
                <a:gd name="T70" fmla="*/ 166 w 180"/>
                <a:gd name="T71" fmla="*/ 45 h 199"/>
                <a:gd name="T72" fmla="*/ 146 w 180"/>
                <a:gd name="T73" fmla="*/ 44 h 199"/>
                <a:gd name="T74" fmla="*/ 129 w 180"/>
                <a:gd name="T75" fmla="*/ 14 h 199"/>
                <a:gd name="T76" fmla="*/ 108 w 180"/>
                <a:gd name="T77" fmla="*/ 22 h 199"/>
                <a:gd name="T78" fmla="*/ 86 w 180"/>
                <a:gd name="T79"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 h="199">
                  <a:moveTo>
                    <a:pt x="86" y="13"/>
                  </a:moveTo>
                  <a:cubicBezTo>
                    <a:pt x="91" y="13"/>
                    <a:pt x="95" y="16"/>
                    <a:pt x="96" y="21"/>
                  </a:cubicBezTo>
                  <a:cubicBezTo>
                    <a:pt x="101" y="83"/>
                    <a:pt x="101" y="83"/>
                    <a:pt x="101" y="83"/>
                  </a:cubicBezTo>
                  <a:cubicBezTo>
                    <a:pt x="102" y="87"/>
                    <a:pt x="103" y="88"/>
                    <a:pt x="104" y="88"/>
                  </a:cubicBezTo>
                  <a:cubicBezTo>
                    <a:pt x="106" y="88"/>
                    <a:pt x="107" y="84"/>
                    <a:pt x="107" y="84"/>
                  </a:cubicBezTo>
                  <a:cubicBezTo>
                    <a:pt x="116" y="33"/>
                    <a:pt x="116" y="33"/>
                    <a:pt x="116" y="33"/>
                  </a:cubicBezTo>
                  <a:cubicBezTo>
                    <a:pt x="117" y="29"/>
                    <a:pt x="121" y="26"/>
                    <a:pt x="126" y="26"/>
                  </a:cubicBezTo>
                  <a:cubicBezTo>
                    <a:pt x="126" y="26"/>
                    <a:pt x="127" y="26"/>
                    <a:pt x="127" y="26"/>
                  </a:cubicBezTo>
                  <a:cubicBezTo>
                    <a:pt x="132" y="27"/>
                    <a:pt x="136" y="32"/>
                    <a:pt x="135" y="37"/>
                  </a:cubicBezTo>
                  <a:cubicBezTo>
                    <a:pt x="126" y="87"/>
                    <a:pt x="126" y="87"/>
                    <a:pt x="126" y="87"/>
                  </a:cubicBezTo>
                  <a:cubicBezTo>
                    <a:pt x="126" y="87"/>
                    <a:pt x="126" y="87"/>
                    <a:pt x="126" y="87"/>
                  </a:cubicBezTo>
                  <a:cubicBezTo>
                    <a:pt x="126" y="87"/>
                    <a:pt x="126" y="87"/>
                    <a:pt x="126" y="87"/>
                  </a:cubicBezTo>
                  <a:cubicBezTo>
                    <a:pt x="126" y="87"/>
                    <a:pt x="126" y="87"/>
                    <a:pt x="126" y="87"/>
                  </a:cubicBezTo>
                  <a:cubicBezTo>
                    <a:pt x="126" y="87"/>
                    <a:pt x="126" y="94"/>
                    <a:pt x="129" y="94"/>
                  </a:cubicBezTo>
                  <a:cubicBezTo>
                    <a:pt x="129" y="94"/>
                    <a:pt x="131" y="93"/>
                    <a:pt x="132" y="91"/>
                  </a:cubicBezTo>
                  <a:cubicBezTo>
                    <a:pt x="132" y="91"/>
                    <a:pt x="132" y="91"/>
                    <a:pt x="132" y="91"/>
                  </a:cubicBezTo>
                  <a:cubicBezTo>
                    <a:pt x="147" y="59"/>
                    <a:pt x="147" y="59"/>
                    <a:pt x="147" y="59"/>
                  </a:cubicBezTo>
                  <a:cubicBezTo>
                    <a:pt x="149" y="56"/>
                    <a:pt x="152" y="54"/>
                    <a:pt x="155" y="54"/>
                  </a:cubicBezTo>
                  <a:cubicBezTo>
                    <a:pt x="157" y="54"/>
                    <a:pt x="158" y="55"/>
                    <a:pt x="160" y="56"/>
                  </a:cubicBezTo>
                  <a:cubicBezTo>
                    <a:pt x="164" y="58"/>
                    <a:pt x="166" y="64"/>
                    <a:pt x="163" y="69"/>
                  </a:cubicBezTo>
                  <a:cubicBezTo>
                    <a:pt x="136" y="125"/>
                    <a:pt x="136" y="125"/>
                    <a:pt x="136" y="125"/>
                  </a:cubicBezTo>
                  <a:cubicBezTo>
                    <a:pt x="136" y="125"/>
                    <a:pt x="130" y="150"/>
                    <a:pt x="120" y="170"/>
                  </a:cubicBezTo>
                  <a:cubicBezTo>
                    <a:pt x="119" y="187"/>
                    <a:pt x="119" y="187"/>
                    <a:pt x="119" y="187"/>
                  </a:cubicBezTo>
                  <a:cubicBezTo>
                    <a:pt x="68" y="187"/>
                    <a:pt x="68" y="187"/>
                    <a:pt x="68" y="187"/>
                  </a:cubicBezTo>
                  <a:cubicBezTo>
                    <a:pt x="68" y="169"/>
                    <a:pt x="68" y="169"/>
                    <a:pt x="68" y="169"/>
                  </a:cubicBezTo>
                  <a:cubicBezTo>
                    <a:pt x="68" y="169"/>
                    <a:pt x="56" y="163"/>
                    <a:pt x="47" y="147"/>
                  </a:cubicBezTo>
                  <a:cubicBezTo>
                    <a:pt x="16" y="120"/>
                    <a:pt x="16" y="120"/>
                    <a:pt x="16" y="120"/>
                  </a:cubicBezTo>
                  <a:cubicBezTo>
                    <a:pt x="12" y="117"/>
                    <a:pt x="11" y="111"/>
                    <a:pt x="15" y="107"/>
                  </a:cubicBezTo>
                  <a:cubicBezTo>
                    <a:pt x="17" y="105"/>
                    <a:pt x="19" y="103"/>
                    <a:pt x="22" y="103"/>
                  </a:cubicBezTo>
                  <a:cubicBezTo>
                    <a:pt x="24" y="103"/>
                    <a:pt x="26" y="104"/>
                    <a:pt x="28" y="106"/>
                  </a:cubicBezTo>
                  <a:cubicBezTo>
                    <a:pt x="46" y="120"/>
                    <a:pt x="46" y="120"/>
                    <a:pt x="46" y="120"/>
                  </a:cubicBezTo>
                  <a:cubicBezTo>
                    <a:pt x="48" y="121"/>
                    <a:pt x="50" y="122"/>
                    <a:pt x="52" y="122"/>
                  </a:cubicBezTo>
                  <a:cubicBezTo>
                    <a:pt x="58" y="122"/>
                    <a:pt x="62" y="115"/>
                    <a:pt x="55" y="91"/>
                  </a:cubicBezTo>
                  <a:cubicBezTo>
                    <a:pt x="39" y="42"/>
                    <a:pt x="39" y="42"/>
                    <a:pt x="39" y="42"/>
                  </a:cubicBezTo>
                  <a:cubicBezTo>
                    <a:pt x="38" y="37"/>
                    <a:pt x="41" y="31"/>
                    <a:pt x="46" y="30"/>
                  </a:cubicBezTo>
                  <a:cubicBezTo>
                    <a:pt x="47" y="29"/>
                    <a:pt x="48" y="29"/>
                    <a:pt x="48" y="29"/>
                  </a:cubicBezTo>
                  <a:cubicBezTo>
                    <a:pt x="52" y="29"/>
                    <a:pt x="56" y="32"/>
                    <a:pt x="57" y="36"/>
                  </a:cubicBezTo>
                  <a:cubicBezTo>
                    <a:pt x="72" y="85"/>
                    <a:pt x="72" y="85"/>
                    <a:pt x="72" y="85"/>
                  </a:cubicBezTo>
                  <a:cubicBezTo>
                    <a:pt x="73" y="85"/>
                    <a:pt x="73" y="85"/>
                    <a:pt x="73" y="86"/>
                  </a:cubicBezTo>
                  <a:cubicBezTo>
                    <a:pt x="74" y="89"/>
                    <a:pt x="77" y="94"/>
                    <a:pt x="79" y="94"/>
                  </a:cubicBezTo>
                  <a:cubicBezTo>
                    <a:pt x="81" y="94"/>
                    <a:pt x="82" y="91"/>
                    <a:pt x="82" y="83"/>
                  </a:cubicBezTo>
                  <a:cubicBezTo>
                    <a:pt x="77" y="23"/>
                    <a:pt x="77" y="23"/>
                    <a:pt x="77" y="23"/>
                  </a:cubicBezTo>
                  <a:cubicBezTo>
                    <a:pt x="77" y="18"/>
                    <a:pt x="80" y="13"/>
                    <a:pt x="86" y="13"/>
                  </a:cubicBezTo>
                  <a:cubicBezTo>
                    <a:pt x="86" y="13"/>
                    <a:pt x="86" y="13"/>
                    <a:pt x="86" y="13"/>
                  </a:cubicBezTo>
                  <a:moveTo>
                    <a:pt x="86" y="0"/>
                  </a:moveTo>
                  <a:cubicBezTo>
                    <a:pt x="86" y="0"/>
                    <a:pt x="85" y="0"/>
                    <a:pt x="85" y="0"/>
                  </a:cubicBezTo>
                  <a:cubicBezTo>
                    <a:pt x="73" y="1"/>
                    <a:pt x="64" y="12"/>
                    <a:pt x="65" y="24"/>
                  </a:cubicBezTo>
                  <a:cubicBezTo>
                    <a:pt x="65" y="24"/>
                    <a:pt x="65" y="24"/>
                    <a:pt x="65" y="24"/>
                  </a:cubicBezTo>
                  <a:cubicBezTo>
                    <a:pt x="61" y="20"/>
                    <a:pt x="55" y="17"/>
                    <a:pt x="48" y="17"/>
                  </a:cubicBezTo>
                  <a:cubicBezTo>
                    <a:pt x="46" y="17"/>
                    <a:pt x="44" y="17"/>
                    <a:pt x="42" y="18"/>
                  </a:cubicBezTo>
                  <a:cubicBezTo>
                    <a:pt x="36" y="20"/>
                    <a:pt x="32" y="23"/>
                    <a:pt x="29" y="29"/>
                  </a:cubicBezTo>
                  <a:cubicBezTo>
                    <a:pt x="26" y="34"/>
                    <a:pt x="26" y="40"/>
                    <a:pt x="28" y="45"/>
                  </a:cubicBezTo>
                  <a:cubicBezTo>
                    <a:pt x="43" y="94"/>
                    <a:pt x="43" y="94"/>
                    <a:pt x="43" y="94"/>
                  </a:cubicBezTo>
                  <a:cubicBezTo>
                    <a:pt x="44" y="98"/>
                    <a:pt x="45" y="101"/>
                    <a:pt x="45" y="103"/>
                  </a:cubicBezTo>
                  <a:cubicBezTo>
                    <a:pt x="36" y="96"/>
                    <a:pt x="36" y="96"/>
                    <a:pt x="36" y="96"/>
                  </a:cubicBezTo>
                  <a:cubicBezTo>
                    <a:pt x="32" y="93"/>
                    <a:pt x="27" y="91"/>
                    <a:pt x="22" y="91"/>
                  </a:cubicBezTo>
                  <a:cubicBezTo>
                    <a:pt x="22" y="91"/>
                    <a:pt x="22" y="91"/>
                    <a:pt x="22" y="91"/>
                  </a:cubicBezTo>
                  <a:cubicBezTo>
                    <a:pt x="16" y="91"/>
                    <a:pt x="10" y="94"/>
                    <a:pt x="5" y="99"/>
                  </a:cubicBezTo>
                  <a:cubicBezTo>
                    <a:pt x="2" y="103"/>
                    <a:pt x="0" y="109"/>
                    <a:pt x="0" y="115"/>
                  </a:cubicBezTo>
                  <a:cubicBezTo>
                    <a:pt x="1" y="120"/>
                    <a:pt x="4" y="126"/>
                    <a:pt x="8" y="129"/>
                  </a:cubicBezTo>
                  <a:cubicBezTo>
                    <a:pt x="38" y="155"/>
                    <a:pt x="38" y="155"/>
                    <a:pt x="38" y="155"/>
                  </a:cubicBezTo>
                  <a:cubicBezTo>
                    <a:pt x="44" y="165"/>
                    <a:pt x="51" y="171"/>
                    <a:pt x="55" y="175"/>
                  </a:cubicBezTo>
                  <a:cubicBezTo>
                    <a:pt x="56" y="187"/>
                    <a:pt x="56" y="187"/>
                    <a:pt x="56" y="187"/>
                  </a:cubicBezTo>
                  <a:cubicBezTo>
                    <a:pt x="56" y="199"/>
                    <a:pt x="56" y="199"/>
                    <a:pt x="56" y="199"/>
                  </a:cubicBezTo>
                  <a:cubicBezTo>
                    <a:pt x="68" y="199"/>
                    <a:pt x="68" y="199"/>
                    <a:pt x="68" y="199"/>
                  </a:cubicBezTo>
                  <a:cubicBezTo>
                    <a:pt x="119" y="199"/>
                    <a:pt x="119" y="199"/>
                    <a:pt x="119" y="199"/>
                  </a:cubicBezTo>
                  <a:cubicBezTo>
                    <a:pt x="132" y="199"/>
                    <a:pt x="132" y="199"/>
                    <a:pt x="132" y="199"/>
                  </a:cubicBezTo>
                  <a:cubicBezTo>
                    <a:pt x="132" y="187"/>
                    <a:pt x="132" y="187"/>
                    <a:pt x="132" y="187"/>
                  </a:cubicBezTo>
                  <a:cubicBezTo>
                    <a:pt x="132" y="173"/>
                    <a:pt x="132" y="173"/>
                    <a:pt x="132" y="173"/>
                  </a:cubicBezTo>
                  <a:cubicBezTo>
                    <a:pt x="141" y="155"/>
                    <a:pt x="147" y="135"/>
                    <a:pt x="148" y="129"/>
                  </a:cubicBezTo>
                  <a:cubicBezTo>
                    <a:pt x="174" y="74"/>
                    <a:pt x="174" y="74"/>
                    <a:pt x="174" y="74"/>
                  </a:cubicBezTo>
                  <a:cubicBezTo>
                    <a:pt x="180" y="64"/>
                    <a:pt x="176" y="51"/>
                    <a:pt x="166" y="45"/>
                  </a:cubicBezTo>
                  <a:cubicBezTo>
                    <a:pt x="163" y="43"/>
                    <a:pt x="159" y="42"/>
                    <a:pt x="155" y="42"/>
                  </a:cubicBezTo>
                  <a:cubicBezTo>
                    <a:pt x="152" y="42"/>
                    <a:pt x="149" y="42"/>
                    <a:pt x="146" y="44"/>
                  </a:cubicBezTo>
                  <a:cubicBezTo>
                    <a:pt x="147" y="39"/>
                    <a:pt x="147" y="39"/>
                    <a:pt x="147" y="39"/>
                  </a:cubicBezTo>
                  <a:cubicBezTo>
                    <a:pt x="149" y="27"/>
                    <a:pt x="141" y="16"/>
                    <a:pt x="129" y="14"/>
                  </a:cubicBezTo>
                  <a:cubicBezTo>
                    <a:pt x="128" y="13"/>
                    <a:pt x="127" y="13"/>
                    <a:pt x="126" y="13"/>
                  </a:cubicBezTo>
                  <a:cubicBezTo>
                    <a:pt x="119" y="13"/>
                    <a:pt x="112" y="17"/>
                    <a:pt x="108" y="22"/>
                  </a:cubicBezTo>
                  <a:cubicBezTo>
                    <a:pt x="108" y="20"/>
                    <a:pt x="108" y="20"/>
                    <a:pt x="108" y="20"/>
                  </a:cubicBezTo>
                  <a:cubicBezTo>
                    <a:pt x="107" y="9"/>
                    <a:pt x="98" y="0"/>
                    <a:pt x="8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41"/>
            <p:cNvSpPr>
              <a:spLocks noEditPoints="1"/>
            </p:cNvSpPr>
            <p:nvPr/>
          </p:nvSpPr>
          <p:spPr bwMode="auto">
            <a:xfrm rot="17800658">
              <a:off x="3232873" y="5361792"/>
              <a:ext cx="660639" cy="718218"/>
            </a:xfrm>
            <a:custGeom>
              <a:avLst/>
              <a:gdLst>
                <a:gd name="T0" fmla="*/ 132 w 184"/>
                <a:gd name="T1" fmla="*/ 44 h 200"/>
                <a:gd name="T2" fmla="*/ 52 w 184"/>
                <a:gd name="T3" fmla="*/ 44 h 200"/>
                <a:gd name="T4" fmla="*/ 52 w 184"/>
                <a:gd name="T5" fmla="*/ 25 h 200"/>
                <a:gd name="T6" fmla="*/ 132 w 184"/>
                <a:gd name="T7" fmla="*/ 25 h 200"/>
                <a:gd name="T8" fmla="*/ 132 w 184"/>
                <a:gd name="T9" fmla="*/ 44 h 200"/>
                <a:gd name="T10" fmla="*/ 52 w 184"/>
                <a:gd name="T11" fmla="*/ 0 h 200"/>
                <a:gd name="T12" fmla="*/ 132 w 184"/>
                <a:gd name="T13" fmla="*/ 0 h 200"/>
                <a:gd name="T14" fmla="*/ 132 w 184"/>
                <a:gd name="T15" fmla="*/ 16 h 200"/>
                <a:gd name="T16" fmla="*/ 52 w 184"/>
                <a:gd name="T17" fmla="*/ 16 h 200"/>
                <a:gd name="T18" fmla="*/ 52 w 184"/>
                <a:gd name="T19" fmla="*/ 0 h 200"/>
                <a:gd name="T20" fmla="*/ 52 w 184"/>
                <a:gd name="T21" fmla="*/ 52 h 200"/>
                <a:gd name="T22" fmla="*/ 132 w 184"/>
                <a:gd name="T23" fmla="*/ 52 h 200"/>
                <a:gd name="T24" fmla="*/ 132 w 184"/>
                <a:gd name="T25" fmla="*/ 85 h 200"/>
                <a:gd name="T26" fmla="*/ 184 w 184"/>
                <a:gd name="T27" fmla="*/ 85 h 200"/>
                <a:gd name="T28" fmla="*/ 92 w 184"/>
                <a:gd name="T29" fmla="*/ 162 h 200"/>
                <a:gd name="T30" fmla="*/ 0 w 184"/>
                <a:gd name="T31" fmla="*/ 85 h 200"/>
                <a:gd name="T32" fmla="*/ 52 w 184"/>
                <a:gd name="T33" fmla="*/ 85 h 200"/>
                <a:gd name="T34" fmla="*/ 52 w 184"/>
                <a:gd name="T35" fmla="*/ 52 h 200"/>
                <a:gd name="T36" fmla="*/ 9 w 184"/>
                <a:gd name="T37" fmla="*/ 168 h 200"/>
                <a:gd name="T38" fmla="*/ 174 w 184"/>
                <a:gd name="T39" fmla="*/ 168 h 200"/>
                <a:gd name="T40" fmla="*/ 183 w 184"/>
                <a:gd name="T41" fmla="*/ 177 h 200"/>
                <a:gd name="T42" fmla="*/ 183 w 184"/>
                <a:gd name="T43" fmla="*/ 191 h 200"/>
                <a:gd name="T44" fmla="*/ 174 w 184"/>
                <a:gd name="T45" fmla="*/ 200 h 200"/>
                <a:gd name="T46" fmla="*/ 9 w 184"/>
                <a:gd name="T47" fmla="*/ 200 h 200"/>
                <a:gd name="T48" fmla="*/ 0 w 184"/>
                <a:gd name="T49" fmla="*/ 191 h 200"/>
                <a:gd name="T50" fmla="*/ 0 w 184"/>
                <a:gd name="T51" fmla="*/ 177 h 200"/>
                <a:gd name="T52" fmla="*/ 9 w 184"/>
                <a:gd name="T53" fmla="*/ 16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200">
                  <a:moveTo>
                    <a:pt x="132" y="44"/>
                  </a:moveTo>
                  <a:cubicBezTo>
                    <a:pt x="52" y="44"/>
                    <a:pt x="52" y="44"/>
                    <a:pt x="52" y="44"/>
                  </a:cubicBezTo>
                  <a:cubicBezTo>
                    <a:pt x="52" y="25"/>
                    <a:pt x="52" y="25"/>
                    <a:pt x="52" y="25"/>
                  </a:cubicBezTo>
                  <a:cubicBezTo>
                    <a:pt x="132" y="25"/>
                    <a:pt x="132" y="25"/>
                    <a:pt x="132" y="25"/>
                  </a:cubicBezTo>
                  <a:lnTo>
                    <a:pt x="132" y="44"/>
                  </a:lnTo>
                  <a:close/>
                  <a:moveTo>
                    <a:pt x="52" y="0"/>
                  </a:moveTo>
                  <a:cubicBezTo>
                    <a:pt x="132" y="0"/>
                    <a:pt x="132" y="0"/>
                    <a:pt x="132" y="0"/>
                  </a:cubicBezTo>
                  <a:cubicBezTo>
                    <a:pt x="132" y="16"/>
                    <a:pt x="132" y="16"/>
                    <a:pt x="132" y="16"/>
                  </a:cubicBezTo>
                  <a:cubicBezTo>
                    <a:pt x="52" y="16"/>
                    <a:pt x="52" y="16"/>
                    <a:pt x="52" y="16"/>
                  </a:cubicBezTo>
                  <a:lnTo>
                    <a:pt x="52" y="0"/>
                  </a:lnTo>
                  <a:close/>
                  <a:moveTo>
                    <a:pt x="52" y="52"/>
                  </a:moveTo>
                  <a:cubicBezTo>
                    <a:pt x="132" y="52"/>
                    <a:pt x="132" y="52"/>
                    <a:pt x="132" y="52"/>
                  </a:cubicBezTo>
                  <a:cubicBezTo>
                    <a:pt x="132" y="85"/>
                    <a:pt x="132" y="85"/>
                    <a:pt x="132" y="85"/>
                  </a:cubicBezTo>
                  <a:cubicBezTo>
                    <a:pt x="184" y="85"/>
                    <a:pt x="184" y="85"/>
                    <a:pt x="184" y="85"/>
                  </a:cubicBezTo>
                  <a:cubicBezTo>
                    <a:pt x="92" y="162"/>
                    <a:pt x="92" y="162"/>
                    <a:pt x="92" y="162"/>
                  </a:cubicBezTo>
                  <a:cubicBezTo>
                    <a:pt x="0" y="85"/>
                    <a:pt x="0" y="85"/>
                    <a:pt x="0" y="85"/>
                  </a:cubicBezTo>
                  <a:cubicBezTo>
                    <a:pt x="52" y="85"/>
                    <a:pt x="52" y="85"/>
                    <a:pt x="52" y="85"/>
                  </a:cubicBezTo>
                  <a:lnTo>
                    <a:pt x="52" y="52"/>
                  </a:lnTo>
                  <a:close/>
                  <a:moveTo>
                    <a:pt x="9" y="168"/>
                  </a:moveTo>
                  <a:cubicBezTo>
                    <a:pt x="174" y="168"/>
                    <a:pt x="174" y="168"/>
                    <a:pt x="174" y="168"/>
                  </a:cubicBezTo>
                  <a:cubicBezTo>
                    <a:pt x="179" y="168"/>
                    <a:pt x="183" y="172"/>
                    <a:pt x="183" y="177"/>
                  </a:cubicBezTo>
                  <a:cubicBezTo>
                    <a:pt x="183" y="191"/>
                    <a:pt x="183" y="191"/>
                    <a:pt x="183" y="191"/>
                  </a:cubicBezTo>
                  <a:cubicBezTo>
                    <a:pt x="183" y="196"/>
                    <a:pt x="179" y="200"/>
                    <a:pt x="174" y="200"/>
                  </a:cubicBezTo>
                  <a:cubicBezTo>
                    <a:pt x="9" y="200"/>
                    <a:pt x="9" y="200"/>
                    <a:pt x="9" y="200"/>
                  </a:cubicBezTo>
                  <a:cubicBezTo>
                    <a:pt x="4" y="200"/>
                    <a:pt x="0" y="196"/>
                    <a:pt x="0" y="191"/>
                  </a:cubicBezTo>
                  <a:cubicBezTo>
                    <a:pt x="0" y="177"/>
                    <a:pt x="0" y="177"/>
                    <a:pt x="0" y="177"/>
                  </a:cubicBezTo>
                  <a:cubicBezTo>
                    <a:pt x="0" y="172"/>
                    <a:pt x="4" y="168"/>
                    <a:pt x="9"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42"/>
            <p:cNvSpPr>
              <a:spLocks noEditPoints="1"/>
            </p:cNvSpPr>
            <p:nvPr/>
          </p:nvSpPr>
          <p:spPr bwMode="auto">
            <a:xfrm>
              <a:off x="7968755" y="5207488"/>
              <a:ext cx="703066" cy="704581"/>
            </a:xfrm>
            <a:custGeom>
              <a:avLst/>
              <a:gdLst>
                <a:gd name="T0" fmla="*/ 195 w 196"/>
                <a:gd name="T1" fmla="*/ 194 h 196"/>
                <a:gd name="T2" fmla="*/ 190 w 196"/>
                <a:gd name="T3" fmla="*/ 196 h 196"/>
                <a:gd name="T4" fmla="*/ 118 w 196"/>
                <a:gd name="T5" fmla="*/ 196 h 196"/>
                <a:gd name="T6" fmla="*/ 113 w 196"/>
                <a:gd name="T7" fmla="*/ 194 h 196"/>
                <a:gd name="T8" fmla="*/ 112 w 196"/>
                <a:gd name="T9" fmla="*/ 192 h 196"/>
                <a:gd name="T10" fmla="*/ 113 w 196"/>
                <a:gd name="T11" fmla="*/ 185 h 196"/>
                <a:gd name="T12" fmla="*/ 135 w 196"/>
                <a:gd name="T13" fmla="*/ 169 h 196"/>
                <a:gd name="T14" fmla="*/ 103 w 196"/>
                <a:gd name="T15" fmla="*/ 136 h 196"/>
                <a:gd name="T16" fmla="*/ 103 w 196"/>
                <a:gd name="T17" fmla="*/ 136 h 196"/>
                <a:gd name="T18" fmla="*/ 103 w 196"/>
                <a:gd name="T19" fmla="*/ 136 h 196"/>
                <a:gd name="T20" fmla="*/ 103 w 196"/>
                <a:gd name="T21" fmla="*/ 102 h 196"/>
                <a:gd name="T22" fmla="*/ 136 w 196"/>
                <a:gd name="T23" fmla="*/ 102 h 196"/>
                <a:gd name="T24" fmla="*/ 137 w 196"/>
                <a:gd name="T25" fmla="*/ 103 h 196"/>
                <a:gd name="T26" fmla="*/ 137 w 196"/>
                <a:gd name="T27" fmla="*/ 103 h 196"/>
                <a:gd name="T28" fmla="*/ 169 w 196"/>
                <a:gd name="T29" fmla="*/ 135 h 196"/>
                <a:gd name="T30" fmla="*/ 186 w 196"/>
                <a:gd name="T31" fmla="*/ 113 h 196"/>
                <a:gd name="T32" fmla="*/ 192 w 196"/>
                <a:gd name="T33" fmla="*/ 112 h 196"/>
                <a:gd name="T34" fmla="*/ 196 w 196"/>
                <a:gd name="T35" fmla="*/ 118 h 196"/>
                <a:gd name="T36" fmla="*/ 196 w 196"/>
                <a:gd name="T37" fmla="*/ 190 h 196"/>
                <a:gd name="T38" fmla="*/ 195 w 196"/>
                <a:gd name="T39" fmla="*/ 194 h 196"/>
                <a:gd name="T40" fmla="*/ 60 w 196"/>
                <a:gd name="T41" fmla="*/ 94 h 196"/>
                <a:gd name="T42" fmla="*/ 59 w 196"/>
                <a:gd name="T43" fmla="*/ 94 h 196"/>
                <a:gd name="T44" fmla="*/ 59 w 196"/>
                <a:gd name="T45" fmla="*/ 94 h 196"/>
                <a:gd name="T46" fmla="*/ 27 w 196"/>
                <a:gd name="T47" fmla="*/ 61 h 196"/>
                <a:gd name="T48" fmla="*/ 10 w 196"/>
                <a:gd name="T49" fmla="*/ 83 h 196"/>
                <a:gd name="T50" fmla="*/ 3 w 196"/>
                <a:gd name="T51" fmla="*/ 85 h 196"/>
                <a:gd name="T52" fmla="*/ 0 w 196"/>
                <a:gd name="T53" fmla="*/ 79 h 196"/>
                <a:gd name="T54" fmla="*/ 0 w 196"/>
                <a:gd name="T55" fmla="*/ 7 h 196"/>
                <a:gd name="T56" fmla="*/ 1 w 196"/>
                <a:gd name="T57" fmla="*/ 2 h 196"/>
                <a:gd name="T58" fmla="*/ 6 w 196"/>
                <a:gd name="T59" fmla="*/ 0 h 196"/>
                <a:gd name="T60" fmla="*/ 78 w 196"/>
                <a:gd name="T61" fmla="*/ 0 h 196"/>
                <a:gd name="T62" fmla="*/ 82 w 196"/>
                <a:gd name="T63" fmla="*/ 2 h 196"/>
                <a:gd name="T64" fmla="*/ 84 w 196"/>
                <a:gd name="T65" fmla="*/ 4 h 196"/>
                <a:gd name="T66" fmla="*/ 82 w 196"/>
                <a:gd name="T67" fmla="*/ 11 h 196"/>
                <a:gd name="T68" fmla="*/ 58 w 196"/>
                <a:gd name="T69" fmla="*/ 27 h 196"/>
                <a:gd name="T70" fmla="*/ 93 w 196"/>
                <a:gd name="T71" fmla="*/ 60 h 196"/>
                <a:gd name="T72" fmla="*/ 93 w 196"/>
                <a:gd name="T73" fmla="*/ 60 h 196"/>
                <a:gd name="T74" fmla="*/ 93 w 196"/>
                <a:gd name="T75" fmla="*/ 60 h 196"/>
                <a:gd name="T76" fmla="*/ 91 w 196"/>
                <a:gd name="T77" fmla="*/ 94 h 196"/>
                <a:gd name="T78" fmla="*/ 60 w 196"/>
                <a:gd name="T79" fmla="*/ 9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196">
                  <a:moveTo>
                    <a:pt x="195" y="194"/>
                  </a:moveTo>
                  <a:cubicBezTo>
                    <a:pt x="193" y="195"/>
                    <a:pt x="192" y="196"/>
                    <a:pt x="190" y="196"/>
                  </a:cubicBezTo>
                  <a:cubicBezTo>
                    <a:pt x="118" y="196"/>
                    <a:pt x="118" y="196"/>
                    <a:pt x="118" y="196"/>
                  </a:cubicBezTo>
                  <a:cubicBezTo>
                    <a:pt x="116" y="196"/>
                    <a:pt x="115" y="195"/>
                    <a:pt x="113" y="194"/>
                  </a:cubicBezTo>
                  <a:cubicBezTo>
                    <a:pt x="113" y="194"/>
                    <a:pt x="112" y="193"/>
                    <a:pt x="112" y="192"/>
                  </a:cubicBezTo>
                  <a:cubicBezTo>
                    <a:pt x="111" y="190"/>
                    <a:pt x="112" y="187"/>
                    <a:pt x="113" y="185"/>
                  </a:cubicBezTo>
                  <a:cubicBezTo>
                    <a:pt x="135" y="169"/>
                    <a:pt x="135" y="169"/>
                    <a:pt x="135" y="169"/>
                  </a:cubicBezTo>
                  <a:cubicBezTo>
                    <a:pt x="103" y="136"/>
                    <a:pt x="103" y="136"/>
                    <a:pt x="103" y="136"/>
                  </a:cubicBezTo>
                  <a:cubicBezTo>
                    <a:pt x="103" y="136"/>
                    <a:pt x="103" y="136"/>
                    <a:pt x="103" y="136"/>
                  </a:cubicBezTo>
                  <a:cubicBezTo>
                    <a:pt x="103" y="136"/>
                    <a:pt x="103" y="136"/>
                    <a:pt x="103" y="136"/>
                  </a:cubicBezTo>
                  <a:cubicBezTo>
                    <a:pt x="93" y="127"/>
                    <a:pt x="93" y="112"/>
                    <a:pt x="103" y="102"/>
                  </a:cubicBezTo>
                  <a:cubicBezTo>
                    <a:pt x="112" y="93"/>
                    <a:pt x="127" y="93"/>
                    <a:pt x="136" y="102"/>
                  </a:cubicBezTo>
                  <a:cubicBezTo>
                    <a:pt x="136" y="102"/>
                    <a:pt x="137" y="103"/>
                    <a:pt x="137" y="103"/>
                  </a:cubicBezTo>
                  <a:cubicBezTo>
                    <a:pt x="137" y="103"/>
                    <a:pt x="137" y="103"/>
                    <a:pt x="137" y="103"/>
                  </a:cubicBezTo>
                  <a:cubicBezTo>
                    <a:pt x="169" y="135"/>
                    <a:pt x="169" y="135"/>
                    <a:pt x="169" y="135"/>
                  </a:cubicBezTo>
                  <a:cubicBezTo>
                    <a:pt x="186" y="113"/>
                    <a:pt x="186" y="113"/>
                    <a:pt x="186" y="113"/>
                  </a:cubicBezTo>
                  <a:cubicBezTo>
                    <a:pt x="187" y="111"/>
                    <a:pt x="190" y="111"/>
                    <a:pt x="192" y="112"/>
                  </a:cubicBezTo>
                  <a:cubicBezTo>
                    <a:pt x="195" y="113"/>
                    <a:pt x="196" y="115"/>
                    <a:pt x="196" y="118"/>
                  </a:cubicBezTo>
                  <a:cubicBezTo>
                    <a:pt x="196" y="190"/>
                    <a:pt x="196" y="190"/>
                    <a:pt x="196" y="190"/>
                  </a:cubicBezTo>
                  <a:cubicBezTo>
                    <a:pt x="196" y="191"/>
                    <a:pt x="196" y="193"/>
                    <a:pt x="195" y="194"/>
                  </a:cubicBezTo>
                  <a:close/>
                  <a:moveTo>
                    <a:pt x="60" y="94"/>
                  </a:moveTo>
                  <a:cubicBezTo>
                    <a:pt x="59" y="94"/>
                    <a:pt x="59" y="94"/>
                    <a:pt x="59" y="94"/>
                  </a:cubicBezTo>
                  <a:cubicBezTo>
                    <a:pt x="59" y="94"/>
                    <a:pt x="59" y="94"/>
                    <a:pt x="59" y="94"/>
                  </a:cubicBezTo>
                  <a:cubicBezTo>
                    <a:pt x="27" y="61"/>
                    <a:pt x="27" y="61"/>
                    <a:pt x="27" y="61"/>
                  </a:cubicBezTo>
                  <a:cubicBezTo>
                    <a:pt x="10" y="83"/>
                    <a:pt x="10" y="83"/>
                    <a:pt x="10" y="83"/>
                  </a:cubicBezTo>
                  <a:cubicBezTo>
                    <a:pt x="8" y="85"/>
                    <a:pt x="6" y="86"/>
                    <a:pt x="3" y="85"/>
                  </a:cubicBezTo>
                  <a:cubicBezTo>
                    <a:pt x="1" y="84"/>
                    <a:pt x="0" y="81"/>
                    <a:pt x="0" y="79"/>
                  </a:cubicBezTo>
                  <a:cubicBezTo>
                    <a:pt x="0" y="7"/>
                    <a:pt x="0" y="7"/>
                    <a:pt x="0" y="7"/>
                  </a:cubicBezTo>
                  <a:cubicBezTo>
                    <a:pt x="0" y="5"/>
                    <a:pt x="0" y="3"/>
                    <a:pt x="1" y="2"/>
                  </a:cubicBezTo>
                  <a:cubicBezTo>
                    <a:pt x="3" y="1"/>
                    <a:pt x="4" y="0"/>
                    <a:pt x="6" y="0"/>
                  </a:cubicBezTo>
                  <a:cubicBezTo>
                    <a:pt x="78" y="0"/>
                    <a:pt x="78" y="0"/>
                    <a:pt x="78" y="0"/>
                  </a:cubicBezTo>
                  <a:cubicBezTo>
                    <a:pt x="80" y="0"/>
                    <a:pt x="81" y="1"/>
                    <a:pt x="82" y="2"/>
                  </a:cubicBezTo>
                  <a:cubicBezTo>
                    <a:pt x="83" y="3"/>
                    <a:pt x="84" y="3"/>
                    <a:pt x="84" y="4"/>
                  </a:cubicBezTo>
                  <a:cubicBezTo>
                    <a:pt x="85" y="6"/>
                    <a:pt x="84" y="9"/>
                    <a:pt x="82" y="11"/>
                  </a:cubicBezTo>
                  <a:cubicBezTo>
                    <a:pt x="58" y="27"/>
                    <a:pt x="58" y="27"/>
                    <a:pt x="58" y="27"/>
                  </a:cubicBezTo>
                  <a:cubicBezTo>
                    <a:pt x="93" y="60"/>
                    <a:pt x="93" y="60"/>
                    <a:pt x="93" y="60"/>
                  </a:cubicBezTo>
                  <a:cubicBezTo>
                    <a:pt x="93" y="60"/>
                    <a:pt x="93" y="60"/>
                    <a:pt x="93" y="60"/>
                  </a:cubicBezTo>
                  <a:cubicBezTo>
                    <a:pt x="93" y="60"/>
                    <a:pt x="93" y="60"/>
                    <a:pt x="93" y="60"/>
                  </a:cubicBezTo>
                  <a:cubicBezTo>
                    <a:pt x="103" y="70"/>
                    <a:pt x="101" y="85"/>
                    <a:pt x="91" y="94"/>
                  </a:cubicBezTo>
                  <a:cubicBezTo>
                    <a:pt x="82" y="103"/>
                    <a:pt x="69" y="103"/>
                    <a:pt x="60" y="9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43"/>
            <p:cNvSpPr>
              <a:spLocks/>
            </p:cNvSpPr>
            <p:nvPr/>
          </p:nvSpPr>
          <p:spPr bwMode="auto">
            <a:xfrm>
              <a:off x="158791" y="6053097"/>
              <a:ext cx="716702" cy="657609"/>
            </a:xfrm>
            <a:custGeom>
              <a:avLst/>
              <a:gdLst>
                <a:gd name="T0" fmla="*/ 253 w 473"/>
                <a:gd name="T1" fmla="*/ 0 h 434"/>
                <a:gd name="T2" fmla="*/ 0 w 473"/>
                <a:gd name="T3" fmla="*/ 218 h 434"/>
                <a:gd name="T4" fmla="*/ 253 w 473"/>
                <a:gd name="T5" fmla="*/ 434 h 434"/>
                <a:gd name="T6" fmla="*/ 253 w 473"/>
                <a:gd name="T7" fmla="*/ 303 h 434"/>
                <a:gd name="T8" fmla="*/ 473 w 473"/>
                <a:gd name="T9" fmla="*/ 303 h 434"/>
                <a:gd name="T10" fmla="*/ 473 w 473"/>
                <a:gd name="T11" fmla="*/ 133 h 434"/>
                <a:gd name="T12" fmla="*/ 253 w 473"/>
                <a:gd name="T13" fmla="*/ 133 h 434"/>
                <a:gd name="T14" fmla="*/ 253 w 473"/>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3" h="434">
                  <a:moveTo>
                    <a:pt x="253" y="0"/>
                  </a:moveTo>
                  <a:lnTo>
                    <a:pt x="0" y="218"/>
                  </a:lnTo>
                  <a:lnTo>
                    <a:pt x="253" y="434"/>
                  </a:lnTo>
                  <a:lnTo>
                    <a:pt x="253" y="303"/>
                  </a:lnTo>
                  <a:lnTo>
                    <a:pt x="473" y="303"/>
                  </a:lnTo>
                  <a:lnTo>
                    <a:pt x="473" y="133"/>
                  </a:lnTo>
                  <a:lnTo>
                    <a:pt x="253" y="133"/>
                  </a:lnTo>
                  <a:lnTo>
                    <a:pt x="25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44"/>
            <p:cNvSpPr>
              <a:spLocks/>
            </p:cNvSpPr>
            <p:nvPr/>
          </p:nvSpPr>
          <p:spPr bwMode="auto">
            <a:xfrm>
              <a:off x="3900206" y="2209128"/>
              <a:ext cx="718218" cy="653063"/>
            </a:xfrm>
            <a:custGeom>
              <a:avLst/>
              <a:gdLst>
                <a:gd name="T0" fmla="*/ 218 w 474"/>
                <a:gd name="T1" fmla="*/ 0 h 431"/>
                <a:gd name="T2" fmla="*/ 474 w 474"/>
                <a:gd name="T3" fmla="*/ 215 h 431"/>
                <a:gd name="T4" fmla="*/ 218 w 474"/>
                <a:gd name="T5" fmla="*/ 431 h 431"/>
                <a:gd name="T6" fmla="*/ 218 w 474"/>
                <a:gd name="T7" fmla="*/ 303 h 431"/>
                <a:gd name="T8" fmla="*/ 0 w 474"/>
                <a:gd name="T9" fmla="*/ 303 h 431"/>
                <a:gd name="T10" fmla="*/ 0 w 474"/>
                <a:gd name="T11" fmla="*/ 130 h 431"/>
                <a:gd name="T12" fmla="*/ 218 w 474"/>
                <a:gd name="T13" fmla="*/ 130 h 431"/>
                <a:gd name="T14" fmla="*/ 218 w 474"/>
                <a:gd name="T15" fmla="*/ 0 h 4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4" h="431">
                  <a:moveTo>
                    <a:pt x="218" y="0"/>
                  </a:moveTo>
                  <a:lnTo>
                    <a:pt x="474" y="215"/>
                  </a:lnTo>
                  <a:lnTo>
                    <a:pt x="218" y="431"/>
                  </a:lnTo>
                  <a:lnTo>
                    <a:pt x="218" y="303"/>
                  </a:lnTo>
                  <a:lnTo>
                    <a:pt x="0" y="303"/>
                  </a:lnTo>
                  <a:lnTo>
                    <a:pt x="0" y="130"/>
                  </a:lnTo>
                  <a:lnTo>
                    <a:pt x="218" y="130"/>
                  </a:lnTo>
                  <a:lnTo>
                    <a:pt x="21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45"/>
            <p:cNvSpPr>
              <a:spLocks/>
            </p:cNvSpPr>
            <p:nvPr/>
          </p:nvSpPr>
          <p:spPr bwMode="auto">
            <a:xfrm>
              <a:off x="3648840" y="277348"/>
              <a:ext cx="781371" cy="783048"/>
            </a:xfrm>
            <a:custGeom>
              <a:avLst/>
              <a:gdLst>
                <a:gd name="T0" fmla="*/ 99 w 197"/>
                <a:gd name="T1" fmla="*/ 197 h 197"/>
                <a:gd name="T2" fmla="*/ 22 w 197"/>
                <a:gd name="T3" fmla="*/ 160 h 197"/>
                <a:gd name="T4" fmla="*/ 0 w 197"/>
                <a:gd name="T5" fmla="*/ 174 h 197"/>
                <a:gd name="T6" fmla="*/ 5 w 197"/>
                <a:gd name="T7" fmla="*/ 92 h 197"/>
                <a:gd name="T8" fmla="*/ 81 w 197"/>
                <a:gd name="T9" fmla="*/ 123 h 197"/>
                <a:gd name="T10" fmla="*/ 56 w 197"/>
                <a:gd name="T11" fmla="*/ 138 h 197"/>
                <a:gd name="T12" fmla="*/ 99 w 197"/>
                <a:gd name="T13" fmla="*/ 157 h 197"/>
                <a:gd name="T14" fmla="*/ 157 w 197"/>
                <a:gd name="T15" fmla="*/ 99 h 197"/>
                <a:gd name="T16" fmla="*/ 99 w 197"/>
                <a:gd name="T17" fmla="*/ 40 h 197"/>
                <a:gd name="T18" fmla="*/ 46 w 197"/>
                <a:gd name="T19" fmla="*/ 74 h 197"/>
                <a:gd name="T20" fmla="*/ 10 w 197"/>
                <a:gd name="T21" fmla="*/ 57 h 197"/>
                <a:gd name="T22" fmla="*/ 99 w 197"/>
                <a:gd name="T23" fmla="*/ 0 h 197"/>
                <a:gd name="T24" fmla="*/ 197 w 197"/>
                <a:gd name="T25" fmla="*/ 99 h 197"/>
                <a:gd name="T26" fmla="*/ 99 w 197"/>
                <a:gd name="T27"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97">
                  <a:moveTo>
                    <a:pt x="99" y="197"/>
                  </a:moveTo>
                  <a:cubicBezTo>
                    <a:pt x="68" y="197"/>
                    <a:pt x="40" y="183"/>
                    <a:pt x="22" y="160"/>
                  </a:cubicBezTo>
                  <a:cubicBezTo>
                    <a:pt x="0" y="174"/>
                    <a:pt x="0" y="174"/>
                    <a:pt x="0" y="174"/>
                  </a:cubicBezTo>
                  <a:cubicBezTo>
                    <a:pt x="5" y="92"/>
                    <a:pt x="5" y="92"/>
                    <a:pt x="5" y="92"/>
                  </a:cubicBezTo>
                  <a:cubicBezTo>
                    <a:pt x="81" y="123"/>
                    <a:pt x="81" y="123"/>
                    <a:pt x="81" y="123"/>
                  </a:cubicBezTo>
                  <a:cubicBezTo>
                    <a:pt x="56" y="138"/>
                    <a:pt x="56" y="138"/>
                    <a:pt x="56" y="138"/>
                  </a:cubicBezTo>
                  <a:cubicBezTo>
                    <a:pt x="67" y="150"/>
                    <a:pt x="82" y="157"/>
                    <a:pt x="99" y="157"/>
                  </a:cubicBezTo>
                  <a:cubicBezTo>
                    <a:pt x="131" y="157"/>
                    <a:pt x="157" y="131"/>
                    <a:pt x="157" y="99"/>
                  </a:cubicBezTo>
                  <a:cubicBezTo>
                    <a:pt x="157" y="66"/>
                    <a:pt x="131" y="40"/>
                    <a:pt x="99" y="40"/>
                  </a:cubicBezTo>
                  <a:cubicBezTo>
                    <a:pt x="75" y="40"/>
                    <a:pt x="55" y="54"/>
                    <a:pt x="46" y="74"/>
                  </a:cubicBezTo>
                  <a:cubicBezTo>
                    <a:pt x="10" y="57"/>
                    <a:pt x="10" y="57"/>
                    <a:pt x="10" y="57"/>
                  </a:cubicBezTo>
                  <a:cubicBezTo>
                    <a:pt x="25" y="24"/>
                    <a:pt x="60" y="0"/>
                    <a:pt x="99" y="0"/>
                  </a:cubicBezTo>
                  <a:cubicBezTo>
                    <a:pt x="153" y="0"/>
                    <a:pt x="197" y="44"/>
                    <a:pt x="197" y="99"/>
                  </a:cubicBezTo>
                  <a:cubicBezTo>
                    <a:pt x="197" y="153"/>
                    <a:pt x="153" y="197"/>
                    <a:pt x="99" y="19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46"/>
            <p:cNvSpPr>
              <a:spLocks noEditPoints="1"/>
            </p:cNvSpPr>
            <p:nvPr/>
          </p:nvSpPr>
          <p:spPr bwMode="auto">
            <a:xfrm>
              <a:off x="4247822" y="2941867"/>
              <a:ext cx="703066" cy="710642"/>
            </a:xfrm>
            <a:custGeom>
              <a:avLst/>
              <a:gdLst>
                <a:gd name="T0" fmla="*/ 115 w 196"/>
                <a:gd name="T1" fmla="*/ 73 h 198"/>
                <a:gd name="T2" fmla="*/ 134 w 196"/>
                <a:gd name="T3" fmla="*/ 56 h 198"/>
                <a:gd name="T4" fmla="*/ 95 w 196"/>
                <a:gd name="T5" fmla="*/ 40 h 198"/>
                <a:gd name="T6" fmla="*/ 39 w 196"/>
                <a:gd name="T7" fmla="*/ 83 h 198"/>
                <a:gd name="T8" fmla="*/ 0 w 196"/>
                <a:gd name="T9" fmla="*/ 73 h 198"/>
                <a:gd name="T10" fmla="*/ 94 w 196"/>
                <a:gd name="T11" fmla="*/ 0 h 198"/>
                <a:gd name="T12" fmla="*/ 163 w 196"/>
                <a:gd name="T13" fmla="*/ 29 h 198"/>
                <a:gd name="T14" fmla="*/ 182 w 196"/>
                <a:gd name="T15" fmla="*/ 13 h 198"/>
                <a:gd name="T16" fmla="*/ 196 w 196"/>
                <a:gd name="T17" fmla="*/ 95 h 198"/>
                <a:gd name="T18" fmla="*/ 115 w 196"/>
                <a:gd name="T19" fmla="*/ 73 h 198"/>
                <a:gd name="T20" fmla="*/ 61 w 196"/>
                <a:gd name="T21" fmla="*/ 142 h 198"/>
                <a:gd name="T22" fmla="*/ 101 w 196"/>
                <a:gd name="T23" fmla="*/ 158 h 198"/>
                <a:gd name="T24" fmla="*/ 157 w 196"/>
                <a:gd name="T25" fmla="*/ 115 h 198"/>
                <a:gd name="T26" fmla="*/ 196 w 196"/>
                <a:gd name="T27" fmla="*/ 125 h 198"/>
                <a:gd name="T28" fmla="*/ 101 w 196"/>
                <a:gd name="T29" fmla="*/ 198 h 198"/>
                <a:gd name="T30" fmla="*/ 32 w 196"/>
                <a:gd name="T31" fmla="*/ 169 h 198"/>
                <a:gd name="T32" fmla="*/ 14 w 196"/>
                <a:gd name="T33" fmla="*/ 185 h 198"/>
                <a:gd name="T34" fmla="*/ 0 w 196"/>
                <a:gd name="T35" fmla="*/ 103 h 198"/>
                <a:gd name="T36" fmla="*/ 81 w 196"/>
                <a:gd name="T37" fmla="*/ 125 h 198"/>
                <a:gd name="T38" fmla="*/ 61 w 196"/>
                <a:gd name="T39" fmla="*/ 14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6" h="198">
                  <a:moveTo>
                    <a:pt x="115" y="73"/>
                  </a:moveTo>
                  <a:cubicBezTo>
                    <a:pt x="134" y="56"/>
                    <a:pt x="134" y="56"/>
                    <a:pt x="134" y="56"/>
                  </a:cubicBezTo>
                  <a:cubicBezTo>
                    <a:pt x="124" y="48"/>
                    <a:pt x="109" y="40"/>
                    <a:pt x="95" y="40"/>
                  </a:cubicBezTo>
                  <a:cubicBezTo>
                    <a:pt x="68" y="40"/>
                    <a:pt x="45" y="58"/>
                    <a:pt x="39" y="83"/>
                  </a:cubicBezTo>
                  <a:cubicBezTo>
                    <a:pt x="0" y="73"/>
                    <a:pt x="0" y="73"/>
                    <a:pt x="0" y="73"/>
                  </a:cubicBezTo>
                  <a:cubicBezTo>
                    <a:pt x="11" y="31"/>
                    <a:pt x="49" y="0"/>
                    <a:pt x="94" y="0"/>
                  </a:cubicBezTo>
                  <a:cubicBezTo>
                    <a:pt x="120" y="0"/>
                    <a:pt x="146" y="13"/>
                    <a:pt x="163" y="29"/>
                  </a:cubicBezTo>
                  <a:cubicBezTo>
                    <a:pt x="182" y="13"/>
                    <a:pt x="182" y="13"/>
                    <a:pt x="182" y="13"/>
                  </a:cubicBezTo>
                  <a:cubicBezTo>
                    <a:pt x="196" y="95"/>
                    <a:pt x="196" y="95"/>
                    <a:pt x="196" y="95"/>
                  </a:cubicBezTo>
                  <a:lnTo>
                    <a:pt x="115" y="73"/>
                  </a:lnTo>
                  <a:close/>
                  <a:moveTo>
                    <a:pt x="61" y="142"/>
                  </a:moveTo>
                  <a:cubicBezTo>
                    <a:pt x="71" y="150"/>
                    <a:pt x="87" y="158"/>
                    <a:pt x="101" y="158"/>
                  </a:cubicBezTo>
                  <a:cubicBezTo>
                    <a:pt x="128" y="158"/>
                    <a:pt x="151" y="140"/>
                    <a:pt x="157" y="115"/>
                  </a:cubicBezTo>
                  <a:cubicBezTo>
                    <a:pt x="196" y="125"/>
                    <a:pt x="196" y="125"/>
                    <a:pt x="196" y="125"/>
                  </a:cubicBezTo>
                  <a:cubicBezTo>
                    <a:pt x="185" y="167"/>
                    <a:pt x="147" y="198"/>
                    <a:pt x="101" y="198"/>
                  </a:cubicBezTo>
                  <a:cubicBezTo>
                    <a:pt x="76" y="198"/>
                    <a:pt x="50" y="185"/>
                    <a:pt x="32" y="169"/>
                  </a:cubicBezTo>
                  <a:cubicBezTo>
                    <a:pt x="14" y="185"/>
                    <a:pt x="14" y="185"/>
                    <a:pt x="14" y="185"/>
                  </a:cubicBezTo>
                  <a:cubicBezTo>
                    <a:pt x="0" y="103"/>
                    <a:pt x="0" y="103"/>
                    <a:pt x="0" y="103"/>
                  </a:cubicBezTo>
                  <a:cubicBezTo>
                    <a:pt x="81" y="125"/>
                    <a:pt x="81" y="125"/>
                    <a:pt x="81" y="125"/>
                  </a:cubicBezTo>
                  <a:lnTo>
                    <a:pt x="61" y="14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47"/>
            <p:cNvSpPr>
              <a:spLocks noEditPoints="1"/>
            </p:cNvSpPr>
            <p:nvPr/>
          </p:nvSpPr>
          <p:spPr bwMode="auto">
            <a:xfrm rot="2664902">
              <a:off x="2931098" y="4484914"/>
              <a:ext cx="713672" cy="692459"/>
            </a:xfrm>
            <a:custGeom>
              <a:avLst/>
              <a:gdLst>
                <a:gd name="T0" fmla="*/ 471 w 471"/>
                <a:gd name="T1" fmla="*/ 334 h 457"/>
                <a:gd name="T2" fmla="*/ 433 w 471"/>
                <a:gd name="T3" fmla="*/ 407 h 457"/>
                <a:gd name="T4" fmla="*/ 294 w 471"/>
                <a:gd name="T5" fmla="*/ 407 h 457"/>
                <a:gd name="T6" fmla="*/ 294 w 471"/>
                <a:gd name="T7" fmla="*/ 350 h 457"/>
                <a:gd name="T8" fmla="*/ 405 w 471"/>
                <a:gd name="T9" fmla="*/ 350 h 457"/>
                <a:gd name="T10" fmla="*/ 358 w 471"/>
                <a:gd name="T11" fmla="*/ 270 h 457"/>
                <a:gd name="T12" fmla="*/ 320 w 471"/>
                <a:gd name="T13" fmla="*/ 291 h 457"/>
                <a:gd name="T14" fmla="*/ 322 w 471"/>
                <a:gd name="T15" fmla="*/ 144 h 457"/>
                <a:gd name="T16" fmla="*/ 455 w 471"/>
                <a:gd name="T17" fmla="*/ 211 h 457"/>
                <a:gd name="T18" fmla="*/ 414 w 471"/>
                <a:gd name="T19" fmla="*/ 234 h 457"/>
                <a:gd name="T20" fmla="*/ 471 w 471"/>
                <a:gd name="T21" fmla="*/ 334 h 457"/>
                <a:gd name="T22" fmla="*/ 237 w 471"/>
                <a:gd name="T23" fmla="*/ 52 h 457"/>
                <a:gd name="T24" fmla="*/ 204 w 471"/>
                <a:gd name="T25" fmla="*/ 111 h 457"/>
                <a:gd name="T26" fmla="*/ 242 w 471"/>
                <a:gd name="T27" fmla="*/ 135 h 457"/>
                <a:gd name="T28" fmla="*/ 104 w 471"/>
                <a:gd name="T29" fmla="*/ 196 h 457"/>
                <a:gd name="T30" fmla="*/ 107 w 471"/>
                <a:gd name="T31" fmla="*/ 49 h 457"/>
                <a:gd name="T32" fmla="*/ 147 w 471"/>
                <a:gd name="T33" fmla="*/ 75 h 457"/>
                <a:gd name="T34" fmla="*/ 187 w 471"/>
                <a:gd name="T35" fmla="*/ 0 h 457"/>
                <a:gd name="T36" fmla="*/ 284 w 471"/>
                <a:gd name="T37" fmla="*/ 0 h 457"/>
                <a:gd name="T38" fmla="*/ 339 w 471"/>
                <a:gd name="T39" fmla="*/ 102 h 457"/>
                <a:gd name="T40" fmla="*/ 284 w 471"/>
                <a:gd name="T41" fmla="*/ 137 h 457"/>
                <a:gd name="T42" fmla="*/ 237 w 471"/>
                <a:gd name="T43" fmla="*/ 52 h 457"/>
                <a:gd name="T44" fmla="*/ 66 w 471"/>
                <a:gd name="T45" fmla="*/ 350 h 457"/>
                <a:gd name="T46" fmla="*/ 142 w 471"/>
                <a:gd name="T47" fmla="*/ 350 h 457"/>
                <a:gd name="T48" fmla="*/ 142 w 471"/>
                <a:gd name="T49" fmla="*/ 301 h 457"/>
                <a:gd name="T50" fmla="*/ 270 w 471"/>
                <a:gd name="T51" fmla="*/ 379 h 457"/>
                <a:gd name="T52" fmla="*/ 142 w 471"/>
                <a:gd name="T53" fmla="*/ 457 h 457"/>
                <a:gd name="T54" fmla="*/ 142 w 471"/>
                <a:gd name="T55" fmla="*/ 407 h 457"/>
                <a:gd name="T56" fmla="*/ 38 w 471"/>
                <a:gd name="T57" fmla="*/ 407 h 457"/>
                <a:gd name="T58" fmla="*/ 0 w 471"/>
                <a:gd name="T59" fmla="*/ 334 h 457"/>
                <a:gd name="T60" fmla="*/ 74 w 471"/>
                <a:gd name="T61" fmla="*/ 206 h 457"/>
                <a:gd name="T62" fmla="*/ 128 w 471"/>
                <a:gd name="T63" fmla="*/ 241 h 457"/>
                <a:gd name="T64" fmla="*/ 66 w 471"/>
                <a:gd name="T65" fmla="*/ 35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1" h="457">
                  <a:moveTo>
                    <a:pt x="471" y="334"/>
                  </a:moveTo>
                  <a:lnTo>
                    <a:pt x="433" y="407"/>
                  </a:lnTo>
                  <a:lnTo>
                    <a:pt x="294" y="407"/>
                  </a:lnTo>
                  <a:lnTo>
                    <a:pt x="294" y="350"/>
                  </a:lnTo>
                  <a:lnTo>
                    <a:pt x="405" y="350"/>
                  </a:lnTo>
                  <a:lnTo>
                    <a:pt x="358" y="270"/>
                  </a:lnTo>
                  <a:lnTo>
                    <a:pt x="320" y="291"/>
                  </a:lnTo>
                  <a:lnTo>
                    <a:pt x="322" y="144"/>
                  </a:lnTo>
                  <a:lnTo>
                    <a:pt x="455" y="211"/>
                  </a:lnTo>
                  <a:lnTo>
                    <a:pt x="414" y="234"/>
                  </a:lnTo>
                  <a:lnTo>
                    <a:pt x="471" y="334"/>
                  </a:lnTo>
                  <a:close/>
                  <a:moveTo>
                    <a:pt x="237" y="52"/>
                  </a:moveTo>
                  <a:lnTo>
                    <a:pt x="204" y="111"/>
                  </a:lnTo>
                  <a:lnTo>
                    <a:pt x="242" y="135"/>
                  </a:lnTo>
                  <a:lnTo>
                    <a:pt x="104" y="196"/>
                  </a:lnTo>
                  <a:lnTo>
                    <a:pt x="107" y="49"/>
                  </a:lnTo>
                  <a:lnTo>
                    <a:pt x="147" y="75"/>
                  </a:lnTo>
                  <a:lnTo>
                    <a:pt x="187" y="0"/>
                  </a:lnTo>
                  <a:lnTo>
                    <a:pt x="284" y="0"/>
                  </a:lnTo>
                  <a:lnTo>
                    <a:pt x="339" y="102"/>
                  </a:lnTo>
                  <a:lnTo>
                    <a:pt x="284" y="137"/>
                  </a:lnTo>
                  <a:lnTo>
                    <a:pt x="237" y="52"/>
                  </a:lnTo>
                  <a:close/>
                  <a:moveTo>
                    <a:pt x="66" y="350"/>
                  </a:moveTo>
                  <a:lnTo>
                    <a:pt x="142" y="350"/>
                  </a:lnTo>
                  <a:lnTo>
                    <a:pt x="142" y="301"/>
                  </a:lnTo>
                  <a:lnTo>
                    <a:pt x="270" y="379"/>
                  </a:lnTo>
                  <a:lnTo>
                    <a:pt x="142" y="457"/>
                  </a:lnTo>
                  <a:lnTo>
                    <a:pt x="142" y="407"/>
                  </a:lnTo>
                  <a:lnTo>
                    <a:pt x="38" y="407"/>
                  </a:lnTo>
                  <a:lnTo>
                    <a:pt x="0" y="334"/>
                  </a:lnTo>
                  <a:lnTo>
                    <a:pt x="74" y="206"/>
                  </a:lnTo>
                  <a:lnTo>
                    <a:pt x="128" y="241"/>
                  </a:lnTo>
                  <a:lnTo>
                    <a:pt x="66" y="35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51"/>
            <p:cNvSpPr>
              <a:spLocks noEditPoints="1"/>
            </p:cNvSpPr>
            <p:nvPr/>
          </p:nvSpPr>
          <p:spPr bwMode="auto">
            <a:xfrm>
              <a:off x="6268552" y="4093568"/>
              <a:ext cx="713672" cy="713673"/>
            </a:xfrm>
            <a:custGeom>
              <a:avLst/>
              <a:gdLst>
                <a:gd name="T0" fmla="*/ 99 w 199"/>
                <a:gd name="T1" fmla="*/ 199 h 199"/>
                <a:gd name="T2" fmla="*/ 0 w 199"/>
                <a:gd name="T3" fmla="*/ 100 h 199"/>
                <a:gd name="T4" fmla="*/ 99 w 199"/>
                <a:gd name="T5" fmla="*/ 0 h 199"/>
                <a:gd name="T6" fmla="*/ 199 w 199"/>
                <a:gd name="T7" fmla="*/ 100 h 199"/>
                <a:gd name="T8" fmla="*/ 99 w 199"/>
                <a:gd name="T9" fmla="*/ 199 h 199"/>
                <a:gd name="T10" fmla="*/ 76 w 199"/>
                <a:gd name="T11" fmla="*/ 54 h 199"/>
                <a:gd name="T12" fmla="*/ 76 w 199"/>
                <a:gd name="T13" fmla="*/ 151 h 199"/>
                <a:gd name="T14" fmla="*/ 145 w 199"/>
                <a:gd name="T15" fmla="*/ 101 h 199"/>
                <a:gd name="T16" fmla="*/ 76 w 199"/>
                <a:gd name="T17" fmla="*/ 5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99">
                  <a:moveTo>
                    <a:pt x="99" y="199"/>
                  </a:moveTo>
                  <a:cubicBezTo>
                    <a:pt x="45" y="199"/>
                    <a:pt x="0" y="154"/>
                    <a:pt x="0" y="100"/>
                  </a:cubicBezTo>
                  <a:cubicBezTo>
                    <a:pt x="0" y="45"/>
                    <a:pt x="45" y="0"/>
                    <a:pt x="99" y="0"/>
                  </a:cubicBezTo>
                  <a:cubicBezTo>
                    <a:pt x="154" y="0"/>
                    <a:pt x="199" y="45"/>
                    <a:pt x="199" y="100"/>
                  </a:cubicBezTo>
                  <a:cubicBezTo>
                    <a:pt x="199" y="154"/>
                    <a:pt x="154" y="199"/>
                    <a:pt x="99" y="199"/>
                  </a:cubicBezTo>
                  <a:close/>
                  <a:moveTo>
                    <a:pt x="76" y="54"/>
                  </a:moveTo>
                  <a:cubicBezTo>
                    <a:pt x="76" y="151"/>
                    <a:pt x="76" y="151"/>
                    <a:pt x="76" y="151"/>
                  </a:cubicBezTo>
                  <a:cubicBezTo>
                    <a:pt x="145" y="101"/>
                    <a:pt x="145" y="101"/>
                    <a:pt x="145" y="101"/>
                  </a:cubicBezTo>
                  <a:lnTo>
                    <a:pt x="76" y="5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53"/>
            <p:cNvSpPr>
              <a:spLocks noEditPoints="1"/>
            </p:cNvSpPr>
            <p:nvPr/>
          </p:nvSpPr>
          <p:spPr bwMode="auto">
            <a:xfrm rot="19348066">
              <a:off x="7003824" y="6104206"/>
              <a:ext cx="713672" cy="710642"/>
            </a:xfrm>
            <a:custGeom>
              <a:avLst/>
              <a:gdLst>
                <a:gd name="T0" fmla="*/ 199 w 199"/>
                <a:gd name="T1" fmla="*/ 99 h 198"/>
                <a:gd name="T2" fmla="*/ 100 w 199"/>
                <a:gd name="T3" fmla="*/ 0 h 198"/>
                <a:gd name="T4" fmla="*/ 0 w 199"/>
                <a:gd name="T5" fmla="*/ 99 h 198"/>
                <a:gd name="T6" fmla="*/ 100 w 199"/>
                <a:gd name="T7" fmla="*/ 198 h 198"/>
                <a:gd name="T8" fmla="*/ 199 w 199"/>
                <a:gd name="T9" fmla="*/ 99 h 198"/>
                <a:gd name="T10" fmla="*/ 96 w 199"/>
                <a:gd name="T11" fmla="*/ 120 h 198"/>
                <a:gd name="T12" fmla="*/ 36 w 199"/>
                <a:gd name="T13" fmla="*/ 120 h 198"/>
                <a:gd name="T14" fmla="*/ 36 w 199"/>
                <a:gd name="T15" fmla="*/ 76 h 198"/>
                <a:gd name="T16" fmla="*/ 96 w 199"/>
                <a:gd name="T17" fmla="*/ 76 h 198"/>
                <a:gd name="T18" fmla="*/ 96 w 199"/>
                <a:gd name="T19" fmla="*/ 40 h 198"/>
                <a:gd name="T20" fmla="*/ 172 w 199"/>
                <a:gd name="T21" fmla="*/ 98 h 198"/>
                <a:gd name="T22" fmla="*/ 96 w 199"/>
                <a:gd name="T23" fmla="*/ 157 h 198"/>
                <a:gd name="T24" fmla="*/ 96 w 199"/>
                <a:gd name="T25" fmla="*/ 1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9" h="198">
                  <a:moveTo>
                    <a:pt x="199" y="99"/>
                  </a:moveTo>
                  <a:cubicBezTo>
                    <a:pt x="199" y="44"/>
                    <a:pt x="154" y="0"/>
                    <a:pt x="100" y="0"/>
                  </a:cubicBezTo>
                  <a:cubicBezTo>
                    <a:pt x="45" y="0"/>
                    <a:pt x="0" y="44"/>
                    <a:pt x="0" y="99"/>
                  </a:cubicBezTo>
                  <a:cubicBezTo>
                    <a:pt x="0" y="154"/>
                    <a:pt x="45" y="198"/>
                    <a:pt x="100" y="198"/>
                  </a:cubicBezTo>
                  <a:cubicBezTo>
                    <a:pt x="154" y="198"/>
                    <a:pt x="199" y="154"/>
                    <a:pt x="199" y="99"/>
                  </a:cubicBezTo>
                  <a:close/>
                  <a:moveTo>
                    <a:pt x="96" y="120"/>
                  </a:moveTo>
                  <a:cubicBezTo>
                    <a:pt x="36" y="120"/>
                    <a:pt x="36" y="120"/>
                    <a:pt x="36" y="120"/>
                  </a:cubicBezTo>
                  <a:cubicBezTo>
                    <a:pt x="36" y="76"/>
                    <a:pt x="36" y="76"/>
                    <a:pt x="36" y="76"/>
                  </a:cubicBezTo>
                  <a:cubicBezTo>
                    <a:pt x="96" y="76"/>
                    <a:pt x="96" y="76"/>
                    <a:pt x="96" y="76"/>
                  </a:cubicBezTo>
                  <a:cubicBezTo>
                    <a:pt x="96" y="40"/>
                    <a:pt x="96" y="40"/>
                    <a:pt x="96" y="40"/>
                  </a:cubicBezTo>
                  <a:cubicBezTo>
                    <a:pt x="172" y="98"/>
                    <a:pt x="172" y="98"/>
                    <a:pt x="172" y="98"/>
                  </a:cubicBezTo>
                  <a:cubicBezTo>
                    <a:pt x="96" y="157"/>
                    <a:pt x="96" y="157"/>
                    <a:pt x="96" y="157"/>
                  </a:cubicBezTo>
                  <a:lnTo>
                    <a:pt x="96"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54"/>
            <p:cNvSpPr>
              <a:spLocks noEditPoints="1"/>
            </p:cNvSpPr>
            <p:nvPr/>
          </p:nvSpPr>
          <p:spPr bwMode="auto">
            <a:xfrm>
              <a:off x="3659823" y="3732186"/>
              <a:ext cx="713672" cy="713673"/>
            </a:xfrm>
            <a:custGeom>
              <a:avLst/>
              <a:gdLst>
                <a:gd name="T0" fmla="*/ 99 w 199"/>
                <a:gd name="T1" fmla="*/ 0 h 199"/>
                <a:gd name="T2" fmla="*/ 199 w 199"/>
                <a:gd name="T3" fmla="*/ 100 h 199"/>
                <a:gd name="T4" fmla="*/ 99 w 199"/>
                <a:gd name="T5" fmla="*/ 199 h 199"/>
                <a:gd name="T6" fmla="*/ 0 w 199"/>
                <a:gd name="T7" fmla="*/ 100 h 199"/>
                <a:gd name="T8" fmla="*/ 99 w 199"/>
                <a:gd name="T9" fmla="*/ 0 h 199"/>
                <a:gd name="T10" fmla="*/ 99 w 199"/>
                <a:gd name="T11" fmla="*/ 166 h 199"/>
                <a:gd name="T12" fmla="*/ 158 w 199"/>
                <a:gd name="T13" fmla="*/ 129 h 199"/>
                <a:gd name="T14" fmla="*/ 134 w 199"/>
                <a:gd name="T15" fmla="*/ 118 h 199"/>
                <a:gd name="T16" fmla="*/ 99 w 199"/>
                <a:gd name="T17" fmla="*/ 140 h 199"/>
                <a:gd name="T18" fmla="*/ 60 w 199"/>
                <a:gd name="T19" fmla="*/ 101 h 199"/>
                <a:gd name="T20" fmla="*/ 99 w 199"/>
                <a:gd name="T21" fmla="*/ 63 h 199"/>
                <a:gd name="T22" fmla="*/ 127 w 199"/>
                <a:gd name="T23" fmla="*/ 75 h 199"/>
                <a:gd name="T24" fmla="*/ 111 w 199"/>
                <a:gd name="T25" fmla="*/ 85 h 199"/>
                <a:gd name="T26" fmla="*/ 161 w 199"/>
                <a:gd name="T27" fmla="*/ 105 h 199"/>
                <a:gd name="T28" fmla="*/ 164 w 199"/>
                <a:gd name="T29" fmla="*/ 51 h 199"/>
                <a:gd name="T30" fmla="*/ 150 w 199"/>
                <a:gd name="T31" fmla="*/ 61 h 199"/>
                <a:gd name="T32" fmla="*/ 99 w 199"/>
                <a:gd name="T33" fmla="*/ 36 h 199"/>
                <a:gd name="T34" fmla="*/ 34 w 199"/>
                <a:gd name="T35" fmla="*/ 101 h 199"/>
                <a:gd name="T36" fmla="*/ 99 w 199"/>
                <a:gd name="T37" fmla="*/ 16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9" h="199">
                  <a:moveTo>
                    <a:pt x="99" y="0"/>
                  </a:moveTo>
                  <a:cubicBezTo>
                    <a:pt x="154" y="0"/>
                    <a:pt x="199" y="45"/>
                    <a:pt x="199" y="100"/>
                  </a:cubicBezTo>
                  <a:cubicBezTo>
                    <a:pt x="199" y="154"/>
                    <a:pt x="154" y="199"/>
                    <a:pt x="99" y="199"/>
                  </a:cubicBezTo>
                  <a:cubicBezTo>
                    <a:pt x="45" y="199"/>
                    <a:pt x="0" y="154"/>
                    <a:pt x="0" y="100"/>
                  </a:cubicBezTo>
                  <a:cubicBezTo>
                    <a:pt x="0" y="45"/>
                    <a:pt x="45" y="0"/>
                    <a:pt x="99" y="0"/>
                  </a:cubicBezTo>
                  <a:close/>
                  <a:moveTo>
                    <a:pt x="99" y="166"/>
                  </a:moveTo>
                  <a:cubicBezTo>
                    <a:pt x="125" y="166"/>
                    <a:pt x="147" y="151"/>
                    <a:pt x="158" y="129"/>
                  </a:cubicBezTo>
                  <a:cubicBezTo>
                    <a:pt x="134" y="118"/>
                    <a:pt x="134" y="118"/>
                    <a:pt x="134" y="118"/>
                  </a:cubicBezTo>
                  <a:cubicBezTo>
                    <a:pt x="128" y="131"/>
                    <a:pt x="114" y="140"/>
                    <a:pt x="99" y="140"/>
                  </a:cubicBezTo>
                  <a:cubicBezTo>
                    <a:pt x="78" y="140"/>
                    <a:pt x="60" y="123"/>
                    <a:pt x="60" y="101"/>
                  </a:cubicBezTo>
                  <a:cubicBezTo>
                    <a:pt x="60" y="80"/>
                    <a:pt x="78" y="63"/>
                    <a:pt x="99" y="63"/>
                  </a:cubicBezTo>
                  <a:cubicBezTo>
                    <a:pt x="110" y="63"/>
                    <a:pt x="120" y="67"/>
                    <a:pt x="127" y="75"/>
                  </a:cubicBezTo>
                  <a:cubicBezTo>
                    <a:pt x="111" y="85"/>
                    <a:pt x="111" y="85"/>
                    <a:pt x="111" y="85"/>
                  </a:cubicBezTo>
                  <a:cubicBezTo>
                    <a:pt x="161" y="105"/>
                    <a:pt x="161" y="105"/>
                    <a:pt x="161" y="105"/>
                  </a:cubicBezTo>
                  <a:cubicBezTo>
                    <a:pt x="164" y="51"/>
                    <a:pt x="164" y="51"/>
                    <a:pt x="164" y="51"/>
                  </a:cubicBezTo>
                  <a:cubicBezTo>
                    <a:pt x="150" y="61"/>
                    <a:pt x="150" y="61"/>
                    <a:pt x="150" y="61"/>
                  </a:cubicBezTo>
                  <a:cubicBezTo>
                    <a:pt x="138" y="46"/>
                    <a:pt x="119" y="36"/>
                    <a:pt x="99" y="36"/>
                  </a:cubicBezTo>
                  <a:cubicBezTo>
                    <a:pt x="63" y="36"/>
                    <a:pt x="34" y="65"/>
                    <a:pt x="34" y="101"/>
                  </a:cubicBezTo>
                  <a:cubicBezTo>
                    <a:pt x="34" y="137"/>
                    <a:pt x="63" y="166"/>
                    <a:pt x="99" y="16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55"/>
            <p:cNvSpPr>
              <a:spLocks noEditPoints="1"/>
            </p:cNvSpPr>
            <p:nvPr/>
          </p:nvSpPr>
          <p:spPr bwMode="auto">
            <a:xfrm>
              <a:off x="7952369" y="1654446"/>
              <a:ext cx="627397" cy="628729"/>
            </a:xfrm>
            <a:custGeom>
              <a:avLst/>
              <a:gdLst>
                <a:gd name="T0" fmla="*/ 100 w 199"/>
                <a:gd name="T1" fmla="*/ 0 h 199"/>
                <a:gd name="T2" fmla="*/ 199 w 199"/>
                <a:gd name="T3" fmla="*/ 100 h 199"/>
                <a:gd name="T4" fmla="*/ 100 w 199"/>
                <a:gd name="T5" fmla="*/ 199 h 199"/>
                <a:gd name="T6" fmla="*/ 0 w 199"/>
                <a:gd name="T7" fmla="*/ 100 h 199"/>
                <a:gd name="T8" fmla="*/ 100 w 199"/>
                <a:gd name="T9" fmla="*/ 0 h 199"/>
                <a:gd name="T10" fmla="*/ 156 w 199"/>
                <a:gd name="T11" fmla="*/ 41 h 199"/>
                <a:gd name="T12" fmla="*/ 144 w 199"/>
                <a:gd name="T13" fmla="*/ 52 h 199"/>
                <a:gd name="T14" fmla="*/ 97 w 199"/>
                <a:gd name="T15" fmla="*/ 33 h 199"/>
                <a:gd name="T16" fmla="*/ 33 w 199"/>
                <a:gd name="T17" fmla="*/ 83 h 199"/>
                <a:gd name="T18" fmla="*/ 59 w 199"/>
                <a:gd name="T19" fmla="*/ 89 h 199"/>
                <a:gd name="T20" fmla="*/ 97 w 199"/>
                <a:gd name="T21" fmla="*/ 60 h 199"/>
                <a:gd name="T22" fmla="*/ 124 w 199"/>
                <a:gd name="T23" fmla="*/ 71 h 199"/>
                <a:gd name="T24" fmla="*/ 111 w 199"/>
                <a:gd name="T25" fmla="*/ 82 h 199"/>
                <a:gd name="T26" fmla="*/ 166 w 199"/>
                <a:gd name="T27" fmla="*/ 97 h 199"/>
                <a:gd name="T28" fmla="*/ 156 w 199"/>
                <a:gd name="T29" fmla="*/ 41 h 199"/>
                <a:gd name="T30" fmla="*/ 42 w 199"/>
                <a:gd name="T31" fmla="*/ 159 h 199"/>
                <a:gd name="T32" fmla="*/ 55 w 199"/>
                <a:gd name="T33" fmla="*/ 148 h 199"/>
                <a:gd name="T34" fmla="*/ 102 w 199"/>
                <a:gd name="T35" fmla="*/ 168 h 199"/>
                <a:gd name="T36" fmla="*/ 166 w 199"/>
                <a:gd name="T37" fmla="*/ 118 h 199"/>
                <a:gd name="T38" fmla="*/ 140 w 199"/>
                <a:gd name="T39" fmla="*/ 111 h 199"/>
                <a:gd name="T40" fmla="*/ 101 w 199"/>
                <a:gd name="T41" fmla="*/ 140 h 199"/>
                <a:gd name="T42" fmla="*/ 74 w 199"/>
                <a:gd name="T43" fmla="*/ 129 h 199"/>
                <a:gd name="T44" fmla="*/ 87 w 199"/>
                <a:gd name="T45" fmla="*/ 118 h 199"/>
                <a:gd name="T46" fmla="*/ 32 w 199"/>
                <a:gd name="T47" fmla="*/ 103 h 199"/>
                <a:gd name="T48" fmla="*/ 42 w 199"/>
                <a:gd name="T49" fmla="*/ 15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9" h="199">
                  <a:moveTo>
                    <a:pt x="100" y="0"/>
                  </a:moveTo>
                  <a:cubicBezTo>
                    <a:pt x="154" y="0"/>
                    <a:pt x="199" y="45"/>
                    <a:pt x="199" y="100"/>
                  </a:cubicBezTo>
                  <a:cubicBezTo>
                    <a:pt x="199" y="154"/>
                    <a:pt x="154" y="199"/>
                    <a:pt x="100" y="199"/>
                  </a:cubicBezTo>
                  <a:cubicBezTo>
                    <a:pt x="45" y="199"/>
                    <a:pt x="0" y="154"/>
                    <a:pt x="0" y="100"/>
                  </a:cubicBezTo>
                  <a:cubicBezTo>
                    <a:pt x="0" y="45"/>
                    <a:pt x="45" y="0"/>
                    <a:pt x="100" y="0"/>
                  </a:cubicBezTo>
                  <a:close/>
                  <a:moveTo>
                    <a:pt x="156" y="41"/>
                  </a:moveTo>
                  <a:cubicBezTo>
                    <a:pt x="144" y="52"/>
                    <a:pt x="144" y="52"/>
                    <a:pt x="144" y="52"/>
                  </a:cubicBezTo>
                  <a:cubicBezTo>
                    <a:pt x="132" y="41"/>
                    <a:pt x="114" y="33"/>
                    <a:pt x="97" y="33"/>
                  </a:cubicBezTo>
                  <a:cubicBezTo>
                    <a:pt x="66" y="33"/>
                    <a:pt x="40" y="54"/>
                    <a:pt x="33" y="83"/>
                  </a:cubicBezTo>
                  <a:cubicBezTo>
                    <a:pt x="59" y="89"/>
                    <a:pt x="59" y="89"/>
                    <a:pt x="59" y="89"/>
                  </a:cubicBezTo>
                  <a:cubicBezTo>
                    <a:pt x="63" y="72"/>
                    <a:pt x="79" y="60"/>
                    <a:pt x="97" y="60"/>
                  </a:cubicBezTo>
                  <a:cubicBezTo>
                    <a:pt x="106" y="60"/>
                    <a:pt x="117" y="65"/>
                    <a:pt x="124" y="71"/>
                  </a:cubicBezTo>
                  <a:cubicBezTo>
                    <a:pt x="111" y="82"/>
                    <a:pt x="111" y="82"/>
                    <a:pt x="111" y="82"/>
                  </a:cubicBezTo>
                  <a:cubicBezTo>
                    <a:pt x="166" y="97"/>
                    <a:pt x="166" y="97"/>
                    <a:pt x="166" y="97"/>
                  </a:cubicBezTo>
                  <a:lnTo>
                    <a:pt x="156" y="41"/>
                  </a:lnTo>
                  <a:close/>
                  <a:moveTo>
                    <a:pt x="42" y="159"/>
                  </a:moveTo>
                  <a:cubicBezTo>
                    <a:pt x="55" y="148"/>
                    <a:pt x="55" y="148"/>
                    <a:pt x="55" y="148"/>
                  </a:cubicBezTo>
                  <a:cubicBezTo>
                    <a:pt x="66" y="159"/>
                    <a:pt x="84" y="168"/>
                    <a:pt x="102" y="168"/>
                  </a:cubicBezTo>
                  <a:cubicBezTo>
                    <a:pt x="133" y="168"/>
                    <a:pt x="159" y="146"/>
                    <a:pt x="166" y="118"/>
                  </a:cubicBezTo>
                  <a:cubicBezTo>
                    <a:pt x="140" y="111"/>
                    <a:pt x="140" y="111"/>
                    <a:pt x="140" y="111"/>
                  </a:cubicBezTo>
                  <a:cubicBezTo>
                    <a:pt x="135" y="128"/>
                    <a:pt x="120" y="140"/>
                    <a:pt x="101" y="140"/>
                  </a:cubicBezTo>
                  <a:cubicBezTo>
                    <a:pt x="92" y="140"/>
                    <a:pt x="81" y="135"/>
                    <a:pt x="74" y="129"/>
                  </a:cubicBezTo>
                  <a:cubicBezTo>
                    <a:pt x="87" y="118"/>
                    <a:pt x="87" y="118"/>
                    <a:pt x="87" y="118"/>
                  </a:cubicBezTo>
                  <a:cubicBezTo>
                    <a:pt x="32" y="103"/>
                    <a:pt x="32" y="103"/>
                    <a:pt x="32" y="103"/>
                  </a:cubicBezTo>
                  <a:lnTo>
                    <a:pt x="42" y="15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56"/>
            <p:cNvSpPr>
              <a:spLocks/>
            </p:cNvSpPr>
            <p:nvPr/>
          </p:nvSpPr>
          <p:spPr bwMode="auto">
            <a:xfrm rot="18910795">
              <a:off x="2535259" y="6123763"/>
              <a:ext cx="719733" cy="707612"/>
            </a:xfrm>
            <a:custGeom>
              <a:avLst/>
              <a:gdLst>
                <a:gd name="T0" fmla="*/ 234 w 475"/>
                <a:gd name="T1" fmla="*/ 0 h 467"/>
                <a:gd name="T2" fmla="*/ 78 w 475"/>
                <a:gd name="T3" fmla="*/ 157 h 467"/>
                <a:gd name="T4" fmla="*/ 78 w 475"/>
                <a:gd name="T5" fmla="*/ 157 h 467"/>
                <a:gd name="T6" fmla="*/ 0 w 475"/>
                <a:gd name="T7" fmla="*/ 235 h 467"/>
                <a:gd name="T8" fmla="*/ 0 w 475"/>
                <a:gd name="T9" fmla="*/ 235 h 467"/>
                <a:gd name="T10" fmla="*/ 0 w 475"/>
                <a:gd name="T11" fmla="*/ 235 h 467"/>
                <a:gd name="T12" fmla="*/ 78 w 475"/>
                <a:gd name="T13" fmla="*/ 311 h 467"/>
                <a:gd name="T14" fmla="*/ 78 w 475"/>
                <a:gd name="T15" fmla="*/ 311 h 467"/>
                <a:gd name="T16" fmla="*/ 234 w 475"/>
                <a:gd name="T17" fmla="*/ 467 h 467"/>
                <a:gd name="T18" fmla="*/ 312 w 475"/>
                <a:gd name="T19" fmla="*/ 389 h 467"/>
                <a:gd name="T20" fmla="*/ 210 w 475"/>
                <a:gd name="T21" fmla="*/ 290 h 467"/>
                <a:gd name="T22" fmla="*/ 475 w 475"/>
                <a:gd name="T23" fmla="*/ 290 h 467"/>
                <a:gd name="T24" fmla="*/ 475 w 475"/>
                <a:gd name="T25" fmla="*/ 185 h 467"/>
                <a:gd name="T26" fmla="*/ 210 w 475"/>
                <a:gd name="T27" fmla="*/ 185 h 467"/>
                <a:gd name="T28" fmla="*/ 312 w 475"/>
                <a:gd name="T29" fmla="*/ 79 h 467"/>
                <a:gd name="T30" fmla="*/ 234 w 475"/>
                <a:gd name="T31"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5" h="467">
                  <a:moveTo>
                    <a:pt x="234" y="0"/>
                  </a:moveTo>
                  <a:lnTo>
                    <a:pt x="78" y="157"/>
                  </a:lnTo>
                  <a:lnTo>
                    <a:pt x="78" y="157"/>
                  </a:lnTo>
                  <a:lnTo>
                    <a:pt x="0" y="235"/>
                  </a:lnTo>
                  <a:lnTo>
                    <a:pt x="0" y="235"/>
                  </a:lnTo>
                  <a:lnTo>
                    <a:pt x="0" y="235"/>
                  </a:lnTo>
                  <a:lnTo>
                    <a:pt x="78" y="311"/>
                  </a:lnTo>
                  <a:lnTo>
                    <a:pt x="78" y="311"/>
                  </a:lnTo>
                  <a:lnTo>
                    <a:pt x="234" y="467"/>
                  </a:lnTo>
                  <a:lnTo>
                    <a:pt x="312" y="389"/>
                  </a:lnTo>
                  <a:lnTo>
                    <a:pt x="210" y="290"/>
                  </a:lnTo>
                  <a:lnTo>
                    <a:pt x="475" y="290"/>
                  </a:lnTo>
                  <a:lnTo>
                    <a:pt x="475" y="185"/>
                  </a:lnTo>
                  <a:lnTo>
                    <a:pt x="210" y="185"/>
                  </a:lnTo>
                  <a:lnTo>
                    <a:pt x="312" y="79"/>
                  </a:lnTo>
                  <a:lnTo>
                    <a:pt x="23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57"/>
            <p:cNvSpPr>
              <a:spLocks/>
            </p:cNvSpPr>
            <p:nvPr/>
          </p:nvSpPr>
          <p:spPr bwMode="auto">
            <a:xfrm rot="19087588">
              <a:off x="6484284" y="4852481"/>
              <a:ext cx="713672" cy="707612"/>
            </a:xfrm>
            <a:custGeom>
              <a:avLst/>
              <a:gdLst>
                <a:gd name="T0" fmla="*/ 237 w 471"/>
                <a:gd name="T1" fmla="*/ 0 h 467"/>
                <a:gd name="T2" fmla="*/ 393 w 471"/>
                <a:gd name="T3" fmla="*/ 157 h 467"/>
                <a:gd name="T4" fmla="*/ 393 w 471"/>
                <a:gd name="T5" fmla="*/ 157 h 467"/>
                <a:gd name="T6" fmla="*/ 471 w 471"/>
                <a:gd name="T7" fmla="*/ 235 h 467"/>
                <a:gd name="T8" fmla="*/ 471 w 471"/>
                <a:gd name="T9" fmla="*/ 235 h 467"/>
                <a:gd name="T10" fmla="*/ 471 w 471"/>
                <a:gd name="T11" fmla="*/ 235 h 467"/>
                <a:gd name="T12" fmla="*/ 393 w 471"/>
                <a:gd name="T13" fmla="*/ 311 h 467"/>
                <a:gd name="T14" fmla="*/ 393 w 471"/>
                <a:gd name="T15" fmla="*/ 311 h 467"/>
                <a:gd name="T16" fmla="*/ 237 w 471"/>
                <a:gd name="T17" fmla="*/ 467 h 467"/>
                <a:gd name="T18" fmla="*/ 161 w 471"/>
                <a:gd name="T19" fmla="*/ 389 h 467"/>
                <a:gd name="T20" fmla="*/ 260 w 471"/>
                <a:gd name="T21" fmla="*/ 290 h 467"/>
                <a:gd name="T22" fmla="*/ 0 w 471"/>
                <a:gd name="T23" fmla="*/ 290 h 467"/>
                <a:gd name="T24" fmla="*/ 0 w 471"/>
                <a:gd name="T25" fmla="*/ 185 h 467"/>
                <a:gd name="T26" fmla="*/ 260 w 471"/>
                <a:gd name="T27" fmla="*/ 185 h 467"/>
                <a:gd name="T28" fmla="*/ 161 w 471"/>
                <a:gd name="T29" fmla="*/ 79 h 467"/>
                <a:gd name="T30" fmla="*/ 237 w 471"/>
                <a:gd name="T31"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1" h="467">
                  <a:moveTo>
                    <a:pt x="237" y="0"/>
                  </a:moveTo>
                  <a:lnTo>
                    <a:pt x="393" y="157"/>
                  </a:lnTo>
                  <a:lnTo>
                    <a:pt x="393" y="157"/>
                  </a:lnTo>
                  <a:lnTo>
                    <a:pt x="471" y="235"/>
                  </a:lnTo>
                  <a:lnTo>
                    <a:pt x="471" y="235"/>
                  </a:lnTo>
                  <a:lnTo>
                    <a:pt x="471" y="235"/>
                  </a:lnTo>
                  <a:lnTo>
                    <a:pt x="393" y="311"/>
                  </a:lnTo>
                  <a:lnTo>
                    <a:pt x="393" y="311"/>
                  </a:lnTo>
                  <a:lnTo>
                    <a:pt x="237" y="467"/>
                  </a:lnTo>
                  <a:lnTo>
                    <a:pt x="161" y="389"/>
                  </a:lnTo>
                  <a:lnTo>
                    <a:pt x="260" y="290"/>
                  </a:lnTo>
                  <a:lnTo>
                    <a:pt x="0" y="290"/>
                  </a:lnTo>
                  <a:lnTo>
                    <a:pt x="0" y="185"/>
                  </a:lnTo>
                  <a:lnTo>
                    <a:pt x="260" y="185"/>
                  </a:lnTo>
                  <a:lnTo>
                    <a:pt x="161" y="79"/>
                  </a:lnTo>
                  <a:lnTo>
                    <a:pt x="23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60"/>
            <p:cNvSpPr>
              <a:spLocks noEditPoints="1"/>
            </p:cNvSpPr>
            <p:nvPr/>
          </p:nvSpPr>
          <p:spPr bwMode="auto">
            <a:xfrm>
              <a:off x="3527408" y="2942144"/>
              <a:ext cx="557793" cy="588850"/>
            </a:xfrm>
            <a:custGeom>
              <a:avLst/>
              <a:gdLst>
                <a:gd name="T0" fmla="*/ 239 w 449"/>
                <a:gd name="T1" fmla="*/ 190 h 474"/>
                <a:gd name="T2" fmla="*/ 286 w 449"/>
                <a:gd name="T3" fmla="*/ 237 h 474"/>
                <a:gd name="T4" fmla="*/ 49 w 449"/>
                <a:gd name="T5" fmla="*/ 474 h 474"/>
                <a:gd name="T6" fmla="*/ 0 w 449"/>
                <a:gd name="T7" fmla="*/ 427 h 474"/>
                <a:gd name="T8" fmla="*/ 191 w 449"/>
                <a:gd name="T9" fmla="*/ 237 h 474"/>
                <a:gd name="T10" fmla="*/ 0 w 449"/>
                <a:gd name="T11" fmla="*/ 47 h 474"/>
                <a:gd name="T12" fmla="*/ 47 w 449"/>
                <a:gd name="T13" fmla="*/ 0 h 474"/>
                <a:gd name="T14" fmla="*/ 239 w 449"/>
                <a:gd name="T15" fmla="*/ 190 h 474"/>
                <a:gd name="T16" fmla="*/ 239 w 449"/>
                <a:gd name="T17" fmla="*/ 190 h 474"/>
                <a:gd name="T18" fmla="*/ 355 w 449"/>
                <a:gd name="T19" fmla="*/ 237 h 474"/>
                <a:gd name="T20" fmla="*/ 165 w 449"/>
                <a:gd name="T21" fmla="*/ 47 h 474"/>
                <a:gd name="T22" fmla="*/ 213 w 449"/>
                <a:gd name="T23" fmla="*/ 0 h 474"/>
                <a:gd name="T24" fmla="*/ 402 w 449"/>
                <a:gd name="T25" fmla="*/ 190 h 474"/>
                <a:gd name="T26" fmla="*/ 402 w 449"/>
                <a:gd name="T27" fmla="*/ 190 h 474"/>
                <a:gd name="T28" fmla="*/ 449 w 449"/>
                <a:gd name="T29" fmla="*/ 237 h 474"/>
                <a:gd name="T30" fmla="*/ 213 w 449"/>
                <a:gd name="T31" fmla="*/ 474 h 474"/>
                <a:gd name="T32" fmla="*/ 165 w 449"/>
                <a:gd name="T33" fmla="*/ 427 h 474"/>
                <a:gd name="T34" fmla="*/ 355 w 449"/>
                <a:gd name="T35" fmla="*/ 23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9" h="474">
                  <a:moveTo>
                    <a:pt x="239" y="190"/>
                  </a:moveTo>
                  <a:lnTo>
                    <a:pt x="286" y="237"/>
                  </a:lnTo>
                  <a:lnTo>
                    <a:pt x="49" y="474"/>
                  </a:lnTo>
                  <a:lnTo>
                    <a:pt x="0" y="427"/>
                  </a:lnTo>
                  <a:lnTo>
                    <a:pt x="191" y="237"/>
                  </a:lnTo>
                  <a:lnTo>
                    <a:pt x="0" y="47"/>
                  </a:lnTo>
                  <a:lnTo>
                    <a:pt x="47" y="0"/>
                  </a:lnTo>
                  <a:lnTo>
                    <a:pt x="239" y="190"/>
                  </a:lnTo>
                  <a:lnTo>
                    <a:pt x="239" y="190"/>
                  </a:lnTo>
                  <a:close/>
                  <a:moveTo>
                    <a:pt x="355" y="237"/>
                  </a:moveTo>
                  <a:lnTo>
                    <a:pt x="165" y="47"/>
                  </a:lnTo>
                  <a:lnTo>
                    <a:pt x="213" y="0"/>
                  </a:lnTo>
                  <a:lnTo>
                    <a:pt x="402" y="190"/>
                  </a:lnTo>
                  <a:lnTo>
                    <a:pt x="402" y="190"/>
                  </a:lnTo>
                  <a:lnTo>
                    <a:pt x="449" y="237"/>
                  </a:lnTo>
                  <a:lnTo>
                    <a:pt x="213" y="474"/>
                  </a:lnTo>
                  <a:lnTo>
                    <a:pt x="165" y="427"/>
                  </a:lnTo>
                  <a:lnTo>
                    <a:pt x="355" y="23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63"/>
            <p:cNvSpPr>
              <a:spLocks noEditPoints="1"/>
            </p:cNvSpPr>
            <p:nvPr/>
          </p:nvSpPr>
          <p:spPr bwMode="auto">
            <a:xfrm>
              <a:off x="7150973" y="5233759"/>
              <a:ext cx="709126" cy="710642"/>
            </a:xfrm>
            <a:custGeom>
              <a:avLst/>
              <a:gdLst>
                <a:gd name="T0" fmla="*/ 99 w 198"/>
                <a:gd name="T1" fmla="*/ 0 h 198"/>
                <a:gd name="T2" fmla="*/ 0 w 198"/>
                <a:gd name="T3" fmla="*/ 99 h 198"/>
                <a:gd name="T4" fmla="*/ 99 w 198"/>
                <a:gd name="T5" fmla="*/ 198 h 198"/>
                <a:gd name="T6" fmla="*/ 198 w 198"/>
                <a:gd name="T7" fmla="*/ 99 h 198"/>
                <a:gd name="T8" fmla="*/ 99 w 198"/>
                <a:gd name="T9" fmla="*/ 0 h 198"/>
                <a:gd name="T10" fmla="*/ 151 w 198"/>
                <a:gd name="T11" fmla="*/ 159 h 198"/>
                <a:gd name="T12" fmla="*/ 146 w 198"/>
                <a:gd name="T13" fmla="*/ 164 h 198"/>
                <a:gd name="T14" fmla="*/ 54 w 198"/>
                <a:gd name="T15" fmla="*/ 164 h 198"/>
                <a:gd name="T16" fmla="*/ 49 w 198"/>
                <a:gd name="T17" fmla="*/ 159 h 198"/>
                <a:gd name="T18" fmla="*/ 49 w 198"/>
                <a:gd name="T19" fmla="*/ 149 h 198"/>
                <a:gd name="T20" fmla="*/ 54 w 198"/>
                <a:gd name="T21" fmla="*/ 144 h 198"/>
                <a:gd name="T22" fmla="*/ 146 w 198"/>
                <a:gd name="T23" fmla="*/ 144 h 198"/>
                <a:gd name="T24" fmla="*/ 151 w 198"/>
                <a:gd name="T25" fmla="*/ 149 h 198"/>
                <a:gd name="T26" fmla="*/ 151 w 198"/>
                <a:gd name="T27" fmla="*/ 159 h 198"/>
                <a:gd name="T28" fmla="*/ 100 w 198"/>
                <a:gd name="T29" fmla="*/ 134 h 198"/>
                <a:gd name="T30" fmla="*/ 48 w 198"/>
                <a:gd name="T31" fmla="*/ 76 h 198"/>
                <a:gd name="T32" fmla="*/ 75 w 198"/>
                <a:gd name="T33" fmla="*/ 76 h 198"/>
                <a:gd name="T34" fmla="*/ 75 w 198"/>
                <a:gd name="T35" fmla="*/ 28 h 198"/>
                <a:gd name="T36" fmla="*/ 123 w 198"/>
                <a:gd name="T37" fmla="*/ 28 h 198"/>
                <a:gd name="T38" fmla="*/ 123 w 198"/>
                <a:gd name="T39" fmla="*/ 76 h 198"/>
                <a:gd name="T40" fmla="*/ 152 w 198"/>
                <a:gd name="T41" fmla="*/ 76 h 198"/>
                <a:gd name="T42" fmla="*/ 100 w 198"/>
                <a:gd name="T43" fmla="*/ 13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8" h="198">
                  <a:moveTo>
                    <a:pt x="99" y="0"/>
                  </a:moveTo>
                  <a:cubicBezTo>
                    <a:pt x="44" y="0"/>
                    <a:pt x="0" y="44"/>
                    <a:pt x="0" y="99"/>
                  </a:cubicBezTo>
                  <a:cubicBezTo>
                    <a:pt x="0" y="154"/>
                    <a:pt x="44" y="198"/>
                    <a:pt x="99" y="198"/>
                  </a:cubicBezTo>
                  <a:cubicBezTo>
                    <a:pt x="154" y="198"/>
                    <a:pt x="198" y="154"/>
                    <a:pt x="198" y="99"/>
                  </a:cubicBezTo>
                  <a:cubicBezTo>
                    <a:pt x="198" y="44"/>
                    <a:pt x="154" y="0"/>
                    <a:pt x="99" y="0"/>
                  </a:cubicBezTo>
                  <a:close/>
                  <a:moveTo>
                    <a:pt x="151" y="159"/>
                  </a:moveTo>
                  <a:cubicBezTo>
                    <a:pt x="151" y="162"/>
                    <a:pt x="149" y="164"/>
                    <a:pt x="146" y="164"/>
                  </a:cubicBezTo>
                  <a:cubicBezTo>
                    <a:pt x="54" y="164"/>
                    <a:pt x="54" y="164"/>
                    <a:pt x="54" y="164"/>
                  </a:cubicBezTo>
                  <a:cubicBezTo>
                    <a:pt x="51" y="164"/>
                    <a:pt x="49" y="162"/>
                    <a:pt x="49" y="159"/>
                  </a:cubicBezTo>
                  <a:cubicBezTo>
                    <a:pt x="49" y="149"/>
                    <a:pt x="49" y="149"/>
                    <a:pt x="49" y="149"/>
                  </a:cubicBezTo>
                  <a:cubicBezTo>
                    <a:pt x="49" y="146"/>
                    <a:pt x="51" y="144"/>
                    <a:pt x="54" y="144"/>
                  </a:cubicBezTo>
                  <a:cubicBezTo>
                    <a:pt x="146" y="144"/>
                    <a:pt x="146" y="144"/>
                    <a:pt x="146" y="144"/>
                  </a:cubicBezTo>
                  <a:cubicBezTo>
                    <a:pt x="149" y="144"/>
                    <a:pt x="151" y="146"/>
                    <a:pt x="151" y="149"/>
                  </a:cubicBezTo>
                  <a:lnTo>
                    <a:pt x="151" y="159"/>
                  </a:lnTo>
                  <a:close/>
                  <a:moveTo>
                    <a:pt x="100" y="134"/>
                  </a:moveTo>
                  <a:cubicBezTo>
                    <a:pt x="48" y="76"/>
                    <a:pt x="48" y="76"/>
                    <a:pt x="48" y="76"/>
                  </a:cubicBezTo>
                  <a:cubicBezTo>
                    <a:pt x="75" y="76"/>
                    <a:pt x="75" y="76"/>
                    <a:pt x="75" y="76"/>
                  </a:cubicBezTo>
                  <a:cubicBezTo>
                    <a:pt x="75" y="28"/>
                    <a:pt x="75" y="28"/>
                    <a:pt x="75" y="28"/>
                  </a:cubicBezTo>
                  <a:cubicBezTo>
                    <a:pt x="123" y="28"/>
                    <a:pt x="123" y="28"/>
                    <a:pt x="123" y="28"/>
                  </a:cubicBezTo>
                  <a:cubicBezTo>
                    <a:pt x="123" y="76"/>
                    <a:pt x="123" y="76"/>
                    <a:pt x="123" y="76"/>
                  </a:cubicBezTo>
                  <a:cubicBezTo>
                    <a:pt x="152" y="76"/>
                    <a:pt x="152" y="76"/>
                    <a:pt x="152" y="76"/>
                  </a:cubicBezTo>
                  <a:lnTo>
                    <a:pt x="100" y="13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68"/>
            <p:cNvSpPr>
              <a:spLocks noEditPoints="1"/>
            </p:cNvSpPr>
            <p:nvPr/>
          </p:nvSpPr>
          <p:spPr bwMode="auto">
            <a:xfrm rot="977728">
              <a:off x="7964340" y="4160659"/>
              <a:ext cx="716703" cy="689429"/>
            </a:xfrm>
            <a:custGeom>
              <a:avLst/>
              <a:gdLst>
                <a:gd name="T0" fmla="*/ 186 w 200"/>
                <a:gd name="T1" fmla="*/ 77 h 192"/>
                <a:gd name="T2" fmla="*/ 182 w 200"/>
                <a:gd name="T3" fmla="*/ 37 h 192"/>
                <a:gd name="T4" fmla="*/ 149 w 200"/>
                <a:gd name="T5" fmla="*/ 0 h 192"/>
                <a:gd name="T6" fmla="*/ 68 w 200"/>
                <a:gd name="T7" fmla="*/ 20 h 192"/>
                <a:gd name="T8" fmla="*/ 68 w 200"/>
                <a:gd name="T9" fmla="*/ 21 h 192"/>
                <a:gd name="T10" fmla="*/ 68 w 200"/>
                <a:gd name="T11" fmla="*/ 1 h 192"/>
                <a:gd name="T12" fmla="*/ 48 w 200"/>
                <a:gd name="T13" fmla="*/ 1 h 192"/>
                <a:gd name="T14" fmla="*/ 28 w 200"/>
                <a:gd name="T15" fmla="*/ 1 h 192"/>
                <a:gd name="T16" fmla="*/ 20 w 200"/>
                <a:gd name="T17" fmla="*/ 1 h 192"/>
                <a:gd name="T18" fmla="*/ 0 w 200"/>
                <a:gd name="T19" fmla="*/ 21 h 192"/>
                <a:gd name="T20" fmla="*/ 0 w 200"/>
                <a:gd name="T21" fmla="*/ 113 h 192"/>
                <a:gd name="T22" fmla="*/ 20 w 200"/>
                <a:gd name="T23" fmla="*/ 133 h 192"/>
                <a:gd name="T24" fmla="*/ 28 w 200"/>
                <a:gd name="T25" fmla="*/ 133 h 192"/>
                <a:gd name="T26" fmla="*/ 48 w 200"/>
                <a:gd name="T27" fmla="*/ 133 h 192"/>
                <a:gd name="T28" fmla="*/ 68 w 200"/>
                <a:gd name="T29" fmla="*/ 133 h 192"/>
                <a:gd name="T30" fmla="*/ 68 w 200"/>
                <a:gd name="T31" fmla="*/ 113 h 192"/>
                <a:gd name="T32" fmla="*/ 68 w 200"/>
                <a:gd name="T33" fmla="*/ 113 h 192"/>
                <a:gd name="T34" fmla="*/ 125 w 200"/>
                <a:gd name="T35" fmla="*/ 190 h 192"/>
                <a:gd name="T36" fmla="*/ 153 w 200"/>
                <a:gd name="T37" fmla="*/ 124 h 192"/>
                <a:gd name="T38" fmla="*/ 197 w 200"/>
                <a:gd name="T39" fmla="*/ 102 h 192"/>
                <a:gd name="T40" fmla="*/ 186 w 200"/>
                <a:gd name="T41" fmla="*/ 77 h 192"/>
                <a:gd name="T42" fmla="*/ 138 w 200"/>
                <a:gd name="T43" fmla="*/ 114 h 192"/>
                <a:gd name="T44" fmla="*/ 132 w 200"/>
                <a:gd name="T45" fmla="*/ 179 h 192"/>
                <a:gd name="T46" fmla="*/ 68 w 200"/>
                <a:gd name="T47" fmla="*/ 98 h 192"/>
                <a:gd name="T48" fmla="*/ 68 w 200"/>
                <a:gd name="T49" fmla="*/ 90 h 192"/>
                <a:gd name="T50" fmla="*/ 68 w 200"/>
                <a:gd name="T51" fmla="*/ 35 h 192"/>
                <a:gd name="T52" fmla="*/ 148 w 200"/>
                <a:gd name="T53" fmla="*/ 13 h 192"/>
                <a:gd name="T54" fmla="*/ 165 w 200"/>
                <a:gd name="T55" fmla="*/ 41 h 192"/>
                <a:gd name="T56" fmla="*/ 170 w 200"/>
                <a:gd name="T57" fmla="*/ 78 h 192"/>
                <a:gd name="T58" fmla="*/ 182 w 200"/>
                <a:gd name="T59" fmla="*/ 100 h 192"/>
                <a:gd name="T60" fmla="*/ 138 w 200"/>
                <a:gd name="T61" fmla="*/ 11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192">
                  <a:moveTo>
                    <a:pt x="186" y="77"/>
                  </a:moveTo>
                  <a:cubicBezTo>
                    <a:pt x="200" y="74"/>
                    <a:pt x="196" y="39"/>
                    <a:pt x="182" y="37"/>
                  </a:cubicBezTo>
                  <a:cubicBezTo>
                    <a:pt x="185" y="28"/>
                    <a:pt x="186" y="0"/>
                    <a:pt x="149" y="0"/>
                  </a:cubicBezTo>
                  <a:cubicBezTo>
                    <a:pt x="105" y="0"/>
                    <a:pt x="97" y="19"/>
                    <a:pt x="68" y="20"/>
                  </a:cubicBezTo>
                  <a:cubicBezTo>
                    <a:pt x="68" y="21"/>
                    <a:pt x="68" y="21"/>
                    <a:pt x="68" y="21"/>
                  </a:cubicBezTo>
                  <a:cubicBezTo>
                    <a:pt x="68" y="1"/>
                    <a:pt x="68" y="1"/>
                    <a:pt x="68" y="1"/>
                  </a:cubicBezTo>
                  <a:cubicBezTo>
                    <a:pt x="48" y="1"/>
                    <a:pt x="48" y="1"/>
                    <a:pt x="48" y="1"/>
                  </a:cubicBezTo>
                  <a:cubicBezTo>
                    <a:pt x="28" y="1"/>
                    <a:pt x="28" y="1"/>
                    <a:pt x="28" y="1"/>
                  </a:cubicBezTo>
                  <a:cubicBezTo>
                    <a:pt x="20" y="1"/>
                    <a:pt x="20" y="1"/>
                    <a:pt x="20" y="1"/>
                  </a:cubicBezTo>
                  <a:cubicBezTo>
                    <a:pt x="9" y="1"/>
                    <a:pt x="0" y="10"/>
                    <a:pt x="0" y="21"/>
                  </a:cubicBezTo>
                  <a:cubicBezTo>
                    <a:pt x="0" y="113"/>
                    <a:pt x="0" y="113"/>
                    <a:pt x="0" y="113"/>
                  </a:cubicBezTo>
                  <a:cubicBezTo>
                    <a:pt x="0" y="124"/>
                    <a:pt x="9" y="133"/>
                    <a:pt x="20" y="133"/>
                  </a:cubicBezTo>
                  <a:cubicBezTo>
                    <a:pt x="28" y="133"/>
                    <a:pt x="28" y="133"/>
                    <a:pt x="28" y="133"/>
                  </a:cubicBezTo>
                  <a:cubicBezTo>
                    <a:pt x="48" y="133"/>
                    <a:pt x="48" y="133"/>
                    <a:pt x="48" y="133"/>
                  </a:cubicBezTo>
                  <a:cubicBezTo>
                    <a:pt x="68" y="133"/>
                    <a:pt x="68" y="133"/>
                    <a:pt x="68" y="133"/>
                  </a:cubicBezTo>
                  <a:cubicBezTo>
                    <a:pt x="68" y="113"/>
                    <a:pt x="68" y="113"/>
                    <a:pt x="68" y="113"/>
                  </a:cubicBezTo>
                  <a:cubicBezTo>
                    <a:pt x="68" y="113"/>
                    <a:pt x="68" y="113"/>
                    <a:pt x="68" y="113"/>
                  </a:cubicBezTo>
                  <a:cubicBezTo>
                    <a:pt x="115" y="131"/>
                    <a:pt x="113" y="190"/>
                    <a:pt x="125" y="190"/>
                  </a:cubicBezTo>
                  <a:cubicBezTo>
                    <a:pt x="196" y="192"/>
                    <a:pt x="153" y="124"/>
                    <a:pt x="153" y="124"/>
                  </a:cubicBezTo>
                  <a:cubicBezTo>
                    <a:pt x="153" y="124"/>
                    <a:pt x="193" y="138"/>
                    <a:pt x="197" y="102"/>
                  </a:cubicBezTo>
                  <a:cubicBezTo>
                    <a:pt x="196" y="92"/>
                    <a:pt x="197" y="87"/>
                    <a:pt x="186" y="77"/>
                  </a:cubicBezTo>
                  <a:close/>
                  <a:moveTo>
                    <a:pt x="138" y="114"/>
                  </a:moveTo>
                  <a:cubicBezTo>
                    <a:pt x="138" y="114"/>
                    <a:pt x="171" y="180"/>
                    <a:pt x="132" y="179"/>
                  </a:cubicBezTo>
                  <a:cubicBezTo>
                    <a:pt x="125" y="179"/>
                    <a:pt x="128" y="118"/>
                    <a:pt x="68" y="98"/>
                  </a:cubicBezTo>
                  <a:cubicBezTo>
                    <a:pt x="68" y="98"/>
                    <a:pt x="68" y="95"/>
                    <a:pt x="68" y="90"/>
                  </a:cubicBezTo>
                  <a:cubicBezTo>
                    <a:pt x="68" y="35"/>
                    <a:pt x="68" y="35"/>
                    <a:pt x="68" y="35"/>
                  </a:cubicBezTo>
                  <a:cubicBezTo>
                    <a:pt x="91" y="35"/>
                    <a:pt x="118" y="13"/>
                    <a:pt x="148" y="13"/>
                  </a:cubicBezTo>
                  <a:cubicBezTo>
                    <a:pt x="173" y="12"/>
                    <a:pt x="170" y="34"/>
                    <a:pt x="165" y="41"/>
                  </a:cubicBezTo>
                  <a:cubicBezTo>
                    <a:pt x="185" y="48"/>
                    <a:pt x="180" y="76"/>
                    <a:pt x="170" y="78"/>
                  </a:cubicBezTo>
                  <a:cubicBezTo>
                    <a:pt x="179" y="90"/>
                    <a:pt x="181" y="93"/>
                    <a:pt x="182" y="100"/>
                  </a:cubicBezTo>
                  <a:cubicBezTo>
                    <a:pt x="179" y="123"/>
                    <a:pt x="138" y="114"/>
                    <a:pt x="138" y="1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70"/>
            <p:cNvSpPr>
              <a:spLocks noEditPoints="1"/>
            </p:cNvSpPr>
            <p:nvPr/>
          </p:nvSpPr>
          <p:spPr bwMode="auto">
            <a:xfrm rot="2321078">
              <a:off x="7174118" y="4344024"/>
              <a:ext cx="716703" cy="710642"/>
            </a:xfrm>
            <a:custGeom>
              <a:avLst/>
              <a:gdLst>
                <a:gd name="T0" fmla="*/ 179 w 200"/>
                <a:gd name="T1" fmla="*/ 160 h 198"/>
                <a:gd name="T2" fmla="*/ 181 w 200"/>
                <a:gd name="T3" fmla="*/ 198 h 198"/>
                <a:gd name="T4" fmla="*/ 147 w 200"/>
                <a:gd name="T5" fmla="*/ 174 h 198"/>
                <a:gd name="T6" fmla="*/ 140 w 200"/>
                <a:gd name="T7" fmla="*/ 175 h 198"/>
                <a:gd name="T8" fmla="*/ 81 w 200"/>
                <a:gd name="T9" fmla="*/ 115 h 198"/>
                <a:gd name="T10" fmla="*/ 140 w 200"/>
                <a:gd name="T11" fmla="*/ 55 h 198"/>
                <a:gd name="T12" fmla="*/ 200 w 200"/>
                <a:gd name="T13" fmla="*/ 115 h 198"/>
                <a:gd name="T14" fmla="*/ 179 w 200"/>
                <a:gd name="T15" fmla="*/ 160 h 198"/>
                <a:gd name="T16" fmla="*/ 140 w 200"/>
                <a:gd name="T17" fmla="*/ 70 h 198"/>
                <a:gd name="T18" fmla="*/ 96 w 200"/>
                <a:gd name="T19" fmla="*/ 114 h 198"/>
                <a:gd name="T20" fmla="*/ 140 w 200"/>
                <a:gd name="T21" fmla="*/ 158 h 198"/>
                <a:gd name="T22" fmla="*/ 146 w 200"/>
                <a:gd name="T23" fmla="*/ 158 h 198"/>
                <a:gd name="T24" fmla="*/ 168 w 200"/>
                <a:gd name="T25" fmla="*/ 173 h 198"/>
                <a:gd name="T26" fmla="*/ 169 w 200"/>
                <a:gd name="T27" fmla="*/ 147 h 198"/>
                <a:gd name="T28" fmla="*/ 184 w 200"/>
                <a:gd name="T29" fmla="*/ 114 h 198"/>
                <a:gd name="T30" fmla="*/ 140 w 200"/>
                <a:gd name="T31" fmla="*/ 70 h 198"/>
                <a:gd name="T32" fmla="*/ 69 w 200"/>
                <a:gd name="T33" fmla="*/ 119 h 198"/>
                <a:gd name="T34" fmla="*/ 79 w 200"/>
                <a:gd name="T35" fmla="*/ 157 h 198"/>
                <a:gd name="T36" fmla="*/ 79 w 200"/>
                <a:gd name="T37" fmla="*/ 157 h 198"/>
                <a:gd name="T38" fmla="*/ 69 w 200"/>
                <a:gd name="T39" fmla="*/ 156 h 198"/>
                <a:gd name="T40" fmla="*/ 24 w 200"/>
                <a:gd name="T41" fmla="*/ 187 h 198"/>
                <a:gd name="T42" fmla="*/ 27 w 200"/>
                <a:gd name="T43" fmla="*/ 138 h 198"/>
                <a:gd name="T44" fmla="*/ 0 w 200"/>
                <a:gd name="T45" fmla="*/ 78 h 198"/>
                <a:gd name="T46" fmla="*/ 79 w 200"/>
                <a:gd name="T47" fmla="*/ 0 h 198"/>
                <a:gd name="T48" fmla="*/ 150 w 200"/>
                <a:gd name="T49" fmla="*/ 46 h 198"/>
                <a:gd name="T50" fmla="*/ 142 w 200"/>
                <a:gd name="T51" fmla="*/ 45 h 198"/>
                <a:gd name="T52" fmla="*/ 69 w 200"/>
                <a:gd name="T53" fmla="*/ 11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198">
                  <a:moveTo>
                    <a:pt x="179" y="160"/>
                  </a:moveTo>
                  <a:cubicBezTo>
                    <a:pt x="181" y="198"/>
                    <a:pt x="181" y="198"/>
                    <a:pt x="181" y="198"/>
                  </a:cubicBezTo>
                  <a:cubicBezTo>
                    <a:pt x="147" y="174"/>
                    <a:pt x="147" y="174"/>
                    <a:pt x="147" y="174"/>
                  </a:cubicBezTo>
                  <a:cubicBezTo>
                    <a:pt x="145" y="174"/>
                    <a:pt x="143" y="175"/>
                    <a:pt x="140" y="175"/>
                  </a:cubicBezTo>
                  <a:cubicBezTo>
                    <a:pt x="107" y="175"/>
                    <a:pt x="81" y="148"/>
                    <a:pt x="81" y="115"/>
                  </a:cubicBezTo>
                  <a:cubicBezTo>
                    <a:pt x="81" y="82"/>
                    <a:pt x="107" y="55"/>
                    <a:pt x="140" y="55"/>
                  </a:cubicBezTo>
                  <a:cubicBezTo>
                    <a:pt x="173" y="55"/>
                    <a:pt x="200" y="82"/>
                    <a:pt x="200" y="115"/>
                  </a:cubicBezTo>
                  <a:cubicBezTo>
                    <a:pt x="200" y="133"/>
                    <a:pt x="192" y="149"/>
                    <a:pt x="179" y="160"/>
                  </a:cubicBezTo>
                  <a:close/>
                  <a:moveTo>
                    <a:pt x="140" y="70"/>
                  </a:moveTo>
                  <a:cubicBezTo>
                    <a:pt x="116" y="70"/>
                    <a:pt x="96" y="90"/>
                    <a:pt x="96" y="114"/>
                  </a:cubicBezTo>
                  <a:cubicBezTo>
                    <a:pt x="96" y="138"/>
                    <a:pt x="116" y="158"/>
                    <a:pt x="140" y="158"/>
                  </a:cubicBezTo>
                  <a:cubicBezTo>
                    <a:pt x="142" y="158"/>
                    <a:pt x="144" y="158"/>
                    <a:pt x="146" y="158"/>
                  </a:cubicBezTo>
                  <a:cubicBezTo>
                    <a:pt x="168" y="173"/>
                    <a:pt x="168" y="173"/>
                    <a:pt x="168" y="173"/>
                  </a:cubicBezTo>
                  <a:cubicBezTo>
                    <a:pt x="169" y="147"/>
                    <a:pt x="169" y="147"/>
                    <a:pt x="169" y="147"/>
                  </a:cubicBezTo>
                  <a:cubicBezTo>
                    <a:pt x="178" y="139"/>
                    <a:pt x="184" y="127"/>
                    <a:pt x="184" y="114"/>
                  </a:cubicBezTo>
                  <a:cubicBezTo>
                    <a:pt x="184" y="90"/>
                    <a:pt x="164" y="70"/>
                    <a:pt x="140" y="70"/>
                  </a:cubicBezTo>
                  <a:close/>
                  <a:moveTo>
                    <a:pt x="69" y="119"/>
                  </a:moveTo>
                  <a:cubicBezTo>
                    <a:pt x="69" y="133"/>
                    <a:pt x="72" y="146"/>
                    <a:pt x="79" y="157"/>
                  </a:cubicBezTo>
                  <a:cubicBezTo>
                    <a:pt x="79" y="157"/>
                    <a:pt x="79" y="157"/>
                    <a:pt x="79" y="157"/>
                  </a:cubicBezTo>
                  <a:cubicBezTo>
                    <a:pt x="75" y="157"/>
                    <a:pt x="72" y="156"/>
                    <a:pt x="69" y="156"/>
                  </a:cubicBezTo>
                  <a:cubicBezTo>
                    <a:pt x="24" y="187"/>
                    <a:pt x="24" y="187"/>
                    <a:pt x="24" y="187"/>
                  </a:cubicBezTo>
                  <a:cubicBezTo>
                    <a:pt x="27" y="138"/>
                    <a:pt x="27" y="138"/>
                    <a:pt x="27" y="138"/>
                  </a:cubicBezTo>
                  <a:cubicBezTo>
                    <a:pt x="11" y="123"/>
                    <a:pt x="0" y="102"/>
                    <a:pt x="0" y="78"/>
                  </a:cubicBezTo>
                  <a:cubicBezTo>
                    <a:pt x="0" y="35"/>
                    <a:pt x="35" y="0"/>
                    <a:pt x="79" y="0"/>
                  </a:cubicBezTo>
                  <a:cubicBezTo>
                    <a:pt x="110" y="0"/>
                    <a:pt x="138" y="19"/>
                    <a:pt x="150" y="46"/>
                  </a:cubicBezTo>
                  <a:cubicBezTo>
                    <a:pt x="147" y="45"/>
                    <a:pt x="145" y="45"/>
                    <a:pt x="142" y="45"/>
                  </a:cubicBezTo>
                  <a:cubicBezTo>
                    <a:pt x="101" y="45"/>
                    <a:pt x="69" y="78"/>
                    <a:pt x="69" y="1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Freeform 71"/>
            <p:cNvSpPr>
              <a:spLocks noEditPoints="1"/>
            </p:cNvSpPr>
            <p:nvPr/>
          </p:nvSpPr>
          <p:spPr bwMode="auto">
            <a:xfrm>
              <a:off x="5169815" y="2199313"/>
              <a:ext cx="637911" cy="707612"/>
            </a:xfrm>
            <a:custGeom>
              <a:avLst/>
              <a:gdLst>
                <a:gd name="T0" fmla="*/ 157 w 178"/>
                <a:gd name="T1" fmla="*/ 53 h 197"/>
                <a:gd name="T2" fmla="*/ 125 w 178"/>
                <a:gd name="T3" fmla="*/ 21 h 197"/>
                <a:gd name="T4" fmla="*/ 141 w 178"/>
                <a:gd name="T5" fmla="*/ 5 h 197"/>
                <a:gd name="T6" fmla="*/ 160 w 178"/>
                <a:gd name="T7" fmla="*/ 5 h 197"/>
                <a:gd name="T8" fmla="*/ 173 w 178"/>
                <a:gd name="T9" fmla="*/ 18 h 197"/>
                <a:gd name="T10" fmla="*/ 173 w 178"/>
                <a:gd name="T11" fmla="*/ 37 h 197"/>
                <a:gd name="T12" fmla="*/ 157 w 178"/>
                <a:gd name="T13" fmla="*/ 53 h 197"/>
                <a:gd name="T14" fmla="*/ 65 w 178"/>
                <a:gd name="T15" fmla="*/ 144 h 197"/>
                <a:gd name="T16" fmla="*/ 33 w 178"/>
                <a:gd name="T17" fmla="*/ 113 h 197"/>
                <a:gd name="T18" fmla="*/ 119 w 178"/>
                <a:gd name="T19" fmla="*/ 28 h 197"/>
                <a:gd name="T20" fmla="*/ 151 w 178"/>
                <a:gd name="T21" fmla="*/ 59 h 197"/>
                <a:gd name="T22" fmla="*/ 65 w 178"/>
                <a:gd name="T23" fmla="*/ 144 h 197"/>
                <a:gd name="T24" fmla="*/ 8 w 178"/>
                <a:gd name="T25" fmla="*/ 170 h 197"/>
                <a:gd name="T26" fmla="*/ 27 w 178"/>
                <a:gd name="T27" fmla="*/ 119 h 197"/>
                <a:gd name="T28" fmla="*/ 59 w 178"/>
                <a:gd name="T29" fmla="*/ 150 h 197"/>
                <a:gd name="T30" fmla="*/ 8 w 178"/>
                <a:gd name="T31" fmla="*/ 170 h 197"/>
                <a:gd name="T32" fmla="*/ 150 w 178"/>
                <a:gd name="T33" fmla="*/ 181 h 197"/>
                <a:gd name="T34" fmla="*/ 158 w 178"/>
                <a:gd name="T35" fmla="*/ 189 h 197"/>
                <a:gd name="T36" fmla="*/ 150 w 178"/>
                <a:gd name="T37" fmla="*/ 197 h 197"/>
                <a:gd name="T38" fmla="*/ 8 w 178"/>
                <a:gd name="T39" fmla="*/ 197 h 197"/>
                <a:gd name="T40" fmla="*/ 0 w 178"/>
                <a:gd name="T41" fmla="*/ 189 h 197"/>
                <a:gd name="T42" fmla="*/ 8 w 178"/>
                <a:gd name="T43" fmla="*/ 181 h 197"/>
                <a:gd name="T44" fmla="*/ 150 w 178"/>
                <a:gd name="T45" fmla="*/ 18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197">
                  <a:moveTo>
                    <a:pt x="157" y="53"/>
                  </a:moveTo>
                  <a:cubicBezTo>
                    <a:pt x="125" y="21"/>
                    <a:pt x="125" y="21"/>
                    <a:pt x="125" y="21"/>
                  </a:cubicBezTo>
                  <a:cubicBezTo>
                    <a:pt x="141" y="5"/>
                    <a:pt x="141" y="5"/>
                    <a:pt x="141" y="5"/>
                  </a:cubicBezTo>
                  <a:cubicBezTo>
                    <a:pt x="146" y="0"/>
                    <a:pt x="155" y="0"/>
                    <a:pt x="160" y="5"/>
                  </a:cubicBezTo>
                  <a:cubicBezTo>
                    <a:pt x="173" y="18"/>
                    <a:pt x="173" y="18"/>
                    <a:pt x="173" y="18"/>
                  </a:cubicBezTo>
                  <a:cubicBezTo>
                    <a:pt x="178" y="23"/>
                    <a:pt x="178" y="32"/>
                    <a:pt x="173" y="37"/>
                  </a:cubicBezTo>
                  <a:lnTo>
                    <a:pt x="157" y="53"/>
                  </a:lnTo>
                  <a:close/>
                  <a:moveTo>
                    <a:pt x="65" y="144"/>
                  </a:moveTo>
                  <a:cubicBezTo>
                    <a:pt x="33" y="113"/>
                    <a:pt x="33" y="113"/>
                    <a:pt x="33" y="113"/>
                  </a:cubicBezTo>
                  <a:cubicBezTo>
                    <a:pt x="119" y="28"/>
                    <a:pt x="119" y="28"/>
                    <a:pt x="119" y="28"/>
                  </a:cubicBezTo>
                  <a:cubicBezTo>
                    <a:pt x="151" y="59"/>
                    <a:pt x="151" y="59"/>
                    <a:pt x="151" y="59"/>
                  </a:cubicBezTo>
                  <a:lnTo>
                    <a:pt x="65" y="144"/>
                  </a:lnTo>
                  <a:close/>
                  <a:moveTo>
                    <a:pt x="8" y="170"/>
                  </a:moveTo>
                  <a:cubicBezTo>
                    <a:pt x="27" y="119"/>
                    <a:pt x="27" y="119"/>
                    <a:pt x="27" y="119"/>
                  </a:cubicBezTo>
                  <a:cubicBezTo>
                    <a:pt x="59" y="150"/>
                    <a:pt x="59" y="150"/>
                    <a:pt x="59" y="150"/>
                  </a:cubicBezTo>
                  <a:lnTo>
                    <a:pt x="8" y="170"/>
                  </a:lnTo>
                  <a:close/>
                  <a:moveTo>
                    <a:pt x="150" y="181"/>
                  </a:moveTo>
                  <a:cubicBezTo>
                    <a:pt x="154" y="181"/>
                    <a:pt x="158" y="185"/>
                    <a:pt x="158" y="189"/>
                  </a:cubicBezTo>
                  <a:cubicBezTo>
                    <a:pt x="158" y="194"/>
                    <a:pt x="154" y="197"/>
                    <a:pt x="150" y="197"/>
                  </a:cubicBezTo>
                  <a:cubicBezTo>
                    <a:pt x="8" y="197"/>
                    <a:pt x="8" y="197"/>
                    <a:pt x="8" y="197"/>
                  </a:cubicBezTo>
                  <a:cubicBezTo>
                    <a:pt x="4" y="197"/>
                    <a:pt x="0" y="194"/>
                    <a:pt x="0" y="189"/>
                  </a:cubicBezTo>
                  <a:cubicBezTo>
                    <a:pt x="0" y="185"/>
                    <a:pt x="4" y="181"/>
                    <a:pt x="8" y="181"/>
                  </a:cubicBezTo>
                  <a:lnTo>
                    <a:pt x="150" y="18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72"/>
            <p:cNvSpPr>
              <a:spLocks noEditPoints="1"/>
            </p:cNvSpPr>
            <p:nvPr/>
          </p:nvSpPr>
          <p:spPr bwMode="auto">
            <a:xfrm rot="3251596">
              <a:off x="8206647" y="3420644"/>
              <a:ext cx="413216" cy="363526"/>
            </a:xfrm>
            <a:custGeom>
              <a:avLst/>
              <a:gdLst>
                <a:gd name="T0" fmla="*/ 180 w 200"/>
                <a:gd name="T1" fmla="*/ 176 h 176"/>
                <a:gd name="T2" fmla="*/ 20 w 200"/>
                <a:gd name="T3" fmla="*/ 176 h 176"/>
                <a:gd name="T4" fmla="*/ 0 w 200"/>
                <a:gd name="T5" fmla="*/ 156 h 176"/>
                <a:gd name="T6" fmla="*/ 0 w 200"/>
                <a:gd name="T7" fmla="*/ 20 h 176"/>
                <a:gd name="T8" fmla="*/ 20 w 200"/>
                <a:gd name="T9" fmla="*/ 0 h 176"/>
                <a:gd name="T10" fmla="*/ 180 w 200"/>
                <a:gd name="T11" fmla="*/ 0 h 176"/>
                <a:gd name="T12" fmla="*/ 200 w 200"/>
                <a:gd name="T13" fmla="*/ 20 h 176"/>
                <a:gd name="T14" fmla="*/ 200 w 200"/>
                <a:gd name="T15" fmla="*/ 156 h 176"/>
                <a:gd name="T16" fmla="*/ 180 w 200"/>
                <a:gd name="T17" fmla="*/ 176 h 176"/>
                <a:gd name="T18" fmla="*/ 36 w 200"/>
                <a:gd name="T19" fmla="*/ 160 h 176"/>
                <a:gd name="T20" fmla="*/ 164 w 200"/>
                <a:gd name="T21" fmla="*/ 160 h 176"/>
                <a:gd name="T22" fmla="*/ 182 w 200"/>
                <a:gd name="T23" fmla="*/ 147 h 176"/>
                <a:gd name="T24" fmla="*/ 131 w 200"/>
                <a:gd name="T25" fmla="*/ 103 h 176"/>
                <a:gd name="T26" fmla="*/ 100 w 200"/>
                <a:gd name="T27" fmla="*/ 129 h 176"/>
                <a:gd name="T28" fmla="*/ 69 w 200"/>
                <a:gd name="T29" fmla="*/ 103 h 176"/>
                <a:gd name="T30" fmla="*/ 18 w 200"/>
                <a:gd name="T31" fmla="*/ 148 h 176"/>
                <a:gd name="T32" fmla="*/ 36 w 200"/>
                <a:gd name="T33" fmla="*/ 160 h 176"/>
                <a:gd name="T34" fmla="*/ 145 w 200"/>
                <a:gd name="T35" fmla="*/ 90 h 176"/>
                <a:gd name="T36" fmla="*/ 184 w 200"/>
                <a:gd name="T37" fmla="*/ 125 h 176"/>
                <a:gd name="T38" fmla="*/ 184 w 200"/>
                <a:gd name="T39" fmla="*/ 56 h 176"/>
                <a:gd name="T40" fmla="*/ 145 w 200"/>
                <a:gd name="T41" fmla="*/ 90 h 176"/>
                <a:gd name="T42" fmla="*/ 55 w 200"/>
                <a:gd name="T43" fmla="*/ 90 h 176"/>
                <a:gd name="T44" fmla="*/ 16 w 200"/>
                <a:gd name="T45" fmla="*/ 55 h 176"/>
                <a:gd name="T46" fmla="*/ 16 w 200"/>
                <a:gd name="T47" fmla="*/ 126 h 176"/>
                <a:gd name="T48" fmla="*/ 55 w 200"/>
                <a:gd name="T49" fmla="*/ 90 h 176"/>
                <a:gd name="T50" fmla="*/ 164 w 200"/>
                <a:gd name="T51" fmla="*/ 16 h 176"/>
                <a:gd name="T52" fmla="*/ 36 w 200"/>
                <a:gd name="T53" fmla="*/ 16 h 176"/>
                <a:gd name="T54" fmla="*/ 16 w 200"/>
                <a:gd name="T55" fmla="*/ 31 h 176"/>
                <a:gd name="T56" fmla="*/ 100 w 200"/>
                <a:gd name="T57" fmla="*/ 106 h 176"/>
                <a:gd name="T58" fmla="*/ 183 w 200"/>
                <a:gd name="T59" fmla="*/ 33 h 176"/>
                <a:gd name="T60" fmla="*/ 164 w 200"/>
                <a:gd name="T61"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176">
                  <a:moveTo>
                    <a:pt x="180" y="176"/>
                  </a:moveTo>
                  <a:cubicBezTo>
                    <a:pt x="20" y="176"/>
                    <a:pt x="20" y="176"/>
                    <a:pt x="20" y="176"/>
                  </a:cubicBezTo>
                  <a:cubicBezTo>
                    <a:pt x="8" y="176"/>
                    <a:pt x="0" y="167"/>
                    <a:pt x="0" y="156"/>
                  </a:cubicBezTo>
                  <a:cubicBezTo>
                    <a:pt x="0" y="20"/>
                    <a:pt x="0" y="20"/>
                    <a:pt x="0" y="20"/>
                  </a:cubicBezTo>
                  <a:cubicBezTo>
                    <a:pt x="0" y="9"/>
                    <a:pt x="8" y="0"/>
                    <a:pt x="20" y="0"/>
                  </a:cubicBezTo>
                  <a:cubicBezTo>
                    <a:pt x="180" y="0"/>
                    <a:pt x="180" y="0"/>
                    <a:pt x="180" y="0"/>
                  </a:cubicBezTo>
                  <a:cubicBezTo>
                    <a:pt x="191" y="0"/>
                    <a:pt x="200" y="9"/>
                    <a:pt x="200" y="20"/>
                  </a:cubicBezTo>
                  <a:cubicBezTo>
                    <a:pt x="200" y="156"/>
                    <a:pt x="200" y="156"/>
                    <a:pt x="200" y="156"/>
                  </a:cubicBezTo>
                  <a:cubicBezTo>
                    <a:pt x="200" y="167"/>
                    <a:pt x="191" y="176"/>
                    <a:pt x="180" y="176"/>
                  </a:cubicBezTo>
                  <a:close/>
                  <a:moveTo>
                    <a:pt x="36" y="160"/>
                  </a:moveTo>
                  <a:cubicBezTo>
                    <a:pt x="164" y="160"/>
                    <a:pt x="164" y="160"/>
                    <a:pt x="164" y="160"/>
                  </a:cubicBezTo>
                  <a:cubicBezTo>
                    <a:pt x="172" y="160"/>
                    <a:pt x="179" y="154"/>
                    <a:pt x="182" y="147"/>
                  </a:cubicBezTo>
                  <a:cubicBezTo>
                    <a:pt x="131" y="103"/>
                    <a:pt x="131" y="103"/>
                    <a:pt x="131" y="103"/>
                  </a:cubicBezTo>
                  <a:cubicBezTo>
                    <a:pt x="100" y="129"/>
                    <a:pt x="100" y="129"/>
                    <a:pt x="100" y="129"/>
                  </a:cubicBezTo>
                  <a:cubicBezTo>
                    <a:pt x="69" y="103"/>
                    <a:pt x="69" y="103"/>
                    <a:pt x="69" y="103"/>
                  </a:cubicBezTo>
                  <a:cubicBezTo>
                    <a:pt x="18" y="148"/>
                    <a:pt x="18" y="148"/>
                    <a:pt x="18" y="148"/>
                  </a:cubicBezTo>
                  <a:cubicBezTo>
                    <a:pt x="21" y="155"/>
                    <a:pt x="28" y="160"/>
                    <a:pt x="36" y="160"/>
                  </a:cubicBezTo>
                  <a:close/>
                  <a:moveTo>
                    <a:pt x="145" y="90"/>
                  </a:moveTo>
                  <a:cubicBezTo>
                    <a:pt x="184" y="125"/>
                    <a:pt x="184" y="125"/>
                    <a:pt x="184" y="125"/>
                  </a:cubicBezTo>
                  <a:cubicBezTo>
                    <a:pt x="184" y="56"/>
                    <a:pt x="184" y="56"/>
                    <a:pt x="184" y="56"/>
                  </a:cubicBezTo>
                  <a:lnTo>
                    <a:pt x="145" y="90"/>
                  </a:lnTo>
                  <a:close/>
                  <a:moveTo>
                    <a:pt x="55" y="90"/>
                  </a:moveTo>
                  <a:cubicBezTo>
                    <a:pt x="16" y="55"/>
                    <a:pt x="16" y="55"/>
                    <a:pt x="16" y="55"/>
                  </a:cubicBezTo>
                  <a:cubicBezTo>
                    <a:pt x="16" y="126"/>
                    <a:pt x="16" y="126"/>
                    <a:pt x="16" y="126"/>
                  </a:cubicBezTo>
                  <a:lnTo>
                    <a:pt x="55" y="90"/>
                  </a:lnTo>
                  <a:close/>
                  <a:moveTo>
                    <a:pt x="164" y="16"/>
                  </a:moveTo>
                  <a:cubicBezTo>
                    <a:pt x="36" y="16"/>
                    <a:pt x="36" y="16"/>
                    <a:pt x="36" y="16"/>
                  </a:cubicBezTo>
                  <a:cubicBezTo>
                    <a:pt x="26" y="16"/>
                    <a:pt x="18" y="22"/>
                    <a:pt x="16" y="31"/>
                  </a:cubicBezTo>
                  <a:cubicBezTo>
                    <a:pt x="100" y="106"/>
                    <a:pt x="100" y="106"/>
                    <a:pt x="100" y="106"/>
                  </a:cubicBezTo>
                  <a:cubicBezTo>
                    <a:pt x="183" y="33"/>
                    <a:pt x="183" y="33"/>
                    <a:pt x="183" y="33"/>
                  </a:cubicBezTo>
                  <a:cubicBezTo>
                    <a:pt x="182" y="23"/>
                    <a:pt x="174" y="16"/>
                    <a:pt x="16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73"/>
            <p:cNvSpPr>
              <a:spLocks noEditPoints="1"/>
            </p:cNvSpPr>
            <p:nvPr/>
          </p:nvSpPr>
          <p:spPr bwMode="auto">
            <a:xfrm>
              <a:off x="4616352" y="5386415"/>
              <a:ext cx="718218" cy="668216"/>
            </a:xfrm>
            <a:custGeom>
              <a:avLst/>
              <a:gdLst>
                <a:gd name="T0" fmla="*/ 184 w 200"/>
                <a:gd name="T1" fmla="*/ 100 h 186"/>
                <a:gd name="T2" fmla="*/ 184 w 200"/>
                <a:gd name="T3" fmla="*/ 56 h 186"/>
                <a:gd name="T4" fmla="*/ 145 w 200"/>
                <a:gd name="T5" fmla="*/ 90 h 186"/>
                <a:gd name="T6" fmla="*/ 100 w 200"/>
                <a:gd name="T7" fmla="*/ 129 h 186"/>
                <a:gd name="T8" fmla="*/ 69 w 200"/>
                <a:gd name="T9" fmla="*/ 103 h 186"/>
                <a:gd name="T10" fmla="*/ 18 w 200"/>
                <a:gd name="T11" fmla="*/ 148 h 186"/>
                <a:gd name="T12" fmla="*/ 36 w 200"/>
                <a:gd name="T13" fmla="*/ 160 h 186"/>
                <a:gd name="T14" fmla="*/ 109 w 200"/>
                <a:gd name="T15" fmla="*/ 160 h 186"/>
                <a:gd name="T16" fmla="*/ 121 w 200"/>
                <a:gd name="T17" fmla="*/ 176 h 186"/>
                <a:gd name="T18" fmla="*/ 20 w 200"/>
                <a:gd name="T19" fmla="*/ 176 h 186"/>
                <a:gd name="T20" fmla="*/ 0 w 200"/>
                <a:gd name="T21" fmla="*/ 156 h 186"/>
                <a:gd name="T22" fmla="*/ 0 w 200"/>
                <a:gd name="T23" fmla="*/ 20 h 186"/>
                <a:gd name="T24" fmla="*/ 20 w 200"/>
                <a:gd name="T25" fmla="*/ 0 h 186"/>
                <a:gd name="T26" fmla="*/ 180 w 200"/>
                <a:gd name="T27" fmla="*/ 0 h 186"/>
                <a:gd name="T28" fmla="*/ 200 w 200"/>
                <a:gd name="T29" fmla="*/ 20 h 186"/>
                <a:gd name="T30" fmla="*/ 200 w 200"/>
                <a:gd name="T31" fmla="*/ 119 h 186"/>
                <a:gd name="T32" fmla="*/ 184 w 200"/>
                <a:gd name="T33" fmla="*/ 100 h 186"/>
                <a:gd name="T34" fmla="*/ 16 w 200"/>
                <a:gd name="T35" fmla="*/ 126 h 186"/>
                <a:gd name="T36" fmla="*/ 55 w 200"/>
                <a:gd name="T37" fmla="*/ 90 h 186"/>
                <a:gd name="T38" fmla="*/ 16 w 200"/>
                <a:gd name="T39" fmla="*/ 55 h 186"/>
                <a:gd name="T40" fmla="*/ 16 w 200"/>
                <a:gd name="T41" fmla="*/ 126 h 186"/>
                <a:gd name="T42" fmla="*/ 164 w 200"/>
                <a:gd name="T43" fmla="*/ 16 h 186"/>
                <a:gd name="T44" fmla="*/ 36 w 200"/>
                <a:gd name="T45" fmla="*/ 16 h 186"/>
                <a:gd name="T46" fmla="*/ 16 w 200"/>
                <a:gd name="T47" fmla="*/ 31 h 186"/>
                <a:gd name="T48" fmla="*/ 100 w 200"/>
                <a:gd name="T49" fmla="*/ 106 h 186"/>
                <a:gd name="T50" fmla="*/ 184 w 200"/>
                <a:gd name="T51" fmla="*/ 33 h 186"/>
                <a:gd name="T52" fmla="*/ 164 w 200"/>
                <a:gd name="T53" fmla="*/ 16 h 186"/>
                <a:gd name="T54" fmla="*/ 160 w 200"/>
                <a:gd name="T55" fmla="*/ 106 h 186"/>
                <a:gd name="T56" fmla="*/ 200 w 200"/>
                <a:gd name="T57" fmla="*/ 146 h 186"/>
                <a:gd name="T58" fmla="*/ 160 w 200"/>
                <a:gd name="T59" fmla="*/ 186 h 186"/>
                <a:gd name="T60" fmla="*/ 120 w 200"/>
                <a:gd name="T61" fmla="*/ 146 h 186"/>
                <a:gd name="T62" fmla="*/ 160 w 200"/>
                <a:gd name="T63" fmla="*/ 106 h 186"/>
                <a:gd name="T64" fmla="*/ 152 w 200"/>
                <a:gd name="T65" fmla="*/ 176 h 186"/>
                <a:gd name="T66" fmla="*/ 168 w 200"/>
                <a:gd name="T67" fmla="*/ 176 h 186"/>
                <a:gd name="T68" fmla="*/ 168 w 200"/>
                <a:gd name="T69" fmla="*/ 163 h 186"/>
                <a:gd name="T70" fmla="*/ 152 w 200"/>
                <a:gd name="T71" fmla="*/ 163 h 186"/>
                <a:gd name="T72" fmla="*/ 152 w 200"/>
                <a:gd name="T73" fmla="*/ 176 h 186"/>
                <a:gd name="T74" fmla="*/ 152 w 200"/>
                <a:gd name="T75" fmla="*/ 156 h 186"/>
                <a:gd name="T76" fmla="*/ 168 w 200"/>
                <a:gd name="T77" fmla="*/ 156 h 186"/>
                <a:gd name="T78" fmla="*/ 168 w 200"/>
                <a:gd name="T79" fmla="*/ 116 h 186"/>
                <a:gd name="T80" fmla="*/ 152 w 200"/>
                <a:gd name="T81" fmla="*/ 116 h 186"/>
                <a:gd name="T82" fmla="*/ 152 w 200"/>
                <a:gd name="T83" fmla="*/ 15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 h="186">
                  <a:moveTo>
                    <a:pt x="184" y="100"/>
                  </a:moveTo>
                  <a:cubicBezTo>
                    <a:pt x="184" y="56"/>
                    <a:pt x="184" y="56"/>
                    <a:pt x="184" y="56"/>
                  </a:cubicBezTo>
                  <a:cubicBezTo>
                    <a:pt x="145" y="90"/>
                    <a:pt x="145" y="90"/>
                    <a:pt x="145" y="90"/>
                  </a:cubicBezTo>
                  <a:cubicBezTo>
                    <a:pt x="100" y="129"/>
                    <a:pt x="100" y="129"/>
                    <a:pt x="100" y="129"/>
                  </a:cubicBezTo>
                  <a:cubicBezTo>
                    <a:pt x="69" y="103"/>
                    <a:pt x="69" y="103"/>
                    <a:pt x="69" y="103"/>
                  </a:cubicBezTo>
                  <a:cubicBezTo>
                    <a:pt x="18" y="148"/>
                    <a:pt x="18" y="148"/>
                    <a:pt x="18" y="148"/>
                  </a:cubicBezTo>
                  <a:cubicBezTo>
                    <a:pt x="21" y="155"/>
                    <a:pt x="28" y="160"/>
                    <a:pt x="36" y="160"/>
                  </a:cubicBezTo>
                  <a:cubicBezTo>
                    <a:pt x="109" y="160"/>
                    <a:pt x="109" y="160"/>
                    <a:pt x="109" y="160"/>
                  </a:cubicBezTo>
                  <a:cubicBezTo>
                    <a:pt x="112" y="166"/>
                    <a:pt x="116" y="171"/>
                    <a:pt x="121" y="176"/>
                  </a:cubicBezTo>
                  <a:cubicBezTo>
                    <a:pt x="20" y="176"/>
                    <a:pt x="20" y="176"/>
                    <a:pt x="20" y="176"/>
                  </a:cubicBezTo>
                  <a:cubicBezTo>
                    <a:pt x="9" y="176"/>
                    <a:pt x="0" y="167"/>
                    <a:pt x="0" y="156"/>
                  </a:cubicBezTo>
                  <a:cubicBezTo>
                    <a:pt x="0" y="20"/>
                    <a:pt x="0" y="20"/>
                    <a:pt x="0" y="20"/>
                  </a:cubicBezTo>
                  <a:cubicBezTo>
                    <a:pt x="0" y="9"/>
                    <a:pt x="9" y="0"/>
                    <a:pt x="20" y="0"/>
                  </a:cubicBezTo>
                  <a:cubicBezTo>
                    <a:pt x="180" y="0"/>
                    <a:pt x="180" y="0"/>
                    <a:pt x="180" y="0"/>
                  </a:cubicBezTo>
                  <a:cubicBezTo>
                    <a:pt x="191" y="0"/>
                    <a:pt x="200" y="9"/>
                    <a:pt x="200" y="20"/>
                  </a:cubicBezTo>
                  <a:cubicBezTo>
                    <a:pt x="200" y="119"/>
                    <a:pt x="200" y="119"/>
                    <a:pt x="200" y="119"/>
                  </a:cubicBezTo>
                  <a:cubicBezTo>
                    <a:pt x="195" y="104"/>
                    <a:pt x="191" y="106"/>
                    <a:pt x="184" y="100"/>
                  </a:cubicBezTo>
                  <a:close/>
                  <a:moveTo>
                    <a:pt x="16" y="126"/>
                  </a:moveTo>
                  <a:cubicBezTo>
                    <a:pt x="55" y="90"/>
                    <a:pt x="55" y="90"/>
                    <a:pt x="55" y="90"/>
                  </a:cubicBezTo>
                  <a:cubicBezTo>
                    <a:pt x="16" y="55"/>
                    <a:pt x="16" y="55"/>
                    <a:pt x="16" y="55"/>
                  </a:cubicBezTo>
                  <a:lnTo>
                    <a:pt x="16" y="126"/>
                  </a:lnTo>
                  <a:close/>
                  <a:moveTo>
                    <a:pt x="164" y="16"/>
                  </a:moveTo>
                  <a:cubicBezTo>
                    <a:pt x="36" y="16"/>
                    <a:pt x="36" y="16"/>
                    <a:pt x="36" y="16"/>
                  </a:cubicBezTo>
                  <a:cubicBezTo>
                    <a:pt x="26" y="16"/>
                    <a:pt x="19" y="22"/>
                    <a:pt x="16" y="31"/>
                  </a:cubicBezTo>
                  <a:cubicBezTo>
                    <a:pt x="100" y="106"/>
                    <a:pt x="100" y="106"/>
                    <a:pt x="100" y="106"/>
                  </a:cubicBezTo>
                  <a:cubicBezTo>
                    <a:pt x="184" y="33"/>
                    <a:pt x="184" y="33"/>
                    <a:pt x="184" y="33"/>
                  </a:cubicBezTo>
                  <a:cubicBezTo>
                    <a:pt x="182" y="23"/>
                    <a:pt x="174" y="16"/>
                    <a:pt x="164" y="16"/>
                  </a:cubicBezTo>
                  <a:close/>
                  <a:moveTo>
                    <a:pt x="160" y="106"/>
                  </a:moveTo>
                  <a:cubicBezTo>
                    <a:pt x="182" y="106"/>
                    <a:pt x="200" y="124"/>
                    <a:pt x="200" y="146"/>
                  </a:cubicBezTo>
                  <a:cubicBezTo>
                    <a:pt x="200" y="168"/>
                    <a:pt x="182" y="186"/>
                    <a:pt x="160" y="186"/>
                  </a:cubicBezTo>
                  <a:cubicBezTo>
                    <a:pt x="138" y="186"/>
                    <a:pt x="120" y="168"/>
                    <a:pt x="120" y="146"/>
                  </a:cubicBezTo>
                  <a:cubicBezTo>
                    <a:pt x="120" y="124"/>
                    <a:pt x="138" y="106"/>
                    <a:pt x="160" y="106"/>
                  </a:cubicBezTo>
                  <a:close/>
                  <a:moveTo>
                    <a:pt x="152" y="176"/>
                  </a:moveTo>
                  <a:cubicBezTo>
                    <a:pt x="168" y="176"/>
                    <a:pt x="168" y="176"/>
                    <a:pt x="168" y="176"/>
                  </a:cubicBezTo>
                  <a:cubicBezTo>
                    <a:pt x="168" y="163"/>
                    <a:pt x="168" y="163"/>
                    <a:pt x="168" y="163"/>
                  </a:cubicBezTo>
                  <a:cubicBezTo>
                    <a:pt x="152" y="163"/>
                    <a:pt x="152" y="163"/>
                    <a:pt x="152" y="163"/>
                  </a:cubicBezTo>
                  <a:lnTo>
                    <a:pt x="152" y="176"/>
                  </a:lnTo>
                  <a:close/>
                  <a:moveTo>
                    <a:pt x="152" y="156"/>
                  </a:moveTo>
                  <a:cubicBezTo>
                    <a:pt x="168" y="156"/>
                    <a:pt x="168" y="156"/>
                    <a:pt x="168" y="156"/>
                  </a:cubicBezTo>
                  <a:cubicBezTo>
                    <a:pt x="168" y="116"/>
                    <a:pt x="168" y="116"/>
                    <a:pt x="168" y="116"/>
                  </a:cubicBezTo>
                  <a:cubicBezTo>
                    <a:pt x="152" y="116"/>
                    <a:pt x="152" y="116"/>
                    <a:pt x="152" y="116"/>
                  </a:cubicBezTo>
                  <a:lnTo>
                    <a:pt x="152" y="15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Freeform 74"/>
            <p:cNvSpPr>
              <a:spLocks noEditPoints="1"/>
            </p:cNvSpPr>
            <p:nvPr/>
          </p:nvSpPr>
          <p:spPr bwMode="auto">
            <a:xfrm rot="1402556">
              <a:off x="7328698" y="3524548"/>
              <a:ext cx="707612" cy="689429"/>
            </a:xfrm>
            <a:custGeom>
              <a:avLst/>
              <a:gdLst>
                <a:gd name="T0" fmla="*/ 99 w 197"/>
                <a:gd name="T1" fmla="*/ 191 h 192"/>
                <a:gd name="T2" fmla="*/ 99 w 197"/>
                <a:gd name="T3" fmla="*/ 192 h 192"/>
                <a:gd name="T4" fmla="*/ 99 w 197"/>
                <a:gd name="T5" fmla="*/ 191 h 192"/>
                <a:gd name="T6" fmla="*/ 99 w 197"/>
                <a:gd name="T7" fmla="*/ 192 h 192"/>
                <a:gd name="T8" fmla="*/ 99 w 197"/>
                <a:gd name="T9" fmla="*/ 191 h 192"/>
                <a:gd name="T10" fmla="*/ 3 w 197"/>
                <a:gd name="T11" fmla="*/ 64 h 192"/>
                <a:gd name="T12" fmla="*/ 3 w 197"/>
                <a:gd name="T13" fmla="*/ 55 h 192"/>
                <a:gd name="T14" fmla="*/ 51 w 197"/>
                <a:gd name="T15" fmla="*/ 10 h 192"/>
                <a:gd name="T16" fmla="*/ 99 w 197"/>
                <a:gd name="T17" fmla="*/ 49 h 192"/>
                <a:gd name="T18" fmla="*/ 146 w 197"/>
                <a:gd name="T19" fmla="*/ 10 h 192"/>
                <a:gd name="T20" fmla="*/ 194 w 197"/>
                <a:gd name="T21" fmla="*/ 55 h 192"/>
                <a:gd name="T22" fmla="*/ 194 w 197"/>
                <a:gd name="T23" fmla="*/ 64 h 192"/>
                <a:gd name="T24" fmla="*/ 99 w 197"/>
                <a:gd name="T25" fmla="*/ 191 h 192"/>
                <a:gd name="T26" fmla="*/ 27 w 197"/>
                <a:gd name="T27" fmla="*/ 32 h 192"/>
                <a:gd name="T28" fmla="*/ 37 w 197"/>
                <a:gd name="T29" fmla="*/ 108 h 192"/>
                <a:gd name="T30" fmla="*/ 81 w 197"/>
                <a:gd name="T31" fmla="*/ 44 h 192"/>
                <a:gd name="T32" fmla="*/ 27 w 197"/>
                <a:gd name="T33" fmla="*/ 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7" h="192">
                  <a:moveTo>
                    <a:pt x="99" y="191"/>
                  </a:moveTo>
                  <a:cubicBezTo>
                    <a:pt x="99" y="191"/>
                    <a:pt x="99" y="192"/>
                    <a:pt x="99" y="192"/>
                  </a:cubicBezTo>
                  <a:cubicBezTo>
                    <a:pt x="99" y="192"/>
                    <a:pt x="99" y="192"/>
                    <a:pt x="99" y="191"/>
                  </a:cubicBezTo>
                  <a:cubicBezTo>
                    <a:pt x="99" y="192"/>
                    <a:pt x="99" y="192"/>
                    <a:pt x="99" y="192"/>
                  </a:cubicBezTo>
                  <a:cubicBezTo>
                    <a:pt x="99" y="192"/>
                    <a:pt x="99" y="191"/>
                    <a:pt x="99" y="191"/>
                  </a:cubicBezTo>
                  <a:cubicBezTo>
                    <a:pt x="1" y="127"/>
                    <a:pt x="3" y="64"/>
                    <a:pt x="3" y="64"/>
                  </a:cubicBezTo>
                  <a:cubicBezTo>
                    <a:pt x="3" y="64"/>
                    <a:pt x="3" y="62"/>
                    <a:pt x="3" y="55"/>
                  </a:cubicBezTo>
                  <a:cubicBezTo>
                    <a:pt x="3" y="30"/>
                    <a:pt x="25" y="10"/>
                    <a:pt x="51" y="10"/>
                  </a:cubicBezTo>
                  <a:cubicBezTo>
                    <a:pt x="95" y="10"/>
                    <a:pt x="99" y="49"/>
                    <a:pt x="99" y="49"/>
                  </a:cubicBezTo>
                  <a:cubicBezTo>
                    <a:pt x="99" y="49"/>
                    <a:pt x="103" y="10"/>
                    <a:pt x="146" y="10"/>
                  </a:cubicBezTo>
                  <a:cubicBezTo>
                    <a:pt x="172" y="10"/>
                    <a:pt x="194" y="30"/>
                    <a:pt x="194" y="55"/>
                  </a:cubicBezTo>
                  <a:cubicBezTo>
                    <a:pt x="194" y="62"/>
                    <a:pt x="194" y="64"/>
                    <a:pt x="194" y="64"/>
                  </a:cubicBezTo>
                  <a:cubicBezTo>
                    <a:pt x="194" y="64"/>
                    <a:pt x="197" y="127"/>
                    <a:pt x="99" y="191"/>
                  </a:cubicBezTo>
                  <a:close/>
                  <a:moveTo>
                    <a:pt x="27" y="32"/>
                  </a:moveTo>
                  <a:cubicBezTo>
                    <a:pt x="0" y="66"/>
                    <a:pt x="39" y="112"/>
                    <a:pt x="37" y="108"/>
                  </a:cubicBezTo>
                  <a:cubicBezTo>
                    <a:pt x="5" y="0"/>
                    <a:pt x="81" y="44"/>
                    <a:pt x="81" y="44"/>
                  </a:cubicBezTo>
                  <a:cubicBezTo>
                    <a:pt x="81" y="44"/>
                    <a:pt x="59" y="5"/>
                    <a:pt x="27" y="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Freeform 75"/>
            <p:cNvSpPr>
              <a:spLocks noEditPoints="1"/>
            </p:cNvSpPr>
            <p:nvPr/>
          </p:nvSpPr>
          <p:spPr bwMode="auto">
            <a:xfrm>
              <a:off x="3636584" y="4619881"/>
              <a:ext cx="701551" cy="653063"/>
            </a:xfrm>
            <a:custGeom>
              <a:avLst/>
              <a:gdLst>
                <a:gd name="T0" fmla="*/ 98 w 196"/>
                <a:gd name="T1" fmla="*/ 181 h 182"/>
                <a:gd name="T2" fmla="*/ 98 w 196"/>
                <a:gd name="T3" fmla="*/ 182 h 182"/>
                <a:gd name="T4" fmla="*/ 98 w 196"/>
                <a:gd name="T5" fmla="*/ 181 h 182"/>
                <a:gd name="T6" fmla="*/ 98 w 196"/>
                <a:gd name="T7" fmla="*/ 182 h 182"/>
                <a:gd name="T8" fmla="*/ 98 w 196"/>
                <a:gd name="T9" fmla="*/ 181 h 182"/>
                <a:gd name="T10" fmla="*/ 2 w 196"/>
                <a:gd name="T11" fmla="*/ 54 h 182"/>
                <a:gd name="T12" fmla="*/ 2 w 196"/>
                <a:gd name="T13" fmla="*/ 45 h 182"/>
                <a:gd name="T14" fmla="*/ 50 w 196"/>
                <a:gd name="T15" fmla="*/ 0 h 182"/>
                <a:gd name="T16" fmla="*/ 98 w 196"/>
                <a:gd name="T17" fmla="*/ 39 h 182"/>
                <a:gd name="T18" fmla="*/ 145 w 196"/>
                <a:gd name="T19" fmla="*/ 0 h 182"/>
                <a:gd name="T20" fmla="*/ 193 w 196"/>
                <a:gd name="T21" fmla="*/ 45 h 182"/>
                <a:gd name="T22" fmla="*/ 193 w 196"/>
                <a:gd name="T23" fmla="*/ 54 h 182"/>
                <a:gd name="T24" fmla="*/ 98 w 196"/>
                <a:gd name="T25" fmla="*/ 181 h 182"/>
                <a:gd name="T26" fmla="*/ 169 w 196"/>
                <a:gd name="T27" fmla="*/ 58 h 182"/>
                <a:gd name="T28" fmla="*/ 142 w 196"/>
                <a:gd name="T29" fmla="*/ 22 h 182"/>
                <a:gd name="T30" fmla="*/ 98 w 196"/>
                <a:gd name="T31" fmla="*/ 68 h 182"/>
                <a:gd name="T32" fmla="*/ 54 w 196"/>
                <a:gd name="T33" fmla="*/ 22 h 182"/>
                <a:gd name="T34" fmla="*/ 25 w 196"/>
                <a:gd name="T35" fmla="*/ 58 h 182"/>
                <a:gd name="T36" fmla="*/ 25 w 196"/>
                <a:gd name="T37" fmla="*/ 64 h 182"/>
                <a:gd name="T38" fmla="*/ 97 w 196"/>
                <a:gd name="T39" fmla="*/ 151 h 182"/>
                <a:gd name="T40" fmla="*/ 97 w 196"/>
                <a:gd name="T41" fmla="*/ 151 h 182"/>
                <a:gd name="T42" fmla="*/ 98 w 196"/>
                <a:gd name="T43" fmla="*/ 151 h 182"/>
                <a:gd name="T44" fmla="*/ 98 w 196"/>
                <a:gd name="T45" fmla="*/ 151 h 182"/>
                <a:gd name="T46" fmla="*/ 98 w 196"/>
                <a:gd name="T47" fmla="*/ 151 h 182"/>
                <a:gd name="T48" fmla="*/ 169 w 196"/>
                <a:gd name="T49" fmla="*/ 64 h 182"/>
                <a:gd name="T50" fmla="*/ 169 w 196"/>
                <a:gd name="T51" fmla="*/ 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6" h="182">
                  <a:moveTo>
                    <a:pt x="98" y="181"/>
                  </a:moveTo>
                  <a:cubicBezTo>
                    <a:pt x="98" y="181"/>
                    <a:pt x="98" y="182"/>
                    <a:pt x="98" y="182"/>
                  </a:cubicBezTo>
                  <a:cubicBezTo>
                    <a:pt x="98" y="182"/>
                    <a:pt x="98" y="182"/>
                    <a:pt x="98" y="181"/>
                  </a:cubicBezTo>
                  <a:cubicBezTo>
                    <a:pt x="98" y="182"/>
                    <a:pt x="98" y="182"/>
                    <a:pt x="98" y="182"/>
                  </a:cubicBezTo>
                  <a:cubicBezTo>
                    <a:pt x="98" y="182"/>
                    <a:pt x="98" y="181"/>
                    <a:pt x="98" y="181"/>
                  </a:cubicBezTo>
                  <a:cubicBezTo>
                    <a:pt x="0" y="117"/>
                    <a:pt x="2" y="54"/>
                    <a:pt x="2" y="54"/>
                  </a:cubicBezTo>
                  <a:cubicBezTo>
                    <a:pt x="2" y="54"/>
                    <a:pt x="2" y="52"/>
                    <a:pt x="2" y="45"/>
                  </a:cubicBezTo>
                  <a:cubicBezTo>
                    <a:pt x="2" y="20"/>
                    <a:pt x="24" y="0"/>
                    <a:pt x="50" y="0"/>
                  </a:cubicBezTo>
                  <a:cubicBezTo>
                    <a:pt x="94" y="0"/>
                    <a:pt x="98" y="39"/>
                    <a:pt x="98" y="39"/>
                  </a:cubicBezTo>
                  <a:cubicBezTo>
                    <a:pt x="98" y="39"/>
                    <a:pt x="102" y="0"/>
                    <a:pt x="145" y="0"/>
                  </a:cubicBezTo>
                  <a:cubicBezTo>
                    <a:pt x="171" y="0"/>
                    <a:pt x="193" y="20"/>
                    <a:pt x="193" y="45"/>
                  </a:cubicBezTo>
                  <a:cubicBezTo>
                    <a:pt x="193" y="52"/>
                    <a:pt x="193" y="54"/>
                    <a:pt x="193" y="54"/>
                  </a:cubicBezTo>
                  <a:cubicBezTo>
                    <a:pt x="193" y="54"/>
                    <a:pt x="196" y="117"/>
                    <a:pt x="98" y="181"/>
                  </a:cubicBezTo>
                  <a:close/>
                  <a:moveTo>
                    <a:pt x="169" y="58"/>
                  </a:moveTo>
                  <a:cubicBezTo>
                    <a:pt x="169" y="40"/>
                    <a:pt x="161" y="22"/>
                    <a:pt x="142" y="22"/>
                  </a:cubicBezTo>
                  <a:cubicBezTo>
                    <a:pt x="111" y="22"/>
                    <a:pt x="98" y="68"/>
                    <a:pt x="98" y="68"/>
                  </a:cubicBezTo>
                  <a:cubicBezTo>
                    <a:pt x="98" y="68"/>
                    <a:pt x="85" y="22"/>
                    <a:pt x="54" y="22"/>
                  </a:cubicBezTo>
                  <a:cubicBezTo>
                    <a:pt x="35" y="22"/>
                    <a:pt x="25" y="40"/>
                    <a:pt x="25" y="58"/>
                  </a:cubicBezTo>
                  <a:cubicBezTo>
                    <a:pt x="25" y="62"/>
                    <a:pt x="25" y="64"/>
                    <a:pt x="25" y="64"/>
                  </a:cubicBezTo>
                  <a:cubicBezTo>
                    <a:pt x="25" y="64"/>
                    <a:pt x="28" y="105"/>
                    <a:pt x="97" y="151"/>
                  </a:cubicBezTo>
                  <a:cubicBezTo>
                    <a:pt x="97" y="151"/>
                    <a:pt x="97" y="151"/>
                    <a:pt x="97" y="151"/>
                  </a:cubicBezTo>
                  <a:cubicBezTo>
                    <a:pt x="98" y="151"/>
                    <a:pt x="98" y="151"/>
                    <a:pt x="98" y="151"/>
                  </a:cubicBezTo>
                  <a:cubicBezTo>
                    <a:pt x="98" y="151"/>
                    <a:pt x="98" y="151"/>
                    <a:pt x="98" y="151"/>
                  </a:cubicBezTo>
                  <a:cubicBezTo>
                    <a:pt x="98" y="151"/>
                    <a:pt x="98" y="151"/>
                    <a:pt x="98" y="151"/>
                  </a:cubicBezTo>
                  <a:cubicBezTo>
                    <a:pt x="168" y="105"/>
                    <a:pt x="169" y="64"/>
                    <a:pt x="169" y="64"/>
                  </a:cubicBezTo>
                  <a:cubicBezTo>
                    <a:pt x="169" y="64"/>
                    <a:pt x="169" y="62"/>
                    <a:pt x="169" y="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77"/>
            <p:cNvSpPr>
              <a:spLocks noEditPoints="1"/>
            </p:cNvSpPr>
            <p:nvPr/>
          </p:nvSpPr>
          <p:spPr bwMode="auto">
            <a:xfrm rot="19861685">
              <a:off x="5725836" y="4646117"/>
              <a:ext cx="716703" cy="704581"/>
            </a:xfrm>
            <a:custGeom>
              <a:avLst/>
              <a:gdLst>
                <a:gd name="T0" fmla="*/ 160 w 200"/>
                <a:gd name="T1" fmla="*/ 194 h 196"/>
                <a:gd name="T2" fmla="*/ 120 w 200"/>
                <a:gd name="T3" fmla="*/ 154 h 196"/>
                <a:gd name="T4" fmla="*/ 160 w 200"/>
                <a:gd name="T5" fmla="*/ 114 h 196"/>
                <a:gd name="T6" fmla="*/ 200 w 200"/>
                <a:gd name="T7" fmla="*/ 154 h 196"/>
                <a:gd name="T8" fmla="*/ 160 w 200"/>
                <a:gd name="T9" fmla="*/ 194 h 196"/>
                <a:gd name="T10" fmla="*/ 184 w 200"/>
                <a:gd name="T11" fmla="*/ 148 h 196"/>
                <a:gd name="T12" fmla="*/ 168 w 200"/>
                <a:gd name="T13" fmla="*/ 148 h 196"/>
                <a:gd name="T14" fmla="*/ 168 w 200"/>
                <a:gd name="T15" fmla="*/ 132 h 196"/>
                <a:gd name="T16" fmla="*/ 152 w 200"/>
                <a:gd name="T17" fmla="*/ 132 h 196"/>
                <a:gd name="T18" fmla="*/ 152 w 200"/>
                <a:gd name="T19" fmla="*/ 148 h 196"/>
                <a:gd name="T20" fmla="*/ 136 w 200"/>
                <a:gd name="T21" fmla="*/ 148 h 196"/>
                <a:gd name="T22" fmla="*/ 136 w 200"/>
                <a:gd name="T23" fmla="*/ 164 h 196"/>
                <a:gd name="T24" fmla="*/ 152 w 200"/>
                <a:gd name="T25" fmla="*/ 164 h 196"/>
                <a:gd name="T26" fmla="*/ 152 w 200"/>
                <a:gd name="T27" fmla="*/ 180 h 196"/>
                <a:gd name="T28" fmla="*/ 168 w 200"/>
                <a:gd name="T29" fmla="*/ 180 h 196"/>
                <a:gd name="T30" fmla="*/ 168 w 200"/>
                <a:gd name="T31" fmla="*/ 164 h 196"/>
                <a:gd name="T32" fmla="*/ 184 w 200"/>
                <a:gd name="T33" fmla="*/ 164 h 196"/>
                <a:gd name="T34" fmla="*/ 184 w 200"/>
                <a:gd name="T35" fmla="*/ 148 h 196"/>
                <a:gd name="T36" fmla="*/ 80 w 200"/>
                <a:gd name="T37" fmla="*/ 128 h 196"/>
                <a:gd name="T38" fmla="*/ 16 w 200"/>
                <a:gd name="T39" fmla="*/ 64 h 196"/>
                <a:gd name="T40" fmla="*/ 80 w 200"/>
                <a:gd name="T41" fmla="*/ 0 h 196"/>
                <a:gd name="T42" fmla="*/ 144 w 200"/>
                <a:gd name="T43" fmla="*/ 64 h 196"/>
                <a:gd name="T44" fmla="*/ 80 w 200"/>
                <a:gd name="T45" fmla="*/ 128 h 196"/>
                <a:gd name="T46" fmla="*/ 70 w 200"/>
                <a:gd name="T47" fmla="*/ 17 h 196"/>
                <a:gd name="T48" fmla="*/ 31 w 200"/>
                <a:gd name="T49" fmla="*/ 64 h 196"/>
                <a:gd name="T50" fmla="*/ 80 w 200"/>
                <a:gd name="T51" fmla="*/ 113 h 196"/>
                <a:gd name="T52" fmla="*/ 129 w 200"/>
                <a:gd name="T53" fmla="*/ 64 h 196"/>
                <a:gd name="T54" fmla="*/ 70 w 200"/>
                <a:gd name="T55" fmla="*/ 17 h 196"/>
                <a:gd name="T56" fmla="*/ 40 w 200"/>
                <a:gd name="T57" fmla="*/ 132 h 196"/>
                <a:gd name="T58" fmla="*/ 113 w 200"/>
                <a:gd name="T59" fmla="*/ 132 h 196"/>
                <a:gd name="T60" fmla="*/ 108 w 200"/>
                <a:gd name="T61" fmla="*/ 154 h 196"/>
                <a:gd name="T62" fmla="*/ 129 w 200"/>
                <a:gd name="T63" fmla="*/ 196 h 196"/>
                <a:gd name="T64" fmla="*/ 0 w 200"/>
                <a:gd name="T65" fmla="*/ 196 h 196"/>
                <a:gd name="T66" fmla="*/ 20 w 200"/>
                <a:gd name="T67" fmla="*/ 148 h 196"/>
                <a:gd name="T68" fmla="*/ 40 w 200"/>
                <a:gd name="T69"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96">
                  <a:moveTo>
                    <a:pt x="160" y="194"/>
                  </a:moveTo>
                  <a:cubicBezTo>
                    <a:pt x="138" y="194"/>
                    <a:pt x="120" y="176"/>
                    <a:pt x="120" y="154"/>
                  </a:cubicBezTo>
                  <a:cubicBezTo>
                    <a:pt x="120" y="132"/>
                    <a:pt x="138" y="114"/>
                    <a:pt x="160" y="114"/>
                  </a:cubicBezTo>
                  <a:cubicBezTo>
                    <a:pt x="182" y="114"/>
                    <a:pt x="200" y="132"/>
                    <a:pt x="200" y="154"/>
                  </a:cubicBezTo>
                  <a:cubicBezTo>
                    <a:pt x="200" y="176"/>
                    <a:pt x="182" y="194"/>
                    <a:pt x="160" y="194"/>
                  </a:cubicBezTo>
                  <a:close/>
                  <a:moveTo>
                    <a:pt x="184" y="148"/>
                  </a:moveTo>
                  <a:cubicBezTo>
                    <a:pt x="168" y="148"/>
                    <a:pt x="168" y="148"/>
                    <a:pt x="168" y="148"/>
                  </a:cubicBezTo>
                  <a:cubicBezTo>
                    <a:pt x="168" y="132"/>
                    <a:pt x="168" y="132"/>
                    <a:pt x="168" y="132"/>
                  </a:cubicBezTo>
                  <a:cubicBezTo>
                    <a:pt x="152" y="132"/>
                    <a:pt x="152" y="132"/>
                    <a:pt x="152" y="132"/>
                  </a:cubicBezTo>
                  <a:cubicBezTo>
                    <a:pt x="152" y="148"/>
                    <a:pt x="152" y="148"/>
                    <a:pt x="152" y="148"/>
                  </a:cubicBezTo>
                  <a:cubicBezTo>
                    <a:pt x="136" y="148"/>
                    <a:pt x="136" y="148"/>
                    <a:pt x="136" y="148"/>
                  </a:cubicBezTo>
                  <a:cubicBezTo>
                    <a:pt x="136" y="164"/>
                    <a:pt x="136" y="164"/>
                    <a:pt x="136" y="164"/>
                  </a:cubicBezTo>
                  <a:cubicBezTo>
                    <a:pt x="152" y="164"/>
                    <a:pt x="152" y="164"/>
                    <a:pt x="152" y="164"/>
                  </a:cubicBezTo>
                  <a:cubicBezTo>
                    <a:pt x="152" y="180"/>
                    <a:pt x="152" y="180"/>
                    <a:pt x="152" y="180"/>
                  </a:cubicBezTo>
                  <a:cubicBezTo>
                    <a:pt x="168" y="180"/>
                    <a:pt x="168" y="180"/>
                    <a:pt x="168" y="180"/>
                  </a:cubicBezTo>
                  <a:cubicBezTo>
                    <a:pt x="168" y="164"/>
                    <a:pt x="168" y="164"/>
                    <a:pt x="168" y="164"/>
                  </a:cubicBezTo>
                  <a:cubicBezTo>
                    <a:pt x="184" y="164"/>
                    <a:pt x="184" y="164"/>
                    <a:pt x="184" y="164"/>
                  </a:cubicBezTo>
                  <a:lnTo>
                    <a:pt x="184" y="148"/>
                  </a:lnTo>
                  <a:close/>
                  <a:moveTo>
                    <a:pt x="80" y="128"/>
                  </a:moveTo>
                  <a:cubicBezTo>
                    <a:pt x="45" y="128"/>
                    <a:pt x="16" y="99"/>
                    <a:pt x="16" y="64"/>
                  </a:cubicBezTo>
                  <a:cubicBezTo>
                    <a:pt x="16" y="29"/>
                    <a:pt x="45" y="0"/>
                    <a:pt x="80" y="0"/>
                  </a:cubicBezTo>
                  <a:cubicBezTo>
                    <a:pt x="116" y="0"/>
                    <a:pt x="144" y="29"/>
                    <a:pt x="144" y="64"/>
                  </a:cubicBezTo>
                  <a:cubicBezTo>
                    <a:pt x="144" y="99"/>
                    <a:pt x="116" y="128"/>
                    <a:pt x="80" y="128"/>
                  </a:cubicBezTo>
                  <a:close/>
                  <a:moveTo>
                    <a:pt x="70" y="17"/>
                  </a:moveTo>
                  <a:cubicBezTo>
                    <a:pt x="50" y="24"/>
                    <a:pt x="74" y="49"/>
                    <a:pt x="31" y="64"/>
                  </a:cubicBezTo>
                  <a:cubicBezTo>
                    <a:pt x="31" y="91"/>
                    <a:pt x="53" y="113"/>
                    <a:pt x="80" y="113"/>
                  </a:cubicBezTo>
                  <a:cubicBezTo>
                    <a:pt x="107" y="113"/>
                    <a:pt x="129" y="91"/>
                    <a:pt x="129" y="64"/>
                  </a:cubicBezTo>
                  <a:cubicBezTo>
                    <a:pt x="104" y="43"/>
                    <a:pt x="62" y="53"/>
                    <a:pt x="70" y="17"/>
                  </a:cubicBezTo>
                  <a:close/>
                  <a:moveTo>
                    <a:pt x="40" y="132"/>
                  </a:moveTo>
                  <a:cubicBezTo>
                    <a:pt x="113" y="132"/>
                    <a:pt x="113" y="132"/>
                    <a:pt x="113" y="132"/>
                  </a:cubicBezTo>
                  <a:cubicBezTo>
                    <a:pt x="110" y="139"/>
                    <a:pt x="108" y="146"/>
                    <a:pt x="108" y="154"/>
                  </a:cubicBezTo>
                  <a:cubicBezTo>
                    <a:pt x="108" y="171"/>
                    <a:pt x="117" y="187"/>
                    <a:pt x="129" y="196"/>
                  </a:cubicBezTo>
                  <a:cubicBezTo>
                    <a:pt x="0" y="196"/>
                    <a:pt x="0" y="196"/>
                    <a:pt x="0" y="196"/>
                  </a:cubicBezTo>
                  <a:cubicBezTo>
                    <a:pt x="20" y="148"/>
                    <a:pt x="20" y="148"/>
                    <a:pt x="20" y="148"/>
                  </a:cubicBezTo>
                  <a:cubicBezTo>
                    <a:pt x="20" y="148"/>
                    <a:pt x="25" y="132"/>
                    <a:pt x="40" y="1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79"/>
            <p:cNvSpPr>
              <a:spLocks noEditPoints="1"/>
            </p:cNvSpPr>
            <p:nvPr/>
          </p:nvSpPr>
          <p:spPr bwMode="auto">
            <a:xfrm>
              <a:off x="4156301" y="1229966"/>
              <a:ext cx="721248" cy="703065"/>
            </a:xfrm>
            <a:custGeom>
              <a:avLst/>
              <a:gdLst>
                <a:gd name="T0" fmla="*/ 161 w 201"/>
                <a:gd name="T1" fmla="*/ 194 h 196"/>
                <a:gd name="T2" fmla="*/ 121 w 201"/>
                <a:gd name="T3" fmla="*/ 154 h 196"/>
                <a:gd name="T4" fmla="*/ 161 w 201"/>
                <a:gd name="T5" fmla="*/ 114 h 196"/>
                <a:gd name="T6" fmla="*/ 201 w 201"/>
                <a:gd name="T7" fmla="*/ 154 h 196"/>
                <a:gd name="T8" fmla="*/ 161 w 201"/>
                <a:gd name="T9" fmla="*/ 194 h 196"/>
                <a:gd name="T10" fmla="*/ 183 w 201"/>
                <a:gd name="T11" fmla="*/ 167 h 196"/>
                <a:gd name="T12" fmla="*/ 171 w 201"/>
                <a:gd name="T13" fmla="*/ 158 h 196"/>
                <a:gd name="T14" fmla="*/ 167 w 201"/>
                <a:gd name="T15" fmla="*/ 157 h 196"/>
                <a:gd name="T16" fmla="*/ 164 w 201"/>
                <a:gd name="T17" fmla="*/ 134 h 196"/>
                <a:gd name="T18" fmla="*/ 139 w 201"/>
                <a:gd name="T19" fmla="*/ 135 h 196"/>
                <a:gd name="T20" fmla="*/ 135 w 201"/>
                <a:gd name="T21" fmla="*/ 148 h 196"/>
                <a:gd name="T22" fmla="*/ 141 w 201"/>
                <a:gd name="T23" fmla="*/ 160 h 196"/>
                <a:gd name="T24" fmla="*/ 153 w 201"/>
                <a:gd name="T25" fmla="*/ 165 h 196"/>
                <a:gd name="T26" fmla="*/ 163 w 201"/>
                <a:gd name="T27" fmla="*/ 161 h 196"/>
                <a:gd name="T28" fmla="*/ 165 w 201"/>
                <a:gd name="T29" fmla="*/ 165 h 196"/>
                <a:gd name="T30" fmla="*/ 176 w 201"/>
                <a:gd name="T31" fmla="*/ 174 h 196"/>
                <a:gd name="T32" fmla="*/ 183 w 201"/>
                <a:gd name="T33" fmla="*/ 174 h 196"/>
                <a:gd name="T34" fmla="*/ 183 w 201"/>
                <a:gd name="T35" fmla="*/ 167 h 196"/>
                <a:gd name="T36" fmla="*/ 145 w 201"/>
                <a:gd name="T37" fmla="*/ 155 h 196"/>
                <a:gd name="T38" fmla="*/ 145 w 201"/>
                <a:gd name="T39" fmla="*/ 140 h 196"/>
                <a:gd name="T40" fmla="*/ 159 w 201"/>
                <a:gd name="T41" fmla="*/ 139 h 196"/>
                <a:gd name="T42" fmla="*/ 163 w 201"/>
                <a:gd name="T43" fmla="*/ 147 h 196"/>
                <a:gd name="T44" fmla="*/ 160 w 201"/>
                <a:gd name="T45" fmla="*/ 154 h 196"/>
                <a:gd name="T46" fmla="*/ 145 w 201"/>
                <a:gd name="T47" fmla="*/ 155 h 196"/>
                <a:gd name="T48" fmla="*/ 81 w 201"/>
                <a:gd name="T49" fmla="*/ 128 h 196"/>
                <a:gd name="T50" fmla="*/ 17 w 201"/>
                <a:gd name="T51" fmla="*/ 64 h 196"/>
                <a:gd name="T52" fmla="*/ 81 w 201"/>
                <a:gd name="T53" fmla="*/ 0 h 196"/>
                <a:gd name="T54" fmla="*/ 145 w 201"/>
                <a:gd name="T55" fmla="*/ 64 h 196"/>
                <a:gd name="T56" fmla="*/ 81 w 201"/>
                <a:gd name="T57" fmla="*/ 128 h 196"/>
                <a:gd name="T58" fmla="*/ 70 w 201"/>
                <a:gd name="T59" fmla="*/ 17 h 196"/>
                <a:gd name="T60" fmla="*/ 32 w 201"/>
                <a:gd name="T61" fmla="*/ 64 h 196"/>
                <a:gd name="T62" fmla="*/ 81 w 201"/>
                <a:gd name="T63" fmla="*/ 113 h 196"/>
                <a:gd name="T64" fmla="*/ 130 w 201"/>
                <a:gd name="T65" fmla="*/ 64 h 196"/>
                <a:gd name="T66" fmla="*/ 70 w 201"/>
                <a:gd name="T67" fmla="*/ 17 h 196"/>
                <a:gd name="T68" fmla="*/ 41 w 201"/>
                <a:gd name="T69" fmla="*/ 132 h 196"/>
                <a:gd name="T70" fmla="*/ 114 w 201"/>
                <a:gd name="T71" fmla="*/ 132 h 196"/>
                <a:gd name="T72" fmla="*/ 109 w 201"/>
                <a:gd name="T73" fmla="*/ 154 h 196"/>
                <a:gd name="T74" fmla="*/ 130 w 201"/>
                <a:gd name="T75" fmla="*/ 196 h 196"/>
                <a:gd name="T76" fmla="*/ 0 w 201"/>
                <a:gd name="T77" fmla="*/ 196 h 196"/>
                <a:gd name="T78" fmla="*/ 21 w 201"/>
                <a:gd name="T79" fmla="*/ 148 h 196"/>
                <a:gd name="T80" fmla="*/ 41 w 201"/>
                <a:gd name="T81" fmla="*/ 13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1" h="196">
                  <a:moveTo>
                    <a:pt x="161" y="194"/>
                  </a:moveTo>
                  <a:cubicBezTo>
                    <a:pt x="139" y="194"/>
                    <a:pt x="121" y="176"/>
                    <a:pt x="121" y="154"/>
                  </a:cubicBezTo>
                  <a:cubicBezTo>
                    <a:pt x="121" y="132"/>
                    <a:pt x="139" y="114"/>
                    <a:pt x="161" y="114"/>
                  </a:cubicBezTo>
                  <a:cubicBezTo>
                    <a:pt x="183" y="114"/>
                    <a:pt x="201" y="132"/>
                    <a:pt x="201" y="154"/>
                  </a:cubicBezTo>
                  <a:cubicBezTo>
                    <a:pt x="201" y="176"/>
                    <a:pt x="183" y="194"/>
                    <a:pt x="161" y="194"/>
                  </a:cubicBezTo>
                  <a:close/>
                  <a:moveTo>
                    <a:pt x="183" y="167"/>
                  </a:moveTo>
                  <a:cubicBezTo>
                    <a:pt x="171" y="158"/>
                    <a:pt x="171" y="158"/>
                    <a:pt x="171" y="158"/>
                  </a:cubicBezTo>
                  <a:cubicBezTo>
                    <a:pt x="170" y="157"/>
                    <a:pt x="169" y="157"/>
                    <a:pt x="167" y="157"/>
                  </a:cubicBezTo>
                  <a:cubicBezTo>
                    <a:pt x="172" y="150"/>
                    <a:pt x="171" y="140"/>
                    <a:pt x="164" y="134"/>
                  </a:cubicBezTo>
                  <a:cubicBezTo>
                    <a:pt x="157" y="128"/>
                    <a:pt x="146" y="128"/>
                    <a:pt x="139" y="135"/>
                  </a:cubicBezTo>
                  <a:cubicBezTo>
                    <a:pt x="136" y="139"/>
                    <a:pt x="135" y="143"/>
                    <a:pt x="135" y="148"/>
                  </a:cubicBezTo>
                  <a:cubicBezTo>
                    <a:pt x="135" y="153"/>
                    <a:pt x="137" y="157"/>
                    <a:pt x="141" y="160"/>
                  </a:cubicBezTo>
                  <a:cubicBezTo>
                    <a:pt x="144" y="163"/>
                    <a:pt x="148" y="165"/>
                    <a:pt x="153" y="165"/>
                  </a:cubicBezTo>
                  <a:cubicBezTo>
                    <a:pt x="157" y="165"/>
                    <a:pt x="161" y="163"/>
                    <a:pt x="163" y="161"/>
                  </a:cubicBezTo>
                  <a:cubicBezTo>
                    <a:pt x="163" y="162"/>
                    <a:pt x="164" y="164"/>
                    <a:pt x="165" y="165"/>
                  </a:cubicBezTo>
                  <a:cubicBezTo>
                    <a:pt x="176" y="174"/>
                    <a:pt x="176" y="174"/>
                    <a:pt x="176" y="174"/>
                  </a:cubicBezTo>
                  <a:cubicBezTo>
                    <a:pt x="178" y="176"/>
                    <a:pt x="181" y="176"/>
                    <a:pt x="183" y="174"/>
                  </a:cubicBezTo>
                  <a:cubicBezTo>
                    <a:pt x="185" y="172"/>
                    <a:pt x="185" y="169"/>
                    <a:pt x="183" y="167"/>
                  </a:cubicBezTo>
                  <a:close/>
                  <a:moveTo>
                    <a:pt x="145" y="155"/>
                  </a:moveTo>
                  <a:cubicBezTo>
                    <a:pt x="141" y="151"/>
                    <a:pt x="141" y="144"/>
                    <a:pt x="145" y="140"/>
                  </a:cubicBezTo>
                  <a:cubicBezTo>
                    <a:pt x="149" y="136"/>
                    <a:pt x="155" y="135"/>
                    <a:pt x="159" y="139"/>
                  </a:cubicBezTo>
                  <a:cubicBezTo>
                    <a:pt x="162" y="141"/>
                    <a:pt x="163" y="144"/>
                    <a:pt x="163" y="147"/>
                  </a:cubicBezTo>
                  <a:cubicBezTo>
                    <a:pt x="163" y="149"/>
                    <a:pt x="162" y="152"/>
                    <a:pt x="160" y="154"/>
                  </a:cubicBezTo>
                  <a:cubicBezTo>
                    <a:pt x="156" y="158"/>
                    <a:pt x="150" y="159"/>
                    <a:pt x="145" y="155"/>
                  </a:cubicBezTo>
                  <a:close/>
                  <a:moveTo>
                    <a:pt x="81" y="128"/>
                  </a:moveTo>
                  <a:cubicBezTo>
                    <a:pt x="45" y="128"/>
                    <a:pt x="17" y="99"/>
                    <a:pt x="17" y="64"/>
                  </a:cubicBezTo>
                  <a:cubicBezTo>
                    <a:pt x="17" y="28"/>
                    <a:pt x="45" y="0"/>
                    <a:pt x="81" y="0"/>
                  </a:cubicBezTo>
                  <a:cubicBezTo>
                    <a:pt x="116" y="0"/>
                    <a:pt x="145" y="28"/>
                    <a:pt x="145" y="64"/>
                  </a:cubicBezTo>
                  <a:cubicBezTo>
                    <a:pt x="145" y="99"/>
                    <a:pt x="116" y="128"/>
                    <a:pt x="81" y="128"/>
                  </a:cubicBezTo>
                  <a:close/>
                  <a:moveTo>
                    <a:pt x="70" y="17"/>
                  </a:moveTo>
                  <a:cubicBezTo>
                    <a:pt x="51" y="24"/>
                    <a:pt x="75" y="49"/>
                    <a:pt x="32" y="64"/>
                  </a:cubicBezTo>
                  <a:cubicBezTo>
                    <a:pt x="32" y="91"/>
                    <a:pt x="54" y="113"/>
                    <a:pt x="81" y="113"/>
                  </a:cubicBezTo>
                  <a:cubicBezTo>
                    <a:pt x="108" y="113"/>
                    <a:pt x="130" y="91"/>
                    <a:pt x="130" y="64"/>
                  </a:cubicBezTo>
                  <a:cubicBezTo>
                    <a:pt x="105" y="43"/>
                    <a:pt x="63" y="53"/>
                    <a:pt x="70" y="17"/>
                  </a:cubicBezTo>
                  <a:close/>
                  <a:moveTo>
                    <a:pt x="41" y="132"/>
                  </a:moveTo>
                  <a:cubicBezTo>
                    <a:pt x="114" y="132"/>
                    <a:pt x="114" y="132"/>
                    <a:pt x="114" y="132"/>
                  </a:cubicBezTo>
                  <a:cubicBezTo>
                    <a:pt x="111" y="138"/>
                    <a:pt x="109" y="146"/>
                    <a:pt x="109" y="154"/>
                  </a:cubicBezTo>
                  <a:cubicBezTo>
                    <a:pt x="109" y="171"/>
                    <a:pt x="117" y="186"/>
                    <a:pt x="130" y="196"/>
                  </a:cubicBezTo>
                  <a:cubicBezTo>
                    <a:pt x="0" y="196"/>
                    <a:pt x="0" y="196"/>
                    <a:pt x="0" y="196"/>
                  </a:cubicBezTo>
                  <a:cubicBezTo>
                    <a:pt x="21" y="148"/>
                    <a:pt x="21" y="148"/>
                    <a:pt x="21" y="148"/>
                  </a:cubicBezTo>
                  <a:cubicBezTo>
                    <a:pt x="21" y="148"/>
                    <a:pt x="25" y="132"/>
                    <a:pt x="41" y="1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80"/>
            <p:cNvSpPr>
              <a:spLocks noEditPoints="1"/>
            </p:cNvSpPr>
            <p:nvPr/>
          </p:nvSpPr>
          <p:spPr bwMode="auto">
            <a:xfrm>
              <a:off x="2910507" y="69330"/>
              <a:ext cx="490812" cy="460541"/>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82"/>
            <p:cNvSpPr>
              <a:spLocks noEditPoints="1"/>
            </p:cNvSpPr>
            <p:nvPr/>
          </p:nvSpPr>
          <p:spPr bwMode="auto">
            <a:xfrm rot="3100689">
              <a:off x="6104739" y="6276725"/>
              <a:ext cx="642456" cy="678822"/>
            </a:xfrm>
            <a:custGeom>
              <a:avLst/>
              <a:gdLst>
                <a:gd name="T0" fmla="*/ 165 w 179"/>
                <a:gd name="T1" fmla="*/ 15 h 189"/>
                <a:gd name="T2" fmla="*/ 163 w 179"/>
                <a:gd name="T3" fmla="*/ 14 h 189"/>
                <a:gd name="T4" fmla="*/ 130 w 179"/>
                <a:gd name="T5" fmla="*/ 0 h 189"/>
                <a:gd name="T6" fmla="*/ 96 w 179"/>
                <a:gd name="T7" fmla="*/ 14 h 189"/>
                <a:gd name="T8" fmla="*/ 82 w 179"/>
                <a:gd name="T9" fmla="*/ 28 h 189"/>
                <a:gd name="T10" fmla="*/ 82 w 179"/>
                <a:gd name="T11" fmla="*/ 49 h 189"/>
                <a:gd name="T12" fmla="*/ 103 w 179"/>
                <a:gd name="T13" fmla="*/ 49 h 189"/>
                <a:gd name="T14" fmla="*/ 117 w 179"/>
                <a:gd name="T15" fmla="*/ 34 h 189"/>
                <a:gd name="T16" fmla="*/ 130 w 179"/>
                <a:gd name="T17" fmla="*/ 29 h 189"/>
                <a:gd name="T18" fmla="*/ 143 w 179"/>
                <a:gd name="T19" fmla="*/ 34 h 189"/>
                <a:gd name="T20" fmla="*/ 144 w 179"/>
                <a:gd name="T21" fmla="*/ 36 h 189"/>
                <a:gd name="T22" fmla="*/ 149 w 179"/>
                <a:gd name="T23" fmla="*/ 49 h 189"/>
                <a:gd name="T24" fmla="*/ 144 w 179"/>
                <a:gd name="T25" fmla="*/ 62 h 189"/>
                <a:gd name="T26" fmla="*/ 110 w 179"/>
                <a:gd name="T27" fmla="*/ 96 h 189"/>
                <a:gd name="T28" fmla="*/ 97 w 179"/>
                <a:gd name="T29" fmla="*/ 101 h 189"/>
                <a:gd name="T30" fmla="*/ 84 w 179"/>
                <a:gd name="T31" fmla="*/ 96 h 189"/>
                <a:gd name="T32" fmla="*/ 83 w 179"/>
                <a:gd name="T33" fmla="*/ 94 h 189"/>
                <a:gd name="T34" fmla="*/ 62 w 179"/>
                <a:gd name="T35" fmla="*/ 115 h 189"/>
                <a:gd name="T36" fmla="*/ 63 w 179"/>
                <a:gd name="T37" fmla="*/ 117 h 189"/>
                <a:gd name="T38" fmla="*/ 97 w 179"/>
                <a:gd name="T39" fmla="*/ 131 h 189"/>
                <a:gd name="T40" fmla="*/ 97 w 179"/>
                <a:gd name="T41" fmla="*/ 131 h 189"/>
                <a:gd name="T42" fmla="*/ 131 w 179"/>
                <a:gd name="T43" fmla="*/ 117 h 189"/>
                <a:gd name="T44" fmla="*/ 165 w 179"/>
                <a:gd name="T45" fmla="*/ 83 h 189"/>
                <a:gd name="T46" fmla="*/ 179 w 179"/>
                <a:gd name="T47" fmla="*/ 49 h 189"/>
                <a:gd name="T48" fmla="*/ 165 w 179"/>
                <a:gd name="T49" fmla="*/ 15 h 189"/>
                <a:gd name="T50" fmla="*/ 77 w 179"/>
                <a:gd name="T51" fmla="*/ 139 h 189"/>
                <a:gd name="T52" fmla="*/ 62 w 179"/>
                <a:gd name="T53" fmla="*/ 154 h 189"/>
                <a:gd name="T54" fmla="*/ 49 w 179"/>
                <a:gd name="T55" fmla="*/ 159 h 189"/>
                <a:gd name="T56" fmla="*/ 36 w 179"/>
                <a:gd name="T57" fmla="*/ 154 h 189"/>
                <a:gd name="T58" fmla="*/ 35 w 179"/>
                <a:gd name="T59" fmla="*/ 153 h 189"/>
                <a:gd name="T60" fmla="*/ 30 w 179"/>
                <a:gd name="T61" fmla="*/ 140 h 189"/>
                <a:gd name="T62" fmla="*/ 35 w 179"/>
                <a:gd name="T63" fmla="*/ 127 h 189"/>
                <a:gd name="T64" fmla="*/ 69 w 179"/>
                <a:gd name="T65" fmla="*/ 93 h 189"/>
                <a:gd name="T66" fmla="*/ 82 w 179"/>
                <a:gd name="T67" fmla="*/ 87 h 189"/>
                <a:gd name="T68" fmla="*/ 95 w 179"/>
                <a:gd name="T69" fmla="*/ 93 h 189"/>
                <a:gd name="T70" fmla="*/ 96 w 179"/>
                <a:gd name="T71" fmla="*/ 94 h 189"/>
                <a:gd name="T72" fmla="*/ 96 w 179"/>
                <a:gd name="T73" fmla="*/ 94 h 189"/>
                <a:gd name="T74" fmla="*/ 117 w 179"/>
                <a:gd name="T75" fmla="*/ 73 h 189"/>
                <a:gd name="T76" fmla="*/ 116 w 179"/>
                <a:gd name="T77" fmla="*/ 72 h 189"/>
                <a:gd name="T78" fmla="*/ 113 w 179"/>
                <a:gd name="T79" fmla="*/ 69 h 189"/>
                <a:gd name="T80" fmla="*/ 109 w 179"/>
                <a:gd name="T81" fmla="*/ 66 h 189"/>
                <a:gd name="T82" fmla="*/ 82 w 179"/>
                <a:gd name="T83" fmla="*/ 58 h 189"/>
                <a:gd name="T84" fmla="*/ 48 w 179"/>
                <a:gd name="T85" fmla="*/ 72 h 189"/>
                <a:gd name="T86" fmla="*/ 14 w 179"/>
                <a:gd name="T87" fmla="*/ 106 h 189"/>
                <a:gd name="T88" fmla="*/ 0 w 179"/>
                <a:gd name="T89" fmla="*/ 140 h 189"/>
                <a:gd name="T90" fmla="*/ 14 w 179"/>
                <a:gd name="T91" fmla="*/ 173 h 189"/>
                <a:gd name="T92" fmla="*/ 16 w 179"/>
                <a:gd name="T93" fmla="*/ 175 h 189"/>
                <a:gd name="T94" fmla="*/ 49 w 179"/>
                <a:gd name="T95" fmla="*/ 189 h 189"/>
                <a:gd name="T96" fmla="*/ 49 w 179"/>
                <a:gd name="T97" fmla="*/ 189 h 189"/>
                <a:gd name="T98" fmla="*/ 83 w 179"/>
                <a:gd name="T99" fmla="*/ 175 h 189"/>
                <a:gd name="T100" fmla="*/ 98 w 179"/>
                <a:gd name="T101" fmla="*/ 160 h 189"/>
                <a:gd name="T102" fmla="*/ 98 w 179"/>
                <a:gd name="T103" fmla="*/ 139 h 189"/>
                <a:gd name="T104" fmla="*/ 77 w 179"/>
                <a:gd name="T105" fmla="*/ 13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9" h="189">
                  <a:moveTo>
                    <a:pt x="165" y="15"/>
                  </a:moveTo>
                  <a:cubicBezTo>
                    <a:pt x="163" y="14"/>
                    <a:pt x="163" y="14"/>
                    <a:pt x="163" y="14"/>
                  </a:cubicBezTo>
                  <a:cubicBezTo>
                    <a:pt x="154" y="4"/>
                    <a:pt x="142" y="0"/>
                    <a:pt x="130" y="0"/>
                  </a:cubicBezTo>
                  <a:cubicBezTo>
                    <a:pt x="117" y="0"/>
                    <a:pt x="105" y="4"/>
                    <a:pt x="96" y="14"/>
                  </a:cubicBezTo>
                  <a:cubicBezTo>
                    <a:pt x="82" y="28"/>
                    <a:pt x="82" y="28"/>
                    <a:pt x="82" y="28"/>
                  </a:cubicBezTo>
                  <a:cubicBezTo>
                    <a:pt x="76" y="33"/>
                    <a:pt x="76" y="43"/>
                    <a:pt x="82" y="49"/>
                  </a:cubicBezTo>
                  <a:cubicBezTo>
                    <a:pt x="88" y="54"/>
                    <a:pt x="97" y="54"/>
                    <a:pt x="103" y="49"/>
                  </a:cubicBezTo>
                  <a:cubicBezTo>
                    <a:pt x="117" y="34"/>
                    <a:pt x="117" y="34"/>
                    <a:pt x="117" y="34"/>
                  </a:cubicBezTo>
                  <a:cubicBezTo>
                    <a:pt x="120" y="31"/>
                    <a:pt x="125" y="29"/>
                    <a:pt x="130" y="29"/>
                  </a:cubicBezTo>
                  <a:cubicBezTo>
                    <a:pt x="134" y="29"/>
                    <a:pt x="139" y="31"/>
                    <a:pt x="143" y="34"/>
                  </a:cubicBezTo>
                  <a:cubicBezTo>
                    <a:pt x="144" y="36"/>
                    <a:pt x="144" y="36"/>
                    <a:pt x="144" y="36"/>
                  </a:cubicBezTo>
                  <a:cubicBezTo>
                    <a:pt x="148" y="40"/>
                    <a:pt x="149" y="44"/>
                    <a:pt x="149" y="49"/>
                  </a:cubicBezTo>
                  <a:cubicBezTo>
                    <a:pt x="149" y="54"/>
                    <a:pt x="148" y="58"/>
                    <a:pt x="144" y="62"/>
                  </a:cubicBezTo>
                  <a:cubicBezTo>
                    <a:pt x="110" y="96"/>
                    <a:pt x="110" y="96"/>
                    <a:pt x="110" y="96"/>
                  </a:cubicBezTo>
                  <a:cubicBezTo>
                    <a:pt x="106" y="99"/>
                    <a:pt x="102" y="101"/>
                    <a:pt x="97" y="101"/>
                  </a:cubicBezTo>
                  <a:cubicBezTo>
                    <a:pt x="92" y="101"/>
                    <a:pt x="88" y="99"/>
                    <a:pt x="84" y="96"/>
                  </a:cubicBezTo>
                  <a:cubicBezTo>
                    <a:pt x="83" y="94"/>
                    <a:pt x="83" y="94"/>
                    <a:pt x="83" y="94"/>
                  </a:cubicBezTo>
                  <a:cubicBezTo>
                    <a:pt x="62" y="115"/>
                    <a:pt x="62" y="115"/>
                    <a:pt x="62" y="115"/>
                  </a:cubicBezTo>
                  <a:cubicBezTo>
                    <a:pt x="63" y="117"/>
                    <a:pt x="63" y="117"/>
                    <a:pt x="63" y="117"/>
                  </a:cubicBezTo>
                  <a:cubicBezTo>
                    <a:pt x="72" y="126"/>
                    <a:pt x="85" y="131"/>
                    <a:pt x="97" y="131"/>
                  </a:cubicBezTo>
                  <a:cubicBezTo>
                    <a:pt x="97" y="131"/>
                    <a:pt x="97" y="131"/>
                    <a:pt x="97" y="131"/>
                  </a:cubicBezTo>
                  <a:cubicBezTo>
                    <a:pt x="109" y="131"/>
                    <a:pt x="121" y="126"/>
                    <a:pt x="131" y="117"/>
                  </a:cubicBezTo>
                  <a:cubicBezTo>
                    <a:pt x="165" y="83"/>
                    <a:pt x="165" y="83"/>
                    <a:pt x="165" y="83"/>
                  </a:cubicBezTo>
                  <a:cubicBezTo>
                    <a:pt x="174" y="73"/>
                    <a:pt x="179" y="61"/>
                    <a:pt x="179" y="49"/>
                  </a:cubicBezTo>
                  <a:cubicBezTo>
                    <a:pt x="179" y="37"/>
                    <a:pt x="174" y="24"/>
                    <a:pt x="165" y="15"/>
                  </a:cubicBezTo>
                  <a:close/>
                  <a:moveTo>
                    <a:pt x="77" y="139"/>
                  </a:moveTo>
                  <a:cubicBezTo>
                    <a:pt x="62" y="154"/>
                    <a:pt x="62" y="154"/>
                    <a:pt x="62" y="154"/>
                  </a:cubicBezTo>
                  <a:cubicBezTo>
                    <a:pt x="59" y="158"/>
                    <a:pt x="54" y="159"/>
                    <a:pt x="49" y="159"/>
                  </a:cubicBezTo>
                  <a:cubicBezTo>
                    <a:pt x="45" y="159"/>
                    <a:pt x="40" y="158"/>
                    <a:pt x="36" y="154"/>
                  </a:cubicBezTo>
                  <a:cubicBezTo>
                    <a:pt x="35" y="153"/>
                    <a:pt x="35" y="153"/>
                    <a:pt x="35" y="153"/>
                  </a:cubicBezTo>
                  <a:cubicBezTo>
                    <a:pt x="31" y="149"/>
                    <a:pt x="30" y="144"/>
                    <a:pt x="30" y="140"/>
                  </a:cubicBezTo>
                  <a:cubicBezTo>
                    <a:pt x="30" y="135"/>
                    <a:pt x="31" y="130"/>
                    <a:pt x="35" y="127"/>
                  </a:cubicBezTo>
                  <a:cubicBezTo>
                    <a:pt x="69" y="93"/>
                    <a:pt x="69" y="93"/>
                    <a:pt x="69" y="93"/>
                  </a:cubicBezTo>
                  <a:cubicBezTo>
                    <a:pt x="73" y="89"/>
                    <a:pt x="77" y="87"/>
                    <a:pt x="82" y="87"/>
                  </a:cubicBezTo>
                  <a:cubicBezTo>
                    <a:pt x="87" y="87"/>
                    <a:pt x="91" y="89"/>
                    <a:pt x="95" y="93"/>
                  </a:cubicBezTo>
                  <a:cubicBezTo>
                    <a:pt x="96" y="94"/>
                    <a:pt x="96" y="94"/>
                    <a:pt x="96" y="94"/>
                  </a:cubicBezTo>
                  <a:cubicBezTo>
                    <a:pt x="96" y="94"/>
                    <a:pt x="96" y="94"/>
                    <a:pt x="96" y="94"/>
                  </a:cubicBezTo>
                  <a:cubicBezTo>
                    <a:pt x="117" y="73"/>
                    <a:pt x="117" y="73"/>
                    <a:pt x="117" y="73"/>
                  </a:cubicBezTo>
                  <a:cubicBezTo>
                    <a:pt x="116" y="72"/>
                    <a:pt x="116" y="72"/>
                    <a:pt x="116" y="72"/>
                  </a:cubicBezTo>
                  <a:cubicBezTo>
                    <a:pt x="113" y="69"/>
                    <a:pt x="113" y="69"/>
                    <a:pt x="113" y="69"/>
                  </a:cubicBezTo>
                  <a:cubicBezTo>
                    <a:pt x="112" y="68"/>
                    <a:pt x="111" y="67"/>
                    <a:pt x="109" y="66"/>
                  </a:cubicBezTo>
                  <a:cubicBezTo>
                    <a:pt x="101" y="61"/>
                    <a:pt x="92" y="58"/>
                    <a:pt x="82" y="58"/>
                  </a:cubicBezTo>
                  <a:cubicBezTo>
                    <a:pt x="70" y="58"/>
                    <a:pt x="58" y="62"/>
                    <a:pt x="48" y="72"/>
                  </a:cubicBezTo>
                  <a:cubicBezTo>
                    <a:pt x="14" y="106"/>
                    <a:pt x="14" y="106"/>
                    <a:pt x="14" y="106"/>
                  </a:cubicBezTo>
                  <a:cubicBezTo>
                    <a:pt x="5" y="115"/>
                    <a:pt x="0" y="128"/>
                    <a:pt x="0" y="140"/>
                  </a:cubicBezTo>
                  <a:cubicBezTo>
                    <a:pt x="0" y="152"/>
                    <a:pt x="5" y="164"/>
                    <a:pt x="14" y="173"/>
                  </a:cubicBezTo>
                  <a:cubicBezTo>
                    <a:pt x="16" y="175"/>
                    <a:pt x="16" y="175"/>
                    <a:pt x="16" y="175"/>
                  </a:cubicBezTo>
                  <a:cubicBezTo>
                    <a:pt x="25" y="184"/>
                    <a:pt x="37" y="189"/>
                    <a:pt x="49" y="189"/>
                  </a:cubicBezTo>
                  <a:cubicBezTo>
                    <a:pt x="49" y="189"/>
                    <a:pt x="49" y="189"/>
                    <a:pt x="49" y="189"/>
                  </a:cubicBezTo>
                  <a:cubicBezTo>
                    <a:pt x="61" y="189"/>
                    <a:pt x="74" y="184"/>
                    <a:pt x="83" y="175"/>
                  </a:cubicBezTo>
                  <a:cubicBezTo>
                    <a:pt x="98" y="160"/>
                    <a:pt x="98" y="160"/>
                    <a:pt x="98" y="160"/>
                  </a:cubicBezTo>
                  <a:cubicBezTo>
                    <a:pt x="104" y="154"/>
                    <a:pt x="104" y="145"/>
                    <a:pt x="98" y="139"/>
                  </a:cubicBezTo>
                  <a:cubicBezTo>
                    <a:pt x="92" y="134"/>
                    <a:pt x="83" y="134"/>
                    <a:pt x="77" y="1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83"/>
            <p:cNvSpPr>
              <a:spLocks noEditPoints="1"/>
            </p:cNvSpPr>
            <p:nvPr/>
          </p:nvSpPr>
          <p:spPr bwMode="auto">
            <a:xfrm rot="16200000">
              <a:off x="6399648" y="5606560"/>
              <a:ext cx="553058" cy="707612"/>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84"/>
            <p:cNvSpPr>
              <a:spLocks noEditPoints="1"/>
            </p:cNvSpPr>
            <p:nvPr/>
          </p:nvSpPr>
          <p:spPr bwMode="auto">
            <a:xfrm rot="9109649">
              <a:off x="3996153" y="5920676"/>
              <a:ext cx="553058" cy="707612"/>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85"/>
            <p:cNvSpPr>
              <a:spLocks/>
            </p:cNvSpPr>
            <p:nvPr/>
          </p:nvSpPr>
          <p:spPr bwMode="auto">
            <a:xfrm>
              <a:off x="5096259" y="3091436"/>
              <a:ext cx="690944" cy="657609"/>
            </a:xfrm>
            <a:custGeom>
              <a:avLst/>
              <a:gdLst>
                <a:gd name="T0" fmla="*/ 227 w 456"/>
                <a:gd name="T1" fmla="*/ 0 h 434"/>
                <a:gd name="T2" fmla="*/ 302 w 456"/>
                <a:gd name="T3" fmla="*/ 135 h 434"/>
                <a:gd name="T4" fmla="*/ 456 w 456"/>
                <a:gd name="T5" fmla="*/ 166 h 434"/>
                <a:gd name="T6" fmla="*/ 350 w 456"/>
                <a:gd name="T7" fmla="*/ 280 h 434"/>
                <a:gd name="T8" fmla="*/ 369 w 456"/>
                <a:gd name="T9" fmla="*/ 434 h 434"/>
                <a:gd name="T10" fmla="*/ 227 w 456"/>
                <a:gd name="T11" fmla="*/ 367 h 434"/>
                <a:gd name="T12" fmla="*/ 87 w 456"/>
                <a:gd name="T13" fmla="*/ 434 h 434"/>
                <a:gd name="T14" fmla="*/ 106 w 456"/>
                <a:gd name="T15" fmla="*/ 280 h 434"/>
                <a:gd name="T16" fmla="*/ 0 w 456"/>
                <a:gd name="T17" fmla="*/ 166 h 434"/>
                <a:gd name="T18" fmla="*/ 153 w 456"/>
                <a:gd name="T19" fmla="*/ 135 h 434"/>
                <a:gd name="T20" fmla="*/ 227 w 456"/>
                <a:gd name="T21"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434">
                  <a:moveTo>
                    <a:pt x="227" y="0"/>
                  </a:moveTo>
                  <a:lnTo>
                    <a:pt x="302" y="135"/>
                  </a:lnTo>
                  <a:lnTo>
                    <a:pt x="456" y="166"/>
                  </a:lnTo>
                  <a:lnTo>
                    <a:pt x="350" y="280"/>
                  </a:lnTo>
                  <a:lnTo>
                    <a:pt x="369" y="434"/>
                  </a:lnTo>
                  <a:lnTo>
                    <a:pt x="227" y="367"/>
                  </a:lnTo>
                  <a:lnTo>
                    <a:pt x="87" y="434"/>
                  </a:lnTo>
                  <a:lnTo>
                    <a:pt x="106" y="280"/>
                  </a:lnTo>
                  <a:lnTo>
                    <a:pt x="0" y="166"/>
                  </a:lnTo>
                  <a:lnTo>
                    <a:pt x="153" y="135"/>
                  </a:lnTo>
                  <a:lnTo>
                    <a:pt x="227"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87"/>
            <p:cNvSpPr>
              <a:spLocks noEditPoints="1"/>
            </p:cNvSpPr>
            <p:nvPr/>
          </p:nvSpPr>
          <p:spPr bwMode="auto">
            <a:xfrm>
              <a:off x="3289139" y="6204712"/>
              <a:ext cx="692459" cy="657609"/>
            </a:xfrm>
            <a:custGeom>
              <a:avLst/>
              <a:gdLst>
                <a:gd name="T0" fmla="*/ 351 w 457"/>
                <a:gd name="T1" fmla="*/ 280 h 434"/>
                <a:gd name="T2" fmla="*/ 370 w 457"/>
                <a:gd name="T3" fmla="*/ 434 h 434"/>
                <a:gd name="T4" fmla="*/ 230 w 457"/>
                <a:gd name="T5" fmla="*/ 367 h 434"/>
                <a:gd name="T6" fmla="*/ 88 w 457"/>
                <a:gd name="T7" fmla="*/ 434 h 434"/>
                <a:gd name="T8" fmla="*/ 107 w 457"/>
                <a:gd name="T9" fmla="*/ 280 h 434"/>
                <a:gd name="T10" fmla="*/ 0 w 457"/>
                <a:gd name="T11" fmla="*/ 166 h 434"/>
                <a:gd name="T12" fmla="*/ 154 w 457"/>
                <a:gd name="T13" fmla="*/ 135 h 434"/>
                <a:gd name="T14" fmla="*/ 230 w 457"/>
                <a:gd name="T15" fmla="*/ 0 h 434"/>
                <a:gd name="T16" fmla="*/ 303 w 457"/>
                <a:gd name="T17" fmla="*/ 135 h 434"/>
                <a:gd name="T18" fmla="*/ 457 w 457"/>
                <a:gd name="T19" fmla="*/ 166 h 434"/>
                <a:gd name="T20" fmla="*/ 351 w 457"/>
                <a:gd name="T21" fmla="*/ 280 h 434"/>
                <a:gd name="T22" fmla="*/ 273 w 457"/>
                <a:gd name="T23" fmla="*/ 168 h 434"/>
                <a:gd name="T24" fmla="*/ 242 w 457"/>
                <a:gd name="T25" fmla="*/ 88 h 434"/>
                <a:gd name="T26" fmla="*/ 242 w 457"/>
                <a:gd name="T27" fmla="*/ 306 h 434"/>
                <a:gd name="T28" fmla="*/ 313 w 457"/>
                <a:gd name="T29" fmla="*/ 346 h 434"/>
                <a:gd name="T30" fmla="*/ 301 w 457"/>
                <a:gd name="T31" fmla="*/ 254 h 434"/>
                <a:gd name="T32" fmla="*/ 365 w 457"/>
                <a:gd name="T33" fmla="*/ 185 h 434"/>
                <a:gd name="T34" fmla="*/ 273 w 457"/>
                <a:gd name="T35" fmla="*/ 16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7" h="434">
                  <a:moveTo>
                    <a:pt x="351" y="280"/>
                  </a:moveTo>
                  <a:lnTo>
                    <a:pt x="370" y="434"/>
                  </a:lnTo>
                  <a:lnTo>
                    <a:pt x="230" y="367"/>
                  </a:lnTo>
                  <a:lnTo>
                    <a:pt x="88" y="434"/>
                  </a:lnTo>
                  <a:lnTo>
                    <a:pt x="107" y="280"/>
                  </a:lnTo>
                  <a:lnTo>
                    <a:pt x="0" y="166"/>
                  </a:lnTo>
                  <a:lnTo>
                    <a:pt x="154" y="135"/>
                  </a:lnTo>
                  <a:lnTo>
                    <a:pt x="230" y="0"/>
                  </a:lnTo>
                  <a:lnTo>
                    <a:pt x="303" y="135"/>
                  </a:lnTo>
                  <a:lnTo>
                    <a:pt x="457" y="166"/>
                  </a:lnTo>
                  <a:lnTo>
                    <a:pt x="351" y="280"/>
                  </a:lnTo>
                  <a:close/>
                  <a:moveTo>
                    <a:pt x="273" y="168"/>
                  </a:moveTo>
                  <a:lnTo>
                    <a:pt x="242" y="88"/>
                  </a:lnTo>
                  <a:lnTo>
                    <a:pt x="242" y="306"/>
                  </a:lnTo>
                  <a:lnTo>
                    <a:pt x="313" y="346"/>
                  </a:lnTo>
                  <a:lnTo>
                    <a:pt x="301" y="254"/>
                  </a:lnTo>
                  <a:lnTo>
                    <a:pt x="365" y="185"/>
                  </a:lnTo>
                  <a:lnTo>
                    <a:pt x="273" y="1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88"/>
            <p:cNvSpPr>
              <a:spLocks noEditPoints="1"/>
            </p:cNvSpPr>
            <p:nvPr/>
          </p:nvSpPr>
          <p:spPr bwMode="auto">
            <a:xfrm rot="18080229">
              <a:off x="4589606" y="2062197"/>
              <a:ext cx="687913" cy="657609"/>
            </a:xfrm>
            <a:custGeom>
              <a:avLst/>
              <a:gdLst>
                <a:gd name="T0" fmla="*/ 348 w 454"/>
                <a:gd name="T1" fmla="*/ 280 h 434"/>
                <a:gd name="T2" fmla="*/ 369 w 454"/>
                <a:gd name="T3" fmla="*/ 434 h 434"/>
                <a:gd name="T4" fmla="*/ 227 w 454"/>
                <a:gd name="T5" fmla="*/ 367 h 434"/>
                <a:gd name="T6" fmla="*/ 85 w 454"/>
                <a:gd name="T7" fmla="*/ 434 h 434"/>
                <a:gd name="T8" fmla="*/ 106 w 454"/>
                <a:gd name="T9" fmla="*/ 280 h 434"/>
                <a:gd name="T10" fmla="*/ 0 w 454"/>
                <a:gd name="T11" fmla="*/ 166 h 434"/>
                <a:gd name="T12" fmla="*/ 151 w 454"/>
                <a:gd name="T13" fmla="*/ 135 h 434"/>
                <a:gd name="T14" fmla="*/ 227 w 454"/>
                <a:gd name="T15" fmla="*/ 0 h 434"/>
                <a:gd name="T16" fmla="*/ 303 w 454"/>
                <a:gd name="T17" fmla="*/ 135 h 434"/>
                <a:gd name="T18" fmla="*/ 454 w 454"/>
                <a:gd name="T19" fmla="*/ 166 h 434"/>
                <a:gd name="T20" fmla="*/ 348 w 454"/>
                <a:gd name="T21" fmla="*/ 280 h 434"/>
                <a:gd name="T22" fmla="*/ 272 w 454"/>
                <a:gd name="T23" fmla="*/ 168 h 434"/>
                <a:gd name="T24" fmla="*/ 227 w 454"/>
                <a:gd name="T25" fmla="*/ 88 h 434"/>
                <a:gd name="T26" fmla="*/ 182 w 454"/>
                <a:gd name="T27" fmla="*/ 168 h 434"/>
                <a:gd name="T28" fmla="*/ 92 w 454"/>
                <a:gd name="T29" fmla="*/ 187 h 434"/>
                <a:gd name="T30" fmla="*/ 154 w 454"/>
                <a:gd name="T31" fmla="*/ 253 h 434"/>
                <a:gd name="T32" fmla="*/ 144 w 454"/>
                <a:gd name="T33" fmla="*/ 346 h 434"/>
                <a:gd name="T34" fmla="*/ 227 w 454"/>
                <a:gd name="T35" fmla="*/ 306 h 434"/>
                <a:gd name="T36" fmla="*/ 310 w 454"/>
                <a:gd name="T37" fmla="*/ 346 h 434"/>
                <a:gd name="T38" fmla="*/ 298 w 454"/>
                <a:gd name="T39" fmla="*/ 253 h 434"/>
                <a:gd name="T40" fmla="*/ 362 w 454"/>
                <a:gd name="T41" fmla="*/ 187 h 434"/>
                <a:gd name="T42" fmla="*/ 272 w 454"/>
                <a:gd name="T43" fmla="*/ 16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4" h="434">
                  <a:moveTo>
                    <a:pt x="348" y="280"/>
                  </a:moveTo>
                  <a:lnTo>
                    <a:pt x="369" y="434"/>
                  </a:lnTo>
                  <a:lnTo>
                    <a:pt x="227" y="367"/>
                  </a:lnTo>
                  <a:lnTo>
                    <a:pt x="85" y="434"/>
                  </a:lnTo>
                  <a:lnTo>
                    <a:pt x="106" y="280"/>
                  </a:lnTo>
                  <a:lnTo>
                    <a:pt x="0" y="166"/>
                  </a:lnTo>
                  <a:lnTo>
                    <a:pt x="151" y="135"/>
                  </a:lnTo>
                  <a:lnTo>
                    <a:pt x="227" y="0"/>
                  </a:lnTo>
                  <a:lnTo>
                    <a:pt x="303" y="135"/>
                  </a:lnTo>
                  <a:lnTo>
                    <a:pt x="454" y="166"/>
                  </a:lnTo>
                  <a:lnTo>
                    <a:pt x="348" y="280"/>
                  </a:lnTo>
                  <a:close/>
                  <a:moveTo>
                    <a:pt x="272" y="168"/>
                  </a:moveTo>
                  <a:lnTo>
                    <a:pt x="227" y="88"/>
                  </a:lnTo>
                  <a:lnTo>
                    <a:pt x="182" y="168"/>
                  </a:lnTo>
                  <a:lnTo>
                    <a:pt x="92" y="187"/>
                  </a:lnTo>
                  <a:lnTo>
                    <a:pt x="154" y="253"/>
                  </a:lnTo>
                  <a:lnTo>
                    <a:pt x="144" y="346"/>
                  </a:lnTo>
                  <a:lnTo>
                    <a:pt x="227" y="306"/>
                  </a:lnTo>
                  <a:lnTo>
                    <a:pt x="310" y="346"/>
                  </a:lnTo>
                  <a:lnTo>
                    <a:pt x="298" y="253"/>
                  </a:lnTo>
                  <a:lnTo>
                    <a:pt x="362" y="187"/>
                  </a:lnTo>
                  <a:lnTo>
                    <a:pt x="272" y="1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89"/>
            <p:cNvSpPr>
              <a:spLocks noEditPoints="1"/>
            </p:cNvSpPr>
            <p:nvPr/>
          </p:nvSpPr>
          <p:spPr bwMode="auto">
            <a:xfrm rot="1334403">
              <a:off x="4885681" y="4723555"/>
              <a:ext cx="692459" cy="530330"/>
            </a:xfrm>
            <a:custGeom>
              <a:avLst/>
              <a:gdLst>
                <a:gd name="T0" fmla="*/ 167 w 193"/>
                <a:gd name="T1" fmla="*/ 14 h 148"/>
                <a:gd name="T2" fmla="*/ 159 w 193"/>
                <a:gd name="T3" fmla="*/ 0 h 148"/>
                <a:gd name="T4" fmla="*/ 139 w 193"/>
                <a:gd name="T5" fmla="*/ 6 h 148"/>
                <a:gd name="T6" fmla="*/ 125 w 193"/>
                <a:gd name="T7" fmla="*/ 20 h 148"/>
                <a:gd name="T8" fmla="*/ 55 w 193"/>
                <a:gd name="T9" fmla="*/ 14 h 148"/>
                <a:gd name="T10" fmla="*/ 47 w 193"/>
                <a:gd name="T11" fmla="*/ 0 h 148"/>
                <a:gd name="T12" fmla="*/ 26 w 193"/>
                <a:gd name="T13" fmla="*/ 6 h 148"/>
                <a:gd name="T14" fmla="*/ 15 w 193"/>
                <a:gd name="T15" fmla="*/ 20 h 148"/>
                <a:gd name="T16" fmla="*/ 0 w 193"/>
                <a:gd name="T17" fmla="*/ 134 h 148"/>
                <a:gd name="T18" fmla="*/ 178 w 193"/>
                <a:gd name="T19" fmla="*/ 148 h 148"/>
                <a:gd name="T20" fmla="*/ 193 w 193"/>
                <a:gd name="T21" fmla="*/ 34 h 148"/>
                <a:gd name="T22" fmla="*/ 146 w 193"/>
                <a:gd name="T23" fmla="*/ 14 h 148"/>
                <a:gd name="T24" fmla="*/ 153 w 193"/>
                <a:gd name="T25" fmla="*/ 7 h 148"/>
                <a:gd name="T26" fmla="*/ 160 w 193"/>
                <a:gd name="T27" fmla="*/ 28 h 148"/>
                <a:gd name="T28" fmla="*/ 153 w 193"/>
                <a:gd name="T29" fmla="*/ 35 h 148"/>
                <a:gd name="T30" fmla="*/ 146 w 193"/>
                <a:gd name="T31" fmla="*/ 14 h 148"/>
                <a:gd name="T32" fmla="*/ 107 w 193"/>
                <a:gd name="T33" fmla="*/ 92 h 148"/>
                <a:gd name="T34" fmla="*/ 107 w 193"/>
                <a:gd name="T35" fmla="*/ 84 h 148"/>
                <a:gd name="T36" fmla="*/ 146 w 193"/>
                <a:gd name="T37" fmla="*/ 88 h 148"/>
                <a:gd name="T38" fmla="*/ 146 w 193"/>
                <a:gd name="T39" fmla="*/ 104 h 148"/>
                <a:gd name="T40" fmla="*/ 108 w 193"/>
                <a:gd name="T41" fmla="*/ 108 h 148"/>
                <a:gd name="T42" fmla="*/ 108 w 193"/>
                <a:gd name="T43" fmla="*/ 100 h 148"/>
                <a:gd name="T44" fmla="*/ 146 w 193"/>
                <a:gd name="T45" fmla="*/ 104 h 148"/>
                <a:gd name="T46" fmla="*/ 68 w 193"/>
                <a:gd name="T47" fmla="*/ 80 h 148"/>
                <a:gd name="T48" fmla="*/ 40 w 193"/>
                <a:gd name="T49" fmla="*/ 80 h 148"/>
                <a:gd name="T50" fmla="*/ 34 w 193"/>
                <a:gd name="T51" fmla="*/ 14 h 148"/>
                <a:gd name="T52" fmla="*/ 41 w 193"/>
                <a:gd name="T53" fmla="*/ 7 h 148"/>
                <a:gd name="T54" fmla="*/ 47 w 193"/>
                <a:gd name="T55" fmla="*/ 28 h 148"/>
                <a:gd name="T56" fmla="*/ 40 w 193"/>
                <a:gd name="T57" fmla="*/ 35 h 148"/>
                <a:gd name="T58" fmla="*/ 34 w 193"/>
                <a:gd name="T59" fmla="*/ 14 h 148"/>
                <a:gd name="T60" fmla="*/ 31 w 193"/>
                <a:gd name="T61" fmla="*/ 123 h 148"/>
                <a:gd name="T62" fmla="*/ 28 w 193"/>
                <a:gd name="T63" fmla="*/ 113 h 148"/>
                <a:gd name="T64" fmla="*/ 44 w 193"/>
                <a:gd name="T65" fmla="*/ 103 h 148"/>
                <a:gd name="T66" fmla="*/ 56 w 193"/>
                <a:gd name="T67" fmla="*/ 107 h 148"/>
                <a:gd name="T68" fmla="*/ 74 w 193"/>
                <a:gd name="T69" fmla="*/ 103 h 148"/>
                <a:gd name="T70" fmla="*/ 83 w 193"/>
                <a:gd name="T71" fmla="*/ 117 h 148"/>
                <a:gd name="T72" fmla="*/ 143 w 193"/>
                <a:gd name="T73" fmla="*/ 124 h 148"/>
                <a:gd name="T74" fmla="*/ 103 w 193"/>
                <a:gd name="T75" fmla="*/ 119 h 148"/>
                <a:gd name="T76" fmla="*/ 143 w 193"/>
                <a:gd name="T77" fmla="*/ 116 h 148"/>
                <a:gd name="T78" fmla="*/ 143 w 193"/>
                <a:gd name="T79" fmla="*/ 124 h 148"/>
                <a:gd name="T80" fmla="*/ 111 w 193"/>
                <a:gd name="T81" fmla="*/ 76 h 148"/>
                <a:gd name="T82" fmla="*/ 111 w 193"/>
                <a:gd name="T83" fmla="*/ 63 h 148"/>
                <a:gd name="T84" fmla="*/ 167 w 193"/>
                <a:gd name="T85" fmla="*/ 6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3" h="148">
                  <a:moveTo>
                    <a:pt x="178" y="20"/>
                  </a:moveTo>
                  <a:cubicBezTo>
                    <a:pt x="178" y="20"/>
                    <a:pt x="167" y="20"/>
                    <a:pt x="167" y="14"/>
                  </a:cubicBezTo>
                  <a:cubicBezTo>
                    <a:pt x="167" y="7"/>
                    <a:pt x="167" y="7"/>
                    <a:pt x="167" y="7"/>
                  </a:cubicBezTo>
                  <a:cubicBezTo>
                    <a:pt x="167" y="7"/>
                    <a:pt x="166" y="0"/>
                    <a:pt x="159" y="0"/>
                  </a:cubicBezTo>
                  <a:cubicBezTo>
                    <a:pt x="146" y="0"/>
                    <a:pt x="146" y="0"/>
                    <a:pt x="146" y="0"/>
                  </a:cubicBezTo>
                  <a:cubicBezTo>
                    <a:pt x="146" y="0"/>
                    <a:pt x="139" y="0"/>
                    <a:pt x="139" y="6"/>
                  </a:cubicBezTo>
                  <a:cubicBezTo>
                    <a:pt x="139" y="13"/>
                    <a:pt x="139" y="13"/>
                    <a:pt x="139" y="13"/>
                  </a:cubicBezTo>
                  <a:cubicBezTo>
                    <a:pt x="139" y="21"/>
                    <a:pt x="125" y="20"/>
                    <a:pt x="125" y="20"/>
                  </a:cubicBezTo>
                  <a:cubicBezTo>
                    <a:pt x="69" y="20"/>
                    <a:pt x="69" y="20"/>
                    <a:pt x="69" y="20"/>
                  </a:cubicBezTo>
                  <a:cubicBezTo>
                    <a:pt x="69" y="20"/>
                    <a:pt x="55" y="20"/>
                    <a:pt x="55" y="14"/>
                  </a:cubicBezTo>
                  <a:cubicBezTo>
                    <a:pt x="55" y="5"/>
                    <a:pt x="55" y="5"/>
                    <a:pt x="55" y="5"/>
                  </a:cubicBezTo>
                  <a:cubicBezTo>
                    <a:pt x="55" y="5"/>
                    <a:pt x="55" y="0"/>
                    <a:pt x="47" y="0"/>
                  </a:cubicBezTo>
                  <a:cubicBezTo>
                    <a:pt x="33" y="0"/>
                    <a:pt x="33" y="0"/>
                    <a:pt x="33" y="0"/>
                  </a:cubicBezTo>
                  <a:cubicBezTo>
                    <a:pt x="33" y="0"/>
                    <a:pt x="26" y="0"/>
                    <a:pt x="26" y="6"/>
                  </a:cubicBezTo>
                  <a:cubicBezTo>
                    <a:pt x="26" y="14"/>
                    <a:pt x="26" y="14"/>
                    <a:pt x="26" y="14"/>
                  </a:cubicBezTo>
                  <a:cubicBezTo>
                    <a:pt x="26" y="14"/>
                    <a:pt x="29" y="20"/>
                    <a:pt x="15" y="20"/>
                  </a:cubicBezTo>
                  <a:cubicBezTo>
                    <a:pt x="15" y="20"/>
                    <a:pt x="0" y="19"/>
                    <a:pt x="0" y="34"/>
                  </a:cubicBezTo>
                  <a:cubicBezTo>
                    <a:pt x="0" y="134"/>
                    <a:pt x="0" y="134"/>
                    <a:pt x="0" y="134"/>
                  </a:cubicBezTo>
                  <a:cubicBezTo>
                    <a:pt x="0" y="134"/>
                    <a:pt x="1" y="148"/>
                    <a:pt x="14" y="148"/>
                  </a:cubicBezTo>
                  <a:cubicBezTo>
                    <a:pt x="178" y="148"/>
                    <a:pt x="178" y="148"/>
                    <a:pt x="178" y="148"/>
                  </a:cubicBezTo>
                  <a:cubicBezTo>
                    <a:pt x="178" y="148"/>
                    <a:pt x="193" y="147"/>
                    <a:pt x="193" y="134"/>
                  </a:cubicBezTo>
                  <a:cubicBezTo>
                    <a:pt x="193" y="34"/>
                    <a:pt x="193" y="34"/>
                    <a:pt x="193" y="34"/>
                  </a:cubicBezTo>
                  <a:cubicBezTo>
                    <a:pt x="193" y="34"/>
                    <a:pt x="192" y="20"/>
                    <a:pt x="178" y="20"/>
                  </a:cubicBezTo>
                  <a:close/>
                  <a:moveTo>
                    <a:pt x="146" y="14"/>
                  </a:moveTo>
                  <a:cubicBezTo>
                    <a:pt x="146" y="10"/>
                    <a:pt x="149" y="7"/>
                    <a:pt x="152" y="7"/>
                  </a:cubicBezTo>
                  <a:cubicBezTo>
                    <a:pt x="153" y="7"/>
                    <a:pt x="153" y="7"/>
                    <a:pt x="153" y="7"/>
                  </a:cubicBezTo>
                  <a:cubicBezTo>
                    <a:pt x="157" y="7"/>
                    <a:pt x="160" y="10"/>
                    <a:pt x="160" y="14"/>
                  </a:cubicBezTo>
                  <a:cubicBezTo>
                    <a:pt x="160" y="28"/>
                    <a:pt x="160" y="28"/>
                    <a:pt x="160" y="28"/>
                  </a:cubicBezTo>
                  <a:cubicBezTo>
                    <a:pt x="160" y="32"/>
                    <a:pt x="157" y="35"/>
                    <a:pt x="153" y="35"/>
                  </a:cubicBezTo>
                  <a:cubicBezTo>
                    <a:pt x="153" y="35"/>
                    <a:pt x="153" y="35"/>
                    <a:pt x="153" y="35"/>
                  </a:cubicBezTo>
                  <a:cubicBezTo>
                    <a:pt x="149" y="35"/>
                    <a:pt x="146" y="32"/>
                    <a:pt x="146" y="28"/>
                  </a:cubicBezTo>
                  <a:lnTo>
                    <a:pt x="146" y="14"/>
                  </a:lnTo>
                  <a:close/>
                  <a:moveTo>
                    <a:pt x="142" y="92"/>
                  </a:moveTo>
                  <a:cubicBezTo>
                    <a:pt x="107" y="92"/>
                    <a:pt x="107" y="92"/>
                    <a:pt x="107" y="92"/>
                  </a:cubicBezTo>
                  <a:cubicBezTo>
                    <a:pt x="105" y="92"/>
                    <a:pt x="104" y="90"/>
                    <a:pt x="104" y="88"/>
                  </a:cubicBezTo>
                  <a:cubicBezTo>
                    <a:pt x="104" y="86"/>
                    <a:pt x="105" y="84"/>
                    <a:pt x="107" y="84"/>
                  </a:cubicBezTo>
                  <a:cubicBezTo>
                    <a:pt x="142" y="84"/>
                    <a:pt x="142" y="84"/>
                    <a:pt x="142" y="84"/>
                  </a:cubicBezTo>
                  <a:cubicBezTo>
                    <a:pt x="144" y="84"/>
                    <a:pt x="146" y="86"/>
                    <a:pt x="146" y="88"/>
                  </a:cubicBezTo>
                  <a:cubicBezTo>
                    <a:pt x="146" y="90"/>
                    <a:pt x="144" y="92"/>
                    <a:pt x="142" y="92"/>
                  </a:cubicBezTo>
                  <a:close/>
                  <a:moveTo>
                    <a:pt x="146" y="104"/>
                  </a:moveTo>
                  <a:cubicBezTo>
                    <a:pt x="146" y="106"/>
                    <a:pt x="144" y="108"/>
                    <a:pt x="142" y="108"/>
                  </a:cubicBezTo>
                  <a:cubicBezTo>
                    <a:pt x="108" y="108"/>
                    <a:pt x="108" y="108"/>
                    <a:pt x="108" y="108"/>
                  </a:cubicBezTo>
                  <a:cubicBezTo>
                    <a:pt x="106" y="108"/>
                    <a:pt x="104" y="106"/>
                    <a:pt x="104" y="104"/>
                  </a:cubicBezTo>
                  <a:cubicBezTo>
                    <a:pt x="104" y="102"/>
                    <a:pt x="106" y="100"/>
                    <a:pt x="108" y="100"/>
                  </a:cubicBezTo>
                  <a:cubicBezTo>
                    <a:pt x="142" y="100"/>
                    <a:pt x="142" y="100"/>
                    <a:pt x="142" y="100"/>
                  </a:cubicBezTo>
                  <a:cubicBezTo>
                    <a:pt x="144" y="100"/>
                    <a:pt x="146" y="102"/>
                    <a:pt x="146" y="104"/>
                  </a:cubicBezTo>
                  <a:close/>
                  <a:moveTo>
                    <a:pt x="54" y="63"/>
                  </a:moveTo>
                  <a:cubicBezTo>
                    <a:pt x="62" y="63"/>
                    <a:pt x="68" y="71"/>
                    <a:pt x="68" y="80"/>
                  </a:cubicBezTo>
                  <a:cubicBezTo>
                    <a:pt x="68" y="89"/>
                    <a:pt x="62" y="97"/>
                    <a:pt x="54" y="97"/>
                  </a:cubicBezTo>
                  <a:cubicBezTo>
                    <a:pt x="46" y="97"/>
                    <a:pt x="40" y="89"/>
                    <a:pt x="40" y="80"/>
                  </a:cubicBezTo>
                  <a:cubicBezTo>
                    <a:pt x="40" y="71"/>
                    <a:pt x="46" y="63"/>
                    <a:pt x="54" y="63"/>
                  </a:cubicBezTo>
                  <a:close/>
                  <a:moveTo>
                    <a:pt x="34" y="14"/>
                  </a:moveTo>
                  <a:cubicBezTo>
                    <a:pt x="34" y="10"/>
                    <a:pt x="36" y="7"/>
                    <a:pt x="40" y="7"/>
                  </a:cubicBezTo>
                  <a:cubicBezTo>
                    <a:pt x="41" y="7"/>
                    <a:pt x="41" y="7"/>
                    <a:pt x="41" y="7"/>
                  </a:cubicBezTo>
                  <a:cubicBezTo>
                    <a:pt x="45" y="7"/>
                    <a:pt x="47" y="10"/>
                    <a:pt x="47" y="14"/>
                  </a:cubicBezTo>
                  <a:cubicBezTo>
                    <a:pt x="47" y="28"/>
                    <a:pt x="47" y="28"/>
                    <a:pt x="47" y="28"/>
                  </a:cubicBezTo>
                  <a:cubicBezTo>
                    <a:pt x="47" y="32"/>
                    <a:pt x="44" y="35"/>
                    <a:pt x="40" y="35"/>
                  </a:cubicBezTo>
                  <a:cubicBezTo>
                    <a:pt x="40" y="35"/>
                    <a:pt x="40" y="35"/>
                    <a:pt x="40" y="35"/>
                  </a:cubicBezTo>
                  <a:cubicBezTo>
                    <a:pt x="36" y="35"/>
                    <a:pt x="34" y="32"/>
                    <a:pt x="34" y="28"/>
                  </a:cubicBezTo>
                  <a:lnTo>
                    <a:pt x="34" y="14"/>
                  </a:lnTo>
                  <a:close/>
                  <a:moveTo>
                    <a:pt x="79" y="123"/>
                  </a:moveTo>
                  <a:cubicBezTo>
                    <a:pt x="31" y="123"/>
                    <a:pt x="31" y="123"/>
                    <a:pt x="31" y="123"/>
                  </a:cubicBezTo>
                  <a:cubicBezTo>
                    <a:pt x="31" y="123"/>
                    <a:pt x="26" y="122"/>
                    <a:pt x="26" y="117"/>
                  </a:cubicBezTo>
                  <a:cubicBezTo>
                    <a:pt x="28" y="113"/>
                    <a:pt x="28" y="113"/>
                    <a:pt x="28" y="113"/>
                  </a:cubicBezTo>
                  <a:cubicBezTo>
                    <a:pt x="28" y="113"/>
                    <a:pt x="31" y="107"/>
                    <a:pt x="35" y="103"/>
                  </a:cubicBezTo>
                  <a:cubicBezTo>
                    <a:pt x="39" y="98"/>
                    <a:pt x="44" y="103"/>
                    <a:pt x="44" y="103"/>
                  </a:cubicBezTo>
                  <a:cubicBezTo>
                    <a:pt x="44" y="103"/>
                    <a:pt x="46" y="107"/>
                    <a:pt x="54" y="107"/>
                  </a:cubicBezTo>
                  <a:cubicBezTo>
                    <a:pt x="56" y="107"/>
                    <a:pt x="56" y="107"/>
                    <a:pt x="56" y="107"/>
                  </a:cubicBezTo>
                  <a:cubicBezTo>
                    <a:pt x="63" y="107"/>
                    <a:pt x="65" y="103"/>
                    <a:pt x="65" y="103"/>
                  </a:cubicBezTo>
                  <a:cubicBezTo>
                    <a:pt x="65" y="103"/>
                    <a:pt x="70" y="98"/>
                    <a:pt x="74" y="103"/>
                  </a:cubicBezTo>
                  <a:cubicBezTo>
                    <a:pt x="78" y="107"/>
                    <a:pt x="81" y="113"/>
                    <a:pt x="81" y="113"/>
                  </a:cubicBezTo>
                  <a:cubicBezTo>
                    <a:pt x="83" y="117"/>
                    <a:pt x="83" y="117"/>
                    <a:pt x="83" y="117"/>
                  </a:cubicBezTo>
                  <a:cubicBezTo>
                    <a:pt x="83" y="122"/>
                    <a:pt x="79" y="123"/>
                    <a:pt x="79" y="123"/>
                  </a:cubicBezTo>
                  <a:close/>
                  <a:moveTo>
                    <a:pt x="143" y="124"/>
                  </a:moveTo>
                  <a:cubicBezTo>
                    <a:pt x="107" y="124"/>
                    <a:pt x="107" y="124"/>
                    <a:pt x="107" y="124"/>
                  </a:cubicBezTo>
                  <a:cubicBezTo>
                    <a:pt x="105" y="124"/>
                    <a:pt x="103" y="121"/>
                    <a:pt x="103" y="119"/>
                  </a:cubicBezTo>
                  <a:cubicBezTo>
                    <a:pt x="103" y="118"/>
                    <a:pt x="105" y="116"/>
                    <a:pt x="107" y="116"/>
                  </a:cubicBezTo>
                  <a:cubicBezTo>
                    <a:pt x="143" y="116"/>
                    <a:pt x="143" y="116"/>
                    <a:pt x="143" y="116"/>
                  </a:cubicBezTo>
                  <a:cubicBezTo>
                    <a:pt x="145" y="116"/>
                    <a:pt x="146" y="118"/>
                    <a:pt x="146" y="119"/>
                  </a:cubicBezTo>
                  <a:cubicBezTo>
                    <a:pt x="146" y="121"/>
                    <a:pt x="145" y="124"/>
                    <a:pt x="143" y="124"/>
                  </a:cubicBezTo>
                  <a:close/>
                  <a:moveTo>
                    <a:pt x="160" y="76"/>
                  </a:moveTo>
                  <a:cubicBezTo>
                    <a:pt x="111" y="76"/>
                    <a:pt x="111" y="76"/>
                    <a:pt x="111" y="76"/>
                  </a:cubicBezTo>
                  <a:cubicBezTo>
                    <a:pt x="107" y="76"/>
                    <a:pt x="104" y="73"/>
                    <a:pt x="104" y="69"/>
                  </a:cubicBezTo>
                  <a:cubicBezTo>
                    <a:pt x="104" y="65"/>
                    <a:pt x="107" y="63"/>
                    <a:pt x="111" y="63"/>
                  </a:cubicBezTo>
                  <a:cubicBezTo>
                    <a:pt x="160" y="63"/>
                    <a:pt x="160" y="63"/>
                    <a:pt x="160" y="63"/>
                  </a:cubicBezTo>
                  <a:cubicBezTo>
                    <a:pt x="164" y="63"/>
                    <a:pt x="167" y="65"/>
                    <a:pt x="167" y="69"/>
                  </a:cubicBezTo>
                  <a:cubicBezTo>
                    <a:pt x="167" y="73"/>
                    <a:pt x="164" y="76"/>
                    <a:pt x="160"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90"/>
            <p:cNvSpPr>
              <a:spLocks noEditPoints="1"/>
            </p:cNvSpPr>
            <p:nvPr/>
          </p:nvSpPr>
          <p:spPr bwMode="auto">
            <a:xfrm rot="10009264">
              <a:off x="5524901" y="5702418"/>
              <a:ext cx="645487" cy="718218"/>
            </a:xfrm>
            <a:custGeom>
              <a:avLst/>
              <a:gdLst>
                <a:gd name="T0" fmla="*/ 160 w 180"/>
                <a:gd name="T1" fmla="*/ 200 h 200"/>
                <a:gd name="T2" fmla="*/ 52 w 180"/>
                <a:gd name="T3" fmla="*/ 200 h 200"/>
                <a:gd name="T4" fmla="*/ 32 w 180"/>
                <a:gd name="T5" fmla="*/ 180 h 200"/>
                <a:gd name="T6" fmla="*/ 32 w 180"/>
                <a:gd name="T7" fmla="*/ 48 h 200"/>
                <a:gd name="T8" fmla="*/ 52 w 180"/>
                <a:gd name="T9" fmla="*/ 28 h 200"/>
                <a:gd name="T10" fmla="*/ 160 w 180"/>
                <a:gd name="T11" fmla="*/ 28 h 200"/>
                <a:gd name="T12" fmla="*/ 180 w 180"/>
                <a:gd name="T13" fmla="*/ 48 h 200"/>
                <a:gd name="T14" fmla="*/ 180 w 180"/>
                <a:gd name="T15" fmla="*/ 180 h 200"/>
                <a:gd name="T16" fmla="*/ 160 w 180"/>
                <a:gd name="T17" fmla="*/ 200 h 200"/>
                <a:gd name="T18" fmla="*/ 168 w 180"/>
                <a:gd name="T19" fmla="*/ 40 h 200"/>
                <a:gd name="T20" fmla="*/ 44 w 180"/>
                <a:gd name="T21" fmla="*/ 40 h 200"/>
                <a:gd name="T22" fmla="*/ 44 w 180"/>
                <a:gd name="T23" fmla="*/ 172 h 200"/>
                <a:gd name="T24" fmla="*/ 168 w 180"/>
                <a:gd name="T25" fmla="*/ 172 h 200"/>
                <a:gd name="T26" fmla="*/ 168 w 180"/>
                <a:gd name="T27" fmla="*/ 40 h 200"/>
                <a:gd name="T28" fmla="*/ 136 w 180"/>
                <a:gd name="T29" fmla="*/ 15 h 200"/>
                <a:gd name="T30" fmla="*/ 148 w 180"/>
                <a:gd name="T31" fmla="*/ 15 h 200"/>
                <a:gd name="T32" fmla="*/ 148 w 180"/>
                <a:gd name="T33" fmla="*/ 24 h 200"/>
                <a:gd name="T34" fmla="*/ 136 w 180"/>
                <a:gd name="T35" fmla="*/ 24 h 200"/>
                <a:gd name="T36" fmla="*/ 136 w 180"/>
                <a:gd name="T37" fmla="*/ 15 h 200"/>
                <a:gd name="T38" fmla="*/ 136 w 180"/>
                <a:gd name="T39" fmla="*/ 12 h 200"/>
                <a:gd name="T40" fmla="*/ 12 w 180"/>
                <a:gd name="T41" fmla="*/ 12 h 200"/>
                <a:gd name="T42" fmla="*/ 12 w 180"/>
                <a:gd name="T43" fmla="*/ 144 h 200"/>
                <a:gd name="T44" fmla="*/ 16 w 180"/>
                <a:gd name="T45" fmla="*/ 144 h 200"/>
                <a:gd name="T46" fmla="*/ 20 w 180"/>
                <a:gd name="T47" fmla="*/ 144 h 200"/>
                <a:gd name="T48" fmla="*/ 28 w 180"/>
                <a:gd name="T49" fmla="*/ 144 h 200"/>
                <a:gd name="T50" fmla="*/ 28 w 180"/>
                <a:gd name="T51" fmla="*/ 172 h 200"/>
                <a:gd name="T52" fmla="*/ 16 w 180"/>
                <a:gd name="T53" fmla="*/ 172 h 200"/>
                <a:gd name="T54" fmla="*/ 16 w 180"/>
                <a:gd name="T55" fmla="*/ 171 h 200"/>
                <a:gd name="T56" fmla="*/ 0 w 180"/>
                <a:gd name="T57" fmla="*/ 152 h 200"/>
                <a:gd name="T58" fmla="*/ 0 w 180"/>
                <a:gd name="T59" fmla="*/ 20 h 200"/>
                <a:gd name="T60" fmla="*/ 20 w 180"/>
                <a:gd name="T61" fmla="*/ 0 h 200"/>
                <a:gd name="T62" fmla="*/ 128 w 180"/>
                <a:gd name="T63" fmla="*/ 0 h 200"/>
                <a:gd name="T64" fmla="*/ 147 w 180"/>
                <a:gd name="T65" fmla="*/ 15 h 200"/>
                <a:gd name="T66" fmla="*/ 136 w 180"/>
                <a:gd name="T67" fmla="*/ 15 h 200"/>
                <a:gd name="T68" fmla="*/ 136 w 180"/>
                <a:gd name="T69" fmla="*/ 1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 h="200">
                  <a:moveTo>
                    <a:pt x="160" y="200"/>
                  </a:moveTo>
                  <a:cubicBezTo>
                    <a:pt x="52" y="200"/>
                    <a:pt x="52" y="200"/>
                    <a:pt x="52" y="200"/>
                  </a:cubicBezTo>
                  <a:cubicBezTo>
                    <a:pt x="40" y="200"/>
                    <a:pt x="32" y="191"/>
                    <a:pt x="32" y="180"/>
                  </a:cubicBezTo>
                  <a:cubicBezTo>
                    <a:pt x="32" y="48"/>
                    <a:pt x="32" y="48"/>
                    <a:pt x="32" y="48"/>
                  </a:cubicBezTo>
                  <a:cubicBezTo>
                    <a:pt x="32" y="37"/>
                    <a:pt x="40" y="28"/>
                    <a:pt x="52" y="28"/>
                  </a:cubicBezTo>
                  <a:cubicBezTo>
                    <a:pt x="160" y="28"/>
                    <a:pt x="160" y="28"/>
                    <a:pt x="160" y="28"/>
                  </a:cubicBezTo>
                  <a:cubicBezTo>
                    <a:pt x="171" y="28"/>
                    <a:pt x="180" y="37"/>
                    <a:pt x="180" y="48"/>
                  </a:cubicBezTo>
                  <a:cubicBezTo>
                    <a:pt x="180" y="180"/>
                    <a:pt x="180" y="180"/>
                    <a:pt x="180" y="180"/>
                  </a:cubicBezTo>
                  <a:cubicBezTo>
                    <a:pt x="180" y="191"/>
                    <a:pt x="171" y="200"/>
                    <a:pt x="160" y="200"/>
                  </a:cubicBezTo>
                  <a:close/>
                  <a:moveTo>
                    <a:pt x="168" y="40"/>
                  </a:moveTo>
                  <a:cubicBezTo>
                    <a:pt x="44" y="40"/>
                    <a:pt x="44" y="40"/>
                    <a:pt x="44" y="40"/>
                  </a:cubicBezTo>
                  <a:cubicBezTo>
                    <a:pt x="44" y="172"/>
                    <a:pt x="44" y="172"/>
                    <a:pt x="44" y="172"/>
                  </a:cubicBezTo>
                  <a:cubicBezTo>
                    <a:pt x="168" y="172"/>
                    <a:pt x="168" y="172"/>
                    <a:pt x="168" y="172"/>
                  </a:cubicBezTo>
                  <a:lnTo>
                    <a:pt x="168" y="40"/>
                  </a:lnTo>
                  <a:close/>
                  <a:moveTo>
                    <a:pt x="136" y="15"/>
                  </a:moveTo>
                  <a:cubicBezTo>
                    <a:pt x="148" y="15"/>
                    <a:pt x="148" y="15"/>
                    <a:pt x="148" y="15"/>
                  </a:cubicBezTo>
                  <a:cubicBezTo>
                    <a:pt x="148" y="24"/>
                    <a:pt x="148" y="24"/>
                    <a:pt x="148" y="24"/>
                  </a:cubicBezTo>
                  <a:cubicBezTo>
                    <a:pt x="136" y="24"/>
                    <a:pt x="136" y="24"/>
                    <a:pt x="136" y="24"/>
                  </a:cubicBezTo>
                  <a:lnTo>
                    <a:pt x="136" y="15"/>
                  </a:lnTo>
                  <a:close/>
                  <a:moveTo>
                    <a:pt x="136" y="12"/>
                  </a:moveTo>
                  <a:cubicBezTo>
                    <a:pt x="12" y="12"/>
                    <a:pt x="12" y="12"/>
                    <a:pt x="12" y="12"/>
                  </a:cubicBezTo>
                  <a:cubicBezTo>
                    <a:pt x="12" y="144"/>
                    <a:pt x="12" y="144"/>
                    <a:pt x="12" y="144"/>
                  </a:cubicBezTo>
                  <a:cubicBezTo>
                    <a:pt x="16" y="144"/>
                    <a:pt x="16" y="144"/>
                    <a:pt x="16" y="144"/>
                  </a:cubicBezTo>
                  <a:cubicBezTo>
                    <a:pt x="20" y="144"/>
                    <a:pt x="20" y="144"/>
                    <a:pt x="20" y="144"/>
                  </a:cubicBezTo>
                  <a:cubicBezTo>
                    <a:pt x="28" y="144"/>
                    <a:pt x="28" y="144"/>
                    <a:pt x="28" y="144"/>
                  </a:cubicBezTo>
                  <a:cubicBezTo>
                    <a:pt x="28" y="172"/>
                    <a:pt x="28" y="172"/>
                    <a:pt x="28" y="172"/>
                  </a:cubicBezTo>
                  <a:cubicBezTo>
                    <a:pt x="16" y="172"/>
                    <a:pt x="16" y="172"/>
                    <a:pt x="16" y="172"/>
                  </a:cubicBezTo>
                  <a:cubicBezTo>
                    <a:pt x="16" y="171"/>
                    <a:pt x="16" y="171"/>
                    <a:pt x="16" y="171"/>
                  </a:cubicBezTo>
                  <a:cubicBezTo>
                    <a:pt x="6" y="169"/>
                    <a:pt x="0" y="161"/>
                    <a:pt x="0" y="152"/>
                  </a:cubicBezTo>
                  <a:cubicBezTo>
                    <a:pt x="0" y="20"/>
                    <a:pt x="0" y="20"/>
                    <a:pt x="0" y="20"/>
                  </a:cubicBezTo>
                  <a:cubicBezTo>
                    <a:pt x="0" y="9"/>
                    <a:pt x="8" y="0"/>
                    <a:pt x="20" y="0"/>
                  </a:cubicBezTo>
                  <a:cubicBezTo>
                    <a:pt x="128" y="0"/>
                    <a:pt x="128" y="0"/>
                    <a:pt x="128" y="0"/>
                  </a:cubicBezTo>
                  <a:cubicBezTo>
                    <a:pt x="137" y="0"/>
                    <a:pt x="145" y="6"/>
                    <a:pt x="147" y="15"/>
                  </a:cubicBezTo>
                  <a:cubicBezTo>
                    <a:pt x="136" y="15"/>
                    <a:pt x="136" y="15"/>
                    <a:pt x="136" y="15"/>
                  </a:cubicBezTo>
                  <a:lnTo>
                    <a:pt x="136" y="1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91"/>
            <p:cNvSpPr>
              <a:spLocks noEditPoints="1"/>
            </p:cNvSpPr>
            <p:nvPr/>
          </p:nvSpPr>
          <p:spPr bwMode="auto">
            <a:xfrm rot="20847450">
              <a:off x="6264410" y="3103051"/>
              <a:ext cx="979429" cy="921450"/>
            </a:xfrm>
            <a:custGeom>
              <a:avLst/>
              <a:gdLst>
                <a:gd name="T0" fmla="*/ 180 w 200"/>
                <a:gd name="T1" fmla="*/ 152 h 188"/>
                <a:gd name="T2" fmla="*/ 163 w 200"/>
                <a:gd name="T3" fmla="*/ 152 h 188"/>
                <a:gd name="T4" fmla="*/ 138 w 200"/>
                <a:gd name="T5" fmla="*/ 188 h 188"/>
                <a:gd name="T6" fmla="*/ 114 w 200"/>
                <a:gd name="T7" fmla="*/ 152 h 188"/>
                <a:gd name="T8" fmla="*/ 20 w 200"/>
                <a:gd name="T9" fmla="*/ 152 h 188"/>
                <a:gd name="T10" fmla="*/ 0 w 200"/>
                <a:gd name="T11" fmla="*/ 132 h 188"/>
                <a:gd name="T12" fmla="*/ 0 w 200"/>
                <a:gd name="T13" fmla="*/ 20 h 188"/>
                <a:gd name="T14" fmla="*/ 20 w 200"/>
                <a:gd name="T15" fmla="*/ 0 h 188"/>
                <a:gd name="T16" fmla="*/ 180 w 200"/>
                <a:gd name="T17" fmla="*/ 0 h 188"/>
                <a:gd name="T18" fmla="*/ 200 w 200"/>
                <a:gd name="T19" fmla="*/ 20 h 188"/>
                <a:gd name="T20" fmla="*/ 200 w 200"/>
                <a:gd name="T21" fmla="*/ 132 h 188"/>
                <a:gd name="T22" fmla="*/ 180 w 200"/>
                <a:gd name="T23" fmla="*/ 152 h 188"/>
                <a:gd name="T24" fmla="*/ 43 w 200"/>
                <a:gd name="T25" fmla="*/ 60 h 188"/>
                <a:gd name="T26" fmla="*/ 24 w 200"/>
                <a:gd name="T27" fmla="*/ 78 h 188"/>
                <a:gd name="T28" fmla="*/ 43 w 200"/>
                <a:gd name="T29" fmla="*/ 97 h 188"/>
                <a:gd name="T30" fmla="*/ 61 w 200"/>
                <a:gd name="T31" fmla="*/ 78 h 188"/>
                <a:gd name="T32" fmla="*/ 43 w 200"/>
                <a:gd name="T33" fmla="*/ 60 h 188"/>
                <a:gd name="T34" fmla="*/ 99 w 200"/>
                <a:gd name="T35" fmla="*/ 60 h 188"/>
                <a:gd name="T36" fmla="*/ 80 w 200"/>
                <a:gd name="T37" fmla="*/ 78 h 188"/>
                <a:gd name="T38" fmla="*/ 99 w 200"/>
                <a:gd name="T39" fmla="*/ 97 h 188"/>
                <a:gd name="T40" fmla="*/ 117 w 200"/>
                <a:gd name="T41" fmla="*/ 78 h 188"/>
                <a:gd name="T42" fmla="*/ 99 w 200"/>
                <a:gd name="T43" fmla="*/ 60 h 188"/>
                <a:gd name="T44" fmla="*/ 155 w 200"/>
                <a:gd name="T45" fmla="*/ 60 h 188"/>
                <a:gd name="T46" fmla="*/ 136 w 200"/>
                <a:gd name="T47" fmla="*/ 78 h 188"/>
                <a:gd name="T48" fmla="*/ 155 w 200"/>
                <a:gd name="T49" fmla="*/ 97 h 188"/>
                <a:gd name="T50" fmla="*/ 173 w 200"/>
                <a:gd name="T51" fmla="*/ 78 h 188"/>
                <a:gd name="T52" fmla="*/ 155 w 200"/>
                <a:gd name="T53" fmla="*/ 6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188">
                  <a:moveTo>
                    <a:pt x="180" y="152"/>
                  </a:moveTo>
                  <a:cubicBezTo>
                    <a:pt x="163" y="152"/>
                    <a:pt x="163" y="152"/>
                    <a:pt x="163" y="152"/>
                  </a:cubicBezTo>
                  <a:cubicBezTo>
                    <a:pt x="138" y="188"/>
                    <a:pt x="138" y="188"/>
                    <a:pt x="138" y="188"/>
                  </a:cubicBezTo>
                  <a:cubicBezTo>
                    <a:pt x="114" y="152"/>
                    <a:pt x="114" y="152"/>
                    <a:pt x="114" y="152"/>
                  </a:cubicBezTo>
                  <a:cubicBezTo>
                    <a:pt x="20" y="152"/>
                    <a:pt x="20" y="152"/>
                    <a:pt x="20" y="152"/>
                  </a:cubicBezTo>
                  <a:cubicBezTo>
                    <a:pt x="8" y="152"/>
                    <a:pt x="0" y="143"/>
                    <a:pt x="0" y="132"/>
                  </a:cubicBezTo>
                  <a:cubicBezTo>
                    <a:pt x="0" y="20"/>
                    <a:pt x="0" y="20"/>
                    <a:pt x="0" y="20"/>
                  </a:cubicBezTo>
                  <a:cubicBezTo>
                    <a:pt x="0" y="9"/>
                    <a:pt x="8" y="0"/>
                    <a:pt x="20" y="0"/>
                  </a:cubicBezTo>
                  <a:cubicBezTo>
                    <a:pt x="180" y="0"/>
                    <a:pt x="180" y="0"/>
                    <a:pt x="180" y="0"/>
                  </a:cubicBezTo>
                  <a:cubicBezTo>
                    <a:pt x="191" y="0"/>
                    <a:pt x="200" y="9"/>
                    <a:pt x="200" y="20"/>
                  </a:cubicBezTo>
                  <a:cubicBezTo>
                    <a:pt x="200" y="132"/>
                    <a:pt x="200" y="132"/>
                    <a:pt x="200" y="132"/>
                  </a:cubicBezTo>
                  <a:cubicBezTo>
                    <a:pt x="200" y="143"/>
                    <a:pt x="191" y="152"/>
                    <a:pt x="180" y="152"/>
                  </a:cubicBezTo>
                  <a:close/>
                  <a:moveTo>
                    <a:pt x="43" y="60"/>
                  </a:moveTo>
                  <a:cubicBezTo>
                    <a:pt x="33" y="60"/>
                    <a:pt x="24" y="68"/>
                    <a:pt x="24" y="78"/>
                  </a:cubicBezTo>
                  <a:cubicBezTo>
                    <a:pt x="24" y="88"/>
                    <a:pt x="33" y="97"/>
                    <a:pt x="43" y="97"/>
                  </a:cubicBezTo>
                  <a:cubicBezTo>
                    <a:pt x="53" y="97"/>
                    <a:pt x="61" y="88"/>
                    <a:pt x="61" y="78"/>
                  </a:cubicBezTo>
                  <a:cubicBezTo>
                    <a:pt x="61" y="68"/>
                    <a:pt x="53" y="60"/>
                    <a:pt x="43" y="60"/>
                  </a:cubicBezTo>
                  <a:close/>
                  <a:moveTo>
                    <a:pt x="99" y="60"/>
                  </a:moveTo>
                  <a:cubicBezTo>
                    <a:pt x="89" y="60"/>
                    <a:pt x="80" y="68"/>
                    <a:pt x="80" y="78"/>
                  </a:cubicBezTo>
                  <a:cubicBezTo>
                    <a:pt x="80" y="88"/>
                    <a:pt x="89" y="97"/>
                    <a:pt x="99" y="97"/>
                  </a:cubicBezTo>
                  <a:cubicBezTo>
                    <a:pt x="109" y="97"/>
                    <a:pt x="117" y="88"/>
                    <a:pt x="117" y="78"/>
                  </a:cubicBezTo>
                  <a:cubicBezTo>
                    <a:pt x="117" y="68"/>
                    <a:pt x="109" y="60"/>
                    <a:pt x="99" y="60"/>
                  </a:cubicBezTo>
                  <a:close/>
                  <a:moveTo>
                    <a:pt x="155" y="60"/>
                  </a:moveTo>
                  <a:cubicBezTo>
                    <a:pt x="145" y="60"/>
                    <a:pt x="136" y="68"/>
                    <a:pt x="136" y="78"/>
                  </a:cubicBezTo>
                  <a:cubicBezTo>
                    <a:pt x="136" y="88"/>
                    <a:pt x="145" y="97"/>
                    <a:pt x="155" y="97"/>
                  </a:cubicBezTo>
                  <a:cubicBezTo>
                    <a:pt x="165" y="97"/>
                    <a:pt x="173" y="88"/>
                    <a:pt x="173" y="78"/>
                  </a:cubicBezTo>
                  <a:cubicBezTo>
                    <a:pt x="173" y="68"/>
                    <a:pt x="165" y="60"/>
                    <a:pt x="155" y="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92"/>
            <p:cNvSpPr>
              <a:spLocks/>
            </p:cNvSpPr>
            <p:nvPr/>
          </p:nvSpPr>
          <p:spPr bwMode="auto">
            <a:xfrm>
              <a:off x="4232033" y="4819610"/>
              <a:ext cx="484873" cy="747008"/>
            </a:xfrm>
            <a:custGeom>
              <a:avLst/>
              <a:gdLst>
                <a:gd name="T0" fmla="*/ 79 w 135"/>
                <a:gd name="T1" fmla="*/ 0 h 208"/>
                <a:gd name="T2" fmla="*/ 60 w 135"/>
                <a:gd name="T3" fmla="*/ 0 h 208"/>
                <a:gd name="T4" fmla="*/ 60 w 135"/>
                <a:gd name="T5" fmla="*/ 141 h 208"/>
                <a:gd name="T6" fmla="*/ 2 w 135"/>
                <a:gd name="T7" fmla="*/ 168 h 208"/>
                <a:gd name="T8" fmla="*/ 7 w 135"/>
                <a:gd name="T9" fmla="*/ 188 h 208"/>
                <a:gd name="T10" fmla="*/ 80 w 135"/>
                <a:gd name="T11" fmla="*/ 176 h 208"/>
                <a:gd name="T12" fmla="*/ 88 w 135"/>
                <a:gd name="T13" fmla="*/ 136 h 208"/>
                <a:gd name="T14" fmla="*/ 88 w 135"/>
                <a:gd name="T15" fmla="*/ 51 h 208"/>
                <a:gd name="T16" fmla="*/ 114 w 135"/>
                <a:gd name="T17" fmla="*/ 81 h 208"/>
                <a:gd name="T18" fmla="*/ 110 w 135"/>
                <a:gd name="T19" fmla="*/ 112 h 208"/>
                <a:gd name="T20" fmla="*/ 108 w 135"/>
                <a:gd name="T21" fmla="*/ 118 h 208"/>
                <a:gd name="T22" fmla="*/ 122 w 135"/>
                <a:gd name="T23" fmla="*/ 107 h 208"/>
                <a:gd name="T24" fmla="*/ 127 w 135"/>
                <a:gd name="T25" fmla="*/ 90 h 208"/>
                <a:gd name="T26" fmla="*/ 79 w 135"/>
                <a:gd name="T2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208">
                  <a:moveTo>
                    <a:pt x="79" y="0"/>
                  </a:moveTo>
                  <a:cubicBezTo>
                    <a:pt x="60" y="0"/>
                    <a:pt x="60" y="0"/>
                    <a:pt x="60" y="0"/>
                  </a:cubicBezTo>
                  <a:cubicBezTo>
                    <a:pt x="60" y="141"/>
                    <a:pt x="60" y="141"/>
                    <a:pt x="60" y="141"/>
                  </a:cubicBezTo>
                  <a:cubicBezTo>
                    <a:pt x="34" y="130"/>
                    <a:pt x="7" y="145"/>
                    <a:pt x="2" y="168"/>
                  </a:cubicBezTo>
                  <a:cubicBezTo>
                    <a:pt x="0" y="176"/>
                    <a:pt x="4" y="184"/>
                    <a:pt x="7" y="188"/>
                  </a:cubicBezTo>
                  <a:cubicBezTo>
                    <a:pt x="24" y="208"/>
                    <a:pt x="63" y="199"/>
                    <a:pt x="80" y="176"/>
                  </a:cubicBezTo>
                  <a:cubicBezTo>
                    <a:pt x="88" y="166"/>
                    <a:pt x="88" y="158"/>
                    <a:pt x="88" y="136"/>
                  </a:cubicBezTo>
                  <a:cubicBezTo>
                    <a:pt x="88" y="51"/>
                    <a:pt x="88" y="51"/>
                    <a:pt x="88" y="51"/>
                  </a:cubicBezTo>
                  <a:cubicBezTo>
                    <a:pt x="98" y="59"/>
                    <a:pt x="110" y="66"/>
                    <a:pt x="114" y="81"/>
                  </a:cubicBezTo>
                  <a:cubicBezTo>
                    <a:pt x="117" y="90"/>
                    <a:pt x="113" y="104"/>
                    <a:pt x="110" y="112"/>
                  </a:cubicBezTo>
                  <a:cubicBezTo>
                    <a:pt x="109" y="114"/>
                    <a:pt x="107" y="116"/>
                    <a:pt x="108" y="118"/>
                  </a:cubicBezTo>
                  <a:cubicBezTo>
                    <a:pt x="116" y="124"/>
                    <a:pt x="119" y="112"/>
                    <a:pt x="122" y="107"/>
                  </a:cubicBezTo>
                  <a:cubicBezTo>
                    <a:pt x="124" y="102"/>
                    <a:pt x="126" y="95"/>
                    <a:pt x="127" y="90"/>
                  </a:cubicBezTo>
                  <a:cubicBezTo>
                    <a:pt x="135" y="41"/>
                    <a:pt x="84" y="38"/>
                    <a:pt x="7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93"/>
            <p:cNvSpPr>
              <a:spLocks noEditPoints="1"/>
            </p:cNvSpPr>
            <p:nvPr/>
          </p:nvSpPr>
          <p:spPr bwMode="auto">
            <a:xfrm rot="582592">
              <a:off x="4485300" y="4011994"/>
              <a:ext cx="716703" cy="604576"/>
            </a:xfrm>
            <a:custGeom>
              <a:avLst/>
              <a:gdLst>
                <a:gd name="T0" fmla="*/ 109 w 200"/>
                <a:gd name="T1" fmla="*/ 146 h 168"/>
                <a:gd name="T2" fmla="*/ 55 w 200"/>
                <a:gd name="T3" fmla="*/ 168 h 168"/>
                <a:gd name="T4" fmla="*/ 0 w 200"/>
                <a:gd name="T5" fmla="*/ 23 h 168"/>
                <a:gd name="T6" fmla="*/ 109 w 200"/>
                <a:gd name="T7" fmla="*/ 23 h 168"/>
                <a:gd name="T8" fmla="*/ 191 w 200"/>
                <a:gd name="T9" fmla="*/ 31 h 168"/>
                <a:gd name="T10" fmla="*/ 200 w 200"/>
                <a:gd name="T11" fmla="*/ 138 h 168"/>
                <a:gd name="T12" fmla="*/ 176 w 200"/>
                <a:gd name="T13" fmla="*/ 138 h 168"/>
                <a:gd name="T14" fmla="*/ 184 w 200"/>
                <a:gd name="T15" fmla="*/ 130 h 168"/>
                <a:gd name="T16" fmla="*/ 176 w 200"/>
                <a:gd name="T17" fmla="*/ 138 h 168"/>
                <a:gd name="T18" fmla="*/ 168 w 200"/>
                <a:gd name="T19" fmla="*/ 138 h 168"/>
                <a:gd name="T20" fmla="*/ 160 w 200"/>
                <a:gd name="T21" fmla="*/ 130 h 168"/>
                <a:gd name="T22" fmla="*/ 144 w 200"/>
                <a:gd name="T23" fmla="*/ 138 h 168"/>
                <a:gd name="T24" fmla="*/ 152 w 200"/>
                <a:gd name="T25" fmla="*/ 130 h 168"/>
                <a:gd name="T26" fmla="*/ 144 w 200"/>
                <a:gd name="T27" fmla="*/ 138 h 168"/>
                <a:gd name="T28" fmla="*/ 136 w 200"/>
                <a:gd name="T29" fmla="*/ 138 h 168"/>
                <a:gd name="T30" fmla="*/ 128 w 200"/>
                <a:gd name="T31" fmla="*/ 130 h 168"/>
                <a:gd name="T32" fmla="*/ 112 w 200"/>
                <a:gd name="T33" fmla="*/ 138 h 168"/>
                <a:gd name="T34" fmla="*/ 120 w 200"/>
                <a:gd name="T35" fmla="*/ 130 h 168"/>
                <a:gd name="T36" fmla="*/ 112 w 200"/>
                <a:gd name="T37" fmla="*/ 138 h 168"/>
                <a:gd name="T38" fmla="*/ 112 w 200"/>
                <a:gd name="T39" fmla="*/ 38 h 168"/>
                <a:gd name="T40" fmla="*/ 120 w 200"/>
                <a:gd name="T41" fmla="*/ 46 h 168"/>
                <a:gd name="T42" fmla="*/ 124 w 200"/>
                <a:gd name="T43" fmla="*/ 54 h 168"/>
                <a:gd name="T44" fmla="*/ 108 w 200"/>
                <a:gd name="T45" fmla="*/ 123 h 168"/>
                <a:gd name="T46" fmla="*/ 124 w 200"/>
                <a:gd name="T47" fmla="*/ 54 h 168"/>
                <a:gd name="T48" fmla="*/ 128 w 200"/>
                <a:gd name="T49" fmla="*/ 38 h 168"/>
                <a:gd name="T50" fmla="*/ 136 w 200"/>
                <a:gd name="T51" fmla="*/ 46 h 168"/>
                <a:gd name="T52" fmla="*/ 152 w 200"/>
                <a:gd name="T53" fmla="*/ 38 h 168"/>
                <a:gd name="T54" fmla="*/ 144 w 200"/>
                <a:gd name="T55" fmla="*/ 46 h 168"/>
                <a:gd name="T56" fmla="*/ 152 w 200"/>
                <a:gd name="T57" fmla="*/ 38 h 168"/>
                <a:gd name="T58" fmla="*/ 160 w 200"/>
                <a:gd name="T59" fmla="*/ 38 h 168"/>
                <a:gd name="T60" fmla="*/ 168 w 200"/>
                <a:gd name="T61" fmla="*/ 46 h 168"/>
                <a:gd name="T62" fmla="*/ 184 w 200"/>
                <a:gd name="T63" fmla="*/ 38 h 168"/>
                <a:gd name="T64" fmla="*/ 176 w 200"/>
                <a:gd name="T65" fmla="*/ 46 h 168"/>
                <a:gd name="T66" fmla="*/ 184 w 200"/>
                <a:gd name="T67" fmla="*/ 38 h 168"/>
                <a:gd name="T68" fmla="*/ 132 w 200"/>
                <a:gd name="T69" fmla="*/ 54 h 168"/>
                <a:gd name="T70" fmla="*/ 188 w 200"/>
                <a:gd name="T71" fmla="*/ 123 h 168"/>
                <a:gd name="T72" fmla="*/ 55 w 200"/>
                <a:gd name="T73" fmla="*/ 23 h 168"/>
                <a:gd name="T74" fmla="*/ 55 w 200"/>
                <a:gd name="T75" fmla="*/ 0 h 168"/>
                <a:gd name="T76" fmla="*/ 55 w 200"/>
                <a:gd name="T77" fmla="*/ 23 h 168"/>
                <a:gd name="T78" fmla="*/ 40 w 200"/>
                <a:gd name="T79" fmla="*/ 10 h 168"/>
                <a:gd name="T80" fmla="*/ 70 w 200"/>
                <a:gd name="T81"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168">
                  <a:moveTo>
                    <a:pt x="191" y="146"/>
                  </a:moveTo>
                  <a:cubicBezTo>
                    <a:pt x="109" y="146"/>
                    <a:pt x="109" y="146"/>
                    <a:pt x="109" y="146"/>
                  </a:cubicBezTo>
                  <a:cubicBezTo>
                    <a:pt x="109" y="160"/>
                    <a:pt x="109" y="160"/>
                    <a:pt x="109" y="160"/>
                  </a:cubicBezTo>
                  <a:cubicBezTo>
                    <a:pt x="109" y="160"/>
                    <a:pt x="100" y="168"/>
                    <a:pt x="55" y="168"/>
                  </a:cubicBezTo>
                  <a:cubicBezTo>
                    <a:pt x="10" y="168"/>
                    <a:pt x="0" y="160"/>
                    <a:pt x="0" y="160"/>
                  </a:cubicBezTo>
                  <a:cubicBezTo>
                    <a:pt x="0" y="23"/>
                    <a:pt x="0" y="23"/>
                    <a:pt x="0" y="23"/>
                  </a:cubicBezTo>
                  <a:cubicBezTo>
                    <a:pt x="0" y="23"/>
                    <a:pt x="10" y="31"/>
                    <a:pt x="55" y="31"/>
                  </a:cubicBezTo>
                  <a:cubicBezTo>
                    <a:pt x="100" y="31"/>
                    <a:pt x="109" y="23"/>
                    <a:pt x="109" y="23"/>
                  </a:cubicBezTo>
                  <a:cubicBezTo>
                    <a:pt x="109" y="31"/>
                    <a:pt x="109" y="31"/>
                    <a:pt x="109" y="31"/>
                  </a:cubicBezTo>
                  <a:cubicBezTo>
                    <a:pt x="191" y="31"/>
                    <a:pt x="191" y="31"/>
                    <a:pt x="191" y="31"/>
                  </a:cubicBezTo>
                  <a:cubicBezTo>
                    <a:pt x="195" y="31"/>
                    <a:pt x="200" y="34"/>
                    <a:pt x="200" y="38"/>
                  </a:cubicBezTo>
                  <a:cubicBezTo>
                    <a:pt x="200" y="138"/>
                    <a:pt x="200" y="138"/>
                    <a:pt x="200" y="138"/>
                  </a:cubicBezTo>
                  <a:cubicBezTo>
                    <a:pt x="200" y="142"/>
                    <a:pt x="195" y="146"/>
                    <a:pt x="191" y="146"/>
                  </a:cubicBezTo>
                  <a:close/>
                  <a:moveTo>
                    <a:pt x="176" y="138"/>
                  </a:moveTo>
                  <a:cubicBezTo>
                    <a:pt x="184" y="138"/>
                    <a:pt x="184" y="138"/>
                    <a:pt x="184" y="138"/>
                  </a:cubicBezTo>
                  <a:cubicBezTo>
                    <a:pt x="184" y="130"/>
                    <a:pt x="184" y="130"/>
                    <a:pt x="184" y="130"/>
                  </a:cubicBezTo>
                  <a:cubicBezTo>
                    <a:pt x="176" y="130"/>
                    <a:pt x="176" y="130"/>
                    <a:pt x="176" y="130"/>
                  </a:cubicBezTo>
                  <a:lnTo>
                    <a:pt x="176" y="138"/>
                  </a:lnTo>
                  <a:close/>
                  <a:moveTo>
                    <a:pt x="160" y="138"/>
                  </a:moveTo>
                  <a:cubicBezTo>
                    <a:pt x="168" y="138"/>
                    <a:pt x="168" y="138"/>
                    <a:pt x="168" y="138"/>
                  </a:cubicBezTo>
                  <a:cubicBezTo>
                    <a:pt x="168" y="130"/>
                    <a:pt x="168" y="130"/>
                    <a:pt x="168" y="130"/>
                  </a:cubicBezTo>
                  <a:cubicBezTo>
                    <a:pt x="160" y="130"/>
                    <a:pt x="160" y="130"/>
                    <a:pt x="160" y="130"/>
                  </a:cubicBezTo>
                  <a:lnTo>
                    <a:pt x="160" y="138"/>
                  </a:lnTo>
                  <a:close/>
                  <a:moveTo>
                    <a:pt x="144" y="138"/>
                  </a:moveTo>
                  <a:cubicBezTo>
                    <a:pt x="152" y="138"/>
                    <a:pt x="152" y="138"/>
                    <a:pt x="152" y="138"/>
                  </a:cubicBezTo>
                  <a:cubicBezTo>
                    <a:pt x="152" y="130"/>
                    <a:pt x="152" y="130"/>
                    <a:pt x="152" y="130"/>
                  </a:cubicBezTo>
                  <a:cubicBezTo>
                    <a:pt x="144" y="130"/>
                    <a:pt x="144" y="130"/>
                    <a:pt x="144" y="130"/>
                  </a:cubicBezTo>
                  <a:lnTo>
                    <a:pt x="144" y="138"/>
                  </a:lnTo>
                  <a:close/>
                  <a:moveTo>
                    <a:pt x="128" y="138"/>
                  </a:moveTo>
                  <a:cubicBezTo>
                    <a:pt x="136" y="138"/>
                    <a:pt x="136" y="138"/>
                    <a:pt x="136" y="138"/>
                  </a:cubicBezTo>
                  <a:cubicBezTo>
                    <a:pt x="136" y="130"/>
                    <a:pt x="136" y="130"/>
                    <a:pt x="136" y="130"/>
                  </a:cubicBezTo>
                  <a:cubicBezTo>
                    <a:pt x="128" y="130"/>
                    <a:pt x="128" y="130"/>
                    <a:pt x="128" y="130"/>
                  </a:cubicBezTo>
                  <a:lnTo>
                    <a:pt x="128" y="138"/>
                  </a:lnTo>
                  <a:close/>
                  <a:moveTo>
                    <a:pt x="112" y="138"/>
                  </a:moveTo>
                  <a:cubicBezTo>
                    <a:pt x="120" y="138"/>
                    <a:pt x="120" y="138"/>
                    <a:pt x="120" y="138"/>
                  </a:cubicBezTo>
                  <a:cubicBezTo>
                    <a:pt x="120" y="130"/>
                    <a:pt x="120" y="130"/>
                    <a:pt x="120" y="130"/>
                  </a:cubicBezTo>
                  <a:cubicBezTo>
                    <a:pt x="113" y="130"/>
                    <a:pt x="113" y="130"/>
                    <a:pt x="113" y="130"/>
                  </a:cubicBezTo>
                  <a:lnTo>
                    <a:pt x="112" y="138"/>
                  </a:lnTo>
                  <a:close/>
                  <a:moveTo>
                    <a:pt x="120" y="38"/>
                  </a:moveTo>
                  <a:cubicBezTo>
                    <a:pt x="112" y="38"/>
                    <a:pt x="112" y="38"/>
                    <a:pt x="112" y="38"/>
                  </a:cubicBezTo>
                  <a:cubicBezTo>
                    <a:pt x="112" y="46"/>
                    <a:pt x="112" y="46"/>
                    <a:pt x="112" y="46"/>
                  </a:cubicBezTo>
                  <a:cubicBezTo>
                    <a:pt x="120" y="46"/>
                    <a:pt x="120" y="46"/>
                    <a:pt x="120" y="46"/>
                  </a:cubicBezTo>
                  <a:lnTo>
                    <a:pt x="120" y="38"/>
                  </a:lnTo>
                  <a:close/>
                  <a:moveTo>
                    <a:pt x="124" y="54"/>
                  </a:moveTo>
                  <a:cubicBezTo>
                    <a:pt x="108" y="54"/>
                    <a:pt x="108" y="54"/>
                    <a:pt x="108" y="54"/>
                  </a:cubicBezTo>
                  <a:cubicBezTo>
                    <a:pt x="108" y="123"/>
                    <a:pt x="108" y="123"/>
                    <a:pt x="108" y="123"/>
                  </a:cubicBezTo>
                  <a:cubicBezTo>
                    <a:pt x="124" y="123"/>
                    <a:pt x="124" y="123"/>
                    <a:pt x="124" y="123"/>
                  </a:cubicBezTo>
                  <a:lnTo>
                    <a:pt x="124" y="54"/>
                  </a:lnTo>
                  <a:close/>
                  <a:moveTo>
                    <a:pt x="136" y="38"/>
                  </a:moveTo>
                  <a:cubicBezTo>
                    <a:pt x="128" y="38"/>
                    <a:pt x="128" y="38"/>
                    <a:pt x="128" y="38"/>
                  </a:cubicBezTo>
                  <a:cubicBezTo>
                    <a:pt x="128" y="46"/>
                    <a:pt x="128" y="46"/>
                    <a:pt x="128" y="46"/>
                  </a:cubicBezTo>
                  <a:cubicBezTo>
                    <a:pt x="136" y="46"/>
                    <a:pt x="136" y="46"/>
                    <a:pt x="136" y="46"/>
                  </a:cubicBezTo>
                  <a:lnTo>
                    <a:pt x="136" y="38"/>
                  </a:lnTo>
                  <a:close/>
                  <a:moveTo>
                    <a:pt x="152" y="38"/>
                  </a:moveTo>
                  <a:cubicBezTo>
                    <a:pt x="144" y="38"/>
                    <a:pt x="144" y="38"/>
                    <a:pt x="144" y="38"/>
                  </a:cubicBezTo>
                  <a:cubicBezTo>
                    <a:pt x="144" y="46"/>
                    <a:pt x="144" y="46"/>
                    <a:pt x="144" y="46"/>
                  </a:cubicBezTo>
                  <a:cubicBezTo>
                    <a:pt x="152" y="46"/>
                    <a:pt x="152" y="46"/>
                    <a:pt x="152" y="46"/>
                  </a:cubicBezTo>
                  <a:lnTo>
                    <a:pt x="152" y="38"/>
                  </a:lnTo>
                  <a:close/>
                  <a:moveTo>
                    <a:pt x="168" y="38"/>
                  </a:moveTo>
                  <a:cubicBezTo>
                    <a:pt x="160" y="38"/>
                    <a:pt x="160" y="38"/>
                    <a:pt x="160" y="38"/>
                  </a:cubicBezTo>
                  <a:cubicBezTo>
                    <a:pt x="160" y="46"/>
                    <a:pt x="160" y="46"/>
                    <a:pt x="160" y="46"/>
                  </a:cubicBezTo>
                  <a:cubicBezTo>
                    <a:pt x="168" y="46"/>
                    <a:pt x="168" y="46"/>
                    <a:pt x="168" y="46"/>
                  </a:cubicBezTo>
                  <a:lnTo>
                    <a:pt x="168" y="38"/>
                  </a:lnTo>
                  <a:close/>
                  <a:moveTo>
                    <a:pt x="184" y="38"/>
                  </a:moveTo>
                  <a:cubicBezTo>
                    <a:pt x="176" y="38"/>
                    <a:pt x="176" y="38"/>
                    <a:pt x="176" y="38"/>
                  </a:cubicBezTo>
                  <a:cubicBezTo>
                    <a:pt x="176" y="46"/>
                    <a:pt x="176" y="46"/>
                    <a:pt x="176" y="46"/>
                  </a:cubicBezTo>
                  <a:cubicBezTo>
                    <a:pt x="184" y="46"/>
                    <a:pt x="184" y="46"/>
                    <a:pt x="184" y="46"/>
                  </a:cubicBezTo>
                  <a:lnTo>
                    <a:pt x="184" y="38"/>
                  </a:lnTo>
                  <a:close/>
                  <a:moveTo>
                    <a:pt x="188" y="54"/>
                  </a:moveTo>
                  <a:cubicBezTo>
                    <a:pt x="132" y="54"/>
                    <a:pt x="132" y="54"/>
                    <a:pt x="132" y="54"/>
                  </a:cubicBezTo>
                  <a:cubicBezTo>
                    <a:pt x="132" y="123"/>
                    <a:pt x="132" y="123"/>
                    <a:pt x="132" y="123"/>
                  </a:cubicBezTo>
                  <a:cubicBezTo>
                    <a:pt x="188" y="123"/>
                    <a:pt x="188" y="123"/>
                    <a:pt x="188" y="123"/>
                  </a:cubicBezTo>
                  <a:lnTo>
                    <a:pt x="188" y="54"/>
                  </a:lnTo>
                  <a:close/>
                  <a:moveTo>
                    <a:pt x="55" y="23"/>
                  </a:moveTo>
                  <a:cubicBezTo>
                    <a:pt x="26" y="23"/>
                    <a:pt x="0" y="18"/>
                    <a:pt x="0" y="12"/>
                  </a:cubicBezTo>
                  <a:cubicBezTo>
                    <a:pt x="0" y="6"/>
                    <a:pt x="26" y="0"/>
                    <a:pt x="55" y="0"/>
                  </a:cubicBezTo>
                  <a:cubicBezTo>
                    <a:pt x="84" y="0"/>
                    <a:pt x="109" y="6"/>
                    <a:pt x="109" y="12"/>
                  </a:cubicBezTo>
                  <a:cubicBezTo>
                    <a:pt x="109" y="18"/>
                    <a:pt x="84" y="23"/>
                    <a:pt x="55" y="23"/>
                  </a:cubicBezTo>
                  <a:close/>
                  <a:moveTo>
                    <a:pt x="55" y="5"/>
                  </a:moveTo>
                  <a:cubicBezTo>
                    <a:pt x="47" y="5"/>
                    <a:pt x="40" y="7"/>
                    <a:pt x="40" y="10"/>
                  </a:cubicBezTo>
                  <a:cubicBezTo>
                    <a:pt x="40" y="13"/>
                    <a:pt x="47" y="16"/>
                    <a:pt x="55" y="16"/>
                  </a:cubicBezTo>
                  <a:cubicBezTo>
                    <a:pt x="64" y="16"/>
                    <a:pt x="70" y="13"/>
                    <a:pt x="70" y="10"/>
                  </a:cubicBezTo>
                  <a:cubicBezTo>
                    <a:pt x="70" y="7"/>
                    <a:pt x="64" y="5"/>
                    <a:pt x="55"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94"/>
            <p:cNvSpPr>
              <a:spLocks noEditPoints="1"/>
            </p:cNvSpPr>
            <p:nvPr/>
          </p:nvSpPr>
          <p:spPr bwMode="auto">
            <a:xfrm>
              <a:off x="7706690" y="2452051"/>
              <a:ext cx="858720" cy="824300"/>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Freeform 95"/>
            <p:cNvSpPr>
              <a:spLocks noEditPoints="1"/>
            </p:cNvSpPr>
            <p:nvPr/>
          </p:nvSpPr>
          <p:spPr bwMode="auto">
            <a:xfrm rot="6346023">
              <a:off x="5012536" y="6181222"/>
              <a:ext cx="445477" cy="718218"/>
            </a:xfrm>
            <a:custGeom>
              <a:avLst/>
              <a:gdLst>
                <a:gd name="T0" fmla="*/ 70 w 124"/>
                <a:gd name="T1" fmla="*/ 160 h 200"/>
                <a:gd name="T2" fmla="*/ 70 w 124"/>
                <a:gd name="T3" fmla="*/ 184 h 200"/>
                <a:gd name="T4" fmla="*/ 97 w 124"/>
                <a:gd name="T5" fmla="*/ 184 h 200"/>
                <a:gd name="T6" fmla="*/ 97 w 124"/>
                <a:gd name="T7" fmla="*/ 200 h 200"/>
                <a:gd name="T8" fmla="*/ 25 w 124"/>
                <a:gd name="T9" fmla="*/ 200 h 200"/>
                <a:gd name="T10" fmla="*/ 25 w 124"/>
                <a:gd name="T11" fmla="*/ 184 h 200"/>
                <a:gd name="T12" fmla="*/ 53 w 124"/>
                <a:gd name="T13" fmla="*/ 184 h 200"/>
                <a:gd name="T14" fmla="*/ 53 w 124"/>
                <a:gd name="T15" fmla="*/ 160 h 200"/>
                <a:gd name="T16" fmla="*/ 0 w 124"/>
                <a:gd name="T17" fmla="*/ 98 h 200"/>
                <a:gd name="T18" fmla="*/ 0 w 124"/>
                <a:gd name="T19" fmla="*/ 76 h 200"/>
                <a:gd name="T20" fmla="*/ 17 w 124"/>
                <a:gd name="T21" fmla="*/ 76 h 200"/>
                <a:gd name="T22" fmla="*/ 17 w 124"/>
                <a:gd name="T23" fmla="*/ 98 h 200"/>
                <a:gd name="T24" fmla="*/ 30 w 124"/>
                <a:gd name="T25" fmla="*/ 130 h 200"/>
                <a:gd name="T26" fmla="*/ 62 w 124"/>
                <a:gd name="T27" fmla="*/ 144 h 200"/>
                <a:gd name="T28" fmla="*/ 94 w 124"/>
                <a:gd name="T29" fmla="*/ 130 h 200"/>
                <a:gd name="T30" fmla="*/ 105 w 124"/>
                <a:gd name="T31" fmla="*/ 98 h 200"/>
                <a:gd name="T32" fmla="*/ 105 w 124"/>
                <a:gd name="T33" fmla="*/ 76 h 200"/>
                <a:gd name="T34" fmla="*/ 124 w 124"/>
                <a:gd name="T35" fmla="*/ 76 h 200"/>
                <a:gd name="T36" fmla="*/ 124 w 124"/>
                <a:gd name="T37" fmla="*/ 98 h 200"/>
                <a:gd name="T38" fmla="*/ 70 w 124"/>
                <a:gd name="T39" fmla="*/ 160 h 200"/>
                <a:gd name="T40" fmla="*/ 63 w 124"/>
                <a:gd name="T41" fmla="*/ 132 h 200"/>
                <a:gd name="T42" fmla="*/ 29 w 124"/>
                <a:gd name="T43" fmla="*/ 97 h 200"/>
                <a:gd name="T44" fmla="*/ 29 w 124"/>
                <a:gd name="T45" fmla="*/ 88 h 200"/>
                <a:gd name="T46" fmla="*/ 77 w 124"/>
                <a:gd name="T47" fmla="*/ 88 h 200"/>
                <a:gd name="T48" fmla="*/ 77 w 124"/>
                <a:gd name="T49" fmla="*/ 80 h 200"/>
                <a:gd name="T50" fmla="*/ 29 w 124"/>
                <a:gd name="T51" fmla="*/ 80 h 200"/>
                <a:gd name="T52" fmla="*/ 29 w 124"/>
                <a:gd name="T53" fmla="*/ 64 h 200"/>
                <a:gd name="T54" fmla="*/ 77 w 124"/>
                <a:gd name="T55" fmla="*/ 64 h 200"/>
                <a:gd name="T56" fmla="*/ 77 w 124"/>
                <a:gd name="T57" fmla="*/ 56 h 200"/>
                <a:gd name="T58" fmla="*/ 29 w 124"/>
                <a:gd name="T59" fmla="*/ 56 h 200"/>
                <a:gd name="T60" fmla="*/ 29 w 124"/>
                <a:gd name="T61" fmla="*/ 44 h 200"/>
                <a:gd name="T62" fmla="*/ 77 w 124"/>
                <a:gd name="T63" fmla="*/ 44 h 200"/>
                <a:gd name="T64" fmla="*/ 77 w 124"/>
                <a:gd name="T65" fmla="*/ 36 h 200"/>
                <a:gd name="T66" fmla="*/ 29 w 124"/>
                <a:gd name="T67" fmla="*/ 36 h 200"/>
                <a:gd name="T68" fmla="*/ 63 w 124"/>
                <a:gd name="T69" fmla="*/ 0 h 200"/>
                <a:gd name="T70" fmla="*/ 97 w 124"/>
                <a:gd name="T71" fmla="*/ 36 h 200"/>
                <a:gd name="T72" fmla="*/ 97 w 124"/>
                <a:gd name="T73" fmla="*/ 97 h 200"/>
                <a:gd name="T74" fmla="*/ 63 w 124"/>
                <a:gd name="T75" fmla="*/ 13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4" h="200">
                  <a:moveTo>
                    <a:pt x="70" y="160"/>
                  </a:moveTo>
                  <a:cubicBezTo>
                    <a:pt x="70" y="184"/>
                    <a:pt x="70" y="184"/>
                    <a:pt x="70" y="184"/>
                  </a:cubicBezTo>
                  <a:cubicBezTo>
                    <a:pt x="97" y="184"/>
                    <a:pt x="97" y="184"/>
                    <a:pt x="97" y="184"/>
                  </a:cubicBezTo>
                  <a:cubicBezTo>
                    <a:pt x="97" y="200"/>
                    <a:pt x="97" y="200"/>
                    <a:pt x="97" y="200"/>
                  </a:cubicBezTo>
                  <a:cubicBezTo>
                    <a:pt x="25" y="200"/>
                    <a:pt x="25" y="200"/>
                    <a:pt x="25" y="200"/>
                  </a:cubicBezTo>
                  <a:cubicBezTo>
                    <a:pt x="25" y="184"/>
                    <a:pt x="25" y="184"/>
                    <a:pt x="25" y="184"/>
                  </a:cubicBezTo>
                  <a:cubicBezTo>
                    <a:pt x="53" y="184"/>
                    <a:pt x="53" y="184"/>
                    <a:pt x="53" y="184"/>
                  </a:cubicBezTo>
                  <a:cubicBezTo>
                    <a:pt x="53" y="160"/>
                    <a:pt x="53" y="160"/>
                    <a:pt x="53" y="160"/>
                  </a:cubicBezTo>
                  <a:cubicBezTo>
                    <a:pt x="23" y="156"/>
                    <a:pt x="0" y="130"/>
                    <a:pt x="0" y="98"/>
                  </a:cubicBezTo>
                  <a:cubicBezTo>
                    <a:pt x="0" y="76"/>
                    <a:pt x="0" y="76"/>
                    <a:pt x="0" y="76"/>
                  </a:cubicBezTo>
                  <a:cubicBezTo>
                    <a:pt x="17" y="76"/>
                    <a:pt x="17" y="76"/>
                    <a:pt x="17" y="76"/>
                  </a:cubicBezTo>
                  <a:cubicBezTo>
                    <a:pt x="17" y="98"/>
                    <a:pt x="17" y="98"/>
                    <a:pt x="17" y="98"/>
                  </a:cubicBezTo>
                  <a:cubicBezTo>
                    <a:pt x="17" y="111"/>
                    <a:pt x="22" y="122"/>
                    <a:pt x="30" y="130"/>
                  </a:cubicBezTo>
                  <a:cubicBezTo>
                    <a:pt x="38" y="139"/>
                    <a:pt x="49" y="144"/>
                    <a:pt x="62" y="144"/>
                  </a:cubicBezTo>
                  <a:cubicBezTo>
                    <a:pt x="75" y="144"/>
                    <a:pt x="86" y="139"/>
                    <a:pt x="94" y="130"/>
                  </a:cubicBezTo>
                  <a:cubicBezTo>
                    <a:pt x="102" y="122"/>
                    <a:pt x="105" y="111"/>
                    <a:pt x="105" y="98"/>
                  </a:cubicBezTo>
                  <a:cubicBezTo>
                    <a:pt x="105" y="76"/>
                    <a:pt x="105" y="76"/>
                    <a:pt x="105" y="76"/>
                  </a:cubicBezTo>
                  <a:cubicBezTo>
                    <a:pt x="124" y="76"/>
                    <a:pt x="124" y="76"/>
                    <a:pt x="124" y="76"/>
                  </a:cubicBezTo>
                  <a:cubicBezTo>
                    <a:pt x="124" y="98"/>
                    <a:pt x="124" y="98"/>
                    <a:pt x="124" y="98"/>
                  </a:cubicBezTo>
                  <a:cubicBezTo>
                    <a:pt x="124" y="130"/>
                    <a:pt x="100" y="156"/>
                    <a:pt x="70" y="160"/>
                  </a:cubicBezTo>
                  <a:close/>
                  <a:moveTo>
                    <a:pt x="63" y="132"/>
                  </a:moveTo>
                  <a:cubicBezTo>
                    <a:pt x="45" y="132"/>
                    <a:pt x="29" y="116"/>
                    <a:pt x="29" y="97"/>
                  </a:cubicBezTo>
                  <a:cubicBezTo>
                    <a:pt x="29" y="88"/>
                    <a:pt x="29" y="88"/>
                    <a:pt x="29" y="88"/>
                  </a:cubicBezTo>
                  <a:cubicBezTo>
                    <a:pt x="77" y="88"/>
                    <a:pt x="77" y="88"/>
                    <a:pt x="77" y="88"/>
                  </a:cubicBezTo>
                  <a:cubicBezTo>
                    <a:pt x="77" y="80"/>
                    <a:pt x="77" y="80"/>
                    <a:pt x="77" y="80"/>
                  </a:cubicBezTo>
                  <a:cubicBezTo>
                    <a:pt x="29" y="80"/>
                    <a:pt x="29" y="80"/>
                    <a:pt x="29" y="80"/>
                  </a:cubicBezTo>
                  <a:cubicBezTo>
                    <a:pt x="29" y="64"/>
                    <a:pt x="29" y="64"/>
                    <a:pt x="29" y="64"/>
                  </a:cubicBezTo>
                  <a:cubicBezTo>
                    <a:pt x="77" y="64"/>
                    <a:pt x="77" y="64"/>
                    <a:pt x="77" y="64"/>
                  </a:cubicBezTo>
                  <a:cubicBezTo>
                    <a:pt x="77" y="56"/>
                    <a:pt x="77" y="56"/>
                    <a:pt x="77" y="56"/>
                  </a:cubicBezTo>
                  <a:cubicBezTo>
                    <a:pt x="29" y="56"/>
                    <a:pt x="29" y="56"/>
                    <a:pt x="29" y="56"/>
                  </a:cubicBezTo>
                  <a:cubicBezTo>
                    <a:pt x="29" y="44"/>
                    <a:pt x="29" y="44"/>
                    <a:pt x="29" y="44"/>
                  </a:cubicBezTo>
                  <a:cubicBezTo>
                    <a:pt x="77" y="44"/>
                    <a:pt x="77" y="44"/>
                    <a:pt x="77" y="44"/>
                  </a:cubicBezTo>
                  <a:cubicBezTo>
                    <a:pt x="77" y="36"/>
                    <a:pt x="77" y="36"/>
                    <a:pt x="77" y="36"/>
                  </a:cubicBezTo>
                  <a:cubicBezTo>
                    <a:pt x="29" y="36"/>
                    <a:pt x="29" y="36"/>
                    <a:pt x="29" y="36"/>
                  </a:cubicBezTo>
                  <a:cubicBezTo>
                    <a:pt x="30" y="17"/>
                    <a:pt x="46" y="0"/>
                    <a:pt x="63" y="0"/>
                  </a:cubicBezTo>
                  <a:cubicBezTo>
                    <a:pt x="82" y="0"/>
                    <a:pt x="97" y="16"/>
                    <a:pt x="97" y="36"/>
                  </a:cubicBezTo>
                  <a:cubicBezTo>
                    <a:pt x="97" y="97"/>
                    <a:pt x="97" y="97"/>
                    <a:pt x="97" y="97"/>
                  </a:cubicBezTo>
                  <a:cubicBezTo>
                    <a:pt x="97" y="116"/>
                    <a:pt x="82" y="132"/>
                    <a:pt x="63" y="1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102"/>
            <p:cNvSpPr>
              <a:spLocks noEditPoints="1"/>
            </p:cNvSpPr>
            <p:nvPr/>
          </p:nvSpPr>
          <p:spPr bwMode="auto">
            <a:xfrm rot="2445294">
              <a:off x="6004966" y="2159902"/>
              <a:ext cx="763614" cy="765228"/>
            </a:xfrm>
            <a:custGeom>
              <a:avLst/>
              <a:gdLst>
                <a:gd name="T0" fmla="*/ 176 w 200"/>
                <a:gd name="T1" fmla="*/ 0 h 200"/>
                <a:gd name="T2" fmla="*/ 24 w 200"/>
                <a:gd name="T3" fmla="*/ 0 h 200"/>
                <a:gd name="T4" fmla="*/ 0 w 200"/>
                <a:gd name="T5" fmla="*/ 24 h 200"/>
                <a:gd name="T6" fmla="*/ 0 w 200"/>
                <a:gd name="T7" fmla="*/ 200 h 200"/>
                <a:gd name="T8" fmla="*/ 200 w 200"/>
                <a:gd name="T9" fmla="*/ 200 h 200"/>
                <a:gd name="T10" fmla="*/ 200 w 200"/>
                <a:gd name="T11" fmla="*/ 24 h 200"/>
                <a:gd name="T12" fmla="*/ 176 w 200"/>
                <a:gd name="T13" fmla="*/ 0 h 200"/>
                <a:gd name="T14" fmla="*/ 116 w 200"/>
                <a:gd name="T15" fmla="*/ 16 h 200"/>
                <a:gd name="T16" fmla="*/ 128 w 200"/>
                <a:gd name="T17" fmla="*/ 28 h 200"/>
                <a:gd name="T18" fmla="*/ 116 w 200"/>
                <a:gd name="T19" fmla="*/ 40 h 200"/>
                <a:gd name="T20" fmla="*/ 104 w 200"/>
                <a:gd name="T21" fmla="*/ 28 h 200"/>
                <a:gd name="T22" fmla="*/ 116 w 200"/>
                <a:gd name="T23" fmla="*/ 16 h 200"/>
                <a:gd name="T24" fmla="*/ 76 w 200"/>
                <a:gd name="T25" fmla="*/ 16 h 200"/>
                <a:gd name="T26" fmla="*/ 88 w 200"/>
                <a:gd name="T27" fmla="*/ 28 h 200"/>
                <a:gd name="T28" fmla="*/ 76 w 200"/>
                <a:gd name="T29" fmla="*/ 40 h 200"/>
                <a:gd name="T30" fmla="*/ 64 w 200"/>
                <a:gd name="T31" fmla="*/ 28 h 200"/>
                <a:gd name="T32" fmla="*/ 76 w 200"/>
                <a:gd name="T33" fmla="*/ 16 h 200"/>
                <a:gd name="T34" fmla="*/ 36 w 200"/>
                <a:gd name="T35" fmla="*/ 16 h 200"/>
                <a:gd name="T36" fmla="*/ 48 w 200"/>
                <a:gd name="T37" fmla="*/ 28 h 200"/>
                <a:gd name="T38" fmla="*/ 36 w 200"/>
                <a:gd name="T39" fmla="*/ 40 h 200"/>
                <a:gd name="T40" fmla="*/ 24 w 200"/>
                <a:gd name="T41" fmla="*/ 28 h 200"/>
                <a:gd name="T42" fmla="*/ 36 w 200"/>
                <a:gd name="T43" fmla="*/ 16 h 200"/>
                <a:gd name="T44" fmla="*/ 184 w 200"/>
                <a:gd name="T45" fmla="*/ 184 h 200"/>
                <a:gd name="T46" fmla="*/ 16 w 200"/>
                <a:gd name="T47" fmla="*/ 184 h 200"/>
                <a:gd name="T48" fmla="*/ 16 w 200"/>
                <a:gd name="T49" fmla="*/ 56 h 200"/>
                <a:gd name="T50" fmla="*/ 184 w 200"/>
                <a:gd name="T51" fmla="*/ 56 h 200"/>
                <a:gd name="T52" fmla="*/ 184 w 200"/>
                <a:gd name="T53"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0" h="200">
                  <a:moveTo>
                    <a:pt x="176" y="0"/>
                  </a:moveTo>
                  <a:cubicBezTo>
                    <a:pt x="24" y="0"/>
                    <a:pt x="24" y="0"/>
                    <a:pt x="24" y="0"/>
                  </a:cubicBezTo>
                  <a:cubicBezTo>
                    <a:pt x="11" y="0"/>
                    <a:pt x="0" y="11"/>
                    <a:pt x="0" y="24"/>
                  </a:cubicBezTo>
                  <a:cubicBezTo>
                    <a:pt x="0" y="200"/>
                    <a:pt x="0" y="200"/>
                    <a:pt x="0" y="200"/>
                  </a:cubicBezTo>
                  <a:cubicBezTo>
                    <a:pt x="200" y="200"/>
                    <a:pt x="200" y="200"/>
                    <a:pt x="200" y="200"/>
                  </a:cubicBezTo>
                  <a:cubicBezTo>
                    <a:pt x="200" y="24"/>
                    <a:pt x="200" y="24"/>
                    <a:pt x="200" y="24"/>
                  </a:cubicBezTo>
                  <a:cubicBezTo>
                    <a:pt x="200" y="11"/>
                    <a:pt x="189" y="0"/>
                    <a:pt x="176" y="0"/>
                  </a:cubicBezTo>
                  <a:close/>
                  <a:moveTo>
                    <a:pt x="116" y="16"/>
                  </a:moveTo>
                  <a:cubicBezTo>
                    <a:pt x="123" y="16"/>
                    <a:pt x="128" y="22"/>
                    <a:pt x="128" y="28"/>
                  </a:cubicBezTo>
                  <a:cubicBezTo>
                    <a:pt x="128" y="35"/>
                    <a:pt x="123" y="40"/>
                    <a:pt x="116" y="40"/>
                  </a:cubicBezTo>
                  <a:cubicBezTo>
                    <a:pt x="110" y="40"/>
                    <a:pt x="104" y="35"/>
                    <a:pt x="104" y="28"/>
                  </a:cubicBezTo>
                  <a:cubicBezTo>
                    <a:pt x="104" y="22"/>
                    <a:pt x="110" y="16"/>
                    <a:pt x="116" y="16"/>
                  </a:cubicBezTo>
                  <a:close/>
                  <a:moveTo>
                    <a:pt x="76" y="16"/>
                  </a:moveTo>
                  <a:cubicBezTo>
                    <a:pt x="83" y="16"/>
                    <a:pt x="88" y="22"/>
                    <a:pt x="88" y="28"/>
                  </a:cubicBezTo>
                  <a:cubicBezTo>
                    <a:pt x="88" y="35"/>
                    <a:pt x="83" y="40"/>
                    <a:pt x="76" y="40"/>
                  </a:cubicBezTo>
                  <a:cubicBezTo>
                    <a:pt x="70" y="40"/>
                    <a:pt x="64" y="35"/>
                    <a:pt x="64" y="28"/>
                  </a:cubicBezTo>
                  <a:cubicBezTo>
                    <a:pt x="64" y="22"/>
                    <a:pt x="70" y="16"/>
                    <a:pt x="76" y="16"/>
                  </a:cubicBezTo>
                  <a:close/>
                  <a:moveTo>
                    <a:pt x="36" y="16"/>
                  </a:moveTo>
                  <a:cubicBezTo>
                    <a:pt x="43" y="16"/>
                    <a:pt x="48" y="22"/>
                    <a:pt x="48" y="28"/>
                  </a:cubicBezTo>
                  <a:cubicBezTo>
                    <a:pt x="48" y="35"/>
                    <a:pt x="43" y="40"/>
                    <a:pt x="36" y="40"/>
                  </a:cubicBezTo>
                  <a:cubicBezTo>
                    <a:pt x="30" y="40"/>
                    <a:pt x="24" y="35"/>
                    <a:pt x="24" y="28"/>
                  </a:cubicBezTo>
                  <a:cubicBezTo>
                    <a:pt x="24" y="22"/>
                    <a:pt x="30" y="16"/>
                    <a:pt x="36" y="16"/>
                  </a:cubicBezTo>
                  <a:close/>
                  <a:moveTo>
                    <a:pt x="184" y="184"/>
                  </a:moveTo>
                  <a:cubicBezTo>
                    <a:pt x="16" y="184"/>
                    <a:pt x="16" y="184"/>
                    <a:pt x="16" y="184"/>
                  </a:cubicBezTo>
                  <a:cubicBezTo>
                    <a:pt x="16" y="56"/>
                    <a:pt x="16" y="56"/>
                    <a:pt x="16" y="56"/>
                  </a:cubicBezTo>
                  <a:cubicBezTo>
                    <a:pt x="184" y="56"/>
                    <a:pt x="184" y="56"/>
                    <a:pt x="184" y="56"/>
                  </a:cubicBezTo>
                  <a:lnTo>
                    <a:pt x="184" y="18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106"/>
            <p:cNvSpPr>
              <a:spLocks noEditPoints="1"/>
            </p:cNvSpPr>
            <p:nvPr/>
          </p:nvSpPr>
          <p:spPr bwMode="auto">
            <a:xfrm rot="19431964">
              <a:off x="7067724" y="2144492"/>
              <a:ext cx="372746" cy="718218"/>
            </a:xfrm>
            <a:custGeom>
              <a:avLst/>
              <a:gdLst>
                <a:gd name="T0" fmla="*/ 87 w 104"/>
                <a:gd name="T1" fmla="*/ 0 h 200"/>
                <a:gd name="T2" fmla="*/ 16 w 104"/>
                <a:gd name="T3" fmla="*/ 0 h 200"/>
                <a:gd name="T4" fmla="*/ 0 w 104"/>
                <a:gd name="T5" fmla="*/ 17 h 200"/>
                <a:gd name="T6" fmla="*/ 0 w 104"/>
                <a:gd name="T7" fmla="*/ 183 h 200"/>
                <a:gd name="T8" fmla="*/ 16 w 104"/>
                <a:gd name="T9" fmla="*/ 200 h 200"/>
                <a:gd name="T10" fmla="*/ 87 w 104"/>
                <a:gd name="T11" fmla="*/ 200 h 200"/>
                <a:gd name="T12" fmla="*/ 104 w 104"/>
                <a:gd name="T13" fmla="*/ 183 h 200"/>
                <a:gd name="T14" fmla="*/ 104 w 104"/>
                <a:gd name="T15" fmla="*/ 17 h 200"/>
                <a:gd name="T16" fmla="*/ 87 w 104"/>
                <a:gd name="T17" fmla="*/ 0 h 200"/>
                <a:gd name="T18" fmla="*/ 43 w 104"/>
                <a:gd name="T19" fmla="*/ 13 h 200"/>
                <a:gd name="T20" fmla="*/ 63 w 104"/>
                <a:gd name="T21" fmla="*/ 13 h 200"/>
                <a:gd name="T22" fmla="*/ 66 w 104"/>
                <a:gd name="T23" fmla="*/ 17 h 200"/>
                <a:gd name="T24" fmla="*/ 63 w 104"/>
                <a:gd name="T25" fmla="*/ 20 h 200"/>
                <a:gd name="T26" fmla="*/ 43 w 104"/>
                <a:gd name="T27" fmla="*/ 20 h 200"/>
                <a:gd name="T28" fmla="*/ 40 w 104"/>
                <a:gd name="T29" fmla="*/ 17 h 200"/>
                <a:gd name="T30" fmla="*/ 43 w 104"/>
                <a:gd name="T31" fmla="*/ 13 h 200"/>
                <a:gd name="T32" fmla="*/ 53 w 104"/>
                <a:gd name="T33" fmla="*/ 193 h 200"/>
                <a:gd name="T34" fmla="*/ 43 w 104"/>
                <a:gd name="T35" fmla="*/ 183 h 200"/>
                <a:gd name="T36" fmla="*/ 53 w 104"/>
                <a:gd name="T37" fmla="*/ 173 h 200"/>
                <a:gd name="T38" fmla="*/ 63 w 104"/>
                <a:gd name="T39" fmla="*/ 183 h 200"/>
                <a:gd name="T40" fmla="*/ 53 w 104"/>
                <a:gd name="T41" fmla="*/ 193 h 200"/>
                <a:gd name="T42" fmla="*/ 96 w 104"/>
                <a:gd name="T43" fmla="*/ 164 h 200"/>
                <a:gd name="T44" fmla="*/ 8 w 104"/>
                <a:gd name="T45" fmla="*/ 164 h 200"/>
                <a:gd name="T46" fmla="*/ 8 w 104"/>
                <a:gd name="T47" fmla="*/ 32 h 200"/>
                <a:gd name="T48" fmla="*/ 96 w 104"/>
                <a:gd name="T49" fmla="*/ 32 h 200"/>
                <a:gd name="T50" fmla="*/ 96 w 104"/>
                <a:gd name="T5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108"/>
            <p:cNvSpPr>
              <a:spLocks noEditPoints="1"/>
            </p:cNvSpPr>
            <p:nvPr/>
          </p:nvSpPr>
          <p:spPr bwMode="auto">
            <a:xfrm rot="20655417">
              <a:off x="5426007" y="3871225"/>
              <a:ext cx="687913" cy="675791"/>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Freeform 110"/>
            <p:cNvSpPr>
              <a:spLocks noEditPoints="1"/>
            </p:cNvSpPr>
            <p:nvPr/>
          </p:nvSpPr>
          <p:spPr bwMode="auto">
            <a:xfrm rot="20200010">
              <a:off x="5116279" y="1402816"/>
              <a:ext cx="716703" cy="704581"/>
            </a:xfrm>
            <a:custGeom>
              <a:avLst/>
              <a:gdLst>
                <a:gd name="T0" fmla="*/ 69 w 473"/>
                <a:gd name="T1" fmla="*/ 181 h 465"/>
                <a:gd name="T2" fmla="*/ 10 w 473"/>
                <a:gd name="T3" fmla="*/ 121 h 465"/>
                <a:gd name="T4" fmla="*/ 10 w 473"/>
                <a:gd name="T5" fmla="*/ 240 h 465"/>
                <a:gd name="T6" fmla="*/ 69 w 473"/>
                <a:gd name="T7" fmla="*/ 181 h 465"/>
                <a:gd name="T8" fmla="*/ 464 w 473"/>
                <a:gd name="T9" fmla="*/ 98 h 465"/>
                <a:gd name="T10" fmla="*/ 445 w 473"/>
                <a:gd name="T11" fmla="*/ 0 h 465"/>
                <a:gd name="T12" fmla="*/ 0 w 473"/>
                <a:gd name="T13" fmla="*/ 81 h 465"/>
                <a:gd name="T14" fmla="*/ 85 w 473"/>
                <a:gd name="T15" fmla="*/ 166 h 465"/>
                <a:gd name="T16" fmla="*/ 464 w 473"/>
                <a:gd name="T17" fmla="*/ 98 h 465"/>
                <a:gd name="T18" fmla="*/ 414 w 473"/>
                <a:gd name="T19" fmla="*/ 24 h 465"/>
                <a:gd name="T20" fmla="*/ 440 w 473"/>
                <a:gd name="T21" fmla="*/ 67 h 465"/>
                <a:gd name="T22" fmla="*/ 443 w 473"/>
                <a:gd name="T23" fmla="*/ 83 h 465"/>
                <a:gd name="T24" fmla="*/ 388 w 473"/>
                <a:gd name="T25" fmla="*/ 93 h 465"/>
                <a:gd name="T26" fmla="*/ 355 w 473"/>
                <a:gd name="T27" fmla="*/ 36 h 465"/>
                <a:gd name="T28" fmla="*/ 414 w 473"/>
                <a:gd name="T29" fmla="*/ 24 h 465"/>
                <a:gd name="T30" fmla="*/ 291 w 473"/>
                <a:gd name="T31" fmla="*/ 45 h 465"/>
                <a:gd name="T32" fmla="*/ 324 w 473"/>
                <a:gd name="T33" fmla="*/ 105 h 465"/>
                <a:gd name="T34" fmla="*/ 265 w 473"/>
                <a:gd name="T35" fmla="*/ 117 h 465"/>
                <a:gd name="T36" fmla="*/ 232 w 473"/>
                <a:gd name="T37" fmla="*/ 57 h 465"/>
                <a:gd name="T38" fmla="*/ 291 w 473"/>
                <a:gd name="T39" fmla="*/ 45 h 465"/>
                <a:gd name="T40" fmla="*/ 171 w 473"/>
                <a:gd name="T41" fmla="*/ 69 h 465"/>
                <a:gd name="T42" fmla="*/ 204 w 473"/>
                <a:gd name="T43" fmla="*/ 126 h 465"/>
                <a:gd name="T44" fmla="*/ 144 w 473"/>
                <a:gd name="T45" fmla="*/ 138 h 465"/>
                <a:gd name="T46" fmla="*/ 109 w 473"/>
                <a:gd name="T47" fmla="*/ 79 h 465"/>
                <a:gd name="T48" fmla="*/ 171 w 473"/>
                <a:gd name="T49" fmla="*/ 69 h 465"/>
                <a:gd name="T50" fmla="*/ 97 w 473"/>
                <a:gd name="T51" fmla="*/ 181 h 465"/>
                <a:gd name="T52" fmla="*/ 10 w 473"/>
                <a:gd name="T53" fmla="*/ 268 h 465"/>
                <a:gd name="T54" fmla="*/ 10 w 473"/>
                <a:gd name="T55" fmla="*/ 465 h 465"/>
                <a:gd name="T56" fmla="*/ 473 w 473"/>
                <a:gd name="T57" fmla="*/ 465 h 465"/>
                <a:gd name="T58" fmla="*/ 473 w 473"/>
                <a:gd name="T59" fmla="*/ 181 h 465"/>
                <a:gd name="T60" fmla="*/ 97 w 473"/>
                <a:gd name="T61" fmla="*/ 181 h 465"/>
                <a:gd name="T62" fmla="*/ 376 w 473"/>
                <a:gd name="T63" fmla="*/ 370 h 465"/>
                <a:gd name="T64" fmla="*/ 111 w 473"/>
                <a:gd name="T65" fmla="*/ 370 h 465"/>
                <a:gd name="T66" fmla="*/ 111 w 473"/>
                <a:gd name="T67" fmla="*/ 342 h 465"/>
                <a:gd name="T68" fmla="*/ 376 w 473"/>
                <a:gd name="T69" fmla="*/ 342 h 465"/>
                <a:gd name="T70" fmla="*/ 376 w 473"/>
                <a:gd name="T71" fmla="*/ 370 h 465"/>
                <a:gd name="T72" fmla="*/ 376 w 473"/>
                <a:gd name="T73" fmla="*/ 304 h 465"/>
                <a:gd name="T74" fmla="*/ 111 w 473"/>
                <a:gd name="T75" fmla="*/ 304 h 465"/>
                <a:gd name="T76" fmla="*/ 111 w 473"/>
                <a:gd name="T77" fmla="*/ 275 h 465"/>
                <a:gd name="T78" fmla="*/ 376 w 473"/>
                <a:gd name="T79" fmla="*/ 275 h 465"/>
                <a:gd name="T80" fmla="*/ 376 w 473"/>
                <a:gd name="T81" fmla="*/ 304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3" h="465">
                  <a:moveTo>
                    <a:pt x="69" y="181"/>
                  </a:moveTo>
                  <a:lnTo>
                    <a:pt x="10" y="121"/>
                  </a:lnTo>
                  <a:lnTo>
                    <a:pt x="10" y="240"/>
                  </a:lnTo>
                  <a:lnTo>
                    <a:pt x="69" y="181"/>
                  </a:lnTo>
                  <a:close/>
                  <a:moveTo>
                    <a:pt x="464" y="98"/>
                  </a:moveTo>
                  <a:lnTo>
                    <a:pt x="445" y="0"/>
                  </a:lnTo>
                  <a:lnTo>
                    <a:pt x="0" y="81"/>
                  </a:lnTo>
                  <a:lnTo>
                    <a:pt x="85" y="166"/>
                  </a:lnTo>
                  <a:lnTo>
                    <a:pt x="464" y="98"/>
                  </a:lnTo>
                  <a:close/>
                  <a:moveTo>
                    <a:pt x="414" y="24"/>
                  </a:moveTo>
                  <a:lnTo>
                    <a:pt x="440" y="67"/>
                  </a:lnTo>
                  <a:lnTo>
                    <a:pt x="443" y="83"/>
                  </a:lnTo>
                  <a:lnTo>
                    <a:pt x="388" y="93"/>
                  </a:lnTo>
                  <a:lnTo>
                    <a:pt x="355" y="36"/>
                  </a:lnTo>
                  <a:lnTo>
                    <a:pt x="414" y="24"/>
                  </a:lnTo>
                  <a:close/>
                  <a:moveTo>
                    <a:pt x="291" y="45"/>
                  </a:moveTo>
                  <a:lnTo>
                    <a:pt x="324" y="105"/>
                  </a:lnTo>
                  <a:lnTo>
                    <a:pt x="265" y="117"/>
                  </a:lnTo>
                  <a:lnTo>
                    <a:pt x="232" y="57"/>
                  </a:lnTo>
                  <a:lnTo>
                    <a:pt x="291" y="45"/>
                  </a:lnTo>
                  <a:close/>
                  <a:moveTo>
                    <a:pt x="171" y="69"/>
                  </a:moveTo>
                  <a:lnTo>
                    <a:pt x="204" y="126"/>
                  </a:lnTo>
                  <a:lnTo>
                    <a:pt x="144" y="138"/>
                  </a:lnTo>
                  <a:lnTo>
                    <a:pt x="109" y="79"/>
                  </a:lnTo>
                  <a:lnTo>
                    <a:pt x="171" y="69"/>
                  </a:lnTo>
                  <a:close/>
                  <a:moveTo>
                    <a:pt x="97" y="181"/>
                  </a:moveTo>
                  <a:lnTo>
                    <a:pt x="10" y="268"/>
                  </a:lnTo>
                  <a:lnTo>
                    <a:pt x="10" y="465"/>
                  </a:lnTo>
                  <a:lnTo>
                    <a:pt x="473" y="465"/>
                  </a:lnTo>
                  <a:lnTo>
                    <a:pt x="473" y="181"/>
                  </a:lnTo>
                  <a:lnTo>
                    <a:pt x="97" y="181"/>
                  </a:lnTo>
                  <a:close/>
                  <a:moveTo>
                    <a:pt x="376" y="370"/>
                  </a:moveTo>
                  <a:lnTo>
                    <a:pt x="111" y="370"/>
                  </a:lnTo>
                  <a:lnTo>
                    <a:pt x="111" y="342"/>
                  </a:lnTo>
                  <a:lnTo>
                    <a:pt x="376" y="342"/>
                  </a:lnTo>
                  <a:lnTo>
                    <a:pt x="376" y="370"/>
                  </a:lnTo>
                  <a:close/>
                  <a:moveTo>
                    <a:pt x="376" y="304"/>
                  </a:moveTo>
                  <a:lnTo>
                    <a:pt x="111" y="304"/>
                  </a:lnTo>
                  <a:lnTo>
                    <a:pt x="111" y="275"/>
                  </a:lnTo>
                  <a:lnTo>
                    <a:pt x="376" y="275"/>
                  </a:lnTo>
                  <a:lnTo>
                    <a:pt x="376" y="30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112"/>
            <p:cNvSpPr>
              <a:spLocks noEditPoints="1"/>
            </p:cNvSpPr>
            <p:nvPr/>
          </p:nvSpPr>
          <p:spPr bwMode="auto">
            <a:xfrm rot="1680850">
              <a:off x="7950137" y="699627"/>
              <a:ext cx="716703" cy="713673"/>
            </a:xfrm>
            <a:custGeom>
              <a:avLst/>
              <a:gdLst>
                <a:gd name="T0" fmla="*/ 12 w 200"/>
                <a:gd name="T1" fmla="*/ 199 h 199"/>
                <a:gd name="T2" fmla="*/ 0 w 200"/>
                <a:gd name="T3" fmla="*/ 95 h 199"/>
                <a:gd name="T4" fmla="*/ 0 w 200"/>
                <a:gd name="T5" fmla="*/ 72 h 199"/>
                <a:gd name="T6" fmla="*/ 100 w 200"/>
                <a:gd name="T7" fmla="*/ 0 h 199"/>
                <a:gd name="T8" fmla="*/ 200 w 200"/>
                <a:gd name="T9" fmla="*/ 72 h 199"/>
                <a:gd name="T10" fmla="*/ 200 w 200"/>
                <a:gd name="T11" fmla="*/ 95 h 199"/>
                <a:gd name="T12" fmla="*/ 188 w 200"/>
                <a:gd name="T13" fmla="*/ 199 h 199"/>
                <a:gd name="T14" fmla="*/ 180 w 200"/>
                <a:gd name="T15" fmla="*/ 191 h 199"/>
                <a:gd name="T16" fmla="*/ 100 w 200"/>
                <a:gd name="T17" fmla="*/ 138 h 199"/>
                <a:gd name="T18" fmla="*/ 21 w 200"/>
                <a:gd name="T19" fmla="*/ 191 h 199"/>
                <a:gd name="T20" fmla="*/ 148 w 200"/>
                <a:gd name="T21" fmla="*/ 118 h 199"/>
                <a:gd name="T22" fmla="*/ 52 w 200"/>
                <a:gd name="T23" fmla="*/ 67 h 199"/>
                <a:gd name="T24" fmla="*/ 79 w 200"/>
                <a:gd name="T25" fmla="*/ 137 h 199"/>
                <a:gd name="T26" fmla="*/ 121 w 200"/>
                <a:gd name="T27" fmla="*/ 137 h 199"/>
                <a:gd name="T28" fmla="*/ 71 w 200"/>
                <a:gd name="T29" fmla="*/ 142 h 199"/>
                <a:gd name="T30" fmla="*/ 8 w 200"/>
                <a:gd name="T31" fmla="*/ 178 h 199"/>
                <a:gd name="T32" fmla="*/ 186 w 200"/>
                <a:gd name="T33" fmla="*/ 69 h 199"/>
                <a:gd name="T34" fmla="*/ 14 w 200"/>
                <a:gd name="T35" fmla="*/ 69 h 199"/>
                <a:gd name="T36" fmla="*/ 8 w 200"/>
                <a:gd name="T37" fmla="*/ 87 h 199"/>
                <a:gd name="T38" fmla="*/ 16 w 200"/>
                <a:gd name="T39" fmla="*/ 80 h 199"/>
                <a:gd name="T40" fmla="*/ 100 w 200"/>
                <a:gd name="T41" fmla="*/ 25 h 199"/>
                <a:gd name="T42" fmla="*/ 184 w 200"/>
                <a:gd name="T43" fmla="*/ 80 h 199"/>
                <a:gd name="T44" fmla="*/ 192 w 200"/>
                <a:gd name="T45" fmla="*/ 88 h 199"/>
                <a:gd name="T46" fmla="*/ 192 w 200"/>
                <a:gd name="T47" fmla="*/ 100 h 199"/>
                <a:gd name="T48" fmla="*/ 192 w 200"/>
                <a:gd name="T49" fmla="*/ 178 h 199"/>
                <a:gd name="T50" fmla="*/ 68 w 200"/>
                <a:gd name="T51" fmla="*/ 107 h 199"/>
                <a:gd name="T52" fmla="*/ 132 w 200"/>
                <a:gd name="T53" fmla="*/ 111 h 199"/>
                <a:gd name="T54" fmla="*/ 68 w 200"/>
                <a:gd name="T55" fmla="*/ 107 h 199"/>
                <a:gd name="T56" fmla="*/ 132 w 200"/>
                <a:gd name="T57" fmla="*/ 95 h 199"/>
                <a:gd name="T58" fmla="*/ 68 w 200"/>
                <a:gd name="T59" fmla="*/ 99 h 199"/>
                <a:gd name="T60" fmla="*/ 68 w 200"/>
                <a:gd name="T61" fmla="*/ 83 h 199"/>
                <a:gd name="T62" fmla="*/ 132 w 200"/>
                <a:gd name="T63" fmla="*/ 87 h 199"/>
                <a:gd name="T64" fmla="*/ 68 w 200"/>
                <a:gd name="T65" fmla="*/ 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0" h="199">
                  <a:moveTo>
                    <a:pt x="188" y="199"/>
                  </a:moveTo>
                  <a:cubicBezTo>
                    <a:pt x="12" y="199"/>
                    <a:pt x="12" y="199"/>
                    <a:pt x="12" y="199"/>
                  </a:cubicBezTo>
                  <a:cubicBezTo>
                    <a:pt x="6" y="199"/>
                    <a:pt x="0" y="194"/>
                    <a:pt x="0" y="187"/>
                  </a:cubicBezTo>
                  <a:cubicBezTo>
                    <a:pt x="0" y="95"/>
                    <a:pt x="0" y="95"/>
                    <a:pt x="0" y="95"/>
                  </a:cubicBezTo>
                  <a:cubicBezTo>
                    <a:pt x="0" y="95"/>
                    <a:pt x="0" y="95"/>
                    <a:pt x="0" y="95"/>
                  </a:cubicBezTo>
                  <a:cubicBezTo>
                    <a:pt x="0" y="89"/>
                    <a:pt x="0" y="78"/>
                    <a:pt x="0" y="72"/>
                  </a:cubicBezTo>
                  <a:cubicBezTo>
                    <a:pt x="0" y="64"/>
                    <a:pt x="6" y="61"/>
                    <a:pt x="6" y="61"/>
                  </a:cubicBezTo>
                  <a:cubicBezTo>
                    <a:pt x="100" y="0"/>
                    <a:pt x="100" y="0"/>
                    <a:pt x="100" y="0"/>
                  </a:cubicBezTo>
                  <a:cubicBezTo>
                    <a:pt x="194" y="61"/>
                    <a:pt x="194" y="61"/>
                    <a:pt x="194" y="61"/>
                  </a:cubicBezTo>
                  <a:cubicBezTo>
                    <a:pt x="194" y="61"/>
                    <a:pt x="200" y="64"/>
                    <a:pt x="200" y="72"/>
                  </a:cubicBezTo>
                  <a:cubicBezTo>
                    <a:pt x="200" y="78"/>
                    <a:pt x="200" y="89"/>
                    <a:pt x="200" y="95"/>
                  </a:cubicBezTo>
                  <a:cubicBezTo>
                    <a:pt x="200" y="95"/>
                    <a:pt x="200" y="95"/>
                    <a:pt x="200" y="95"/>
                  </a:cubicBezTo>
                  <a:cubicBezTo>
                    <a:pt x="200" y="187"/>
                    <a:pt x="200" y="187"/>
                    <a:pt x="200" y="187"/>
                  </a:cubicBezTo>
                  <a:cubicBezTo>
                    <a:pt x="200" y="194"/>
                    <a:pt x="195" y="199"/>
                    <a:pt x="188" y="199"/>
                  </a:cubicBezTo>
                  <a:close/>
                  <a:moveTo>
                    <a:pt x="21" y="191"/>
                  </a:moveTo>
                  <a:cubicBezTo>
                    <a:pt x="180" y="191"/>
                    <a:pt x="180" y="191"/>
                    <a:pt x="180" y="191"/>
                  </a:cubicBezTo>
                  <a:cubicBezTo>
                    <a:pt x="183" y="191"/>
                    <a:pt x="185" y="190"/>
                    <a:pt x="187" y="189"/>
                  </a:cubicBezTo>
                  <a:cubicBezTo>
                    <a:pt x="100" y="138"/>
                    <a:pt x="100" y="138"/>
                    <a:pt x="100" y="138"/>
                  </a:cubicBezTo>
                  <a:cubicBezTo>
                    <a:pt x="13" y="189"/>
                    <a:pt x="13" y="189"/>
                    <a:pt x="13" y="189"/>
                  </a:cubicBezTo>
                  <a:cubicBezTo>
                    <a:pt x="15" y="190"/>
                    <a:pt x="18" y="191"/>
                    <a:pt x="21" y="191"/>
                  </a:cubicBezTo>
                  <a:close/>
                  <a:moveTo>
                    <a:pt x="121" y="137"/>
                  </a:moveTo>
                  <a:cubicBezTo>
                    <a:pt x="148" y="118"/>
                    <a:pt x="148" y="118"/>
                    <a:pt x="148" y="118"/>
                  </a:cubicBezTo>
                  <a:cubicBezTo>
                    <a:pt x="148" y="67"/>
                    <a:pt x="148" y="67"/>
                    <a:pt x="148" y="67"/>
                  </a:cubicBezTo>
                  <a:cubicBezTo>
                    <a:pt x="52" y="67"/>
                    <a:pt x="52" y="67"/>
                    <a:pt x="52" y="67"/>
                  </a:cubicBezTo>
                  <a:cubicBezTo>
                    <a:pt x="52" y="118"/>
                    <a:pt x="52" y="118"/>
                    <a:pt x="52" y="118"/>
                  </a:cubicBezTo>
                  <a:cubicBezTo>
                    <a:pt x="79" y="137"/>
                    <a:pt x="79" y="137"/>
                    <a:pt x="79" y="137"/>
                  </a:cubicBezTo>
                  <a:cubicBezTo>
                    <a:pt x="100" y="125"/>
                    <a:pt x="100" y="125"/>
                    <a:pt x="100" y="125"/>
                  </a:cubicBezTo>
                  <a:lnTo>
                    <a:pt x="121" y="137"/>
                  </a:lnTo>
                  <a:close/>
                  <a:moveTo>
                    <a:pt x="8" y="178"/>
                  </a:moveTo>
                  <a:cubicBezTo>
                    <a:pt x="71" y="142"/>
                    <a:pt x="71" y="142"/>
                    <a:pt x="71" y="142"/>
                  </a:cubicBezTo>
                  <a:cubicBezTo>
                    <a:pt x="8" y="99"/>
                    <a:pt x="8" y="99"/>
                    <a:pt x="8" y="99"/>
                  </a:cubicBezTo>
                  <a:lnTo>
                    <a:pt x="8" y="178"/>
                  </a:lnTo>
                  <a:close/>
                  <a:moveTo>
                    <a:pt x="192" y="80"/>
                  </a:moveTo>
                  <a:cubicBezTo>
                    <a:pt x="192" y="72"/>
                    <a:pt x="186" y="69"/>
                    <a:pt x="186" y="69"/>
                  </a:cubicBezTo>
                  <a:cubicBezTo>
                    <a:pt x="100" y="13"/>
                    <a:pt x="100" y="13"/>
                    <a:pt x="100" y="13"/>
                  </a:cubicBezTo>
                  <a:cubicBezTo>
                    <a:pt x="14" y="69"/>
                    <a:pt x="14" y="69"/>
                    <a:pt x="14" y="69"/>
                  </a:cubicBezTo>
                  <a:cubicBezTo>
                    <a:pt x="14" y="69"/>
                    <a:pt x="8" y="72"/>
                    <a:pt x="8" y="80"/>
                  </a:cubicBezTo>
                  <a:cubicBezTo>
                    <a:pt x="8" y="84"/>
                    <a:pt x="8" y="87"/>
                    <a:pt x="8" y="87"/>
                  </a:cubicBezTo>
                  <a:cubicBezTo>
                    <a:pt x="16" y="93"/>
                    <a:pt x="16" y="93"/>
                    <a:pt x="16" y="93"/>
                  </a:cubicBezTo>
                  <a:cubicBezTo>
                    <a:pt x="16" y="88"/>
                    <a:pt x="16" y="83"/>
                    <a:pt x="16" y="80"/>
                  </a:cubicBezTo>
                  <a:cubicBezTo>
                    <a:pt x="16" y="75"/>
                    <a:pt x="21" y="73"/>
                    <a:pt x="21" y="73"/>
                  </a:cubicBezTo>
                  <a:cubicBezTo>
                    <a:pt x="100" y="25"/>
                    <a:pt x="100" y="25"/>
                    <a:pt x="100" y="25"/>
                  </a:cubicBezTo>
                  <a:cubicBezTo>
                    <a:pt x="179" y="73"/>
                    <a:pt x="179" y="73"/>
                    <a:pt x="179" y="73"/>
                  </a:cubicBezTo>
                  <a:cubicBezTo>
                    <a:pt x="179" y="73"/>
                    <a:pt x="184" y="75"/>
                    <a:pt x="184" y="80"/>
                  </a:cubicBezTo>
                  <a:cubicBezTo>
                    <a:pt x="184" y="83"/>
                    <a:pt x="184" y="89"/>
                    <a:pt x="184" y="93"/>
                  </a:cubicBezTo>
                  <a:cubicBezTo>
                    <a:pt x="192" y="88"/>
                    <a:pt x="192" y="88"/>
                    <a:pt x="192" y="88"/>
                  </a:cubicBezTo>
                  <a:cubicBezTo>
                    <a:pt x="192" y="88"/>
                    <a:pt x="192" y="81"/>
                    <a:pt x="192" y="80"/>
                  </a:cubicBezTo>
                  <a:close/>
                  <a:moveTo>
                    <a:pt x="192" y="100"/>
                  </a:moveTo>
                  <a:cubicBezTo>
                    <a:pt x="130" y="142"/>
                    <a:pt x="130" y="142"/>
                    <a:pt x="130" y="142"/>
                  </a:cubicBezTo>
                  <a:cubicBezTo>
                    <a:pt x="192" y="178"/>
                    <a:pt x="192" y="178"/>
                    <a:pt x="192" y="178"/>
                  </a:cubicBezTo>
                  <a:lnTo>
                    <a:pt x="192" y="100"/>
                  </a:lnTo>
                  <a:close/>
                  <a:moveTo>
                    <a:pt x="68" y="107"/>
                  </a:moveTo>
                  <a:cubicBezTo>
                    <a:pt x="132" y="107"/>
                    <a:pt x="132" y="107"/>
                    <a:pt x="132" y="107"/>
                  </a:cubicBezTo>
                  <a:cubicBezTo>
                    <a:pt x="132" y="111"/>
                    <a:pt x="132" y="111"/>
                    <a:pt x="132" y="111"/>
                  </a:cubicBezTo>
                  <a:cubicBezTo>
                    <a:pt x="68" y="111"/>
                    <a:pt x="68" y="111"/>
                    <a:pt x="68" y="111"/>
                  </a:cubicBezTo>
                  <a:lnTo>
                    <a:pt x="68" y="107"/>
                  </a:lnTo>
                  <a:close/>
                  <a:moveTo>
                    <a:pt x="68" y="95"/>
                  </a:moveTo>
                  <a:cubicBezTo>
                    <a:pt x="132" y="95"/>
                    <a:pt x="132" y="95"/>
                    <a:pt x="132" y="95"/>
                  </a:cubicBezTo>
                  <a:cubicBezTo>
                    <a:pt x="132" y="99"/>
                    <a:pt x="132" y="99"/>
                    <a:pt x="132" y="99"/>
                  </a:cubicBezTo>
                  <a:cubicBezTo>
                    <a:pt x="68" y="99"/>
                    <a:pt x="68" y="99"/>
                    <a:pt x="68" y="99"/>
                  </a:cubicBezTo>
                  <a:lnTo>
                    <a:pt x="68" y="95"/>
                  </a:lnTo>
                  <a:close/>
                  <a:moveTo>
                    <a:pt x="68" y="83"/>
                  </a:moveTo>
                  <a:cubicBezTo>
                    <a:pt x="132" y="83"/>
                    <a:pt x="132" y="83"/>
                    <a:pt x="132" y="83"/>
                  </a:cubicBezTo>
                  <a:cubicBezTo>
                    <a:pt x="132" y="87"/>
                    <a:pt x="132" y="87"/>
                    <a:pt x="132" y="87"/>
                  </a:cubicBezTo>
                  <a:cubicBezTo>
                    <a:pt x="68" y="87"/>
                    <a:pt x="68" y="87"/>
                    <a:pt x="68" y="87"/>
                  </a:cubicBezTo>
                  <a:lnTo>
                    <a:pt x="68" y="8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113"/>
            <p:cNvSpPr>
              <a:spLocks noEditPoints="1"/>
            </p:cNvSpPr>
            <p:nvPr/>
          </p:nvSpPr>
          <p:spPr bwMode="auto">
            <a:xfrm>
              <a:off x="5899208" y="736313"/>
              <a:ext cx="574272" cy="718218"/>
            </a:xfrm>
            <a:custGeom>
              <a:avLst/>
              <a:gdLst>
                <a:gd name="T0" fmla="*/ 143 w 160"/>
                <a:gd name="T1" fmla="*/ 0 h 200"/>
                <a:gd name="T2" fmla="*/ 16 w 160"/>
                <a:gd name="T3" fmla="*/ 0 h 200"/>
                <a:gd name="T4" fmla="*/ 0 w 160"/>
                <a:gd name="T5" fmla="*/ 17 h 200"/>
                <a:gd name="T6" fmla="*/ 0 w 160"/>
                <a:gd name="T7" fmla="*/ 183 h 200"/>
                <a:gd name="T8" fmla="*/ 16 w 160"/>
                <a:gd name="T9" fmla="*/ 200 h 200"/>
                <a:gd name="T10" fmla="*/ 143 w 160"/>
                <a:gd name="T11" fmla="*/ 200 h 200"/>
                <a:gd name="T12" fmla="*/ 160 w 160"/>
                <a:gd name="T13" fmla="*/ 183 h 200"/>
                <a:gd name="T14" fmla="*/ 160 w 160"/>
                <a:gd name="T15" fmla="*/ 17 h 200"/>
                <a:gd name="T16" fmla="*/ 143 w 160"/>
                <a:gd name="T17" fmla="*/ 0 h 200"/>
                <a:gd name="T18" fmla="*/ 78 w 160"/>
                <a:gd name="T19" fmla="*/ 193 h 200"/>
                <a:gd name="T20" fmla="*/ 68 w 160"/>
                <a:gd name="T21" fmla="*/ 183 h 200"/>
                <a:gd name="T22" fmla="*/ 78 w 160"/>
                <a:gd name="T23" fmla="*/ 173 h 200"/>
                <a:gd name="T24" fmla="*/ 88 w 160"/>
                <a:gd name="T25" fmla="*/ 183 h 200"/>
                <a:gd name="T26" fmla="*/ 78 w 160"/>
                <a:gd name="T27" fmla="*/ 193 h 200"/>
                <a:gd name="T28" fmla="*/ 148 w 160"/>
                <a:gd name="T29" fmla="*/ 164 h 200"/>
                <a:gd name="T30" fmla="*/ 12 w 160"/>
                <a:gd name="T31" fmla="*/ 164 h 200"/>
                <a:gd name="T32" fmla="*/ 12 w 160"/>
                <a:gd name="T33" fmla="*/ 12 h 200"/>
                <a:gd name="T34" fmla="*/ 148 w 160"/>
                <a:gd name="T35" fmla="*/ 12 h 200"/>
                <a:gd name="T36" fmla="*/ 148 w 160"/>
                <a:gd name="T37"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114"/>
            <p:cNvSpPr>
              <a:spLocks noEditPoints="1"/>
            </p:cNvSpPr>
            <p:nvPr/>
          </p:nvSpPr>
          <p:spPr bwMode="auto">
            <a:xfrm rot="4669559">
              <a:off x="6716184" y="666495"/>
              <a:ext cx="709126" cy="710642"/>
            </a:xfrm>
            <a:custGeom>
              <a:avLst/>
              <a:gdLst>
                <a:gd name="T0" fmla="*/ 195 w 198"/>
                <a:gd name="T1" fmla="*/ 46 h 198"/>
                <a:gd name="T2" fmla="*/ 152 w 198"/>
                <a:gd name="T3" fmla="*/ 4 h 198"/>
                <a:gd name="T4" fmla="*/ 3 w 198"/>
                <a:gd name="T5" fmla="*/ 152 h 198"/>
                <a:gd name="T6" fmla="*/ 46 w 198"/>
                <a:gd name="T7" fmla="*/ 195 h 198"/>
                <a:gd name="T8" fmla="*/ 60 w 198"/>
                <a:gd name="T9" fmla="*/ 195 h 198"/>
                <a:gd name="T10" fmla="*/ 113 w 198"/>
                <a:gd name="T11" fmla="*/ 142 h 198"/>
                <a:gd name="T12" fmla="*/ 112 w 198"/>
                <a:gd name="T13" fmla="*/ 112 h 198"/>
                <a:gd name="T14" fmla="*/ 139 w 198"/>
                <a:gd name="T15" fmla="*/ 115 h 198"/>
                <a:gd name="T16" fmla="*/ 195 w 198"/>
                <a:gd name="T17" fmla="*/ 60 h 198"/>
                <a:gd name="T18" fmla="*/ 195 w 198"/>
                <a:gd name="T19" fmla="*/ 46 h 198"/>
                <a:gd name="T20" fmla="*/ 92 w 198"/>
                <a:gd name="T21" fmla="*/ 142 h 198"/>
                <a:gd name="T22" fmla="*/ 63 w 198"/>
                <a:gd name="T23" fmla="*/ 172 h 198"/>
                <a:gd name="T24" fmla="*/ 43 w 198"/>
                <a:gd name="T25" fmla="*/ 172 h 198"/>
                <a:gd name="T26" fmla="*/ 33 w 198"/>
                <a:gd name="T27" fmla="*/ 162 h 198"/>
                <a:gd name="T28" fmla="*/ 33 w 198"/>
                <a:gd name="T29" fmla="*/ 142 h 198"/>
                <a:gd name="T30" fmla="*/ 63 w 198"/>
                <a:gd name="T31" fmla="*/ 112 h 198"/>
                <a:gd name="T32" fmla="*/ 83 w 198"/>
                <a:gd name="T33" fmla="*/ 112 h 198"/>
                <a:gd name="T34" fmla="*/ 92 w 198"/>
                <a:gd name="T35" fmla="*/ 122 h 198"/>
                <a:gd name="T36" fmla="*/ 92 w 198"/>
                <a:gd name="T37" fmla="*/ 142 h 198"/>
                <a:gd name="T38" fmla="*/ 172 w 198"/>
                <a:gd name="T39" fmla="*/ 63 h 198"/>
                <a:gd name="T40" fmla="*/ 142 w 198"/>
                <a:gd name="T41" fmla="*/ 93 h 198"/>
                <a:gd name="T42" fmla="*/ 122 w 198"/>
                <a:gd name="T43" fmla="*/ 93 h 198"/>
                <a:gd name="T44" fmla="*/ 112 w 198"/>
                <a:gd name="T45" fmla="*/ 83 h 198"/>
                <a:gd name="T46" fmla="*/ 112 w 198"/>
                <a:gd name="T47" fmla="*/ 63 h 198"/>
                <a:gd name="T48" fmla="*/ 142 w 198"/>
                <a:gd name="T49" fmla="*/ 33 h 198"/>
                <a:gd name="T50" fmla="*/ 162 w 198"/>
                <a:gd name="T51" fmla="*/ 33 h 198"/>
                <a:gd name="T52" fmla="*/ 172 w 198"/>
                <a:gd name="T53" fmla="*/ 43 h 198"/>
                <a:gd name="T54" fmla="*/ 172 w 198"/>
                <a:gd name="T55" fmla="*/ 63 h 198"/>
                <a:gd name="T56" fmla="*/ 31 w 198"/>
                <a:gd name="T57" fmla="*/ 91 h 198"/>
                <a:gd name="T58" fmla="*/ 44 w 198"/>
                <a:gd name="T59" fmla="*/ 83 h 198"/>
                <a:gd name="T60" fmla="*/ 30 w 198"/>
                <a:gd name="T61" fmla="*/ 74 h 198"/>
                <a:gd name="T62" fmla="*/ 14 w 198"/>
                <a:gd name="T63" fmla="*/ 91 h 198"/>
                <a:gd name="T64" fmla="*/ 0 w 198"/>
                <a:gd name="T65" fmla="*/ 148 h 198"/>
                <a:gd name="T66" fmla="*/ 26 w 198"/>
                <a:gd name="T67" fmla="*/ 122 h 198"/>
                <a:gd name="T68" fmla="*/ 31 w 198"/>
                <a:gd name="T69" fmla="*/ 91 h 198"/>
                <a:gd name="T70" fmla="*/ 83 w 198"/>
                <a:gd name="T71" fmla="*/ 45 h 198"/>
                <a:gd name="T72" fmla="*/ 91 w 198"/>
                <a:gd name="T73" fmla="*/ 31 h 198"/>
                <a:gd name="T74" fmla="*/ 122 w 198"/>
                <a:gd name="T75" fmla="*/ 27 h 198"/>
                <a:gd name="T76" fmla="*/ 148 w 198"/>
                <a:gd name="T77" fmla="*/ 0 h 198"/>
                <a:gd name="T78" fmla="*/ 91 w 198"/>
                <a:gd name="T79" fmla="*/ 14 h 198"/>
                <a:gd name="T80" fmla="*/ 74 w 198"/>
                <a:gd name="T81" fmla="*/ 30 h 198"/>
                <a:gd name="T82" fmla="*/ 83 w 198"/>
                <a:gd name="T83" fmla="*/ 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8" h="198">
                  <a:moveTo>
                    <a:pt x="195" y="46"/>
                  </a:moveTo>
                  <a:cubicBezTo>
                    <a:pt x="152" y="4"/>
                    <a:pt x="152" y="4"/>
                    <a:pt x="152" y="4"/>
                  </a:cubicBezTo>
                  <a:cubicBezTo>
                    <a:pt x="3" y="152"/>
                    <a:pt x="3" y="152"/>
                    <a:pt x="3" y="152"/>
                  </a:cubicBezTo>
                  <a:cubicBezTo>
                    <a:pt x="46" y="195"/>
                    <a:pt x="46" y="195"/>
                    <a:pt x="46" y="195"/>
                  </a:cubicBezTo>
                  <a:cubicBezTo>
                    <a:pt x="50" y="198"/>
                    <a:pt x="56" y="198"/>
                    <a:pt x="60" y="195"/>
                  </a:cubicBezTo>
                  <a:cubicBezTo>
                    <a:pt x="60" y="195"/>
                    <a:pt x="85" y="169"/>
                    <a:pt x="113" y="142"/>
                  </a:cubicBezTo>
                  <a:cubicBezTo>
                    <a:pt x="117" y="137"/>
                    <a:pt x="107" y="117"/>
                    <a:pt x="112" y="112"/>
                  </a:cubicBezTo>
                  <a:cubicBezTo>
                    <a:pt x="116" y="107"/>
                    <a:pt x="135" y="119"/>
                    <a:pt x="139" y="115"/>
                  </a:cubicBezTo>
                  <a:cubicBezTo>
                    <a:pt x="168" y="86"/>
                    <a:pt x="195" y="60"/>
                    <a:pt x="195" y="60"/>
                  </a:cubicBezTo>
                  <a:cubicBezTo>
                    <a:pt x="198" y="56"/>
                    <a:pt x="198" y="50"/>
                    <a:pt x="195" y="46"/>
                  </a:cubicBezTo>
                  <a:close/>
                  <a:moveTo>
                    <a:pt x="92" y="142"/>
                  </a:moveTo>
                  <a:cubicBezTo>
                    <a:pt x="63" y="172"/>
                    <a:pt x="63" y="172"/>
                    <a:pt x="63" y="172"/>
                  </a:cubicBezTo>
                  <a:cubicBezTo>
                    <a:pt x="57" y="177"/>
                    <a:pt x="48" y="177"/>
                    <a:pt x="43" y="172"/>
                  </a:cubicBezTo>
                  <a:cubicBezTo>
                    <a:pt x="33" y="162"/>
                    <a:pt x="33" y="162"/>
                    <a:pt x="33" y="162"/>
                  </a:cubicBezTo>
                  <a:cubicBezTo>
                    <a:pt x="28" y="156"/>
                    <a:pt x="28" y="148"/>
                    <a:pt x="33" y="142"/>
                  </a:cubicBezTo>
                  <a:cubicBezTo>
                    <a:pt x="63" y="112"/>
                    <a:pt x="63" y="112"/>
                    <a:pt x="63" y="112"/>
                  </a:cubicBezTo>
                  <a:cubicBezTo>
                    <a:pt x="68" y="107"/>
                    <a:pt x="77" y="107"/>
                    <a:pt x="83" y="112"/>
                  </a:cubicBezTo>
                  <a:cubicBezTo>
                    <a:pt x="92" y="122"/>
                    <a:pt x="92" y="122"/>
                    <a:pt x="92" y="122"/>
                  </a:cubicBezTo>
                  <a:cubicBezTo>
                    <a:pt x="98" y="128"/>
                    <a:pt x="98" y="137"/>
                    <a:pt x="92" y="142"/>
                  </a:cubicBezTo>
                  <a:close/>
                  <a:moveTo>
                    <a:pt x="172" y="63"/>
                  </a:moveTo>
                  <a:cubicBezTo>
                    <a:pt x="142" y="93"/>
                    <a:pt x="142" y="93"/>
                    <a:pt x="142" y="93"/>
                  </a:cubicBezTo>
                  <a:cubicBezTo>
                    <a:pt x="136" y="98"/>
                    <a:pt x="128" y="98"/>
                    <a:pt x="122" y="93"/>
                  </a:cubicBezTo>
                  <a:cubicBezTo>
                    <a:pt x="112" y="83"/>
                    <a:pt x="112" y="83"/>
                    <a:pt x="112" y="83"/>
                  </a:cubicBezTo>
                  <a:cubicBezTo>
                    <a:pt x="107" y="77"/>
                    <a:pt x="107" y="68"/>
                    <a:pt x="112" y="63"/>
                  </a:cubicBezTo>
                  <a:cubicBezTo>
                    <a:pt x="142" y="33"/>
                    <a:pt x="142" y="33"/>
                    <a:pt x="142" y="33"/>
                  </a:cubicBezTo>
                  <a:cubicBezTo>
                    <a:pt x="147" y="28"/>
                    <a:pt x="156" y="28"/>
                    <a:pt x="162" y="33"/>
                  </a:cubicBezTo>
                  <a:cubicBezTo>
                    <a:pt x="172" y="43"/>
                    <a:pt x="172" y="43"/>
                    <a:pt x="172" y="43"/>
                  </a:cubicBezTo>
                  <a:cubicBezTo>
                    <a:pt x="177" y="49"/>
                    <a:pt x="177" y="57"/>
                    <a:pt x="172" y="63"/>
                  </a:cubicBezTo>
                  <a:close/>
                  <a:moveTo>
                    <a:pt x="31" y="91"/>
                  </a:moveTo>
                  <a:cubicBezTo>
                    <a:pt x="37" y="86"/>
                    <a:pt x="41" y="87"/>
                    <a:pt x="44" y="83"/>
                  </a:cubicBezTo>
                  <a:cubicBezTo>
                    <a:pt x="48" y="78"/>
                    <a:pt x="38" y="75"/>
                    <a:pt x="30" y="74"/>
                  </a:cubicBezTo>
                  <a:cubicBezTo>
                    <a:pt x="22" y="72"/>
                    <a:pt x="17" y="82"/>
                    <a:pt x="14" y="91"/>
                  </a:cubicBezTo>
                  <a:cubicBezTo>
                    <a:pt x="12" y="100"/>
                    <a:pt x="0" y="148"/>
                    <a:pt x="0" y="148"/>
                  </a:cubicBezTo>
                  <a:cubicBezTo>
                    <a:pt x="26" y="122"/>
                    <a:pt x="26" y="122"/>
                    <a:pt x="26" y="122"/>
                  </a:cubicBezTo>
                  <a:cubicBezTo>
                    <a:pt x="26" y="122"/>
                    <a:pt x="26" y="97"/>
                    <a:pt x="31" y="91"/>
                  </a:cubicBezTo>
                  <a:close/>
                  <a:moveTo>
                    <a:pt x="83" y="45"/>
                  </a:moveTo>
                  <a:cubicBezTo>
                    <a:pt x="87" y="41"/>
                    <a:pt x="85" y="37"/>
                    <a:pt x="91" y="31"/>
                  </a:cubicBezTo>
                  <a:cubicBezTo>
                    <a:pt x="97" y="26"/>
                    <a:pt x="122" y="27"/>
                    <a:pt x="122" y="27"/>
                  </a:cubicBezTo>
                  <a:cubicBezTo>
                    <a:pt x="148" y="0"/>
                    <a:pt x="148" y="0"/>
                    <a:pt x="148" y="0"/>
                  </a:cubicBezTo>
                  <a:cubicBezTo>
                    <a:pt x="148" y="0"/>
                    <a:pt x="100" y="12"/>
                    <a:pt x="91" y="14"/>
                  </a:cubicBezTo>
                  <a:cubicBezTo>
                    <a:pt x="82" y="17"/>
                    <a:pt x="72" y="22"/>
                    <a:pt x="74" y="30"/>
                  </a:cubicBezTo>
                  <a:cubicBezTo>
                    <a:pt x="75" y="38"/>
                    <a:pt x="78" y="48"/>
                    <a:pt x="83"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123"/>
            <p:cNvSpPr>
              <a:spLocks noEditPoints="1"/>
            </p:cNvSpPr>
            <p:nvPr/>
          </p:nvSpPr>
          <p:spPr bwMode="auto">
            <a:xfrm rot="20939447">
              <a:off x="7318790" y="1346379"/>
              <a:ext cx="716703" cy="718218"/>
            </a:xfrm>
            <a:custGeom>
              <a:avLst/>
              <a:gdLst>
                <a:gd name="T0" fmla="*/ 132 w 200"/>
                <a:gd name="T1" fmla="*/ 100 h 200"/>
                <a:gd name="T2" fmla="*/ 100 w 200"/>
                <a:gd name="T3" fmla="*/ 100 h 200"/>
                <a:gd name="T4" fmla="*/ 76 w 200"/>
                <a:gd name="T5" fmla="*/ 80 h 200"/>
                <a:gd name="T6" fmla="*/ 96 w 200"/>
                <a:gd name="T7" fmla="*/ 16 h 200"/>
                <a:gd name="T8" fmla="*/ 200 w 200"/>
                <a:gd name="T9" fmla="*/ 36 h 200"/>
                <a:gd name="T10" fmla="*/ 180 w 200"/>
                <a:gd name="T11" fmla="*/ 100 h 200"/>
                <a:gd name="T12" fmla="*/ 112 w 200"/>
                <a:gd name="T13" fmla="*/ 50 h 200"/>
                <a:gd name="T14" fmla="*/ 106 w 200"/>
                <a:gd name="T15" fmla="*/ 43 h 200"/>
                <a:gd name="T16" fmla="*/ 102 w 200"/>
                <a:gd name="T17" fmla="*/ 62 h 200"/>
                <a:gd name="T18" fmla="*/ 103 w 200"/>
                <a:gd name="T19" fmla="*/ 70 h 200"/>
                <a:gd name="T20" fmla="*/ 93 w 200"/>
                <a:gd name="T21" fmla="*/ 74 h 200"/>
                <a:gd name="T22" fmla="*/ 115 w 200"/>
                <a:gd name="T23" fmla="*/ 66 h 200"/>
                <a:gd name="T24" fmla="*/ 101 w 200"/>
                <a:gd name="T25" fmla="*/ 52 h 200"/>
                <a:gd name="T26" fmla="*/ 153 w 200"/>
                <a:gd name="T27" fmla="*/ 43 h 200"/>
                <a:gd name="T28" fmla="*/ 140 w 200"/>
                <a:gd name="T29" fmla="*/ 54 h 200"/>
                <a:gd name="T30" fmla="*/ 137 w 200"/>
                <a:gd name="T31" fmla="*/ 66 h 200"/>
                <a:gd name="T32" fmla="*/ 131 w 200"/>
                <a:gd name="T33" fmla="*/ 43 h 200"/>
                <a:gd name="T34" fmla="*/ 120 w 200"/>
                <a:gd name="T35" fmla="*/ 76 h 200"/>
                <a:gd name="T36" fmla="*/ 127 w 200"/>
                <a:gd name="T37" fmla="*/ 64 h 200"/>
                <a:gd name="T38" fmla="*/ 128 w 200"/>
                <a:gd name="T39" fmla="*/ 50 h 200"/>
                <a:gd name="T40" fmla="*/ 134 w 200"/>
                <a:gd name="T41" fmla="*/ 75 h 200"/>
                <a:gd name="T42" fmla="*/ 144 w 200"/>
                <a:gd name="T43" fmla="*/ 63 h 200"/>
                <a:gd name="T44" fmla="*/ 147 w 200"/>
                <a:gd name="T45" fmla="*/ 50 h 200"/>
                <a:gd name="T46" fmla="*/ 148 w 200"/>
                <a:gd name="T47" fmla="*/ 76 h 200"/>
                <a:gd name="T48" fmla="*/ 153 w 200"/>
                <a:gd name="T49" fmla="*/ 43 h 200"/>
                <a:gd name="T50" fmla="*/ 179 w 200"/>
                <a:gd name="T51" fmla="*/ 50 h 200"/>
                <a:gd name="T52" fmla="*/ 172 w 200"/>
                <a:gd name="T53" fmla="*/ 43 h 200"/>
                <a:gd name="T54" fmla="*/ 169 w 200"/>
                <a:gd name="T55" fmla="*/ 62 h 200"/>
                <a:gd name="T56" fmla="*/ 169 w 200"/>
                <a:gd name="T57" fmla="*/ 70 h 200"/>
                <a:gd name="T58" fmla="*/ 160 w 200"/>
                <a:gd name="T59" fmla="*/ 74 h 200"/>
                <a:gd name="T60" fmla="*/ 182 w 200"/>
                <a:gd name="T61" fmla="*/ 66 h 200"/>
                <a:gd name="T62" fmla="*/ 167 w 200"/>
                <a:gd name="T63" fmla="*/ 52 h 200"/>
                <a:gd name="T64" fmla="*/ 68 w 200"/>
                <a:gd name="T65" fmla="*/ 28 h 200"/>
                <a:gd name="T66" fmla="*/ 8 w 200"/>
                <a:gd name="T67" fmla="*/ 32 h 200"/>
                <a:gd name="T68" fmla="*/ 96 w 200"/>
                <a:gd name="T69" fmla="*/ 164 h 200"/>
                <a:gd name="T70" fmla="*/ 104 w 200"/>
                <a:gd name="T71" fmla="*/ 136 h 200"/>
                <a:gd name="T72" fmla="*/ 87 w 200"/>
                <a:gd name="T73" fmla="*/ 200 h 200"/>
                <a:gd name="T74" fmla="*/ 0 w 200"/>
                <a:gd name="T75" fmla="*/ 183 h 200"/>
                <a:gd name="T76" fmla="*/ 16 w 200"/>
                <a:gd name="T77" fmla="*/ 0 h 200"/>
                <a:gd name="T78" fmla="*/ 101 w 200"/>
                <a:gd name="T79" fmla="*/ 8 h 200"/>
                <a:gd name="T80" fmla="*/ 68 w 200"/>
                <a:gd name="T81" fmla="*/ 28 h 200"/>
                <a:gd name="T82" fmla="*/ 63 w 200"/>
                <a:gd name="T83" fmla="*/ 183 h 200"/>
                <a:gd name="T84" fmla="*/ 43 w 200"/>
                <a:gd name="T85" fmla="*/ 183 h 200"/>
                <a:gd name="T86" fmla="*/ 63 w 200"/>
                <a:gd name="T87" fmla="*/ 13 h 200"/>
                <a:gd name="T88" fmla="*/ 40 w 200"/>
                <a:gd name="T89" fmla="*/ 16 h 200"/>
                <a:gd name="T90" fmla="*/ 63 w 200"/>
                <a:gd name="T91" fmla="*/ 19 h 200"/>
                <a:gd name="T92" fmla="*/ 63 w 200"/>
                <a:gd name="T93" fmla="*/ 1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0" h="200">
                  <a:moveTo>
                    <a:pt x="180" y="100"/>
                  </a:moveTo>
                  <a:cubicBezTo>
                    <a:pt x="132" y="100"/>
                    <a:pt x="132" y="100"/>
                    <a:pt x="132" y="100"/>
                  </a:cubicBezTo>
                  <a:cubicBezTo>
                    <a:pt x="100" y="126"/>
                    <a:pt x="100" y="126"/>
                    <a:pt x="100" y="126"/>
                  </a:cubicBezTo>
                  <a:cubicBezTo>
                    <a:pt x="100" y="100"/>
                    <a:pt x="100" y="100"/>
                    <a:pt x="100" y="100"/>
                  </a:cubicBezTo>
                  <a:cubicBezTo>
                    <a:pt x="96" y="100"/>
                    <a:pt x="96" y="100"/>
                    <a:pt x="96" y="100"/>
                  </a:cubicBezTo>
                  <a:cubicBezTo>
                    <a:pt x="85" y="100"/>
                    <a:pt x="76" y="91"/>
                    <a:pt x="76" y="80"/>
                  </a:cubicBezTo>
                  <a:cubicBezTo>
                    <a:pt x="76" y="36"/>
                    <a:pt x="76" y="36"/>
                    <a:pt x="76" y="36"/>
                  </a:cubicBezTo>
                  <a:cubicBezTo>
                    <a:pt x="76" y="25"/>
                    <a:pt x="85" y="16"/>
                    <a:pt x="96" y="16"/>
                  </a:cubicBezTo>
                  <a:cubicBezTo>
                    <a:pt x="180" y="16"/>
                    <a:pt x="180" y="16"/>
                    <a:pt x="180" y="16"/>
                  </a:cubicBezTo>
                  <a:cubicBezTo>
                    <a:pt x="191" y="16"/>
                    <a:pt x="200" y="25"/>
                    <a:pt x="200" y="36"/>
                  </a:cubicBezTo>
                  <a:cubicBezTo>
                    <a:pt x="200" y="80"/>
                    <a:pt x="200" y="80"/>
                    <a:pt x="200" y="80"/>
                  </a:cubicBezTo>
                  <a:cubicBezTo>
                    <a:pt x="200" y="91"/>
                    <a:pt x="191" y="100"/>
                    <a:pt x="180" y="100"/>
                  </a:cubicBezTo>
                  <a:close/>
                  <a:moveTo>
                    <a:pt x="106" y="49"/>
                  </a:moveTo>
                  <a:cubicBezTo>
                    <a:pt x="109" y="49"/>
                    <a:pt x="111" y="50"/>
                    <a:pt x="112" y="50"/>
                  </a:cubicBezTo>
                  <a:cubicBezTo>
                    <a:pt x="114" y="45"/>
                    <a:pt x="114" y="45"/>
                    <a:pt x="114" y="45"/>
                  </a:cubicBezTo>
                  <a:cubicBezTo>
                    <a:pt x="112" y="44"/>
                    <a:pt x="109" y="43"/>
                    <a:pt x="106" y="43"/>
                  </a:cubicBezTo>
                  <a:cubicBezTo>
                    <a:pt x="98" y="43"/>
                    <a:pt x="93" y="47"/>
                    <a:pt x="93" y="53"/>
                  </a:cubicBezTo>
                  <a:cubicBezTo>
                    <a:pt x="93" y="57"/>
                    <a:pt x="97" y="60"/>
                    <a:pt x="102" y="62"/>
                  </a:cubicBezTo>
                  <a:cubicBezTo>
                    <a:pt x="106" y="64"/>
                    <a:pt x="108" y="65"/>
                    <a:pt x="108" y="67"/>
                  </a:cubicBezTo>
                  <a:cubicBezTo>
                    <a:pt x="108" y="69"/>
                    <a:pt x="106" y="70"/>
                    <a:pt x="103" y="70"/>
                  </a:cubicBezTo>
                  <a:cubicBezTo>
                    <a:pt x="100" y="70"/>
                    <a:pt x="96" y="69"/>
                    <a:pt x="95" y="68"/>
                  </a:cubicBezTo>
                  <a:cubicBezTo>
                    <a:pt x="93" y="74"/>
                    <a:pt x="93" y="74"/>
                    <a:pt x="93" y="74"/>
                  </a:cubicBezTo>
                  <a:cubicBezTo>
                    <a:pt x="95" y="75"/>
                    <a:pt x="99" y="76"/>
                    <a:pt x="102" y="76"/>
                  </a:cubicBezTo>
                  <a:cubicBezTo>
                    <a:pt x="111" y="76"/>
                    <a:pt x="115" y="72"/>
                    <a:pt x="115" y="66"/>
                  </a:cubicBezTo>
                  <a:cubicBezTo>
                    <a:pt x="115" y="62"/>
                    <a:pt x="113" y="59"/>
                    <a:pt x="107" y="57"/>
                  </a:cubicBezTo>
                  <a:cubicBezTo>
                    <a:pt x="103" y="55"/>
                    <a:pt x="101" y="54"/>
                    <a:pt x="101" y="52"/>
                  </a:cubicBezTo>
                  <a:cubicBezTo>
                    <a:pt x="101" y="50"/>
                    <a:pt x="102" y="49"/>
                    <a:pt x="106" y="49"/>
                  </a:cubicBezTo>
                  <a:close/>
                  <a:moveTo>
                    <a:pt x="153" y="43"/>
                  </a:moveTo>
                  <a:cubicBezTo>
                    <a:pt x="144" y="43"/>
                    <a:pt x="144" y="43"/>
                    <a:pt x="144" y="43"/>
                  </a:cubicBezTo>
                  <a:cubicBezTo>
                    <a:pt x="140" y="54"/>
                    <a:pt x="140" y="54"/>
                    <a:pt x="140" y="54"/>
                  </a:cubicBezTo>
                  <a:cubicBezTo>
                    <a:pt x="139" y="58"/>
                    <a:pt x="138" y="62"/>
                    <a:pt x="137" y="66"/>
                  </a:cubicBezTo>
                  <a:cubicBezTo>
                    <a:pt x="137" y="66"/>
                    <a:pt x="137" y="66"/>
                    <a:pt x="137" y="66"/>
                  </a:cubicBezTo>
                  <a:cubicBezTo>
                    <a:pt x="137" y="62"/>
                    <a:pt x="136" y="58"/>
                    <a:pt x="134" y="54"/>
                  </a:cubicBezTo>
                  <a:cubicBezTo>
                    <a:pt x="131" y="43"/>
                    <a:pt x="131" y="43"/>
                    <a:pt x="131" y="43"/>
                  </a:cubicBezTo>
                  <a:cubicBezTo>
                    <a:pt x="122" y="43"/>
                    <a:pt x="122" y="43"/>
                    <a:pt x="122" y="43"/>
                  </a:cubicBezTo>
                  <a:cubicBezTo>
                    <a:pt x="120" y="76"/>
                    <a:pt x="120" y="76"/>
                    <a:pt x="120" y="76"/>
                  </a:cubicBezTo>
                  <a:cubicBezTo>
                    <a:pt x="126" y="76"/>
                    <a:pt x="126" y="76"/>
                    <a:pt x="126" y="76"/>
                  </a:cubicBezTo>
                  <a:cubicBezTo>
                    <a:pt x="127" y="64"/>
                    <a:pt x="127" y="64"/>
                    <a:pt x="127" y="64"/>
                  </a:cubicBezTo>
                  <a:cubicBezTo>
                    <a:pt x="127" y="59"/>
                    <a:pt x="127" y="55"/>
                    <a:pt x="127" y="50"/>
                  </a:cubicBezTo>
                  <a:cubicBezTo>
                    <a:pt x="128" y="50"/>
                    <a:pt x="128" y="50"/>
                    <a:pt x="128" y="50"/>
                  </a:cubicBezTo>
                  <a:cubicBezTo>
                    <a:pt x="128" y="54"/>
                    <a:pt x="129" y="59"/>
                    <a:pt x="130" y="63"/>
                  </a:cubicBezTo>
                  <a:cubicBezTo>
                    <a:pt x="134" y="75"/>
                    <a:pt x="134" y="75"/>
                    <a:pt x="134" y="75"/>
                  </a:cubicBezTo>
                  <a:cubicBezTo>
                    <a:pt x="140" y="75"/>
                    <a:pt x="140" y="75"/>
                    <a:pt x="140" y="75"/>
                  </a:cubicBezTo>
                  <a:cubicBezTo>
                    <a:pt x="144" y="63"/>
                    <a:pt x="144" y="63"/>
                    <a:pt x="144" y="63"/>
                  </a:cubicBezTo>
                  <a:cubicBezTo>
                    <a:pt x="145" y="59"/>
                    <a:pt x="146" y="54"/>
                    <a:pt x="147" y="50"/>
                  </a:cubicBezTo>
                  <a:cubicBezTo>
                    <a:pt x="147" y="50"/>
                    <a:pt x="147" y="50"/>
                    <a:pt x="147" y="50"/>
                  </a:cubicBezTo>
                  <a:cubicBezTo>
                    <a:pt x="147" y="55"/>
                    <a:pt x="147" y="60"/>
                    <a:pt x="148" y="63"/>
                  </a:cubicBezTo>
                  <a:cubicBezTo>
                    <a:pt x="148" y="76"/>
                    <a:pt x="148" y="76"/>
                    <a:pt x="148" y="76"/>
                  </a:cubicBezTo>
                  <a:cubicBezTo>
                    <a:pt x="155" y="76"/>
                    <a:pt x="155" y="76"/>
                    <a:pt x="155" y="76"/>
                  </a:cubicBezTo>
                  <a:lnTo>
                    <a:pt x="153" y="43"/>
                  </a:lnTo>
                  <a:close/>
                  <a:moveTo>
                    <a:pt x="172" y="49"/>
                  </a:moveTo>
                  <a:cubicBezTo>
                    <a:pt x="175" y="49"/>
                    <a:pt x="178" y="50"/>
                    <a:pt x="179" y="50"/>
                  </a:cubicBezTo>
                  <a:cubicBezTo>
                    <a:pt x="180" y="45"/>
                    <a:pt x="180" y="45"/>
                    <a:pt x="180" y="45"/>
                  </a:cubicBezTo>
                  <a:cubicBezTo>
                    <a:pt x="179" y="44"/>
                    <a:pt x="176" y="43"/>
                    <a:pt x="172" y="43"/>
                  </a:cubicBezTo>
                  <a:cubicBezTo>
                    <a:pt x="165" y="43"/>
                    <a:pt x="160" y="47"/>
                    <a:pt x="160" y="53"/>
                  </a:cubicBezTo>
                  <a:cubicBezTo>
                    <a:pt x="160" y="57"/>
                    <a:pt x="164" y="60"/>
                    <a:pt x="169" y="62"/>
                  </a:cubicBezTo>
                  <a:cubicBezTo>
                    <a:pt x="173" y="64"/>
                    <a:pt x="174" y="65"/>
                    <a:pt x="174" y="67"/>
                  </a:cubicBezTo>
                  <a:cubicBezTo>
                    <a:pt x="174" y="69"/>
                    <a:pt x="173" y="70"/>
                    <a:pt x="169" y="70"/>
                  </a:cubicBezTo>
                  <a:cubicBezTo>
                    <a:pt x="166" y="70"/>
                    <a:pt x="163" y="69"/>
                    <a:pt x="161" y="68"/>
                  </a:cubicBezTo>
                  <a:cubicBezTo>
                    <a:pt x="160" y="74"/>
                    <a:pt x="160" y="74"/>
                    <a:pt x="160" y="74"/>
                  </a:cubicBezTo>
                  <a:cubicBezTo>
                    <a:pt x="161" y="75"/>
                    <a:pt x="165" y="76"/>
                    <a:pt x="169" y="76"/>
                  </a:cubicBezTo>
                  <a:cubicBezTo>
                    <a:pt x="178" y="76"/>
                    <a:pt x="182" y="72"/>
                    <a:pt x="182" y="66"/>
                  </a:cubicBezTo>
                  <a:cubicBezTo>
                    <a:pt x="182" y="62"/>
                    <a:pt x="179" y="59"/>
                    <a:pt x="173" y="57"/>
                  </a:cubicBezTo>
                  <a:cubicBezTo>
                    <a:pt x="169" y="55"/>
                    <a:pt x="167" y="54"/>
                    <a:pt x="167" y="52"/>
                  </a:cubicBezTo>
                  <a:cubicBezTo>
                    <a:pt x="167" y="50"/>
                    <a:pt x="169" y="49"/>
                    <a:pt x="172" y="49"/>
                  </a:cubicBezTo>
                  <a:close/>
                  <a:moveTo>
                    <a:pt x="68" y="28"/>
                  </a:moveTo>
                  <a:cubicBezTo>
                    <a:pt x="68" y="32"/>
                    <a:pt x="68" y="32"/>
                    <a:pt x="68" y="32"/>
                  </a:cubicBezTo>
                  <a:cubicBezTo>
                    <a:pt x="8" y="32"/>
                    <a:pt x="8" y="32"/>
                    <a:pt x="8" y="32"/>
                  </a:cubicBezTo>
                  <a:cubicBezTo>
                    <a:pt x="8" y="164"/>
                    <a:pt x="8" y="164"/>
                    <a:pt x="8" y="164"/>
                  </a:cubicBezTo>
                  <a:cubicBezTo>
                    <a:pt x="96" y="164"/>
                    <a:pt x="96" y="164"/>
                    <a:pt x="96" y="164"/>
                  </a:cubicBezTo>
                  <a:cubicBezTo>
                    <a:pt x="96" y="144"/>
                    <a:pt x="96" y="144"/>
                    <a:pt x="96" y="144"/>
                  </a:cubicBezTo>
                  <a:cubicBezTo>
                    <a:pt x="104" y="136"/>
                    <a:pt x="104" y="136"/>
                    <a:pt x="104" y="136"/>
                  </a:cubicBezTo>
                  <a:cubicBezTo>
                    <a:pt x="104" y="183"/>
                    <a:pt x="104" y="183"/>
                    <a:pt x="104" y="183"/>
                  </a:cubicBezTo>
                  <a:cubicBezTo>
                    <a:pt x="104" y="192"/>
                    <a:pt x="96" y="200"/>
                    <a:pt x="87" y="200"/>
                  </a:cubicBezTo>
                  <a:cubicBezTo>
                    <a:pt x="16" y="200"/>
                    <a:pt x="16" y="200"/>
                    <a:pt x="16" y="200"/>
                  </a:cubicBezTo>
                  <a:cubicBezTo>
                    <a:pt x="7" y="200"/>
                    <a:pt x="0" y="192"/>
                    <a:pt x="0" y="183"/>
                  </a:cubicBezTo>
                  <a:cubicBezTo>
                    <a:pt x="0" y="16"/>
                    <a:pt x="0" y="16"/>
                    <a:pt x="0" y="16"/>
                  </a:cubicBezTo>
                  <a:cubicBezTo>
                    <a:pt x="0" y="7"/>
                    <a:pt x="7" y="0"/>
                    <a:pt x="16" y="0"/>
                  </a:cubicBezTo>
                  <a:cubicBezTo>
                    <a:pt x="87" y="0"/>
                    <a:pt x="87" y="0"/>
                    <a:pt x="87" y="0"/>
                  </a:cubicBezTo>
                  <a:cubicBezTo>
                    <a:pt x="93" y="0"/>
                    <a:pt x="98" y="3"/>
                    <a:pt x="101" y="8"/>
                  </a:cubicBezTo>
                  <a:cubicBezTo>
                    <a:pt x="88" y="8"/>
                    <a:pt x="88" y="8"/>
                    <a:pt x="88" y="8"/>
                  </a:cubicBezTo>
                  <a:cubicBezTo>
                    <a:pt x="77" y="8"/>
                    <a:pt x="68" y="17"/>
                    <a:pt x="68" y="28"/>
                  </a:cubicBezTo>
                  <a:close/>
                  <a:moveTo>
                    <a:pt x="53" y="193"/>
                  </a:moveTo>
                  <a:cubicBezTo>
                    <a:pt x="58" y="193"/>
                    <a:pt x="63" y="188"/>
                    <a:pt x="63" y="183"/>
                  </a:cubicBezTo>
                  <a:cubicBezTo>
                    <a:pt x="63" y="177"/>
                    <a:pt x="58" y="173"/>
                    <a:pt x="53" y="173"/>
                  </a:cubicBezTo>
                  <a:cubicBezTo>
                    <a:pt x="47" y="173"/>
                    <a:pt x="43" y="177"/>
                    <a:pt x="43" y="183"/>
                  </a:cubicBezTo>
                  <a:cubicBezTo>
                    <a:pt x="43" y="188"/>
                    <a:pt x="47" y="193"/>
                    <a:pt x="53" y="193"/>
                  </a:cubicBezTo>
                  <a:close/>
                  <a:moveTo>
                    <a:pt x="63" y="13"/>
                  </a:moveTo>
                  <a:cubicBezTo>
                    <a:pt x="43" y="13"/>
                    <a:pt x="43" y="13"/>
                    <a:pt x="43" y="13"/>
                  </a:cubicBezTo>
                  <a:cubicBezTo>
                    <a:pt x="41" y="13"/>
                    <a:pt x="40" y="14"/>
                    <a:pt x="40" y="16"/>
                  </a:cubicBezTo>
                  <a:cubicBezTo>
                    <a:pt x="40" y="18"/>
                    <a:pt x="41" y="19"/>
                    <a:pt x="43" y="19"/>
                  </a:cubicBezTo>
                  <a:cubicBezTo>
                    <a:pt x="63" y="19"/>
                    <a:pt x="63" y="19"/>
                    <a:pt x="63" y="19"/>
                  </a:cubicBezTo>
                  <a:cubicBezTo>
                    <a:pt x="65" y="19"/>
                    <a:pt x="66" y="18"/>
                    <a:pt x="66" y="16"/>
                  </a:cubicBezTo>
                  <a:cubicBezTo>
                    <a:pt x="66" y="14"/>
                    <a:pt x="65" y="13"/>
                    <a:pt x="63"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Freeform 124"/>
            <p:cNvSpPr>
              <a:spLocks noEditPoints="1"/>
            </p:cNvSpPr>
            <p:nvPr/>
          </p:nvSpPr>
          <p:spPr bwMode="auto">
            <a:xfrm rot="2436245">
              <a:off x="8231733" y="92341"/>
              <a:ext cx="333677" cy="428626"/>
            </a:xfrm>
            <a:custGeom>
              <a:avLst/>
              <a:gdLst>
                <a:gd name="T0" fmla="*/ 12 w 156"/>
                <a:gd name="T1" fmla="*/ 200 h 200"/>
                <a:gd name="T2" fmla="*/ 0 w 156"/>
                <a:gd name="T3" fmla="*/ 37 h 200"/>
                <a:gd name="T4" fmla="*/ 12 w 156"/>
                <a:gd name="T5" fmla="*/ 175 h 200"/>
                <a:gd name="T6" fmla="*/ 50 w 156"/>
                <a:gd name="T7" fmla="*/ 187 h 200"/>
                <a:gd name="T8" fmla="*/ 64 w 156"/>
                <a:gd name="T9" fmla="*/ 24 h 200"/>
                <a:gd name="T10" fmla="*/ 156 w 156"/>
                <a:gd name="T11" fmla="*/ 37 h 200"/>
                <a:gd name="T12" fmla="*/ 144 w 156"/>
                <a:gd name="T13" fmla="*/ 200 h 200"/>
                <a:gd name="T14" fmla="*/ 128 w 156"/>
                <a:gd name="T15" fmla="*/ 180 h 200"/>
                <a:gd name="T16" fmla="*/ 116 w 156"/>
                <a:gd name="T17" fmla="*/ 168 h 200"/>
                <a:gd name="T18" fmla="*/ 116 w 156"/>
                <a:gd name="T19" fmla="*/ 164 h 200"/>
                <a:gd name="T20" fmla="*/ 128 w 156"/>
                <a:gd name="T21" fmla="*/ 152 h 200"/>
                <a:gd name="T22" fmla="*/ 116 w 156"/>
                <a:gd name="T23" fmla="*/ 164 h 200"/>
                <a:gd name="T24" fmla="*/ 128 w 156"/>
                <a:gd name="T25" fmla="*/ 148 h 200"/>
                <a:gd name="T26" fmla="*/ 116 w 156"/>
                <a:gd name="T27" fmla="*/ 136 h 200"/>
                <a:gd name="T28" fmla="*/ 116 w 156"/>
                <a:gd name="T29" fmla="*/ 132 h 200"/>
                <a:gd name="T30" fmla="*/ 128 w 156"/>
                <a:gd name="T31" fmla="*/ 120 h 200"/>
                <a:gd name="T32" fmla="*/ 116 w 156"/>
                <a:gd name="T33" fmla="*/ 132 h 200"/>
                <a:gd name="T34" fmla="*/ 112 w 156"/>
                <a:gd name="T35" fmla="*/ 180 h 200"/>
                <a:gd name="T36" fmla="*/ 100 w 156"/>
                <a:gd name="T37" fmla="*/ 168 h 200"/>
                <a:gd name="T38" fmla="*/ 100 w 156"/>
                <a:gd name="T39" fmla="*/ 164 h 200"/>
                <a:gd name="T40" fmla="*/ 112 w 156"/>
                <a:gd name="T41" fmla="*/ 152 h 200"/>
                <a:gd name="T42" fmla="*/ 100 w 156"/>
                <a:gd name="T43" fmla="*/ 164 h 200"/>
                <a:gd name="T44" fmla="*/ 112 w 156"/>
                <a:gd name="T45" fmla="*/ 148 h 200"/>
                <a:gd name="T46" fmla="*/ 100 w 156"/>
                <a:gd name="T47" fmla="*/ 136 h 200"/>
                <a:gd name="T48" fmla="*/ 100 w 156"/>
                <a:gd name="T49" fmla="*/ 132 h 200"/>
                <a:gd name="T50" fmla="*/ 112 w 156"/>
                <a:gd name="T51" fmla="*/ 120 h 200"/>
                <a:gd name="T52" fmla="*/ 100 w 156"/>
                <a:gd name="T53" fmla="*/ 132 h 200"/>
                <a:gd name="T54" fmla="*/ 96 w 156"/>
                <a:gd name="T55" fmla="*/ 180 h 200"/>
                <a:gd name="T56" fmla="*/ 84 w 156"/>
                <a:gd name="T57" fmla="*/ 168 h 200"/>
                <a:gd name="T58" fmla="*/ 84 w 156"/>
                <a:gd name="T59" fmla="*/ 164 h 200"/>
                <a:gd name="T60" fmla="*/ 96 w 156"/>
                <a:gd name="T61" fmla="*/ 152 h 200"/>
                <a:gd name="T62" fmla="*/ 84 w 156"/>
                <a:gd name="T63" fmla="*/ 164 h 200"/>
                <a:gd name="T64" fmla="*/ 96 w 156"/>
                <a:gd name="T65" fmla="*/ 148 h 200"/>
                <a:gd name="T66" fmla="*/ 84 w 156"/>
                <a:gd name="T67" fmla="*/ 136 h 200"/>
                <a:gd name="T68" fmla="*/ 84 w 156"/>
                <a:gd name="T69" fmla="*/ 132 h 200"/>
                <a:gd name="T70" fmla="*/ 96 w 156"/>
                <a:gd name="T71" fmla="*/ 120 h 200"/>
                <a:gd name="T72" fmla="*/ 84 w 156"/>
                <a:gd name="T73" fmla="*/ 132 h 200"/>
                <a:gd name="T74" fmla="*/ 137 w 156"/>
                <a:gd name="T75" fmla="*/ 35 h 200"/>
                <a:gd name="T76" fmla="*/ 76 w 156"/>
                <a:gd name="T77" fmla="*/ 42 h 200"/>
                <a:gd name="T78" fmla="*/ 82 w 156"/>
                <a:gd name="T79" fmla="*/ 76 h 200"/>
                <a:gd name="T80" fmla="*/ 144 w 156"/>
                <a:gd name="T81" fmla="*/ 69 h 200"/>
                <a:gd name="T82" fmla="*/ 144 w 156"/>
                <a:gd name="T83" fmla="*/ 120 h 200"/>
                <a:gd name="T84" fmla="*/ 132 w 156"/>
                <a:gd name="T85" fmla="*/ 132 h 200"/>
                <a:gd name="T86" fmla="*/ 144 w 156"/>
                <a:gd name="T87" fmla="*/ 120 h 200"/>
                <a:gd name="T88" fmla="*/ 132 w 156"/>
                <a:gd name="T89" fmla="*/ 136 h 200"/>
                <a:gd name="T90" fmla="*/ 144 w 156"/>
                <a:gd name="T91" fmla="*/ 148 h 200"/>
                <a:gd name="T92" fmla="*/ 144 w 156"/>
                <a:gd name="T93" fmla="*/ 152 h 200"/>
                <a:gd name="T94" fmla="*/ 132 w 156"/>
                <a:gd name="T95" fmla="*/ 164 h 200"/>
                <a:gd name="T96" fmla="*/ 144 w 156"/>
                <a:gd name="T97" fmla="*/ 152 h 200"/>
                <a:gd name="T98" fmla="*/ 132 w 156"/>
                <a:gd name="T99" fmla="*/ 168 h 200"/>
                <a:gd name="T100" fmla="*/ 144 w 156"/>
                <a:gd name="T101" fmla="*/ 180 h 200"/>
                <a:gd name="T102" fmla="*/ 50 w 156"/>
                <a:gd name="T103" fmla="*/ 180 h 200"/>
                <a:gd name="T104" fmla="*/ 20 w 156"/>
                <a:gd name="T105" fmla="*/ 173 h 200"/>
                <a:gd name="T106" fmla="*/ 26 w 156"/>
                <a:gd name="T107" fmla="*/ 12 h 200"/>
                <a:gd name="T108" fmla="*/ 36 w 156"/>
                <a:gd name="T109" fmla="*/ 0 h 200"/>
                <a:gd name="T110" fmla="*/ 44 w 156"/>
                <a:gd name="T111" fmla="*/ 12 h 200"/>
                <a:gd name="T112" fmla="*/ 56 w 156"/>
                <a:gd name="T113" fmla="*/ 18 h 200"/>
                <a:gd name="T114" fmla="*/ 50 w 156"/>
                <a:gd name="T115" fmla="*/ 1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6" h="200">
                  <a:moveTo>
                    <a:pt x="144" y="200"/>
                  </a:moveTo>
                  <a:cubicBezTo>
                    <a:pt x="12" y="200"/>
                    <a:pt x="12" y="200"/>
                    <a:pt x="12" y="200"/>
                  </a:cubicBezTo>
                  <a:cubicBezTo>
                    <a:pt x="5" y="200"/>
                    <a:pt x="0" y="194"/>
                    <a:pt x="0" y="187"/>
                  </a:cubicBezTo>
                  <a:cubicBezTo>
                    <a:pt x="0" y="37"/>
                    <a:pt x="0" y="37"/>
                    <a:pt x="0" y="37"/>
                  </a:cubicBezTo>
                  <a:cubicBezTo>
                    <a:pt x="0" y="30"/>
                    <a:pt x="5" y="25"/>
                    <a:pt x="12" y="25"/>
                  </a:cubicBezTo>
                  <a:cubicBezTo>
                    <a:pt x="12" y="175"/>
                    <a:pt x="12" y="175"/>
                    <a:pt x="12" y="175"/>
                  </a:cubicBezTo>
                  <a:cubicBezTo>
                    <a:pt x="12" y="182"/>
                    <a:pt x="18" y="187"/>
                    <a:pt x="25" y="187"/>
                  </a:cubicBezTo>
                  <a:cubicBezTo>
                    <a:pt x="50" y="187"/>
                    <a:pt x="50" y="187"/>
                    <a:pt x="50" y="187"/>
                  </a:cubicBezTo>
                  <a:cubicBezTo>
                    <a:pt x="57" y="187"/>
                    <a:pt x="64" y="182"/>
                    <a:pt x="64" y="175"/>
                  </a:cubicBezTo>
                  <a:cubicBezTo>
                    <a:pt x="64" y="24"/>
                    <a:pt x="64" y="24"/>
                    <a:pt x="64" y="24"/>
                  </a:cubicBezTo>
                  <a:cubicBezTo>
                    <a:pt x="144" y="24"/>
                    <a:pt x="144" y="24"/>
                    <a:pt x="144" y="24"/>
                  </a:cubicBezTo>
                  <a:cubicBezTo>
                    <a:pt x="151" y="24"/>
                    <a:pt x="156" y="30"/>
                    <a:pt x="156" y="37"/>
                  </a:cubicBezTo>
                  <a:cubicBezTo>
                    <a:pt x="156" y="187"/>
                    <a:pt x="156" y="187"/>
                    <a:pt x="156" y="187"/>
                  </a:cubicBezTo>
                  <a:cubicBezTo>
                    <a:pt x="156" y="194"/>
                    <a:pt x="151" y="200"/>
                    <a:pt x="144" y="200"/>
                  </a:cubicBezTo>
                  <a:close/>
                  <a:moveTo>
                    <a:pt x="116" y="180"/>
                  </a:moveTo>
                  <a:cubicBezTo>
                    <a:pt x="128" y="180"/>
                    <a:pt x="128" y="180"/>
                    <a:pt x="128" y="180"/>
                  </a:cubicBezTo>
                  <a:cubicBezTo>
                    <a:pt x="128" y="168"/>
                    <a:pt x="128" y="168"/>
                    <a:pt x="128" y="168"/>
                  </a:cubicBezTo>
                  <a:cubicBezTo>
                    <a:pt x="116" y="168"/>
                    <a:pt x="116" y="168"/>
                    <a:pt x="116" y="168"/>
                  </a:cubicBezTo>
                  <a:lnTo>
                    <a:pt x="116" y="180"/>
                  </a:lnTo>
                  <a:close/>
                  <a:moveTo>
                    <a:pt x="116" y="164"/>
                  </a:moveTo>
                  <a:cubicBezTo>
                    <a:pt x="128" y="164"/>
                    <a:pt x="128" y="164"/>
                    <a:pt x="128" y="164"/>
                  </a:cubicBezTo>
                  <a:cubicBezTo>
                    <a:pt x="128" y="152"/>
                    <a:pt x="128" y="152"/>
                    <a:pt x="128" y="152"/>
                  </a:cubicBezTo>
                  <a:cubicBezTo>
                    <a:pt x="116" y="152"/>
                    <a:pt x="116" y="152"/>
                    <a:pt x="116" y="152"/>
                  </a:cubicBezTo>
                  <a:lnTo>
                    <a:pt x="116" y="164"/>
                  </a:lnTo>
                  <a:close/>
                  <a:moveTo>
                    <a:pt x="116" y="148"/>
                  </a:moveTo>
                  <a:cubicBezTo>
                    <a:pt x="128" y="148"/>
                    <a:pt x="128" y="148"/>
                    <a:pt x="128" y="148"/>
                  </a:cubicBezTo>
                  <a:cubicBezTo>
                    <a:pt x="128" y="136"/>
                    <a:pt x="128" y="136"/>
                    <a:pt x="128" y="136"/>
                  </a:cubicBezTo>
                  <a:cubicBezTo>
                    <a:pt x="116" y="136"/>
                    <a:pt x="116" y="136"/>
                    <a:pt x="116" y="136"/>
                  </a:cubicBezTo>
                  <a:lnTo>
                    <a:pt x="116" y="148"/>
                  </a:lnTo>
                  <a:close/>
                  <a:moveTo>
                    <a:pt x="116" y="132"/>
                  </a:moveTo>
                  <a:cubicBezTo>
                    <a:pt x="128" y="132"/>
                    <a:pt x="128" y="132"/>
                    <a:pt x="128" y="132"/>
                  </a:cubicBezTo>
                  <a:cubicBezTo>
                    <a:pt x="128" y="120"/>
                    <a:pt x="128" y="120"/>
                    <a:pt x="128" y="120"/>
                  </a:cubicBezTo>
                  <a:cubicBezTo>
                    <a:pt x="116" y="120"/>
                    <a:pt x="116" y="120"/>
                    <a:pt x="116" y="120"/>
                  </a:cubicBezTo>
                  <a:lnTo>
                    <a:pt x="116" y="132"/>
                  </a:lnTo>
                  <a:close/>
                  <a:moveTo>
                    <a:pt x="100" y="180"/>
                  </a:moveTo>
                  <a:cubicBezTo>
                    <a:pt x="112" y="180"/>
                    <a:pt x="112" y="180"/>
                    <a:pt x="112" y="180"/>
                  </a:cubicBezTo>
                  <a:cubicBezTo>
                    <a:pt x="112" y="168"/>
                    <a:pt x="112" y="168"/>
                    <a:pt x="112" y="168"/>
                  </a:cubicBezTo>
                  <a:cubicBezTo>
                    <a:pt x="100" y="168"/>
                    <a:pt x="100" y="168"/>
                    <a:pt x="100" y="168"/>
                  </a:cubicBezTo>
                  <a:lnTo>
                    <a:pt x="100" y="180"/>
                  </a:lnTo>
                  <a:close/>
                  <a:moveTo>
                    <a:pt x="100" y="164"/>
                  </a:moveTo>
                  <a:cubicBezTo>
                    <a:pt x="112" y="164"/>
                    <a:pt x="112" y="164"/>
                    <a:pt x="112" y="164"/>
                  </a:cubicBezTo>
                  <a:cubicBezTo>
                    <a:pt x="112" y="152"/>
                    <a:pt x="112" y="152"/>
                    <a:pt x="112" y="152"/>
                  </a:cubicBezTo>
                  <a:cubicBezTo>
                    <a:pt x="100" y="152"/>
                    <a:pt x="100" y="152"/>
                    <a:pt x="100" y="152"/>
                  </a:cubicBezTo>
                  <a:lnTo>
                    <a:pt x="100" y="164"/>
                  </a:lnTo>
                  <a:close/>
                  <a:moveTo>
                    <a:pt x="100" y="148"/>
                  </a:moveTo>
                  <a:cubicBezTo>
                    <a:pt x="112" y="148"/>
                    <a:pt x="112" y="148"/>
                    <a:pt x="112" y="148"/>
                  </a:cubicBezTo>
                  <a:cubicBezTo>
                    <a:pt x="112" y="136"/>
                    <a:pt x="112" y="136"/>
                    <a:pt x="112" y="136"/>
                  </a:cubicBezTo>
                  <a:cubicBezTo>
                    <a:pt x="100" y="136"/>
                    <a:pt x="100" y="136"/>
                    <a:pt x="100" y="136"/>
                  </a:cubicBezTo>
                  <a:lnTo>
                    <a:pt x="100" y="148"/>
                  </a:lnTo>
                  <a:close/>
                  <a:moveTo>
                    <a:pt x="100" y="132"/>
                  </a:moveTo>
                  <a:cubicBezTo>
                    <a:pt x="112" y="132"/>
                    <a:pt x="112" y="132"/>
                    <a:pt x="112" y="132"/>
                  </a:cubicBezTo>
                  <a:cubicBezTo>
                    <a:pt x="112" y="120"/>
                    <a:pt x="112" y="120"/>
                    <a:pt x="112" y="120"/>
                  </a:cubicBezTo>
                  <a:cubicBezTo>
                    <a:pt x="100" y="120"/>
                    <a:pt x="100" y="120"/>
                    <a:pt x="100" y="120"/>
                  </a:cubicBezTo>
                  <a:lnTo>
                    <a:pt x="100" y="132"/>
                  </a:lnTo>
                  <a:close/>
                  <a:moveTo>
                    <a:pt x="84" y="180"/>
                  </a:moveTo>
                  <a:cubicBezTo>
                    <a:pt x="96" y="180"/>
                    <a:pt x="96" y="180"/>
                    <a:pt x="96" y="180"/>
                  </a:cubicBezTo>
                  <a:cubicBezTo>
                    <a:pt x="96" y="168"/>
                    <a:pt x="96" y="168"/>
                    <a:pt x="96" y="168"/>
                  </a:cubicBezTo>
                  <a:cubicBezTo>
                    <a:pt x="84" y="168"/>
                    <a:pt x="84" y="168"/>
                    <a:pt x="84" y="168"/>
                  </a:cubicBezTo>
                  <a:lnTo>
                    <a:pt x="84" y="180"/>
                  </a:lnTo>
                  <a:close/>
                  <a:moveTo>
                    <a:pt x="84" y="164"/>
                  </a:moveTo>
                  <a:cubicBezTo>
                    <a:pt x="96" y="164"/>
                    <a:pt x="96" y="164"/>
                    <a:pt x="96" y="164"/>
                  </a:cubicBezTo>
                  <a:cubicBezTo>
                    <a:pt x="96" y="152"/>
                    <a:pt x="96" y="152"/>
                    <a:pt x="96" y="152"/>
                  </a:cubicBezTo>
                  <a:cubicBezTo>
                    <a:pt x="84" y="152"/>
                    <a:pt x="84" y="152"/>
                    <a:pt x="84" y="152"/>
                  </a:cubicBezTo>
                  <a:lnTo>
                    <a:pt x="84" y="164"/>
                  </a:lnTo>
                  <a:close/>
                  <a:moveTo>
                    <a:pt x="84" y="148"/>
                  </a:moveTo>
                  <a:cubicBezTo>
                    <a:pt x="96" y="148"/>
                    <a:pt x="96" y="148"/>
                    <a:pt x="96" y="148"/>
                  </a:cubicBezTo>
                  <a:cubicBezTo>
                    <a:pt x="96" y="136"/>
                    <a:pt x="96" y="136"/>
                    <a:pt x="96" y="136"/>
                  </a:cubicBezTo>
                  <a:cubicBezTo>
                    <a:pt x="84" y="136"/>
                    <a:pt x="84" y="136"/>
                    <a:pt x="84" y="136"/>
                  </a:cubicBezTo>
                  <a:lnTo>
                    <a:pt x="84" y="148"/>
                  </a:lnTo>
                  <a:close/>
                  <a:moveTo>
                    <a:pt x="84" y="132"/>
                  </a:moveTo>
                  <a:cubicBezTo>
                    <a:pt x="96" y="132"/>
                    <a:pt x="96" y="132"/>
                    <a:pt x="96" y="132"/>
                  </a:cubicBezTo>
                  <a:cubicBezTo>
                    <a:pt x="96" y="120"/>
                    <a:pt x="96" y="120"/>
                    <a:pt x="96" y="120"/>
                  </a:cubicBezTo>
                  <a:cubicBezTo>
                    <a:pt x="84" y="120"/>
                    <a:pt x="84" y="120"/>
                    <a:pt x="84" y="120"/>
                  </a:cubicBezTo>
                  <a:lnTo>
                    <a:pt x="84" y="132"/>
                  </a:lnTo>
                  <a:close/>
                  <a:moveTo>
                    <a:pt x="144" y="42"/>
                  </a:moveTo>
                  <a:cubicBezTo>
                    <a:pt x="144" y="38"/>
                    <a:pt x="141" y="35"/>
                    <a:pt x="137" y="35"/>
                  </a:cubicBezTo>
                  <a:cubicBezTo>
                    <a:pt x="82" y="35"/>
                    <a:pt x="82" y="35"/>
                    <a:pt x="82" y="35"/>
                  </a:cubicBezTo>
                  <a:cubicBezTo>
                    <a:pt x="78" y="35"/>
                    <a:pt x="76" y="38"/>
                    <a:pt x="76" y="42"/>
                  </a:cubicBezTo>
                  <a:cubicBezTo>
                    <a:pt x="76" y="69"/>
                    <a:pt x="76" y="69"/>
                    <a:pt x="76" y="69"/>
                  </a:cubicBezTo>
                  <a:cubicBezTo>
                    <a:pt x="76" y="73"/>
                    <a:pt x="78" y="76"/>
                    <a:pt x="82" y="76"/>
                  </a:cubicBezTo>
                  <a:cubicBezTo>
                    <a:pt x="137" y="76"/>
                    <a:pt x="137" y="76"/>
                    <a:pt x="137" y="76"/>
                  </a:cubicBezTo>
                  <a:cubicBezTo>
                    <a:pt x="141" y="76"/>
                    <a:pt x="144" y="73"/>
                    <a:pt x="144" y="69"/>
                  </a:cubicBezTo>
                  <a:lnTo>
                    <a:pt x="144" y="42"/>
                  </a:lnTo>
                  <a:close/>
                  <a:moveTo>
                    <a:pt x="144" y="120"/>
                  </a:moveTo>
                  <a:cubicBezTo>
                    <a:pt x="132" y="120"/>
                    <a:pt x="132" y="120"/>
                    <a:pt x="132" y="120"/>
                  </a:cubicBezTo>
                  <a:cubicBezTo>
                    <a:pt x="132" y="132"/>
                    <a:pt x="132" y="132"/>
                    <a:pt x="132" y="132"/>
                  </a:cubicBezTo>
                  <a:cubicBezTo>
                    <a:pt x="144" y="132"/>
                    <a:pt x="144" y="132"/>
                    <a:pt x="144" y="132"/>
                  </a:cubicBezTo>
                  <a:lnTo>
                    <a:pt x="144" y="120"/>
                  </a:lnTo>
                  <a:close/>
                  <a:moveTo>
                    <a:pt x="144" y="136"/>
                  </a:moveTo>
                  <a:cubicBezTo>
                    <a:pt x="132" y="136"/>
                    <a:pt x="132" y="136"/>
                    <a:pt x="132" y="136"/>
                  </a:cubicBezTo>
                  <a:cubicBezTo>
                    <a:pt x="132" y="148"/>
                    <a:pt x="132" y="148"/>
                    <a:pt x="132" y="148"/>
                  </a:cubicBezTo>
                  <a:cubicBezTo>
                    <a:pt x="144" y="148"/>
                    <a:pt x="144" y="148"/>
                    <a:pt x="144" y="148"/>
                  </a:cubicBezTo>
                  <a:lnTo>
                    <a:pt x="144" y="136"/>
                  </a:lnTo>
                  <a:close/>
                  <a:moveTo>
                    <a:pt x="144" y="152"/>
                  </a:moveTo>
                  <a:cubicBezTo>
                    <a:pt x="132" y="152"/>
                    <a:pt x="132" y="152"/>
                    <a:pt x="132" y="152"/>
                  </a:cubicBezTo>
                  <a:cubicBezTo>
                    <a:pt x="132" y="164"/>
                    <a:pt x="132" y="164"/>
                    <a:pt x="132" y="164"/>
                  </a:cubicBezTo>
                  <a:cubicBezTo>
                    <a:pt x="144" y="164"/>
                    <a:pt x="144" y="164"/>
                    <a:pt x="144" y="164"/>
                  </a:cubicBezTo>
                  <a:lnTo>
                    <a:pt x="144" y="152"/>
                  </a:lnTo>
                  <a:close/>
                  <a:moveTo>
                    <a:pt x="144" y="168"/>
                  </a:moveTo>
                  <a:cubicBezTo>
                    <a:pt x="132" y="168"/>
                    <a:pt x="132" y="168"/>
                    <a:pt x="132" y="168"/>
                  </a:cubicBezTo>
                  <a:cubicBezTo>
                    <a:pt x="132" y="180"/>
                    <a:pt x="132" y="180"/>
                    <a:pt x="132" y="180"/>
                  </a:cubicBezTo>
                  <a:cubicBezTo>
                    <a:pt x="144" y="180"/>
                    <a:pt x="144" y="180"/>
                    <a:pt x="144" y="180"/>
                  </a:cubicBezTo>
                  <a:lnTo>
                    <a:pt x="144" y="168"/>
                  </a:lnTo>
                  <a:close/>
                  <a:moveTo>
                    <a:pt x="50" y="180"/>
                  </a:moveTo>
                  <a:cubicBezTo>
                    <a:pt x="26" y="180"/>
                    <a:pt x="26" y="180"/>
                    <a:pt x="26" y="180"/>
                  </a:cubicBezTo>
                  <a:cubicBezTo>
                    <a:pt x="22" y="180"/>
                    <a:pt x="20" y="177"/>
                    <a:pt x="20" y="173"/>
                  </a:cubicBezTo>
                  <a:cubicBezTo>
                    <a:pt x="20" y="18"/>
                    <a:pt x="20" y="18"/>
                    <a:pt x="20" y="18"/>
                  </a:cubicBezTo>
                  <a:cubicBezTo>
                    <a:pt x="20" y="15"/>
                    <a:pt x="22" y="12"/>
                    <a:pt x="26" y="12"/>
                  </a:cubicBezTo>
                  <a:cubicBezTo>
                    <a:pt x="36" y="12"/>
                    <a:pt x="36" y="12"/>
                    <a:pt x="36" y="12"/>
                  </a:cubicBezTo>
                  <a:cubicBezTo>
                    <a:pt x="36" y="0"/>
                    <a:pt x="36" y="0"/>
                    <a:pt x="36" y="0"/>
                  </a:cubicBezTo>
                  <a:cubicBezTo>
                    <a:pt x="44" y="0"/>
                    <a:pt x="44" y="0"/>
                    <a:pt x="44" y="0"/>
                  </a:cubicBezTo>
                  <a:cubicBezTo>
                    <a:pt x="44" y="12"/>
                    <a:pt x="44" y="12"/>
                    <a:pt x="44" y="12"/>
                  </a:cubicBezTo>
                  <a:cubicBezTo>
                    <a:pt x="50" y="12"/>
                    <a:pt x="50" y="12"/>
                    <a:pt x="50" y="12"/>
                  </a:cubicBezTo>
                  <a:cubicBezTo>
                    <a:pt x="53" y="12"/>
                    <a:pt x="56" y="15"/>
                    <a:pt x="56" y="18"/>
                  </a:cubicBezTo>
                  <a:cubicBezTo>
                    <a:pt x="56" y="173"/>
                    <a:pt x="56" y="173"/>
                    <a:pt x="56" y="173"/>
                  </a:cubicBezTo>
                  <a:cubicBezTo>
                    <a:pt x="56" y="177"/>
                    <a:pt x="53" y="180"/>
                    <a:pt x="50" y="18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125"/>
            <p:cNvSpPr>
              <a:spLocks noEditPoints="1"/>
            </p:cNvSpPr>
            <p:nvPr/>
          </p:nvSpPr>
          <p:spPr bwMode="auto">
            <a:xfrm rot="1463989">
              <a:off x="4762100" y="712581"/>
              <a:ext cx="487903" cy="718218"/>
            </a:xfrm>
            <a:custGeom>
              <a:avLst/>
              <a:gdLst>
                <a:gd name="T0" fmla="*/ 80 w 136"/>
                <a:gd name="T1" fmla="*/ 38 h 200"/>
                <a:gd name="T2" fmla="*/ 80 w 136"/>
                <a:gd name="T3" fmla="*/ 57 h 200"/>
                <a:gd name="T4" fmla="*/ 69 w 136"/>
                <a:gd name="T5" fmla="*/ 69 h 200"/>
                <a:gd name="T6" fmla="*/ 56 w 136"/>
                <a:gd name="T7" fmla="*/ 57 h 200"/>
                <a:gd name="T8" fmla="*/ 56 w 136"/>
                <a:gd name="T9" fmla="*/ 38 h 200"/>
                <a:gd name="T10" fmla="*/ 69 w 136"/>
                <a:gd name="T11" fmla="*/ 25 h 200"/>
                <a:gd name="T12" fmla="*/ 80 w 136"/>
                <a:gd name="T13" fmla="*/ 38 h 200"/>
                <a:gd name="T14" fmla="*/ 94 w 136"/>
                <a:gd name="T15" fmla="*/ 200 h 200"/>
                <a:gd name="T16" fmla="*/ 44 w 136"/>
                <a:gd name="T17" fmla="*/ 200 h 200"/>
                <a:gd name="T18" fmla="*/ 0 w 136"/>
                <a:gd name="T19" fmla="*/ 157 h 200"/>
                <a:gd name="T20" fmla="*/ 0 w 136"/>
                <a:gd name="T21" fmla="*/ 44 h 200"/>
                <a:gd name="T22" fmla="*/ 44 w 136"/>
                <a:gd name="T23" fmla="*/ 0 h 200"/>
                <a:gd name="T24" fmla="*/ 60 w 136"/>
                <a:gd name="T25" fmla="*/ 0 h 200"/>
                <a:gd name="T26" fmla="*/ 60 w 136"/>
                <a:gd name="T27" fmla="*/ 20 h 200"/>
                <a:gd name="T28" fmla="*/ 48 w 136"/>
                <a:gd name="T29" fmla="*/ 38 h 200"/>
                <a:gd name="T30" fmla="*/ 48 w 136"/>
                <a:gd name="T31" fmla="*/ 57 h 200"/>
                <a:gd name="T32" fmla="*/ 60 w 136"/>
                <a:gd name="T33" fmla="*/ 74 h 200"/>
                <a:gd name="T34" fmla="*/ 60 w 136"/>
                <a:gd name="T35" fmla="*/ 88 h 200"/>
                <a:gd name="T36" fmla="*/ 76 w 136"/>
                <a:gd name="T37" fmla="*/ 88 h 200"/>
                <a:gd name="T38" fmla="*/ 76 w 136"/>
                <a:gd name="T39" fmla="*/ 74 h 200"/>
                <a:gd name="T40" fmla="*/ 88 w 136"/>
                <a:gd name="T41" fmla="*/ 57 h 200"/>
                <a:gd name="T42" fmla="*/ 88 w 136"/>
                <a:gd name="T43" fmla="*/ 38 h 200"/>
                <a:gd name="T44" fmla="*/ 76 w 136"/>
                <a:gd name="T45" fmla="*/ 20 h 200"/>
                <a:gd name="T46" fmla="*/ 76 w 136"/>
                <a:gd name="T47" fmla="*/ 0 h 200"/>
                <a:gd name="T48" fmla="*/ 94 w 136"/>
                <a:gd name="T49" fmla="*/ 0 h 200"/>
                <a:gd name="T50" fmla="*/ 136 w 136"/>
                <a:gd name="T51" fmla="*/ 44 h 200"/>
                <a:gd name="T52" fmla="*/ 136 w 136"/>
                <a:gd name="T53" fmla="*/ 157 h 200"/>
                <a:gd name="T54" fmla="*/ 94 w 136"/>
                <a:gd name="T55"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6" h="200">
                  <a:moveTo>
                    <a:pt x="80" y="38"/>
                  </a:moveTo>
                  <a:cubicBezTo>
                    <a:pt x="80" y="57"/>
                    <a:pt x="80" y="57"/>
                    <a:pt x="80" y="57"/>
                  </a:cubicBezTo>
                  <a:cubicBezTo>
                    <a:pt x="80" y="64"/>
                    <a:pt x="76" y="69"/>
                    <a:pt x="69" y="69"/>
                  </a:cubicBezTo>
                  <a:cubicBezTo>
                    <a:pt x="62" y="69"/>
                    <a:pt x="56" y="64"/>
                    <a:pt x="56" y="57"/>
                  </a:cubicBezTo>
                  <a:cubicBezTo>
                    <a:pt x="56" y="38"/>
                    <a:pt x="56" y="38"/>
                    <a:pt x="56" y="38"/>
                  </a:cubicBezTo>
                  <a:cubicBezTo>
                    <a:pt x="56" y="31"/>
                    <a:pt x="62" y="25"/>
                    <a:pt x="69" y="25"/>
                  </a:cubicBezTo>
                  <a:cubicBezTo>
                    <a:pt x="76" y="25"/>
                    <a:pt x="80" y="31"/>
                    <a:pt x="80" y="38"/>
                  </a:cubicBezTo>
                  <a:close/>
                  <a:moveTo>
                    <a:pt x="94" y="200"/>
                  </a:moveTo>
                  <a:cubicBezTo>
                    <a:pt x="44" y="200"/>
                    <a:pt x="44" y="200"/>
                    <a:pt x="44" y="200"/>
                  </a:cubicBezTo>
                  <a:cubicBezTo>
                    <a:pt x="20" y="200"/>
                    <a:pt x="0" y="181"/>
                    <a:pt x="0" y="157"/>
                  </a:cubicBezTo>
                  <a:cubicBezTo>
                    <a:pt x="0" y="44"/>
                    <a:pt x="0" y="44"/>
                    <a:pt x="0" y="44"/>
                  </a:cubicBezTo>
                  <a:cubicBezTo>
                    <a:pt x="0" y="20"/>
                    <a:pt x="20" y="0"/>
                    <a:pt x="44" y="0"/>
                  </a:cubicBezTo>
                  <a:cubicBezTo>
                    <a:pt x="60" y="0"/>
                    <a:pt x="60" y="0"/>
                    <a:pt x="60" y="0"/>
                  </a:cubicBezTo>
                  <a:cubicBezTo>
                    <a:pt x="60" y="20"/>
                    <a:pt x="60" y="20"/>
                    <a:pt x="60" y="20"/>
                  </a:cubicBezTo>
                  <a:cubicBezTo>
                    <a:pt x="53" y="23"/>
                    <a:pt x="48" y="30"/>
                    <a:pt x="48" y="38"/>
                  </a:cubicBezTo>
                  <a:cubicBezTo>
                    <a:pt x="48" y="57"/>
                    <a:pt x="48" y="57"/>
                    <a:pt x="48" y="57"/>
                  </a:cubicBezTo>
                  <a:cubicBezTo>
                    <a:pt x="48" y="65"/>
                    <a:pt x="53" y="72"/>
                    <a:pt x="60" y="74"/>
                  </a:cubicBezTo>
                  <a:cubicBezTo>
                    <a:pt x="60" y="88"/>
                    <a:pt x="60" y="88"/>
                    <a:pt x="60" y="88"/>
                  </a:cubicBezTo>
                  <a:cubicBezTo>
                    <a:pt x="76" y="88"/>
                    <a:pt x="76" y="88"/>
                    <a:pt x="76" y="88"/>
                  </a:cubicBezTo>
                  <a:cubicBezTo>
                    <a:pt x="76" y="74"/>
                    <a:pt x="76" y="74"/>
                    <a:pt x="76" y="74"/>
                  </a:cubicBezTo>
                  <a:cubicBezTo>
                    <a:pt x="83" y="72"/>
                    <a:pt x="88" y="65"/>
                    <a:pt x="88" y="57"/>
                  </a:cubicBezTo>
                  <a:cubicBezTo>
                    <a:pt x="88" y="38"/>
                    <a:pt x="88" y="38"/>
                    <a:pt x="88" y="38"/>
                  </a:cubicBezTo>
                  <a:cubicBezTo>
                    <a:pt x="88" y="30"/>
                    <a:pt x="83" y="23"/>
                    <a:pt x="76" y="20"/>
                  </a:cubicBezTo>
                  <a:cubicBezTo>
                    <a:pt x="76" y="0"/>
                    <a:pt x="76" y="0"/>
                    <a:pt x="76" y="0"/>
                  </a:cubicBezTo>
                  <a:cubicBezTo>
                    <a:pt x="94" y="0"/>
                    <a:pt x="94" y="0"/>
                    <a:pt x="94" y="0"/>
                  </a:cubicBezTo>
                  <a:cubicBezTo>
                    <a:pt x="118" y="0"/>
                    <a:pt x="136" y="20"/>
                    <a:pt x="136" y="44"/>
                  </a:cubicBezTo>
                  <a:cubicBezTo>
                    <a:pt x="136" y="157"/>
                    <a:pt x="136" y="157"/>
                    <a:pt x="136" y="157"/>
                  </a:cubicBezTo>
                  <a:cubicBezTo>
                    <a:pt x="136" y="181"/>
                    <a:pt x="118" y="200"/>
                    <a:pt x="94" y="20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28"/>
            <p:cNvSpPr>
              <a:spLocks noEditPoints="1"/>
            </p:cNvSpPr>
            <p:nvPr/>
          </p:nvSpPr>
          <p:spPr bwMode="auto">
            <a:xfrm rot="19968536">
              <a:off x="5220899" y="114873"/>
              <a:ext cx="720134" cy="676076"/>
            </a:xfrm>
            <a:custGeom>
              <a:avLst/>
              <a:gdLst>
                <a:gd name="T0" fmla="*/ 20 w 200"/>
                <a:gd name="T1" fmla="*/ 144 h 188"/>
                <a:gd name="T2" fmla="*/ 0 w 200"/>
                <a:gd name="T3" fmla="*/ 20 h 188"/>
                <a:gd name="T4" fmla="*/ 180 w 200"/>
                <a:gd name="T5" fmla="*/ 0 h 188"/>
                <a:gd name="T6" fmla="*/ 200 w 200"/>
                <a:gd name="T7" fmla="*/ 124 h 188"/>
                <a:gd name="T8" fmla="*/ 192 w 200"/>
                <a:gd name="T9" fmla="*/ 20 h 188"/>
                <a:gd name="T10" fmla="*/ 20 w 200"/>
                <a:gd name="T11" fmla="*/ 8 h 188"/>
                <a:gd name="T12" fmla="*/ 8 w 200"/>
                <a:gd name="T13" fmla="*/ 124 h 188"/>
                <a:gd name="T14" fmla="*/ 180 w 200"/>
                <a:gd name="T15" fmla="*/ 136 h 188"/>
                <a:gd name="T16" fmla="*/ 192 w 200"/>
                <a:gd name="T17" fmla="*/ 20 h 188"/>
                <a:gd name="T18" fmla="*/ 159 w 200"/>
                <a:gd name="T19" fmla="*/ 108 h 188"/>
                <a:gd name="T20" fmla="*/ 139 w 200"/>
                <a:gd name="T21" fmla="*/ 100 h 188"/>
                <a:gd name="T22" fmla="*/ 166 w 200"/>
                <a:gd name="T23" fmla="*/ 83 h 188"/>
                <a:gd name="T24" fmla="*/ 166 w 200"/>
                <a:gd name="T25" fmla="*/ 103 h 188"/>
                <a:gd name="T26" fmla="*/ 123 w 200"/>
                <a:gd name="T27" fmla="*/ 48 h 188"/>
                <a:gd name="T28" fmla="*/ 100 w 200"/>
                <a:gd name="T29" fmla="*/ 88 h 188"/>
                <a:gd name="T30" fmla="*/ 64 w 200"/>
                <a:gd name="T31" fmla="*/ 88 h 188"/>
                <a:gd name="T32" fmla="*/ 44 w 200"/>
                <a:gd name="T33" fmla="*/ 48 h 188"/>
                <a:gd name="T34" fmla="*/ 44 w 200"/>
                <a:gd name="T35" fmla="*/ 47 h 188"/>
                <a:gd name="T36" fmla="*/ 24 w 200"/>
                <a:gd name="T37" fmla="*/ 36 h 188"/>
                <a:gd name="T38" fmla="*/ 52 w 200"/>
                <a:gd name="T39" fmla="*/ 24 h 188"/>
                <a:gd name="T40" fmla="*/ 117 w 200"/>
                <a:gd name="T41" fmla="*/ 36 h 188"/>
                <a:gd name="T42" fmla="*/ 129 w 200"/>
                <a:gd name="T43" fmla="*/ 36 h 188"/>
                <a:gd name="T44" fmla="*/ 124 w 200"/>
                <a:gd name="T45" fmla="*/ 48 h 188"/>
                <a:gd name="T46" fmla="*/ 96 w 200"/>
                <a:gd name="T47" fmla="*/ 76 h 188"/>
                <a:gd name="T48" fmla="*/ 60 w 200"/>
                <a:gd name="T49" fmla="*/ 68 h 188"/>
                <a:gd name="T50" fmla="*/ 56 w 200"/>
                <a:gd name="T51" fmla="*/ 48 h 188"/>
                <a:gd name="T52" fmla="*/ 104 w 200"/>
                <a:gd name="T53" fmla="*/ 56 h 188"/>
                <a:gd name="T54" fmla="*/ 111 w 200"/>
                <a:gd name="T55" fmla="*/ 48 h 188"/>
                <a:gd name="T56" fmla="*/ 59 w 200"/>
                <a:gd name="T57" fmla="*/ 93 h 188"/>
                <a:gd name="T58" fmla="*/ 59 w 200"/>
                <a:gd name="T59" fmla="*/ 113 h 188"/>
                <a:gd name="T60" fmla="*/ 59 w 200"/>
                <a:gd name="T61" fmla="*/ 93 h 188"/>
                <a:gd name="T62" fmla="*/ 105 w 200"/>
                <a:gd name="T63" fmla="*/ 103 h 188"/>
                <a:gd name="T64" fmla="*/ 85 w 200"/>
                <a:gd name="T65" fmla="*/ 103 h 188"/>
                <a:gd name="T66" fmla="*/ 64 w 200"/>
                <a:gd name="T67" fmla="*/ 168 h 188"/>
                <a:gd name="T68" fmla="*/ 72 w 200"/>
                <a:gd name="T69" fmla="*/ 152 h 188"/>
                <a:gd name="T70" fmla="*/ 128 w 200"/>
                <a:gd name="T71" fmla="*/ 168 h 188"/>
                <a:gd name="T72" fmla="*/ 156 w 200"/>
                <a:gd name="T73" fmla="*/ 188 h 188"/>
                <a:gd name="T74" fmla="*/ 64 w 200"/>
                <a:gd name="T75" fmla="*/ 16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188">
                  <a:moveTo>
                    <a:pt x="180" y="144"/>
                  </a:moveTo>
                  <a:cubicBezTo>
                    <a:pt x="20" y="144"/>
                    <a:pt x="20" y="144"/>
                    <a:pt x="20" y="144"/>
                  </a:cubicBezTo>
                  <a:cubicBezTo>
                    <a:pt x="9" y="144"/>
                    <a:pt x="0" y="135"/>
                    <a:pt x="0" y="124"/>
                  </a:cubicBezTo>
                  <a:cubicBezTo>
                    <a:pt x="0" y="20"/>
                    <a:pt x="0" y="20"/>
                    <a:pt x="0" y="20"/>
                  </a:cubicBezTo>
                  <a:cubicBezTo>
                    <a:pt x="0" y="9"/>
                    <a:pt x="9" y="0"/>
                    <a:pt x="20" y="0"/>
                  </a:cubicBezTo>
                  <a:cubicBezTo>
                    <a:pt x="180" y="0"/>
                    <a:pt x="180" y="0"/>
                    <a:pt x="180" y="0"/>
                  </a:cubicBezTo>
                  <a:cubicBezTo>
                    <a:pt x="191" y="0"/>
                    <a:pt x="200" y="9"/>
                    <a:pt x="200" y="20"/>
                  </a:cubicBezTo>
                  <a:cubicBezTo>
                    <a:pt x="200" y="124"/>
                    <a:pt x="200" y="124"/>
                    <a:pt x="200" y="124"/>
                  </a:cubicBezTo>
                  <a:cubicBezTo>
                    <a:pt x="200" y="135"/>
                    <a:pt x="191" y="144"/>
                    <a:pt x="180" y="144"/>
                  </a:cubicBezTo>
                  <a:close/>
                  <a:moveTo>
                    <a:pt x="192" y="20"/>
                  </a:moveTo>
                  <a:cubicBezTo>
                    <a:pt x="192" y="13"/>
                    <a:pt x="186" y="8"/>
                    <a:pt x="180" y="8"/>
                  </a:cubicBezTo>
                  <a:cubicBezTo>
                    <a:pt x="20" y="8"/>
                    <a:pt x="20" y="8"/>
                    <a:pt x="20" y="8"/>
                  </a:cubicBezTo>
                  <a:cubicBezTo>
                    <a:pt x="13" y="8"/>
                    <a:pt x="8" y="13"/>
                    <a:pt x="8" y="20"/>
                  </a:cubicBezTo>
                  <a:cubicBezTo>
                    <a:pt x="8" y="124"/>
                    <a:pt x="8" y="124"/>
                    <a:pt x="8" y="124"/>
                  </a:cubicBezTo>
                  <a:cubicBezTo>
                    <a:pt x="8" y="131"/>
                    <a:pt x="13" y="136"/>
                    <a:pt x="20" y="136"/>
                  </a:cubicBezTo>
                  <a:cubicBezTo>
                    <a:pt x="180" y="136"/>
                    <a:pt x="180" y="136"/>
                    <a:pt x="180" y="136"/>
                  </a:cubicBezTo>
                  <a:cubicBezTo>
                    <a:pt x="186" y="136"/>
                    <a:pt x="192" y="131"/>
                    <a:pt x="192" y="124"/>
                  </a:cubicBezTo>
                  <a:lnTo>
                    <a:pt x="192" y="20"/>
                  </a:lnTo>
                  <a:close/>
                  <a:moveTo>
                    <a:pt x="166" y="103"/>
                  </a:moveTo>
                  <a:cubicBezTo>
                    <a:pt x="159" y="108"/>
                    <a:pt x="159" y="108"/>
                    <a:pt x="159" y="108"/>
                  </a:cubicBezTo>
                  <a:cubicBezTo>
                    <a:pt x="149" y="93"/>
                    <a:pt x="149" y="93"/>
                    <a:pt x="149" y="93"/>
                  </a:cubicBezTo>
                  <a:cubicBezTo>
                    <a:pt x="139" y="100"/>
                    <a:pt x="139" y="100"/>
                    <a:pt x="139" y="100"/>
                  </a:cubicBezTo>
                  <a:cubicBezTo>
                    <a:pt x="131" y="63"/>
                    <a:pt x="131" y="63"/>
                    <a:pt x="131" y="63"/>
                  </a:cubicBezTo>
                  <a:cubicBezTo>
                    <a:pt x="166" y="83"/>
                    <a:pt x="166" y="83"/>
                    <a:pt x="166" y="83"/>
                  </a:cubicBezTo>
                  <a:cubicBezTo>
                    <a:pt x="155" y="89"/>
                    <a:pt x="155" y="89"/>
                    <a:pt x="155" y="89"/>
                  </a:cubicBezTo>
                  <a:lnTo>
                    <a:pt x="166" y="103"/>
                  </a:lnTo>
                  <a:close/>
                  <a:moveTo>
                    <a:pt x="124" y="48"/>
                  </a:moveTo>
                  <a:cubicBezTo>
                    <a:pt x="123" y="48"/>
                    <a:pt x="123" y="48"/>
                    <a:pt x="123" y="48"/>
                  </a:cubicBezTo>
                  <a:cubicBezTo>
                    <a:pt x="101" y="88"/>
                    <a:pt x="101" y="88"/>
                    <a:pt x="101" y="88"/>
                  </a:cubicBezTo>
                  <a:cubicBezTo>
                    <a:pt x="100" y="88"/>
                    <a:pt x="100" y="88"/>
                    <a:pt x="100" y="88"/>
                  </a:cubicBezTo>
                  <a:cubicBezTo>
                    <a:pt x="89" y="88"/>
                    <a:pt x="89" y="88"/>
                    <a:pt x="89" y="88"/>
                  </a:cubicBezTo>
                  <a:cubicBezTo>
                    <a:pt x="64" y="88"/>
                    <a:pt x="64" y="88"/>
                    <a:pt x="64" y="88"/>
                  </a:cubicBezTo>
                  <a:cubicBezTo>
                    <a:pt x="52" y="88"/>
                    <a:pt x="52" y="88"/>
                    <a:pt x="52" y="88"/>
                  </a:cubicBezTo>
                  <a:cubicBezTo>
                    <a:pt x="44" y="48"/>
                    <a:pt x="44" y="48"/>
                    <a:pt x="44" y="48"/>
                  </a:cubicBezTo>
                  <a:cubicBezTo>
                    <a:pt x="44" y="48"/>
                    <a:pt x="44" y="48"/>
                    <a:pt x="44" y="48"/>
                  </a:cubicBezTo>
                  <a:cubicBezTo>
                    <a:pt x="44" y="47"/>
                    <a:pt x="44" y="47"/>
                    <a:pt x="44" y="47"/>
                  </a:cubicBezTo>
                  <a:cubicBezTo>
                    <a:pt x="41" y="36"/>
                    <a:pt x="41" y="36"/>
                    <a:pt x="41" y="36"/>
                  </a:cubicBezTo>
                  <a:cubicBezTo>
                    <a:pt x="24" y="36"/>
                    <a:pt x="24" y="36"/>
                    <a:pt x="24" y="36"/>
                  </a:cubicBezTo>
                  <a:cubicBezTo>
                    <a:pt x="24" y="24"/>
                    <a:pt x="24" y="24"/>
                    <a:pt x="24" y="24"/>
                  </a:cubicBezTo>
                  <a:cubicBezTo>
                    <a:pt x="52" y="24"/>
                    <a:pt x="52" y="24"/>
                    <a:pt x="52" y="24"/>
                  </a:cubicBezTo>
                  <a:cubicBezTo>
                    <a:pt x="56" y="36"/>
                    <a:pt x="56" y="36"/>
                    <a:pt x="56" y="36"/>
                  </a:cubicBezTo>
                  <a:cubicBezTo>
                    <a:pt x="117" y="36"/>
                    <a:pt x="117" y="36"/>
                    <a:pt x="117" y="36"/>
                  </a:cubicBezTo>
                  <a:cubicBezTo>
                    <a:pt x="124" y="36"/>
                    <a:pt x="124" y="36"/>
                    <a:pt x="124" y="36"/>
                  </a:cubicBezTo>
                  <a:cubicBezTo>
                    <a:pt x="129" y="36"/>
                    <a:pt x="129" y="36"/>
                    <a:pt x="129" y="36"/>
                  </a:cubicBezTo>
                  <a:cubicBezTo>
                    <a:pt x="124" y="47"/>
                    <a:pt x="124" y="47"/>
                    <a:pt x="124" y="47"/>
                  </a:cubicBezTo>
                  <a:lnTo>
                    <a:pt x="124" y="48"/>
                  </a:lnTo>
                  <a:close/>
                  <a:moveTo>
                    <a:pt x="61" y="76"/>
                  </a:moveTo>
                  <a:cubicBezTo>
                    <a:pt x="96" y="76"/>
                    <a:pt x="96" y="76"/>
                    <a:pt x="96" y="76"/>
                  </a:cubicBezTo>
                  <a:cubicBezTo>
                    <a:pt x="100" y="68"/>
                    <a:pt x="100" y="68"/>
                    <a:pt x="100" y="68"/>
                  </a:cubicBezTo>
                  <a:cubicBezTo>
                    <a:pt x="60" y="68"/>
                    <a:pt x="60" y="68"/>
                    <a:pt x="60" y="68"/>
                  </a:cubicBezTo>
                  <a:lnTo>
                    <a:pt x="61" y="76"/>
                  </a:lnTo>
                  <a:close/>
                  <a:moveTo>
                    <a:pt x="56" y="48"/>
                  </a:moveTo>
                  <a:cubicBezTo>
                    <a:pt x="57" y="56"/>
                    <a:pt x="57" y="56"/>
                    <a:pt x="57" y="56"/>
                  </a:cubicBezTo>
                  <a:cubicBezTo>
                    <a:pt x="104" y="56"/>
                    <a:pt x="104" y="56"/>
                    <a:pt x="104" y="56"/>
                  </a:cubicBezTo>
                  <a:cubicBezTo>
                    <a:pt x="104" y="62"/>
                    <a:pt x="104" y="62"/>
                    <a:pt x="104" y="62"/>
                  </a:cubicBezTo>
                  <a:cubicBezTo>
                    <a:pt x="111" y="48"/>
                    <a:pt x="111" y="48"/>
                    <a:pt x="111" y="48"/>
                  </a:cubicBezTo>
                  <a:lnTo>
                    <a:pt x="56" y="48"/>
                  </a:lnTo>
                  <a:close/>
                  <a:moveTo>
                    <a:pt x="59" y="93"/>
                  </a:moveTo>
                  <a:cubicBezTo>
                    <a:pt x="65" y="93"/>
                    <a:pt x="69" y="97"/>
                    <a:pt x="69" y="103"/>
                  </a:cubicBezTo>
                  <a:cubicBezTo>
                    <a:pt x="69" y="109"/>
                    <a:pt x="65" y="113"/>
                    <a:pt x="59" y="113"/>
                  </a:cubicBezTo>
                  <a:cubicBezTo>
                    <a:pt x="53" y="113"/>
                    <a:pt x="49" y="109"/>
                    <a:pt x="49" y="103"/>
                  </a:cubicBezTo>
                  <a:cubicBezTo>
                    <a:pt x="49" y="97"/>
                    <a:pt x="53" y="93"/>
                    <a:pt x="59" y="93"/>
                  </a:cubicBezTo>
                  <a:close/>
                  <a:moveTo>
                    <a:pt x="95" y="93"/>
                  </a:moveTo>
                  <a:cubicBezTo>
                    <a:pt x="101" y="93"/>
                    <a:pt x="105" y="97"/>
                    <a:pt x="105" y="103"/>
                  </a:cubicBezTo>
                  <a:cubicBezTo>
                    <a:pt x="105" y="109"/>
                    <a:pt x="101" y="113"/>
                    <a:pt x="95" y="113"/>
                  </a:cubicBezTo>
                  <a:cubicBezTo>
                    <a:pt x="89" y="113"/>
                    <a:pt x="85" y="109"/>
                    <a:pt x="85" y="103"/>
                  </a:cubicBezTo>
                  <a:cubicBezTo>
                    <a:pt x="85" y="97"/>
                    <a:pt x="89" y="93"/>
                    <a:pt x="95" y="93"/>
                  </a:cubicBezTo>
                  <a:close/>
                  <a:moveTo>
                    <a:pt x="64" y="168"/>
                  </a:moveTo>
                  <a:cubicBezTo>
                    <a:pt x="72" y="168"/>
                    <a:pt x="72" y="168"/>
                    <a:pt x="72" y="168"/>
                  </a:cubicBezTo>
                  <a:cubicBezTo>
                    <a:pt x="72" y="152"/>
                    <a:pt x="72" y="152"/>
                    <a:pt x="72" y="152"/>
                  </a:cubicBezTo>
                  <a:cubicBezTo>
                    <a:pt x="128" y="152"/>
                    <a:pt x="128" y="152"/>
                    <a:pt x="128" y="152"/>
                  </a:cubicBezTo>
                  <a:cubicBezTo>
                    <a:pt x="128" y="168"/>
                    <a:pt x="128" y="168"/>
                    <a:pt x="128" y="168"/>
                  </a:cubicBezTo>
                  <a:cubicBezTo>
                    <a:pt x="136" y="168"/>
                    <a:pt x="136" y="168"/>
                    <a:pt x="136" y="168"/>
                  </a:cubicBezTo>
                  <a:cubicBezTo>
                    <a:pt x="147" y="168"/>
                    <a:pt x="156" y="177"/>
                    <a:pt x="156" y="188"/>
                  </a:cubicBezTo>
                  <a:cubicBezTo>
                    <a:pt x="44" y="188"/>
                    <a:pt x="44" y="188"/>
                    <a:pt x="44" y="188"/>
                  </a:cubicBezTo>
                  <a:cubicBezTo>
                    <a:pt x="44" y="177"/>
                    <a:pt x="53" y="168"/>
                    <a:pt x="64"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38"/>
            <p:cNvSpPr>
              <a:spLocks/>
            </p:cNvSpPr>
            <p:nvPr/>
          </p:nvSpPr>
          <p:spPr bwMode="auto">
            <a:xfrm rot="6110587">
              <a:off x="6290490" y="-46456"/>
              <a:ext cx="519722" cy="715187"/>
            </a:xfrm>
            <a:custGeom>
              <a:avLst/>
              <a:gdLst>
                <a:gd name="T0" fmla="*/ 93 w 145"/>
                <a:gd name="T1" fmla="*/ 114 h 199"/>
                <a:gd name="T2" fmla="*/ 145 w 145"/>
                <a:gd name="T3" fmla="*/ 106 h 199"/>
                <a:gd name="T4" fmla="*/ 0 w 145"/>
                <a:gd name="T5" fmla="*/ 0 h 199"/>
                <a:gd name="T6" fmla="*/ 43 w 145"/>
                <a:gd name="T7" fmla="*/ 175 h 199"/>
                <a:gd name="T8" fmla="*/ 46 w 145"/>
                <a:gd name="T9" fmla="*/ 169 h 199"/>
                <a:gd name="T10" fmla="*/ 70 w 145"/>
                <a:gd name="T11" fmla="*/ 129 h 199"/>
                <a:gd name="T12" fmla="*/ 113 w 145"/>
                <a:gd name="T13" fmla="*/ 192 h 199"/>
                <a:gd name="T14" fmla="*/ 128 w 145"/>
                <a:gd name="T15" fmla="*/ 197 h 199"/>
                <a:gd name="T16" fmla="*/ 133 w 145"/>
                <a:gd name="T17" fmla="*/ 195 h 199"/>
                <a:gd name="T18" fmla="*/ 138 w 145"/>
                <a:gd name="T19" fmla="*/ 180 h 199"/>
                <a:gd name="T20" fmla="*/ 136 w 145"/>
                <a:gd name="T21" fmla="*/ 176 h 199"/>
                <a:gd name="T22" fmla="*/ 93 w 145"/>
                <a:gd name="T23" fmla="*/ 11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99">
                  <a:moveTo>
                    <a:pt x="93" y="114"/>
                  </a:moveTo>
                  <a:cubicBezTo>
                    <a:pt x="145" y="106"/>
                    <a:pt x="145" y="106"/>
                    <a:pt x="145" y="106"/>
                  </a:cubicBezTo>
                  <a:cubicBezTo>
                    <a:pt x="0" y="0"/>
                    <a:pt x="0" y="0"/>
                    <a:pt x="0" y="0"/>
                  </a:cubicBezTo>
                  <a:cubicBezTo>
                    <a:pt x="43" y="175"/>
                    <a:pt x="43" y="175"/>
                    <a:pt x="43" y="175"/>
                  </a:cubicBezTo>
                  <a:cubicBezTo>
                    <a:pt x="46" y="169"/>
                    <a:pt x="46" y="169"/>
                    <a:pt x="46" y="169"/>
                  </a:cubicBezTo>
                  <a:cubicBezTo>
                    <a:pt x="70" y="129"/>
                    <a:pt x="70" y="129"/>
                    <a:pt x="70" y="129"/>
                  </a:cubicBezTo>
                  <a:cubicBezTo>
                    <a:pt x="113" y="192"/>
                    <a:pt x="113" y="192"/>
                    <a:pt x="113" y="192"/>
                  </a:cubicBezTo>
                  <a:cubicBezTo>
                    <a:pt x="117" y="197"/>
                    <a:pt x="123" y="199"/>
                    <a:pt x="128" y="197"/>
                  </a:cubicBezTo>
                  <a:cubicBezTo>
                    <a:pt x="130" y="197"/>
                    <a:pt x="131" y="196"/>
                    <a:pt x="133" y="195"/>
                  </a:cubicBezTo>
                  <a:cubicBezTo>
                    <a:pt x="137" y="192"/>
                    <a:pt x="139" y="186"/>
                    <a:pt x="138" y="180"/>
                  </a:cubicBezTo>
                  <a:cubicBezTo>
                    <a:pt x="138" y="179"/>
                    <a:pt x="137" y="177"/>
                    <a:pt x="136" y="176"/>
                  </a:cubicBezTo>
                  <a:lnTo>
                    <a:pt x="93" y="1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0" name="Freeform 84"/>
            <p:cNvSpPr>
              <a:spLocks noEditPoints="1"/>
            </p:cNvSpPr>
            <p:nvPr/>
          </p:nvSpPr>
          <p:spPr bwMode="auto">
            <a:xfrm rot="9109649">
              <a:off x="7324153" y="160110"/>
              <a:ext cx="553058" cy="707612"/>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1" name="Freeform 36"/>
            <p:cNvSpPr>
              <a:spLocks noEditPoints="1"/>
            </p:cNvSpPr>
            <p:nvPr/>
          </p:nvSpPr>
          <p:spPr bwMode="auto">
            <a:xfrm rot="16859567">
              <a:off x="1310786" y="-79768"/>
              <a:ext cx="374739" cy="625445"/>
            </a:xfrm>
            <a:custGeom>
              <a:avLst/>
              <a:gdLst>
                <a:gd name="T0" fmla="*/ 198 w 284"/>
                <a:gd name="T1" fmla="*/ 332 h 474"/>
                <a:gd name="T2" fmla="*/ 170 w 284"/>
                <a:gd name="T3" fmla="*/ 303 h 474"/>
                <a:gd name="T4" fmla="*/ 198 w 284"/>
                <a:gd name="T5" fmla="*/ 275 h 474"/>
                <a:gd name="T6" fmla="*/ 255 w 284"/>
                <a:gd name="T7" fmla="*/ 247 h 474"/>
                <a:gd name="T8" fmla="*/ 284 w 284"/>
                <a:gd name="T9" fmla="*/ 275 h 474"/>
                <a:gd name="T10" fmla="*/ 198 w 284"/>
                <a:gd name="T11" fmla="*/ 303 h 474"/>
                <a:gd name="T12" fmla="*/ 227 w 284"/>
                <a:gd name="T13" fmla="*/ 389 h 474"/>
                <a:gd name="T14" fmla="*/ 198 w 284"/>
                <a:gd name="T15" fmla="*/ 360 h 474"/>
                <a:gd name="T16" fmla="*/ 227 w 284"/>
                <a:gd name="T17" fmla="*/ 332 h 474"/>
                <a:gd name="T18" fmla="*/ 255 w 284"/>
                <a:gd name="T19" fmla="*/ 417 h 474"/>
                <a:gd name="T20" fmla="*/ 227 w 284"/>
                <a:gd name="T21" fmla="*/ 446 h 474"/>
                <a:gd name="T22" fmla="*/ 227 w 284"/>
                <a:gd name="T23" fmla="*/ 389 h 474"/>
                <a:gd name="T24" fmla="*/ 255 w 284"/>
                <a:gd name="T25" fmla="*/ 417 h 474"/>
                <a:gd name="T26" fmla="*/ 170 w 284"/>
                <a:gd name="T27" fmla="*/ 474 h 474"/>
                <a:gd name="T28" fmla="*/ 198 w 284"/>
                <a:gd name="T29" fmla="*/ 446 h 474"/>
                <a:gd name="T30" fmla="*/ 227 w 284"/>
                <a:gd name="T31" fmla="*/ 474 h 474"/>
                <a:gd name="T32" fmla="*/ 142 w 284"/>
                <a:gd name="T33" fmla="*/ 417 h 474"/>
                <a:gd name="T34" fmla="*/ 170 w 284"/>
                <a:gd name="T35" fmla="*/ 389 h 474"/>
                <a:gd name="T36" fmla="*/ 170 w 284"/>
                <a:gd name="T37" fmla="*/ 446 h 474"/>
                <a:gd name="T38" fmla="*/ 142 w 284"/>
                <a:gd name="T39" fmla="*/ 417 h 474"/>
                <a:gd name="T40" fmla="*/ 113 w 284"/>
                <a:gd name="T41" fmla="*/ 332 h 474"/>
                <a:gd name="T42" fmla="*/ 142 w 284"/>
                <a:gd name="T43" fmla="*/ 360 h 474"/>
                <a:gd name="T44" fmla="*/ 113 w 284"/>
                <a:gd name="T45" fmla="*/ 389 h 474"/>
                <a:gd name="T46" fmla="*/ 56 w 284"/>
                <a:gd name="T47" fmla="*/ 360 h 474"/>
                <a:gd name="T48" fmla="*/ 28 w 284"/>
                <a:gd name="T49" fmla="*/ 389 h 474"/>
                <a:gd name="T50" fmla="*/ 0 w 284"/>
                <a:gd name="T51" fmla="*/ 417 h 474"/>
                <a:gd name="T52" fmla="*/ 28 w 284"/>
                <a:gd name="T53" fmla="*/ 0 h 474"/>
                <a:gd name="T54" fmla="*/ 56 w 284"/>
                <a:gd name="T55" fmla="*/ 17 h 474"/>
                <a:gd name="T56" fmla="*/ 28 w 284"/>
                <a:gd name="T57" fmla="*/ 45 h 474"/>
                <a:gd name="T58" fmla="*/ 56 w 284"/>
                <a:gd name="T59" fmla="*/ 360 h 474"/>
                <a:gd name="T60" fmla="*/ 85 w 284"/>
                <a:gd name="T61" fmla="*/ 332 h 474"/>
                <a:gd name="T62" fmla="*/ 56 w 284"/>
                <a:gd name="T63" fmla="*/ 360 h 474"/>
                <a:gd name="T64" fmla="*/ 56 w 284"/>
                <a:gd name="T65" fmla="*/ 74 h 474"/>
                <a:gd name="T66" fmla="*/ 85 w 284"/>
                <a:gd name="T67" fmla="*/ 45 h 474"/>
                <a:gd name="T68" fmla="*/ 113 w 284"/>
                <a:gd name="T69" fmla="*/ 102 h 474"/>
                <a:gd name="T70" fmla="*/ 85 w 284"/>
                <a:gd name="T71" fmla="*/ 74 h 474"/>
                <a:gd name="T72" fmla="*/ 113 w 284"/>
                <a:gd name="T73" fmla="*/ 102 h 474"/>
                <a:gd name="T74" fmla="*/ 113 w 284"/>
                <a:gd name="T75" fmla="*/ 303 h 474"/>
                <a:gd name="T76" fmla="*/ 85 w 284"/>
                <a:gd name="T77" fmla="*/ 332 h 474"/>
                <a:gd name="T78" fmla="*/ 227 w 284"/>
                <a:gd name="T79" fmla="*/ 218 h 474"/>
                <a:gd name="T80" fmla="*/ 255 w 284"/>
                <a:gd name="T81" fmla="*/ 247 h 474"/>
                <a:gd name="T82" fmla="*/ 227 w 284"/>
                <a:gd name="T83" fmla="*/ 218 h 474"/>
                <a:gd name="T84" fmla="*/ 227 w 284"/>
                <a:gd name="T85" fmla="*/ 190 h 474"/>
                <a:gd name="T86" fmla="*/ 198 w 284"/>
                <a:gd name="T87" fmla="*/ 218 h 474"/>
                <a:gd name="T88" fmla="*/ 170 w 284"/>
                <a:gd name="T89" fmla="*/ 161 h 474"/>
                <a:gd name="T90" fmla="*/ 198 w 284"/>
                <a:gd name="T91" fmla="*/ 190 h 474"/>
                <a:gd name="T92" fmla="*/ 170 w 284"/>
                <a:gd name="T93" fmla="*/ 161 h 474"/>
                <a:gd name="T94" fmla="*/ 113 w 284"/>
                <a:gd name="T95" fmla="*/ 133 h 474"/>
                <a:gd name="T96" fmla="*/ 142 w 284"/>
                <a:gd name="T97" fmla="*/ 104 h 474"/>
                <a:gd name="T98" fmla="*/ 170 w 284"/>
                <a:gd name="T99" fmla="*/ 133 h 474"/>
                <a:gd name="T100" fmla="*/ 142 w 284"/>
                <a:gd name="T101" fmla="*/ 1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474">
                  <a:moveTo>
                    <a:pt x="198" y="303"/>
                  </a:moveTo>
                  <a:lnTo>
                    <a:pt x="198" y="332"/>
                  </a:lnTo>
                  <a:lnTo>
                    <a:pt x="170" y="332"/>
                  </a:lnTo>
                  <a:lnTo>
                    <a:pt x="170" y="303"/>
                  </a:lnTo>
                  <a:lnTo>
                    <a:pt x="170" y="275"/>
                  </a:lnTo>
                  <a:lnTo>
                    <a:pt x="198" y="275"/>
                  </a:lnTo>
                  <a:lnTo>
                    <a:pt x="255" y="275"/>
                  </a:lnTo>
                  <a:lnTo>
                    <a:pt x="255" y="247"/>
                  </a:lnTo>
                  <a:lnTo>
                    <a:pt x="284" y="247"/>
                  </a:lnTo>
                  <a:lnTo>
                    <a:pt x="284" y="275"/>
                  </a:lnTo>
                  <a:lnTo>
                    <a:pt x="284" y="303"/>
                  </a:lnTo>
                  <a:lnTo>
                    <a:pt x="198" y="303"/>
                  </a:lnTo>
                  <a:close/>
                  <a:moveTo>
                    <a:pt x="227" y="360"/>
                  </a:moveTo>
                  <a:lnTo>
                    <a:pt x="227" y="389"/>
                  </a:lnTo>
                  <a:lnTo>
                    <a:pt x="198" y="389"/>
                  </a:lnTo>
                  <a:lnTo>
                    <a:pt x="198" y="360"/>
                  </a:lnTo>
                  <a:lnTo>
                    <a:pt x="198" y="332"/>
                  </a:lnTo>
                  <a:lnTo>
                    <a:pt x="227" y="332"/>
                  </a:lnTo>
                  <a:lnTo>
                    <a:pt x="227" y="360"/>
                  </a:lnTo>
                  <a:close/>
                  <a:moveTo>
                    <a:pt x="255" y="417"/>
                  </a:moveTo>
                  <a:lnTo>
                    <a:pt x="255" y="446"/>
                  </a:lnTo>
                  <a:lnTo>
                    <a:pt x="227" y="446"/>
                  </a:lnTo>
                  <a:lnTo>
                    <a:pt x="227" y="417"/>
                  </a:lnTo>
                  <a:lnTo>
                    <a:pt x="227" y="389"/>
                  </a:lnTo>
                  <a:lnTo>
                    <a:pt x="255" y="389"/>
                  </a:lnTo>
                  <a:lnTo>
                    <a:pt x="255" y="417"/>
                  </a:lnTo>
                  <a:close/>
                  <a:moveTo>
                    <a:pt x="198" y="474"/>
                  </a:moveTo>
                  <a:lnTo>
                    <a:pt x="170" y="474"/>
                  </a:lnTo>
                  <a:lnTo>
                    <a:pt x="170" y="446"/>
                  </a:lnTo>
                  <a:lnTo>
                    <a:pt x="198" y="446"/>
                  </a:lnTo>
                  <a:lnTo>
                    <a:pt x="227" y="446"/>
                  </a:lnTo>
                  <a:lnTo>
                    <a:pt x="227" y="474"/>
                  </a:lnTo>
                  <a:lnTo>
                    <a:pt x="198" y="474"/>
                  </a:lnTo>
                  <a:close/>
                  <a:moveTo>
                    <a:pt x="142" y="417"/>
                  </a:moveTo>
                  <a:lnTo>
                    <a:pt x="142" y="389"/>
                  </a:lnTo>
                  <a:lnTo>
                    <a:pt x="170" y="389"/>
                  </a:lnTo>
                  <a:lnTo>
                    <a:pt x="170" y="417"/>
                  </a:lnTo>
                  <a:lnTo>
                    <a:pt x="170" y="446"/>
                  </a:lnTo>
                  <a:lnTo>
                    <a:pt x="142" y="446"/>
                  </a:lnTo>
                  <a:lnTo>
                    <a:pt x="142" y="417"/>
                  </a:lnTo>
                  <a:close/>
                  <a:moveTo>
                    <a:pt x="113" y="360"/>
                  </a:moveTo>
                  <a:lnTo>
                    <a:pt x="113" y="332"/>
                  </a:lnTo>
                  <a:lnTo>
                    <a:pt x="142" y="332"/>
                  </a:lnTo>
                  <a:lnTo>
                    <a:pt x="142" y="360"/>
                  </a:lnTo>
                  <a:lnTo>
                    <a:pt x="142" y="389"/>
                  </a:lnTo>
                  <a:lnTo>
                    <a:pt x="113" y="389"/>
                  </a:lnTo>
                  <a:lnTo>
                    <a:pt x="113" y="360"/>
                  </a:lnTo>
                  <a:close/>
                  <a:moveTo>
                    <a:pt x="56" y="360"/>
                  </a:moveTo>
                  <a:lnTo>
                    <a:pt x="56" y="389"/>
                  </a:lnTo>
                  <a:lnTo>
                    <a:pt x="28" y="389"/>
                  </a:lnTo>
                  <a:lnTo>
                    <a:pt x="28" y="417"/>
                  </a:lnTo>
                  <a:lnTo>
                    <a:pt x="0" y="417"/>
                  </a:lnTo>
                  <a:lnTo>
                    <a:pt x="0" y="0"/>
                  </a:lnTo>
                  <a:lnTo>
                    <a:pt x="28" y="0"/>
                  </a:lnTo>
                  <a:lnTo>
                    <a:pt x="28" y="17"/>
                  </a:lnTo>
                  <a:lnTo>
                    <a:pt x="56" y="17"/>
                  </a:lnTo>
                  <a:lnTo>
                    <a:pt x="56" y="45"/>
                  </a:lnTo>
                  <a:lnTo>
                    <a:pt x="28" y="45"/>
                  </a:lnTo>
                  <a:lnTo>
                    <a:pt x="28" y="360"/>
                  </a:lnTo>
                  <a:lnTo>
                    <a:pt x="56" y="360"/>
                  </a:lnTo>
                  <a:lnTo>
                    <a:pt x="56" y="332"/>
                  </a:lnTo>
                  <a:lnTo>
                    <a:pt x="85" y="332"/>
                  </a:lnTo>
                  <a:lnTo>
                    <a:pt x="85" y="360"/>
                  </a:lnTo>
                  <a:lnTo>
                    <a:pt x="56" y="360"/>
                  </a:lnTo>
                  <a:close/>
                  <a:moveTo>
                    <a:pt x="85" y="74"/>
                  </a:moveTo>
                  <a:lnTo>
                    <a:pt x="56" y="74"/>
                  </a:lnTo>
                  <a:lnTo>
                    <a:pt x="56" y="45"/>
                  </a:lnTo>
                  <a:lnTo>
                    <a:pt x="85" y="45"/>
                  </a:lnTo>
                  <a:lnTo>
                    <a:pt x="85" y="74"/>
                  </a:lnTo>
                  <a:close/>
                  <a:moveTo>
                    <a:pt x="113" y="102"/>
                  </a:moveTo>
                  <a:lnTo>
                    <a:pt x="85" y="102"/>
                  </a:lnTo>
                  <a:lnTo>
                    <a:pt x="85" y="74"/>
                  </a:lnTo>
                  <a:lnTo>
                    <a:pt x="113" y="74"/>
                  </a:lnTo>
                  <a:lnTo>
                    <a:pt x="113" y="102"/>
                  </a:lnTo>
                  <a:close/>
                  <a:moveTo>
                    <a:pt x="85" y="303"/>
                  </a:moveTo>
                  <a:lnTo>
                    <a:pt x="113" y="303"/>
                  </a:lnTo>
                  <a:lnTo>
                    <a:pt x="113" y="332"/>
                  </a:lnTo>
                  <a:lnTo>
                    <a:pt x="85" y="332"/>
                  </a:lnTo>
                  <a:lnTo>
                    <a:pt x="85" y="303"/>
                  </a:lnTo>
                  <a:close/>
                  <a:moveTo>
                    <a:pt x="227" y="218"/>
                  </a:moveTo>
                  <a:lnTo>
                    <a:pt x="255" y="218"/>
                  </a:lnTo>
                  <a:lnTo>
                    <a:pt x="255" y="247"/>
                  </a:lnTo>
                  <a:lnTo>
                    <a:pt x="227" y="247"/>
                  </a:lnTo>
                  <a:lnTo>
                    <a:pt x="227" y="218"/>
                  </a:lnTo>
                  <a:close/>
                  <a:moveTo>
                    <a:pt x="198" y="190"/>
                  </a:moveTo>
                  <a:lnTo>
                    <a:pt x="227" y="190"/>
                  </a:lnTo>
                  <a:lnTo>
                    <a:pt x="227" y="218"/>
                  </a:lnTo>
                  <a:lnTo>
                    <a:pt x="198" y="218"/>
                  </a:lnTo>
                  <a:lnTo>
                    <a:pt x="198" y="190"/>
                  </a:lnTo>
                  <a:close/>
                  <a:moveTo>
                    <a:pt x="170" y="161"/>
                  </a:moveTo>
                  <a:lnTo>
                    <a:pt x="198" y="161"/>
                  </a:lnTo>
                  <a:lnTo>
                    <a:pt x="198" y="190"/>
                  </a:lnTo>
                  <a:lnTo>
                    <a:pt x="170" y="190"/>
                  </a:lnTo>
                  <a:lnTo>
                    <a:pt x="170" y="161"/>
                  </a:lnTo>
                  <a:close/>
                  <a:moveTo>
                    <a:pt x="142" y="133"/>
                  </a:moveTo>
                  <a:lnTo>
                    <a:pt x="113" y="133"/>
                  </a:lnTo>
                  <a:lnTo>
                    <a:pt x="113" y="104"/>
                  </a:lnTo>
                  <a:lnTo>
                    <a:pt x="142" y="104"/>
                  </a:lnTo>
                  <a:lnTo>
                    <a:pt x="142" y="133"/>
                  </a:lnTo>
                  <a:lnTo>
                    <a:pt x="170" y="133"/>
                  </a:lnTo>
                  <a:lnTo>
                    <a:pt x="170" y="161"/>
                  </a:lnTo>
                  <a:lnTo>
                    <a:pt x="142" y="161"/>
                  </a:lnTo>
                  <a:lnTo>
                    <a:pt x="142" y="13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88"/>
            <p:cNvSpPr>
              <a:spLocks noEditPoints="1"/>
            </p:cNvSpPr>
            <p:nvPr/>
          </p:nvSpPr>
          <p:spPr bwMode="auto">
            <a:xfrm rot="18080229">
              <a:off x="4456475" y="56461"/>
              <a:ext cx="566361" cy="541411"/>
            </a:xfrm>
            <a:custGeom>
              <a:avLst/>
              <a:gdLst>
                <a:gd name="T0" fmla="*/ 348 w 454"/>
                <a:gd name="T1" fmla="*/ 280 h 434"/>
                <a:gd name="T2" fmla="*/ 369 w 454"/>
                <a:gd name="T3" fmla="*/ 434 h 434"/>
                <a:gd name="T4" fmla="*/ 227 w 454"/>
                <a:gd name="T5" fmla="*/ 367 h 434"/>
                <a:gd name="T6" fmla="*/ 85 w 454"/>
                <a:gd name="T7" fmla="*/ 434 h 434"/>
                <a:gd name="T8" fmla="*/ 106 w 454"/>
                <a:gd name="T9" fmla="*/ 280 h 434"/>
                <a:gd name="T10" fmla="*/ 0 w 454"/>
                <a:gd name="T11" fmla="*/ 166 h 434"/>
                <a:gd name="T12" fmla="*/ 151 w 454"/>
                <a:gd name="T13" fmla="*/ 135 h 434"/>
                <a:gd name="T14" fmla="*/ 227 w 454"/>
                <a:gd name="T15" fmla="*/ 0 h 434"/>
                <a:gd name="T16" fmla="*/ 303 w 454"/>
                <a:gd name="T17" fmla="*/ 135 h 434"/>
                <a:gd name="T18" fmla="*/ 454 w 454"/>
                <a:gd name="T19" fmla="*/ 166 h 434"/>
                <a:gd name="T20" fmla="*/ 348 w 454"/>
                <a:gd name="T21" fmla="*/ 280 h 434"/>
                <a:gd name="T22" fmla="*/ 272 w 454"/>
                <a:gd name="T23" fmla="*/ 168 h 434"/>
                <a:gd name="T24" fmla="*/ 227 w 454"/>
                <a:gd name="T25" fmla="*/ 88 h 434"/>
                <a:gd name="T26" fmla="*/ 182 w 454"/>
                <a:gd name="T27" fmla="*/ 168 h 434"/>
                <a:gd name="T28" fmla="*/ 92 w 454"/>
                <a:gd name="T29" fmla="*/ 187 h 434"/>
                <a:gd name="T30" fmla="*/ 154 w 454"/>
                <a:gd name="T31" fmla="*/ 253 h 434"/>
                <a:gd name="T32" fmla="*/ 144 w 454"/>
                <a:gd name="T33" fmla="*/ 346 h 434"/>
                <a:gd name="T34" fmla="*/ 227 w 454"/>
                <a:gd name="T35" fmla="*/ 306 h 434"/>
                <a:gd name="T36" fmla="*/ 310 w 454"/>
                <a:gd name="T37" fmla="*/ 346 h 434"/>
                <a:gd name="T38" fmla="*/ 298 w 454"/>
                <a:gd name="T39" fmla="*/ 253 h 434"/>
                <a:gd name="T40" fmla="*/ 362 w 454"/>
                <a:gd name="T41" fmla="*/ 187 h 434"/>
                <a:gd name="T42" fmla="*/ 272 w 454"/>
                <a:gd name="T43" fmla="*/ 16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4" h="434">
                  <a:moveTo>
                    <a:pt x="348" y="280"/>
                  </a:moveTo>
                  <a:lnTo>
                    <a:pt x="369" y="434"/>
                  </a:lnTo>
                  <a:lnTo>
                    <a:pt x="227" y="367"/>
                  </a:lnTo>
                  <a:lnTo>
                    <a:pt x="85" y="434"/>
                  </a:lnTo>
                  <a:lnTo>
                    <a:pt x="106" y="280"/>
                  </a:lnTo>
                  <a:lnTo>
                    <a:pt x="0" y="166"/>
                  </a:lnTo>
                  <a:lnTo>
                    <a:pt x="151" y="135"/>
                  </a:lnTo>
                  <a:lnTo>
                    <a:pt x="227" y="0"/>
                  </a:lnTo>
                  <a:lnTo>
                    <a:pt x="303" y="135"/>
                  </a:lnTo>
                  <a:lnTo>
                    <a:pt x="454" y="166"/>
                  </a:lnTo>
                  <a:lnTo>
                    <a:pt x="348" y="280"/>
                  </a:lnTo>
                  <a:close/>
                  <a:moveTo>
                    <a:pt x="272" y="168"/>
                  </a:moveTo>
                  <a:lnTo>
                    <a:pt x="227" y="88"/>
                  </a:lnTo>
                  <a:lnTo>
                    <a:pt x="182" y="168"/>
                  </a:lnTo>
                  <a:lnTo>
                    <a:pt x="92" y="187"/>
                  </a:lnTo>
                  <a:lnTo>
                    <a:pt x="154" y="253"/>
                  </a:lnTo>
                  <a:lnTo>
                    <a:pt x="144" y="346"/>
                  </a:lnTo>
                  <a:lnTo>
                    <a:pt x="227" y="306"/>
                  </a:lnTo>
                  <a:lnTo>
                    <a:pt x="310" y="346"/>
                  </a:lnTo>
                  <a:lnTo>
                    <a:pt x="298" y="253"/>
                  </a:lnTo>
                  <a:lnTo>
                    <a:pt x="362" y="187"/>
                  </a:lnTo>
                  <a:lnTo>
                    <a:pt x="272" y="1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5"/>
            <p:cNvSpPr>
              <a:spLocks noEditPoints="1"/>
            </p:cNvSpPr>
            <p:nvPr/>
          </p:nvSpPr>
          <p:spPr bwMode="auto">
            <a:xfrm rot="2767775">
              <a:off x="8668824" y="249294"/>
              <a:ext cx="718218" cy="625788"/>
            </a:xfrm>
            <a:custGeom>
              <a:avLst/>
              <a:gdLst>
                <a:gd name="T0" fmla="*/ 60 w 200"/>
                <a:gd name="T1" fmla="*/ 106 h 174"/>
                <a:gd name="T2" fmla="*/ 62 w 200"/>
                <a:gd name="T3" fmla="*/ 114 h 174"/>
                <a:gd name="T4" fmla="*/ 192 w 200"/>
                <a:gd name="T5" fmla="*/ 126 h 174"/>
                <a:gd name="T6" fmla="*/ 53 w 200"/>
                <a:gd name="T7" fmla="*/ 98 h 174"/>
                <a:gd name="T8" fmla="*/ 20 w 200"/>
                <a:gd name="T9" fmla="*/ 16 h 174"/>
                <a:gd name="T10" fmla="*/ 10 w 200"/>
                <a:gd name="T11" fmla="*/ 0 h 174"/>
                <a:gd name="T12" fmla="*/ 33 w 200"/>
                <a:gd name="T13" fmla="*/ 8 h 174"/>
                <a:gd name="T14" fmla="*/ 191 w 200"/>
                <a:gd name="T15" fmla="*/ 28 h 174"/>
                <a:gd name="T16" fmla="*/ 191 w 200"/>
                <a:gd name="T17" fmla="*/ 39 h 174"/>
                <a:gd name="T18" fmla="*/ 191 w 200"/>
                <a:gd name="T19" fmla="*/ 36 h 174"/>
                <a:gd name="T20" fmla="*/ 191 w 200"/>
                <a:gd name="T21" fmla="*/ 41 h 174"/>
                <a:gd name="T22" fmla="*/ 200 w 200"/>
                <a:gd name="T23" fmla="*/ 39 h 174"/>
                <a:gd name="T24" fmla="*/ 200 w 200"/>
                <a:gd name="T25" fmla="*/ 91 h 174"/>
                <a:gd name="T26" fmla="*/ 76 w 200"/>
                <a:gd name="T27" fmla="*/ 98 h 174"/>
                <a:gd name="T28" fmla="*/ 62 w 200"/>
                <a:gd name="T29" fmla="*/ 98 h 174"/>
                <a:gd name="T30" fmla="*/ 72 w 200"/>
                <a:gd name="T31" fmla="*/ 73 h 174"/>
                <a:gd name="T32" fmla="*/ 65 w 200"/>
                <a:gd name="T33" fmla="*/ 31 h 174"/>
                <a:gd name="T34" fmla="*/ 66 w 200"/>
                <a:gd name="T35" fmla="*/ 41 h 174"/>
                <a:gd name="T36" fmla="*/ 47 w 200"/>
                <a:gd name="T37" fmla="*/ 47 h 174"/>
                <a:gd name="T38" fmla="*/ 67 w 200"/>
                <a:gd name="T39" fmla="*/ 47 h 174"/>
                <a:gd name="T40" fmla="*/ 53 w 200"/>
                <a:gd name="T41" fmla="*/ 67 h 174"/>
                <a:gd name="T42" fmla="*/ 96 w 200"/>
                <a:gd name="T43" fmla="*/ 32 h 174"/>
                <a:gd name="T44" fmla="*/ 96 w 200"/>
                <a:gd name="T45" fmla="*/ 41 h 174"/>
                <a:gd name="T46" fmla="*/ 74 w 200"/>
                <a:gd name="T47" fmla="*/ 47 h 174"/>
                <a:gd name="T48" fmla="*/ 97 w 200"/>
                <a:gd name="T49" fmla="*/ 47 h 174"/>
                <a:gd name="T50" fmla="*/ 77 w 200"/>
                <a:gd name="T51" fmla="*/ 67 h 174"/>
                <a:gd name="T52" fmla="*/ 98 w 200"/>
                <a:gd name="T53" fmla="*/ 73 h 174"/>
                <a:gd name="T54" fmla="*/ 99 w 200"/>
                <a:gd name="T55" fmla="*/ 79 h 174"/>
                <a:gd name="T56" fmla="*/ 80 w 200"/>
                <a:gd name="T57" fmla="*/ 85 h 174"/>
                <a:gd name="T58" fmla="*/ 99 w 200"/>
                <a:gd name="T59" fmla="*/ 85 h 174"/>
                <a:gd name="T60" fmla="*/ 103 w 200"/>
                <a:gd name="T61" fmla="*/ 41 h 174"/>
                <a:gd name="T62" fmla="*/ 129 w 200"/>
                <a:gd name="T63" fmla="*/ 47 h 174"/>
                <a:gd name="T64" fmla="*/ 129 w 200"/>
                <a:gd name="T65" fmla="*/ 54 h 174"/>
                <a:gd name="T66" fmla="*/ 104 w 200"/>
                <a:gd name="T67" fmla="*/ 60 h 174"/>
                <a:gd name="T68" fmla="*/ 129 w 200"/>
                <a:gd name="T69" fmla="*/ 60 h 174"/>
                <a:gd name="T70" fmla="*/ 105 w 200"/>
                <a:gd name="T71" fmla="*/ 79 h 174"/>
                <a:gd name="T72" fmla="*/ 131 w 200"/>
                <a:gd name="T73" fmla="*/ 85 h 174"/>
                <a:gd name="T74" fmla="*/ 131 w 200"/>
                <a:gd name="T75" fmla="*/ 96 h 174"/>
                <a:gd name="T76" fmla="*/ 134 w 200"/>
                <a:gd name="T77" fmla="*/ 34 h 174"/>
                <a:gd name="T78" fmla="*/ 163 w 200"/>
                <a:gd name="T79" fmla="*/ 35 h 174"/>
                <a:gd name="T80" fmla="*/ 135 w 200"/>
                <a:gd name="T81" fmla="*/ 54 h 174"/>
                <a:gd name="T82" fmla="*/ 163 w 200"/>
                <a:gd name="T83" fmla="*/ 60 h 174"/>
                <a:gd name="T84" fmla="*/ 163 w 200"/>
                <a:gd name="T85" fmla="*/ 67 h 174"/>
                <a:gd name="T86" fmla="*/ 136 w 200"/>
                <a:gd name="T87" fmla="*/ 73 h 174"/>
                <a:gd name="T88" fmla="*/ 163 w 200"/>
                <a:gd name="T89" fmla="*/ 73 h 174"/>
                <a:gd name="T90" fmla="*/ 137 w 200"/>
                <a:gd name="T91" fmla="*/ 96 h 174"/>
                <a:gd name="T92" fmla="*/ 191 w 200"/>
                <a:gd name="T93" fmla="*/ 47 h 174"/>
                <a:gd name="T94" fmla="*/ 191 w 200"/>
                <a:gd name="T95" fmla="*/ 54 h 174"/>
                <a:gd name="T96" fmla="*/ 169 w 200"/>
                <a:gd name="T97" fmla="*/ 60 h 174"/>
                <a:gd name="T98" fmla="*/ 191 w 200"/>
                <a:gd name="T99" fmla="*/ 60 h 174"/>
                <a:gd name="T100" fmla="*/ 169 w 200"/>
                <a:gd name="T101" fmla="*/ 79 h 174"/>
                <a:gd name="T102" fmla="*/ 191 w 200"/>
                <a:gd name="T103" fmla="*/ 85 h 174"/>
                <a:gd name="T104" fmla="*/ 191 w 200"/>
                <a:gd name="T105" fmla="*/ 95 h 174"/>
                <a:gd name="T106" fmla="*/ 191 w 200"/>
                <a:gd name="T107" fmla="*/ 85 h 174"/>
                <a:gd name="T108" fmla="*/ 85 w 200"/>
                <a:gd name="T109" fmla="*/ 174 h 174"/>
                <a:gd name="T110" fmla="*/ 85 w 200"/>
                <a:gd name="T111" fmla="*/ 163 h 174"/>
                <a:gd name="T112" fmla="*/ 76 w 200"/>
                <a:gd name="T113" fmla="*/ 153 h 174"/>
                <a:gd name="T114" fmla="*/ 191 w 200"/>
                <a:gd name="T115" fmla="*/ 153 h 174"/>
                <a:gd name="T116" fmla="*/ 171 w 200"/>
                <a:gd name="T117" fmla="*/ 133 h 174"/>
                <a:gd name="T118" fmla="*/ 171 w 200"/>
                <a:gd name="T11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0" h="174">
                  <a:moveTo>
                    <a:pt x="191" y="102"/>
                  </a:moveTo>
                  <a:cubicBezTo>
                    <a:pt x="191" y="102"/>
                    <a:pt x="191" y="102"/>
                    <a:pt x="191" y="102"/>
                  </a:cubicBezTo>
                  <a:cubicBezTo>
                    <a:pt x="60" y="106"/>
                    <a:pt x="60" y="106"/>
                    <a:pt x="60" y="106"/>
                  </a:cubicBezTo>
                  <a:cubicBezTo>
                    <a:pt x="60" y="106"/>
                    <a:pt x="60" y="106"/>
                    <a:pt x="60" y="106"/>
                  </a:cubicBezTo>
                  <a:cubicBezTo>
                    <a:pt x="54" y="106"/>
                    <a:pt x="53" y="114"/>
                    <a:pt x="61" y="114"/>
                  </a:cubicBezTo>
                  <a:cubicBezTo>
                    <a:pt x="61" y="114"/>
                    <a:pt x="61" y="114"/>
                    <a:pt x="62" y="114"/>
                  </a:cubicBezTo>
                  <a:cubicBezTo>
                    <a:pt x="192" y="114"/>
                    <a:pt x="192" y="114"/>
                    <a:pt x="192" y="114"/>
                  </a:cubicBezTo>
                  <a:cubicBezTo>
                    <a:pt x="195" y="114"/>
                    <a:pt x="197" y="116"/>
                    <a:pt x="197" y="118"/>
                  </a:cubicBezTo>
                  <a:cubicBezTo>
                    <a:pt x="197" y="121"/>
                    <a:pt x="195" y="126"/>
                    <a:pt x="192" y="126"/>
                  </a:cubicBezTo>
                  <a:cubicBezTo>
                    <a:pt x="62" y="126"/>
                    <a:pt x="62" y="126"/>
                    <a:pt x="62" y="126"/>
                  </a:cubicBezTo>
                  <a:cubicBezTo>
                    <a:pt x="61" y="126"/>
                    <a:pt x="61" y="126"/>
                    <a:pt x="61" y="126"/>
                  </a:cubicBezTo>
                  <a:cubicBezTo>
                    <a:pt x="40" y="126"/>
                    <a:pt x="42" y="98"/>
                    <a:pt x="53" y="98"/>
                  </a:cubicBezTo>
                  <a:cubicBezTo>
                    <a:pt x="53" y="98"/>
                    <a:pt x="53" y="98"/>
                    <a:pt x="54" y="98"/>
                  </a:cubicBezTo>
                  <a:cubicBezTo>
                    <a:pt x="29" y="16"/>
                    <a:pt x="29" y="16"/>
                    <a:pt x="29" y="16"/>
                  </a:cubicBezTo>
                  <a:cubicBezTo>
                    <a:pt x="20" y="16"/>
                    <a:pt x="20" y="16"/>
                    <a:pt x="20" y="16"/>
                  </a:cubicBezTo>
                  <a:cubicBezTo>
                    <a:pt x="18" y="19"/>
                    <a:pt x="15" y="22"/>
                    <a:pt x="10" y="22"/>
                  </a:cubicBezTo>
                  <a:cubicBezTo>
                    <a:pt x="4" y="22"/>
                    <a:pt x="0" y="17"/>
                    <a:pt x="0" y="11"/>
                  </a:cubicBezTo>
                  <a:cubicBezTo>
                    <a:pt x="0" y="5"/>
                    <a:pt x="4" y="0"/>
                    <a:pt x="10" y="0"/>
                  </a:cubicBezTo>
                  <a:cubicBezTo>
                    <a:pt x="15" y="0"/>
                    <a:pt x="19" y="4"/>
                    <a:pt x="20" y="8"/>
                  </a:cubicBezTo>
                  <a:cubicBezTo>
                    <a:pt x="33" y="8"/>
                    <a:pt x="33" y="8"/>
                    <a:pt x="33" y="8"/>
                  </a:cubicBezTo>
                  <a:cubicBezTo>
                    <a:pt x="33" y="8"/>
                    <a:pt x="33" y="8"/>
                    <a:pt x="33" y="8"/>
                  </a:cubicBezTo>
                  <a:cubicBezTo>
                    <a:pt x="35" y="8"/>
                    <a:pt x="35" y="8"/>
                    <a:pt x="35" y="8"/>
                  </a:cubicBezTo>
                  <a:cubicBezTo>
                    <a:pt x="40" y="22"/>
                    <a:pt x="40" y="22"/>
                    <a:pt x="40" y="22"/>
                  </a:cubicBezTo>
                  <a:cubicBezTo>
                    <a:pt x="191" y="28"/>
                    <a:pt x="191" y="28"/>
                    <a:pt x="191" y="28"/>
                  </a:cubicBezTo>
                  <a:cubicBezTo>
                    <a:pt x="191" y="28"/>
                    <a:pt x="191" y="28"/>
                    <a:pt x="191" y="28"/>
                  </a:cubicBezTo>
                  <a:cubicBezTo>
                    <a:pt x="191" y="28"/>
                    <a:pt x="200" y="29"/>
                    <a:pt x="200" y="39"/>
                  </a:cubicBezTo>
                  <a:cubicBezTo>
                    <a:pt x="191" y="39"/>
                    <a:pt x="191" y="39"/>
                    <a:pt x="191" y="39"/>
                  </a:cubicBezTo>
                  <a:cubicBezTo>
                    <a:pt x="191" y="39"/>
                    <a:pt x="191" y="39"/>
                    <a:pt x="191" y="39"/>
                  </a:cubicBezTo>
                  <a:cubicBezTo>
                    <a:pt x="191" y="36"/>
                    <a:pt x="191" y="36"/>
                    <a:pt x="191" y="36"/>
                  </a:cubicBezTo>
                  <a:cubicBezTo>
                    <a:pt x="191" y="36"/>
                    <a:pt x="191" y="36"/>
                    <a:pt x="191" y="36"/>
                  </a:cubicBezTo>
                  <a:cubicBezTo>
                    <a:pt x="169" y="35"/>
                    <a:pt x="169" y="35"/>
                    <a:pt x="169" y="35"/>
                  </a:cubicBezTo>
                  <a:cubicBezTo>
                    <a:pt x="169" y="41"/>
                    <a:pt x="169" y="41"/>
                    <a:pt x="169" y="41"/>
                  </a:cubicBezTo>
                  <a:cubicBezTo>
                    <a:pt x="191" y="41"/>
                    <a:pt x="191" y="41"/>
                    <a:pt x="191" y="41"/>
                  </a:cubicBezTo>
                  <a:cubicBezTo>
                    <a:pt x="191" y="39"/>
                    <a:pt x="191" y="39"/>
                    <a:pt x="191" y="39"/>
                  </a:cubicBezTo>
                  <a:cubicBezTo>
                    <a:pt x="191" y="39"/>
                    <a:pt x="199" y="39"/>
                    <a:pt x="200" y="39"/>
                  </a:cubicBezTo>
                  <a:cubicBezTo>
                    <a:pt x="200" y="39"/>
                    <a:pt x="200" y="39"/>
                    <a:pt x="200" y="39"/>
                  </a:cubicBezTo>
                  <a:cubicBezTo>
                    <a:pt x="200" y="39"/>
                    <a:pt x="200" y="39"/>
                    <a:pt x="200" y="39"/>
                  </a:cubicBezTo>
                  <a:cubicBezTo>
                    <a:pt x="200" y="91"/>
                    <a:pt x="200" y="91"/>
                    <a:pt x="200" y="91"/>
                  </a:cubicBezTo>
                  <a:cubicBezTo>
                    <a:pt x="200" y="91"/>
                    <a:pt x="200" y="91"/>
                    <a:pt x="200" y="91"/>
                  </a:cubicBezTo>
                  <a:cubicBezTo>
                    <a:pt x="200" y="102"/>
                    <a:pt x="191" y="102"/>
                    <a:pt x="191" y="102"/>
                  </a:cubicBezTo>
                  <a:close/>
                  <a:moveTo>
                    <a:pt x="62" y="98"/>
                  </a:moveTo>
                  <a:cubicBezTo>
                    <a:pt x="76" y="98"/>
                    <a:pt x="76" y="98"/>
                    <a:pt x="76" y="98"/>
                  </a:cubicBezTo>
                  <a:cubicBezTo>
                    <a:pt x="74" y="85"/>
                    <a:pt x="74" y="85"/>
                    <a:pt x="74" y="85"/>
                  </a:cubicBezTo>
                  <a:cubicBezTo>
                    <a:pt x="58" y="85"/>
                    <a:pt x="58" y="85"/>
                    <a:pt x="58" y="85"/>
                  </a:cubicBezTo>
                  <a:lnTo>
                    <a:pt x="62" y="98"/>
                  </a:lnTo>
                  <a:close/>
                  <a:moveTo>
                    <a:pt x="57" y="79"/>
                  </a:moveTo>
                  <a:cubicBezTo>
                    <a:pt x="73" y="79"/>
                    <a:pt x="73" y="79"/>
                    <a:pt x="73" y="79"/>
                  </a:cubicBezTo>
                  <a:cubicBezTo>
                    <a:pt x="72" y="73"/>
                    <a:pt x="72" y="73"/>
                    <a:pt x="72" y="73"/>
                  </a:cubicBezTo>
                  <a:cubicBezTo>
                    <a:pt x="54" y="73"/>
                    <a:pt x="54" y="73"/>
                    <a:pt x="54" y="73"/>
                  </a:cubicBezTo>
                  <a:lnTo>
                    <a:pt x="57" y="79"/>
                  </a:lnTo>
                  <a:close/>
                  <a:moveTo>
                    <a:pt x="65" y="31"/>
                  </a:moveTo>
                  <a:cubicBezTo>
                    <a:pt x="42" y="30"/>
                    <a:pt x="42" y="30"/>
                    <a:pt x="42" y="30"/>
                  </a:cubicBezTo>
                  <a:cubicBezTo>
                    <a:pt x="46" y="41"/>
                    <a:pt x="46" y="41"/>
                    <a:pt x="46" y="41"/>
                  </a:cubicBezTo>
                  <a:cubicBezTo>
                    <a:pt x="66" y="41"/>
                    <a:pt x="66" y="41"/>
                    <a:pt x="66" y="41"/>
                  </a:cubicBezTo>
                  <a:lnTo>
                    <a:pt x="65" y="31"/>
                  </a:lnTo>
                  <a:close/>
                  <a:moveTo>
                    <a:pt x="67" y="47"/>
                  </a:moveTo>
                  <a:cubicBezTo>
                    <a:pt x="47" y="47"/>
                    <a:pt x="47" y="47"/>
                    <a:pt x="47" y="47"/>
                  </a:cubicBezTo>
                  <a:cubicBezTo>
                    <a:pt x="49" y="54"/>
                    <a:pt x="49" y="54"/>
                    <a:pt x="49" y="54"/>
                  </a:cubicBezTo>
                  <a:cubicBezTo>
                    <a:pt x="68" y="54"/>
                    <a:pt x="68" y="54"/>
                    <a:pt x="68" y="54"/>
                  </a:cubicBezTo>
                  <a:lnTo>
                    <a:pt x="67" y="47"/>
                  </a:lnTo>
                  <a:close/>
                  <a:moveTo>
                    <a:pt x="69" y="60"/>
                  </a:moveTo>
                  <a:cubicBezTo>
                    <a:pt x="50" y="60"/>
                    <a:pt x="50" y="60"/>
                    <a:pt x="50" y="60"/>
                  </a:cubicBezTo>
                  <a:cubicBezTo>
                    <a:pt x="53" y="67"/>
                    <a:pt x="53" y="67"/>
                    <a:pt x="53" y="67"/>
                  </a:cubicBezTo>
                  <a:cubicBezTo>
                    <a:pt x="71" y="67"/>
                    <a:pt x="71" y="67"/>
                    <a:pt x="71" y="67"/>
                  </a:cubicBezTo>
                  <a:lnTo>
                    <a:pt x="69" y="60"/>
                  </a:lnTo>
                  <a:close/>
                  <a:moveTo>
                    <a:pt x="96" y="32"/>
                  </a:moveTo>
                  <a:cubicBezTo>
                    <a:pt x="71" y="31"/>
                    <a:pt x="71" y="31"/>
                    <a:pt x="71" y="31"/>
                  </a:cubicBezTo>
                  <a:cubicBezTo>
                    <a:pt x="73" y="41"/>
                    <a:pt x="73" y="41"/>
                    <a:pt x="73" y="41"/>
                  </a:cubicBezTo>
                  <a:cubicBezTo>
                    <a:pt x="96" y="41"/>
                    <a:pt x="96" y="41"/>
                    <a:pt x="96" y="41"/>
                  </a:cubicBezTo>
                  <a:lnTo>
                    <a:pt x="96" y="32"/>
                  </a:lnTo>
                  <a:close/>
                  <a:moveTo>
                    <a:pt x="97" y="47"/>
                  </a:moveTo>
                  <a:cubicBezTo>
                    <a:pt x="74" y="47"/>
                    <a:pt x="74" y="47"/>
                    <a:pt x="74" y="47"/>
                  </a:cubicBezTo>
                  <a:cubicBezTo>
                    <a:pt x="75" y="54"/>
                    <a:pt x="75" y="54"/>
                    <a:pt x="75" y="54"/>
                  </a:cubicBezTo>
                  <a:cubicBezTo>
                    <a:pt x="97" y="54"/>
                    <a:pt x="97" y="54"/>
                    <a:pt x="97" y="54"/>
                  </a:cubicBezTo>
                  <a:lnTo>
                    <a:pt x="97" y="47"/>
                  </a:lnTo>
                  <a:close/>
                  <a:moveTo>
                    <a:pt x="97" y="60"/>
                  </a:moveTo>
                  <a:cubicBezTo>
                    <a:pt x="76" y="60"/>
                    <a:pt x="76" y="60"/>
                    <a:pt x="76" y="60"/>
                  </a:cubicBezTo>
                  <a:cubicBezTo>
                    <a:pt x="77" y="67"/>
                    <a:pt x="77" y="67"/>
                    <a:pt x="77" y="67"/>
                  </a:cubicBezTo>
                  <a:cubicBezTo>
                    <a:pt x="98" y="67"/>
                    <a:pt x="98" y="67"/>
                    <a:pt x="98" y="67"/>
                  </a:cubicBezTo>
                  <a:lnTo>
                    <a:pt x="97" y="60"/>
                  </a:lnTo>
                  <a:close/>
                  <a:moveTo>
                    <a:pt x="98" y="73"/>
                  </a:moveTo>
                  <a:cubicBezTo>
                    <a:pt x="78" y="73"/>
                    <a:pt x="78" y="73"/>
                    <a:pt x="78" y="73"/>
                  </a:cubicBezTo>
                  <a:cubicBezTo>
                    <a:pt x="79" y="79"/>
                    <a:pt x="79" y="79"/>
                    <a:pt x="79" y="79"/>
                  </a:cubicBezTo>
                  <a:cubicBezTo>
                    <a:pt x="99" y="79"/>
                    <a:pt x="99" y="79"/>
                    <a:pt x="99" y="79"/>
                  </a:cubicBezTo>
                  <a:lnTo>
                    <a:pt x="98" y="73"/>
                  </a:lnTo>
                  <a:close/>
                  <a:moveTo>
                    <a:pt x="99" y="85"/>
                  </a:moveTo>
                  <a:cubicBezTo>
                    <a:pt x="80" y="85"/>
                    <a:pt x="80" y="85"/>
                    <a:pt x="80" y="85"/>
                  </a:cubicBezTo>
                  <a:cubicBezTo>
                    <a:pt x="82" y="98"/>
                    <a:pt x="82" y="98"/>
                    <a:pt x="82" y="98"/>
                  </a:cubicBezTo>
                  <a:cubicBezTo>
                    <a:pt x="99" y="97"/>
                    <a:pt x="99" y="97"/>
                    <a:pt x="99" y="97"/>
                  </a:cubicBezTo>
                  <a:lnTo>
                    <a:pt x="99" y="85"/>
                  </a:lnTo>
                  <a:close/>
                  <a:moveTo>
                    <a:pt x="128" y="33"/>
                  </a:moveTo>
                  <a:cubicBezTo>
                    <a:pt x="102" y="32"/>
                    <a:pt x="102" y="32"/>
                    <a:pt x="102" y="32"/>
                  </a:cubicBezTo>
                  <a:cubicBezTo>
                    <a:pt x="103" y="41"/>
                    <a:pt x="103" y="41"/>
                    <a:pt x="103" y="41"/>
                  </a:cubicBezTo>
                  <a:cubicBezTo>
                    <a:pt x="129" y="41"/>
                    <a:pt x="129" y="41"/>
                    <a:pt x="129" y="41"/>
                  </a:cubicBezTo>
                  <a:lnTo>
                    <a:pt x="128" y="33"/>
                  </a:lnTo>
                  <a:close/>
                  <a:moveTo>
                    <a:pt x="129" y="47"/>
                  </a:moveTo>
                  <a:cubicBezTo>
                    <a:pt x="103" y="47"/>
                    <a:pt x="103" y="47"/>
                    <a:pt x="103" y="47"/>
                  </a:cubicBezTo>
                  <a:cubicBezTo>
                    <a:pt x="103" y="54"/>
                    <a:pt x="103" y="54"/>
                    <a:pt x="103" y="54"/>
                  </a:cubicBezTo>
                  <a:cubicBezTo>
                    <a:pt x="129" y="54"/>
                    <a:pt x="129" y="54"/>
                    <a:pt x="129" y="54"/>
                  </a:cubicBezTo>
                  <a:lnTo>
                    <a:pt x="129" y="47"/>
                  </a:lnTo>
                  <a:close/>
                  <a:moveTo>
                    <a:pt x="129" y="60"/>
                  </a:moveTo>
                  <a:cubicBezTo>
                    <a:pt x="104" y="60"/>
                    <a:pt x="104" y="60"/>
                    <a:pt x="104" y="60"/>
                  </a:cubicBezTo>
                  <a:cubicBezTo>
                    <a:pt x="104" y="67"/>
                    <a:pt x="104" y="67"/>
                    <a:pt x="104" y="67"/>
                  </a:cubicBezTo>
                  <a:cubicBezTo>
                    <a:pt x="130" y="67"/>
                    <a:pt x="130" y="67"/>
                    <a:pt x="130" y="67"/>
                  </a:cubicBezTo>
                  <a:lnTo>
                    <a:pt x="129" y="60"/>
                  </a:lnTo>
                  <a:close/>
                  <a:moveTo>
                    <a:pt x="130" y="73"/>
                  </a:moveTo>
                  <a:cubicBezTo>
                    <a:pt x="104" y="73"/>
                    <a:pt x="104" y="73"/>
                    <a:pt x="104" y="73"/>
                  </a:cubicBezTo>
                  <a:cubicBezTo>
                    <a:pt x="105" y="79"/>
                    <a:pt x="105" y="79"/>
                    <a:pt x="105" y="79"/>
                  </a:cubicBezTo>
                  <a:cubicBezTo>
                    <a:pt x="130" y="79"/>
                    <a:pt x="130" y="79"/>
                    <a:pt x="130" y="79"/>
                  </a:cubicBezTo>
                  <a:lnTo>
                    <a:pt x="130" y="73"/>
                  </a:lnTo>
                  <a:close/>
                  <a:moveTo>
                    <a:pt x="131" y="85"/>
                  </a:moveTo>
                  <a:cubicBezTo>
                    <a:pt x="105" y="85"/>
                    <a:pt x="105" y="85"/>
                    <a:pt x="105" y="85"/>
                  </a:cubicBezTo>
                  <a:cubicBezTo>
                    <a:pt x="106" y="97"/>
                    <a:pt x="106" y="97"/>
                    <a:pt x="106" y="97"/>
                  </a:cubicBezTo>
                  <a:cubicBezTo>
                    <a:pt x="131" y="96"/>
                    <a:pt x="131" y="96"/>
                    <a:pt x="131" y="96"/>
                  </a:cubicBezTo>
                  <a:lnTo>
                    <a:pt x="131" y="85"/>
                  </a:lnTo>
                  <a:close/>
                  <a:moveTo>
                    <a:pt x="163" y="35"/>
                  </a:moveTo>
                  <a:cubicBezTo>
                    <a:pt x="134" y="34"/>
                    <a:pt x="134" y="34"/>
                    <a:pt x="134" y="34"/>
                  </a:cubicBezTo>
                  <a:cubicBezTo>
                    <a:pt x="135" y="41"/>
                    <a:pt x="135" y="41"/>
                    <a:pt x="135" y="41"/>
                  </a:cubicBezTo>
                  <a:cubicBezTo>
                    <a:pt x="163" y="41"/>
                    <a:pt x="163" y="41"/>
                    <a:pt x="163" y="41"/>
                  </a:cubicBezTo>
                  <a:lnTo>
                    <a:pt x="163" y="35"/>
                  </a:lnTo>
                  <a:close/>
                  <a:moveTo>
                    <a:pt x="163" y="47"/>
                  </a:moveTo>
                  <a:cubicBezTo>
                    <a:pt x="135" y="47"/>
                    <a:pt x="135" y="47"/>
                    <a:pt x="135" y="47"/>
                  </a:cubicBezTo>
                  <a:cubicBezTo>
                    <a:pt x="135" y="54"/>
                    <a:pt x="135" y="54"/>
                    <a:pt x="135" y="54"/>
                  </a:cubicBezTo>
                  <a:cubicBezTo>
                    <a:pt x="163" y="54"/>
                    <a:pt x="163" y="54"/>
                    <a:pt x="163" y="54"/>
                  </a:cubicBezTo>
                  <a:lnTo>
                    <a:pt x="163" y="47"/>
                  </a:lnTo>
                  <a:close/>
                  <a:moveTo>
                    <a:pt x="163" y="60"/>
                  </a:moveTo>
                  <a:cubicBezTo>
                    <a:pt x="136" y="60"/>
                    <a:pt x="136" y="60"/>
                    <a:pt x="136" y="60"/>
                  </a:cubicBezTo>
                  <a:cubicBezTo>
                    <a:pt x="136" y="67"/>
                    <a:pt x="136" y="67"/>
                    <a:pt x="136" y="67"/>
                  </a:cubicBezTo>
                  <a:cubicBezTo>
                    <a:pt x="163" y="67"/>
                    <a:pt x="163" y="67"/>
                    <a:pt x="163" y="67"/>
                  </a:cubicBezTo>
                  <a:lnTo>
                    <a:pt x="163" y="60"/>
                  </a:lnTo>
                  <a:close/>
                  <a:moveTo>
                    <a:pt x="163" y="73"/>
                  </a:moveTo>
                  <a:cubicBezTo>
                    <a:pt x="136" y="73"/>
                    <a:pt x="136" y="73"/>
                    <a:pt x="136" y="73"/>
                  </a:cubicBezTo>
                  <a:cubicBezTo>
                    <a:pt x="137" y="79"/>
                    <a:pt x="137" y="79"/>
                    <a:pt x="137" y="79"/>
                  </a:cubicBezTo>
                  <a:cubicBezTo>
                    <a:pt x="163" y="79"/>
                    <a:pt x="163" y="79"/>
                    <a:pt x="163" y="79"/>
                  </a:cubicBezTo>
                  <a:lnTo>
                    <a:pt x="163" y="73"/>
                  </a:lnTo>
                  <a:close/>
                  <a:moveTo>
                    <a:pt x="163" y="85"/>
                  </a:moveTo>
                  <a:cubicBezTo>
                    <a:pt x="137" y="85"/>
                    <a:pt x="137" y="85"/>
                    <a:pt x="137" y="85"/>
                  </a:cubicBezTo>
                  <a:cubicBezTo>
                    <a:pt x="137" y="96"/>
                    <a:pt x="137" y="96"/>
                    <a:pt x="137" y="96"/>
                  </a:cubicBezTo>
                  <a:cubicBezTo>
                    <a:pt x="163" y="96"/>
                    <a:pt x="163" y="96"/>
                    <a:pt x="163" y="96"/>
                  </a:cubicBezTo>
                  <a:lnTo>
                    <a:pt x="163" y="85"/>
                  </a:lnTo>
                  <a:close/>
                  <a:moveTo>
                    <a:pt x="191" y="47"/>
                  </a:moveTo>
                  <a:cubicBezTo>
                    <a:pt x="169" y="47"/>
                    <a:pt x="169" y="47"/>
                    <a:pt x="169" y="47"/>
                  </a:cubicBezTo>
                  <a:cubicBezTo>
                    <a:pt x="169" y="54"/>
                    <a:pt x="169" y="54"/>
                    <a:pt x="169" y="54"/>
                  </a:cubicBezTo>
                  <a:cubicBezTo>
                    <a:pt x="191" y="54"/>
                    <a:pt x="191" y="54"/>
                    <a:pt x="191" y="54"/>
                  </a:cubicBezTo>
                  <a:lnTo>
                    <a:pt x="191" y="47"/>
                  </a:lnTo>
                  <a:close/>
                  <a:moveTo>
                    <a:pt x="191" y="60"/>
                  </a:moveTo>
                  <a:cubicBezTo>
                    <a:pt x="169" y="60"/>
                    <a:pt x="169" y="60"/>
                    <a:pt x="169" y="60"/>
                  </a:cubicBezTo>
                  <a:cubicBezTo>
                    <a:pt x="169" y="67"/>
                    <a:pt x="169" y="67"/>
                    <a:pt x="169" y="67"/>
                  </a:cubicBezTo>
                  <a:cubicBezTo>
                    <a:pt x="191" y="67"/>
                    <a:pt x="191" y="67"/>
                    <a:pt x="191" y="67"/>
                  </a:cubicBezTo>
                  <a:lnTo>
                    <a:pt x="191" y="60"/>
                  </a:lnTo>
                  <a:close/>
                  <a:moveTo>
                    <a:pt x="191" y="73"/>
                  </a:moveTo>
                  <a:cubicBezTo>
                    <a:pt x="169" y="73"/>
                    <a:pt x="169" y="73"/>
                    <a:pt x="169" y="73"/>
                  </a:cubicBezTo>
                  <a:cubicBezTo>
                    <a:pt x="169" y="79"/>
                    <a:pt x="169" y="79"/>
                    <a:pt x="169" y="79"/>
                  </a:cubicBezTo>
                  <a:cubicBezTo>
                    <a:pt x="191" y="79"/>
                    <a:pt x="191" y="79"/>
                    <a:pt x="191" y="79"/>
                  </a:cubicBezTo>
                  <a:lnTo>
                    <a:pt x="191" y="73"/>
                  </a:lnTo>
                  <a:close/>
                  <a:moveTo>
                    <a:pt x="191" y="85"/>
                  </a:moveTo>
                  <a:cubicBezTo>
                    <a:pt x="169" y="85"/>
                    <a:pt x="169" y="85"/>
                    <a:pt x="169" y="85"/>
                  </a:cubicBezTo>
                  <a:cubicBezTo>
                    <a:pt x="169" y="95"/>
                    <a:pt x="169" y="95"/>
                    <a:pt x="169" y="95"/>
                  </a:cubicBezTo>
                  <a:cubicBezTo>
                    <a:pt x="191" y="95"/>
                    <a:pt x="191" y="95"/>
                    <a:pt x="191" y="95"/>
                  </a:cubicBezTo>
                  <a:cubicBezTo>
                    <a:pt x="191" y="95"/>
                    <a:pt x="191" y="95"/>
                    <a:pt x="191" y="95"/>
                  </a:cubicBezTo>
                  <a:cubicBezTo>
                    <a:pt x="191" y="91"/>
                    <a:pt x="191" y="91"/>
                    <a:pt x="191" y="91"/>
                  </a:cubicBezTo>
                  <a:lnTo>
                    <a:pt x="191" y="85"/>
                  </a:lnTo>
                  <a:close/>
                  <a:moveTo>
                    <a:pt x="85" y="133"/>
                  </a:moveTo>
                  <a:cubicBezTo>
                    <a:pt x="97" y="133"/>
                    <a:pt x="106" y="142"/>
                    <a:pt x="106" y="153"/>
                  </a:cubicBezTo>
                  <a:cubicBezTo>
                    <a:pt x="106" y="164"/>
                    <a:pt x="97" y="174"/>
                    <a:pt x="85" y="174"/>
                  </a:cubicBezTo>
                  <a:cubicBezTo>
                    <a:pt x="74" y="174"/>
                    <a:pt x="65" y="164"/>
                    <a:pt x="65" y="153"/>
                  </a:cubicBezTo>
                  <a:cubicBezTo>
                    <a:pt x="65" y="142"/>
                    <a:pt x="74" y="133"/>
                    <a:pt x="85" y="133"/>
                  </a:cubicBezTo>
                  <a:close/>
                  <a:moveTo>
                    <a:pt x="85" y="163"/>
                  </a:moveTo>
                  <a:cubicBezTo>
                    <a:pt x="90" y="163"/>
                    <a:pt x="95" y="158"/>
                    <a:pt x="95" y="153"/>
                  </a:cubicBezTo>
                  <a:cubicBezTo>
                    <a:pt x="95" y="148"/>
                    <a:pt x="90" y="144"/>
                    <a:pt x="85" y="144"/>
                  </a:cubicBezTo>
                  <a:cubicBezTo>
                    <a:pt x="80" y="144"/>
                    <a:pt x="76" y="148"/>
                    <a:pt x="76" y="153"/>
                  </a:cubicBezTo>
                  <a:cubicBezTo>
                    <a:pt x="76" y="158"/>
                    <a:pt x="80" y="163"/>
                    <a:pt x="85" y="163"/>
                  </a:cubicBezTo>
                  <a:close/>
                  <a:moveTo>
                    <a:pt x="171" y="133"/>
                  </a:moveTo>
                  <a:cubicBezTo>
                    <a:pt x="182" y="133"/>
                    <a:pt x="191" y="142"/>
                    <a:pt x="191" y="153"/>
                  </a:cubicBezTo>
                  <a:cubicBezTo>
                    <a:pt x="191" y="164"/>
                    <a:pt x="182" y="174"/>
                    <a:pt x="171" y="174"/>
                  </a:cubicBezTo>
                  <a:cubicBezTo>
                    <a:pt x="159" y="174"/>
                    <a:pt x="150" y="164"/>
                    <a:pt x="150" y="153"/>
                  </a:cubicBezTo>
                  <a:cubicBezTo>
                    <a:pt x="150" y="142"/>
                    <a:pt x="159" y="133"/>
                    <a:pt x="171" y="133"/>
                  </a:cubicBezTo>
                  <a:close/>
                  <a:moveTo>
                    <a:pt x="171" y="163"/>
                  </a:moveTo>
                  <a:cubicBezTo>
                    <a:pt x="176" y="163"/>
                    <a:pt x="180" y="158"/>
                    <a:pt x="180" y="153"/>
                  </a:cubicBezTo>
                  <a:cubicBezTo>
                    <a:pt x="180" y="148"/>
                    <a:pt x="176" y="144"/>
                    <a:pt x="171" y="144"/>
                  </a:cubicBezTo>
                  <a:cubicBezTo>
                    <a:pt x="165" y="144"/>
                    <a:pt x="161" y="148"/>
                    <a:pt x="161" y="153"/>
                  </a:cubicBezTo>
                  <a:cubicBezTo>
                    <a:pt x="161" y="158"/>
                    <a:pt x="165" y="163"/>
                    <a:pt x="171" y="16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6"/>
            <p:cNvSpPr>
              <a:spLocks noEditPoints="1"/>
            </p:cNvSpPr>
            <p:nvPr/>
          </p:nvSpPr>
          <p:spPr bwMode="auto">
            <a:xfrm rot="5145695">
              <a:off x="9511371" y="649263"/>
              <a:ext cx="706096" cy="578817"/>
            </a:xfrm>
            <a:custGeom>
              <a:avLst/>
              <a:gdLst>
                <a:gd name="T0" fmla="*/ 186 w 197"/>
                <a:gd name="T1" fmla="*/ 92 h 161"/>
                <a:gd name="T2" fmla="*/ 185 w 197"/>
                <a:gd name="T3" fmla="*/ 98 h 161"/>
                <a:gd name="T4" fmla="*/ 173 w 197"/>
                <a:gd name="T5" fmla="*/ 141 h 161"/>
                <a:gd name="T6" fmla="*/ 144 w 197"/>
                <a:gd name="T7" fmla="*/ 161 h 161"/>
                <a:gd name="T8" fmla="*/ 55 w 197"/>
                <a:gd name="T9" fmla="*/ 161 h 161"/>
                <a:gd name="T10" fmla="*/ 26 w 197"/>
                <a:gd name="T11" fmla="*/ 141 h 161"/>
                <a:gd name="T12" fmla="*/ 15 w 197"/>
                <a:gd name="T13" fmla="*/ 98 h 161"/>
                <a:gd name="T14" fmla="*/ 14 w 197"/>
                <a:gd name="T15" fmla="*/ 93 h 161"/>
                <a:gd name="T16" fmla="*/ 0 w 197"/>
                <a:gd name="T17" fmla="*/ 76 h 161"/>
                <a:gd name="T18" fmla="*/ 16 w 197"/>
                <a:gd name="T19" fmla="*/ 61 h 161"/>
                <a:gd name="T20" fmla="*/ 38 w 197"/>
                <a:gd name="T21" fmla="*/ 61 h 161"/>
                <a:gd name="T22" fmla="*/ 38 w 197"/>
                <a:gd name="T23" fmla="*/ 60 h 161"/>
                <a:gd name="T24" fmla="*/ 68 w 197"/>
                <a:gd name="T25" fmla="*/ 7 h 161"/>
                <a:gd name="T26" fmla="*/ 83 w 197"/>
                <a:gd name="T27" fmla="*/ 3 h 161"/>
                <a:gd name="T28" fmla="*/ 87 w 197"/>
                <a:gd name="T29" fmla="*/ 17 h 161"/>
                <a:gd name="T30" fmla="*/ 63 w 197"/>
                <a:gd name="T31" fmla="*/ 61 h 161"/>
                <a:gd name="T32" fmla="*/ 132 w 197"/>
                <a:gd name="T33" fmla="*/ 61 h 161"/>
                <a:gd name="T34" fmla="*/ 108 w 197"/>
                <a:gd name="T35" fmla="*/ 17 h 161"/>
                <a:gd name="T36" fmla="*/ 112 w 197"/>
                <a:gd name="T37" fmla="*/ 3 h 161"/>
                <a:gd name="T38" fmla="*/ 126 w 197"/>
                <a:gd name="T39" fmla="*/ 7 h 161"/>
                <a:gd name="T40" fmla="*/ 156 w 197"/>
                <a:gd name="T41" fmla="*/ 60 h 161"/>
                <a:gd name="T42" fmla="*/ 157 w 197"/>
                <a:gd name="T43" fmla="*/ 61 h 161"/>
                <a:gd name="T44" fmla="*/ 181 w 197"/>
                <a:gd name="T45" fmla="*/ 61 h 161"/>
                <a:gd name="T46" fmla="*/ 197 w 197"/>
                <a:gd name="T47" fmla="*/ 76 h 161"/>
                <a:gd name="T48" fmla="*/ 186 w 197"/>
                <a:gd name="T49" fmla="*/ 92 h 161"/>
                <a:gd name="T50" fmla="*/ 69 w 197"/>
                <a:gd name="T51" fmla="*/ 133 h 161"/>
                <a:gd name="T52" fmla="*/ 60 w 197"/>
                <a:gd name="T53" fmla="*/ 98 h 161"/>
                <a:gd name="T54" fmla="*/ 49 w 197"/>
                <a:gd name="T55" fmla="*/ 92 h 161"/>
                <a:gd name="T56" fmla="*/ 43 w 197"/>
                <a:gd name="T57" fmla="*/ 102 h 161"/>
                <a:gd name="T58" fmla="*/ 53 w 197"/>
                <a:gd name="T59" fmla="*/ 137 h 161"/>
                <a:gd name="T60" fmla="*/ 63 w 197"/>
                <a:gd name="T61" fmla="*/ 143 h 161"/>
                <a:gd name="T62" fmla="*/ 69 w 197"/>
                <a:gd name="T63" fmla="*/ 133 h 161"/>
                <a:gd name="T64" fmla="*/ 107 w 197"/>
                <a:gd name="T65" fmla="*/ 99 h 161"/>
                <a:gd name="T66" fmla="*/ 99 w 197"/>
                <a:gd name="T67" fmla="*/ 91 h 161"/>
                <a:gd name="T68" fmla="*/ 90 w 197"/>
                <a:gd name="T69" fmla="*/ 99 h 161"/>
                <a:gd name="T70" fmla="*/ 90 w 197"/>
                <a:gd name="T71" fmla="*/ 135 h 161"/>
                <a:gd name="T72" fmla="*/ 99 w 197"/>
                <a:gd name="T73" fmla="*/ 143 h 161"/>
                <a:gd name="T74" fmla="*/ 107 w 197"/>
                <a:gd name="T75" fmla="*/ 135 h 161"/>
                <a:gd name="T76" fmla="*/ 107 w 197"/>
                <a:gd name="T77" fmla="*/ 99 h 161"/>
                <a:gd name="T78" fmla="*/ 135 w 197"/>
                <a:gd name="T79" fmla="*/ 143 h 161"/>
                <a:gd name="T80" fmla="*/ 145 w 197"/>
                <a:gd name="T81" fmla="*/ 137 h 161"/>
                <a:gd name="T82" fmla="*/ 155 w 197"/>
                <a:gd name="T83" fmla="*/ 102 h 161"/>
                <a:gd name="T84" fmla="*/ 149 w 197"/>
                <a:gd name="T85" fmla="*/ 92 h 161"/>
                <a:gd name="T86" fmla="*/ 138 w 197"/>
                <a:gd name="T87" fmla="*/ 98 h 161"/>
                <a:gd name="T88" fmla="*/ 128 w 197"/>
                <a:gd name="T89" fmla="*/ 133 h 161"/>
                <a:gd name="T90" fmla="*/ 135 w 197"/>
                <a:gd name="T91"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161">
                  <a:moveTo>
                    <a:pt x="186" y="92"/>
                  </a:moveTo>
                  <a:cubicBezTo>
                    <a:pt x="186" y="94"/>
                    <a:pt x="186" y="96"/>
                    <a:pt x="185" y="98"/>
                  </a:cubicBezTo>
                  <a:cubicBezTo>
                    <a:pt x="173" y="141"/>
                    <a:pt x="173" y="141"/>
                    <a:pt x="173" y="141"/>
                  </a:cubicBezTo>
                  <a:cubicBezTo>
                    <a:pt x="170" y="153"/>
                    <a:pt x="157" y="161"/>
                    <a:pt x="144" y="161"/>
                  </a:cubicBezTo>
                  <a:cubicBezTo>
                    <a:pt x="55" y="161"/>
                    <a:pt x="55" y="161"/>
                    <a:pt x="55" y="161"/>
                  </a:cubicBezTo>
                  <a:cubicBezTo>
                    <a:pt x="42" y="161"/>
                    <a:pt x="29" y="153"/>
                    <a:pt x="26" y="141"/>
                  </a:cubicBezTo>
                  <a:cubicBezTo>
                    <a:pt x="15" y="98"/>
                    <a:pt x="15" y="98"/>
                    <a:pt x="15" y="98"/>
                  </a:cubicBezTo>
                  <a:cubicBezTo>
                    <a:pt x="14" y="96"/>
                    <a:pt x="14" y="95"/>
                    <a:pt x="14" y="93"/>
                  </a:cubicBezTo>
                  <a:cubicBezTo>
                    <a:pt x="6" y="92"/>
                    <a:pt x="0" y="85"/>
                    <a:pt x="0" y="76"/>
                  </a:cubicBezTo>
                  <a:cubicBezTo>
                    <a:pt x="0" y="67"/>
                    <a:pt x="8" y="61"/>
                    <a:pt x="16" y="61"/>
                  </a:cubicBezTo>
                  <a:cubicBezTo>
                    <a:pt x="38" y="61"/>
                    <a:pt x="38" y="61"/>
                    <a:pt x="38" y="61"/>
                  </a:cubicBezTo>
                  <a:cubicBezTo>
                    <a:pt x="38" y="61"/>
                    <a:pt x="38" y="61"/>
                    <a:pt x="38" y="60"/>
                  </a:cubicBezTo>
                  <a:cubicBezTo>
                    <a:pt x="68" y="7"/>
                    <a:pt x="68" y="7"/>
                    <a:pt x="68" y="7"/>
                  </a:cubicBezTo>
                  <a:cubicBezTo>
                    <a:pt x="71" y="2"/>
                    <a:pt x="78" y="0"/>
                    <a:pt x="83" y="3"/>
                  </a:cubicBezTo>
                  <a:cubicBezTo>
                    <a:pt x="88" y="6"/>
                    <a:pt x="90" y="12"/>
                    <a:pt x="87" y="17"/>
                  </a:cubicBezTo>
                  <a:cubicBezTo>
                    <a:pt x="63" y="61"/>
                    <a:pt x="63" y="61"/>
                    <a:pt x="63" y="61"/>
                  </a:cubicBezTo>
                  <a:cubicBezTo>
                    <a:pt x="132" y="61"/>
                    <a:pt x="132" y="61"/>
                    <a:pt x="132" y="61"/>
                  </a:cubicBezTo>
                  <a:cubicBezTo>
                    <a:pt x="108" y="17"/>
                    <a:pt x="108" y="17"/>
                    <a:pt x="108" y="17"/>
                  </a:cubicBezTo>
                  <a:cubicBezTo>
                    <a:pt x="105" y="12"/>
                    <a:pt x="107" y="6"/>
                    <a:pt x="112" y="3"/>
                  </a:cubicBezTo>
                  <a:cubicBezTo>
                    <a:pt x="117" y="0"/>
                    <a:pt x="123" y="2"/>
                    <a:pt x="126" y="7"/>
                  </a:cubicBezTo>
                  <a:cubicBezTo>
                    <a:pt x="156" y="60"/>
                    <a:pt x="156" y="60"/>
                    <a:pt x="156" y="60"/>
                  </a:cubicBezTo>
                  <a:cubicBezTo>
                    <a:pt x="156" y="61"/>
                    <a:pt x="156" y="61"/>
                    <a:pt x="157" y="61"/>
                  </a:cubicBezTo>
                  <a:cubicBezTo>
                    <a:pt x="181" y="61"/>
                    <a:pt x="181" y="61"/>
                    <a:pt x="181" y="61"/>
                  </a:cubicBezTo>
                  <a:cubicBezTo>
                    <a:pt x="190" y="61"/>
                    <a:pt x="197" y="67"/>
                    <a:pt x="197" y="76"/>
                  </a:cubicBezTo>
                  <a:cubicBezTo>
                    <a:pt x="197" y="84"/>
                    <a:pt x="192" y="90"/>
                    <a:pt x="186" y="92"/>
                  </a:cubicBezTo>
                  <a:close/>
                  <a:moveTo>
                    <a:pt x="69" y="133"/>
                  </a:moveTo>
                  <a:cubicBezTo>
                    <a:pt x="60" y="98"/>
                    <a:pt x="60" y="98"/>
                    <a:pt x="60" y="98"/>
                  </a:cubicBezTo>
                  <a:cubicBezTo>
                    <a:pt x="58" y="94"/>
                    <a:pt x="54" y="91"/>
                    <a:pt x="49" y="92"/>
                  </a:cubicBezTo>
                  <a:cubicBezTo>
                    <a:pt x="44" y="93"/>
                    <a:pt x="42" y="98"/>
                    <a:pt x="43" y="102"/>
                  </a:cubicBezTo>
                  <a:cubicBezTo>
                    <a:pt x="53" y="137"/>
                    <a:pt x="53" y="137"/>
                    <a:pt x="53" y="137"/>
                  </a:cubicBezTo>
                  <a:cubicBezTo>
                    <a:pt x="54" y="141"/>
                    <a:pt x="59" y="144"/>
                    <a:pt x="63" y="143"/>
                  </a:cubicBezTo>
                  <a:cubicBezTo>
                    <a:pt x="68" y="141"/>
                    <a:pt x="71" y="137"/>
                    <a:pt x="69" y="133"/>
                  </a:cubicBezTo>
                  <a:close/>
                  <a:moveTo>
                    <a:pt x="107" y="99"/>
                  </a:moveTo>
                  <a:cubicBezTo>
                    <a:pt x="107" y="95"/>
                    <a:pt x="103" y="91"/>
                    <a:pt x="99" y="91"/>
                  </a:cubicBezTo>
                  <a:cubicBezTo>
                    <a:pt x="94" y="91"/>
                    <a:pt x="90" y="95"/>
                    <a:pt x="90" y="99"/>
                  </a:cubicBezTo>
                  <a:cubicBezTo>
                    <a:pt x="90" y="135"/>
                    <a:pt x="90" y="135"/>
                    <a:pt x="90" y="135"/>
                  </a:cubicBezTo>
                  <a:cubicBezTo>
                    <a:pt x="90" y="140"/>
                    <a:pt x="94" y="143"/>
                    <a:pt x="99" y="143"/>
                  </a:cubicBezTo>
                  <a:cubicBezTo>
                    <a:pt x="103" y="143"/>
                    <a:pt x="107" y="140"/>
                    <a:pt x="107" y="135"/>
                  </a:cubicBezTo>
                  <a:lnTo>
                    <a:pt x="107" y="99"/>
                  </a:lnTo>
                  <a:close/>
                  <a:moveTo>
                    <a:pt x="135" y="143"/>
                  </a:moveTo>
                  <a:cubicBezTo>
                    <a:pt x="139" y="144"/>
                    <a:pt x="144" y="141"/>
                    <a:pt x="145" y="137"/>
                  </a:cubicBezTo>
                  <a:cubicBezTo>
                    <a:pt x="155" y="102"/>
                    <a:pt x="155" y="102"/>
                    <a:pt x="155" y="102"/>
                  </a:cubicBezTo>
                  <a:cubicBezTo>
                    <a:pt x="156" y="98"/>
                    <a:pt x="154" y="93"/>
                    <a:pt x="149" y="92"/>
                  </a:cubicBezTo>
                  <a:cubicBezTo>
                    <a:pt x="144" y="91"/>
                    <a:pt x="140" y="94"/>
                    <a:pt x="138" y="98"/>
                  </a:cubicBezTo>
                  <a:cubicBezTo>
                    <a:pt x="128" y="133"/>
                    <a:pt x="128" y="133"/>
                    <a:pt x="128" y="133"/>
                  </a:cubicBezTo>
                  <a:cubicBezTo>
                    <a:pt x="127" y="137"/>
                    <a:pt x="130" y="141"/>
                    <a:pt x="135" y="14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6" name="Freeform 7"/>
            <p:cNvSpPr>
              <a:spLocks noEditPoints="1"/>
            </p:cNvSpPr>
            <p:nvPr/>
          </p:nvSpPr>
          <p:spPr bwMode="auto">
            <a:xfrm rot="20058153">
              <a:off x="8602335" y="2304018"/>
              <a:ext cx="656094" cy="689428"/>
            </a:xfrm>
            <a:custGeom>
              <a:avLst/>
              <a:gdLst>
                <a:gd name="T0" fmla="*/ 164 w 183"/>
                <a:gd name="T1" fmla="*/ 192 h 192"/>
                <a:gd name="T2" fmla="*/ 19 w 183"/>
                <a:gd name="T3" fmla="*/ 192 h 192"/>
                <a:gd name="T4" fmla="*/ 2 w 183"/>
                <a:gd name="T5" fmla="*/ 170 h 192"/>
                <a:gd name="T6" fmla="*/ 18 w 183"/>
                <a:gd name="T7" fmla="*/ 58 h 192"/>
                <a:gd name="T8" fmla="*/ 36 w 183"/>
                <a:gd name="T9" fmla="*/ 44 h 192"/>
                <a:gd name="T10" fmla="*/ 45 w 183"/>
                <a:gd name="T11" fmla="*/ 44 h 192"/>
                <a:gd name="T12" fmla="*/ 91 w 183"/>
                <a:gd name="T13" fmla="*/ 0 h 192"/>
                <a:gd name="T14" fmla="*/ 137 w 183"/>
                <a:gd name="T15" fmla="*/ 44 h 192"/>
                <a:gd name="T16" fmla="*/ 147 w 183"/>
                <a:gd name="T17" fmla="*/ 44 h 192"/>
                <a:gd name="T18" fmla="*/ 165 w 183"/>
                <a:gd name="T19" fmla="*/ 58 h 192"/>
                <a:gd name="T20" fmla="*/ 181 w 183"/>
                <a:gd name="T21" fmla="*/ 170 h 192"/>
                <a:gd name="T22" fmla="*/ 164 w 183"/>
                <a:gd name="T23" fmla="*/ 192 h 192"/>
                <a:gd name="T24" fmla="*/ 39 w 183"/>
                <a:gd name="T25" fmla="*/ 76 h 192"/>
                <a:gd name="T26" fmla="*/ 50 w 183"/>
                <a:gd name="T27" fmla="*/ 88 h 192"/>
                <a:gd name="T28" fmla="*/ 61 w 183"/>
                <a:gd name="T29" fmla="*/ 76 h 192"/>
                <a:gd name="T30" fmla="*/ 50 w 183"/>
                <a:gd name="T31" fmla="*/ 65 h 192"/>
                <a:gd name="T32" fmla="*/ 39 w 183"/>
                <a:gd name="T33" fmla="*/ 76 h 192"/>
                <a:gd name="T34" fmla="*/ 91 w 183"/>
                <a:gd name="T35" fmla="*/ 8 h 192"/>
                <a:gd name="T36" fmla="*/ 52 w 183"/>
                <a:gd name="T37" fmla="*/ 44 h 192"/>
                <a:gd name="T38" fmla="*/ 130 w 183"/>
                <a:gd name="T39" fmla="*/ 44 h 192"/>
                <a:gd name="T40" fmla="*/ 91 w 183"/>
                <a:gd name="T41" fmla="*/ 8 h 192"/>
                <a:gd name="T42" fmla="*/ 134 w 183"/>
                <a:gd name="T43" fmla="*/ 65 h 192"/>
                <a:gd name="T44" fmla="*/ 122 w 183"/>
                <a:gd name="T45" fmla="*/ 76 h 192"/>
                <a:gd name="T46" fmla="*/ 134 w 183"/>
                <a:gd name="T47" fmla="*/ 88 h 192"/>
                <a:gd name="T48" fmla="*/ 145 w 183"/>
                <a:gd name="T49" fmla="*/ 76 h 192"/>
                <a:gd name="T50" fmla="*/ 134 w 183"/>
                <a:gd name="T51" fmla="*/ 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92">
                  <a:moveTo>
                    <a:pt x="164" y="192"/>
                  </a:moveTo>
                  <a:cubicBezTo>
                    <a:pt x="19" y="192"/>
                    <a:pt x="19" y="192"/>
                    <a:pt x="19" y="192"/>
                  </a:cubicBezTo>
                  <a:cubicBezTo>
                    <a:pt x="8" y="192"/>
                    <a:pt x="0" y="182"/>
                    <a:pt x="2" y="170"/>
                  </a:cubicBezTo>
                  <a:cubicBezTo>
                    <a:pt x="18" y="58"/>
                    <a:pt x="18" y="58"/>
                    <a:pt x="18" y="58"/>
                  </a:cubicBezTo>
                  <a:cubicBezTo>
                    <a:pt x="19" y="50"/>
                    <a:pt x="27" y="44"/>
                    <a:pt x="36" y="44"/>
                  </a:cubicBezTo>
                  <a:cubicBezTo>
                    <a:pt x="45" y="44"/>
                    <a:pt x="45" y="44"/>
                    <a:pt x="45" y="44"/>
                  </a:cubicBezTo>
                  <a:cubicBezTo>
                    <a:pt x="46" y="15"/>
                    <a:pt x="66" y="0"/>
                    <a:pt x="91" y="0"/>
                  </a:cubicBezTo>
                  <a:cubicBezTo>
                    <a:pt x="116" y="0"/>
                    <a:pt x="136" y="15"/>
                    <a:pt x="137" y="44"/>
                  </a:cubicBezTo>
                  <a:cubicBezTo>
                    <a:pt x="147" y="44"/>
                    <a:pt x="147" y="44"/>
                    <a:pt x="147" y="44"/>
                  </a:cubicBezTo>
                  <a:cubicBezTo>
                    <a:pt x="156" y="44"/>
                    <a:pt x="164" y="50"/>
                    <a:pt x="165" y="58"/>
                  </a:cubicBezTo>
                  <a:cubicBezTo>
                    <a:pt x="181" y="170"/>
                    <a:pt x="181" y="170"/>
                    <a:pt x="181" y="170"/>
                  </a:cubicBezTo>
                  <a:cubicBezTo>
                    <a:pt x="183" y="182"/>
                    <a:pt x="175" y="192"/>
                    <a:pt x="164" y="192"/>
                  </a:cubicBezTo>
                  <a:close/>
                  <a:moveTo>
                    <a:pt x="39" y="76"/>
                  </a:moveTo>
                  <a:cubicBezTo>
                    <a:pt x="39" y="82"/>
                    <a:pt x="44" y="88"/>
                    <a:pt x="50" y="88"/>
                  </a:cubicBezTo>
                  <a:cubicBezTo>
                    <a:pt x="56" y="88"/>
                    <a:pt x="61" y="82"/>
                    <a:pt x="61" y="76"/>
                  </a:cubicBezTo>
                  <a:cubicBezTo>
                    <a:pt x="61" y="70"/>
                    <a:pt x="56" y="65"/>
                    <a:pt x="50" y="65"/>
                  </a:cubicBezTo>
                  <a:cubicBezTo>
                    <a:pt x="44" y="65"/>
                    <a:pt x="39" y="70"/>
                    <a:pt x="39" y="76"/>
                  </a:cubicBezTo>
                  <a:close/>
                  <a:moveTo>
                    <a:pt x="91" y="8"/>
                  </a:moveTo>
                  <a:cubicBezTo>
                    <a:pt x="70" y="8"/>
                    <a:pt x="54" y="20"/>
                    <a:pt x="52" y="44"/>
                  </a:cubicBezTo>
                  <a:cubicBezTo>
                    <a:pt x="130" y="44"/>
                    <a:pt x="130" y="44"/>
                    <a:pt x="130" y="44"/>
                  </a:cubicBezTo>
                  <a:cubicBezTo>
                    <a:pt x="129" y="20"/>
                    <a:pt x="112" y="8"/>
                    <a:pt x="91" y="8"/>
                  </a:cubicBezTo>
                  <a:close/>
                  <a:moveTo>
                    <a:pt x="134" y="65"/>
                  </a:moveTo>
                  <a:cubicBezTo>
                    <a:pt x="128" y="65"/>
                    <a:pt x="122" y="70"/>
                    <a:pt x="122" y="76"/>
                  </a:cubicBezTo>
                  <a:cubicBezTo>
                    <a:pt x="122" y="82"/>
                    <a:pt x="128" y="88"/>
                    <a:pt x="134" y="88"/>
                  </a:cubicBezTo>
                  <a:cubicBezTo>
                    <a:pt x="140" y="88"/>
                    <a:pt x="145" y="82"/>
                    <a:pt x="145" y="76"/>
                  </a:cubicBezTo>
                  <a:cubicBezTo>
                    <a:pt x="145" y="70"/>
                    <a:pt x="140" y="65"/>
                    <a:pt x="134" y="6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7" name="Freeform 8"/>
            <p:cNvSpPr>
              <a:spLocks noEditPoints="1"/>
            </p:cNvSpPr>
            <p:nvPr/>
          </p:nvSpPr>
          <p:spPr bwMode="auto">
            <a:xfrm rot="1164480">
              <a:off x="10406806" y="263362"/>
              <a:ext cx="687913" cy="663670"/>
            </a:xfrm>
            <a:custGeom>
              <a:avLst/>
              <a:gdLst>
                <a:gd name="T0" fmla="*/ 165 w 192"/>
                <a:gd name="T1" fmla="*/ 65 h 185"/>
                <a:gd name="T2" fmla="*/ 192 w 192"/>
                <a:gd name="T3" fmla="*/ 137 h 185"/>
                <a:gd name="T4" fmla="*/ 0 w 192"/>
                <a:gd name="T5" fmla="*/ 185 h 185"/>
                <a:gd name="T6" fmla="*/ 11 w 192"/>
                <a:gd name="T7" fmla="*/ 137 h 185"/>
                <a:gd name="T8" fmla="*/ 43 w 192"/>
                <a:gd name="T9" fmla="*/ 49 h 185"/>
                <a:gd name="T10" fmla="*/ 105 w 192"/>
                <a:gd name="T11" fmla="*/ 49 h 185"/>
                <a:gd name="T12" fmla="*/ 112 w 192"/>
                <a:gd name="T13" fmla="*/ 36 h 185"/>
                <a:gd name="T14" fmla="*/ 83 w 192"/>
                <a:gd name="T15" fmla="*/ 0 h 185"/>
                <a:gd name="T16" fmla="*/ 164 w 192"/>
                <a:gd name="T17" fmla="*/ 36 h 185"/>
                <a:gd name="T18" fmla="*/ 136 w 192"/>
                <a:gd name="T19" fmla="*/ 49 h 185"/>
                <a:gd name="T20" fmla="*/ 148 w 192"/>
                <a:gd name="T21" fmla="*/ 28 h 185"/>
                <a:gd name="T22" fmla="*/ 100 w 192"/>
                <a:gd name="T23" fmla="*/ 9 h 185"/>
                <a:gd name="T24" fmla="*/ 148 w 192"/>
                <a:gd name="T25" fmla="*/ 28 h 185"/>
                <a:gd name="T26" fmla="*/ 148 w 192"/>
                <a:gd name="T27" fmla="*/ 104 h 185"/>
                <a:gd name="T28" fmla="*/ 136 w 192"/>
                <a:gd name="T29" fmla="*/ 92 h 185"/>
                <a:gd name="T30" fmla="*/ 136 w 192"/>
                <a:gd name="T31" fmla="*/ 116 h 185"/>
                <a:gd name="T32" fmla="*/ 148 w 192"/>
                <a:gd name="T33" fmla="*/ 128 h 185"/>
                <a:gd name="T34" fmla="*/ 136 w 192"/>
                <a:gd name="T35" fmla="*/ 116 h 185"/>
                <a:gd name="T36" fmla="*/ 124 w 192"/>
                <a:gd name="T37" fmla="*/ 104 h 185"/>
                <a:gd name="T38" fmla="*/ 112 w 192"/>
                <a:gd name="T39" fmla="*/ 92 h 185"/>
                <a:gd name="T40" fmla="*/ 112 w 192"/>
                <a:gd name="T41" fmla="*/ 116 h 185"/>
                <a:gd name="T42" fmla="*/ 124 w 192"/>
                <a:gd name="T43" fmla="*/ 128 h 185"/>
                <a:gd name="T44" fmla="*/ 112 w 192"/>
                <a:gd name="T45" fmla="*/ 116 h 185"/>
                <a:gd name="T46" fmla="*/ 124 w 192"/>
                <a:gd name="T47" fmla="*/ 80 h 185"/>
                <a:gd name="T48" fmla="*/ 112 w 192"/>
                <a:gd name="T49" fmla="*/ 68 h 185"/>
                <a:gd name="T50" fmla="*/ 136 w 192"/>
                <a:gd name="T51" fmla="*/ 68 h 185"/>
                <a:gd name="T52" fmla="*/ 148 w 192"/>
                <a:gd name="T53" fmla="*/ 80 h 185"/>
                <a:gd name="T54" fmla="*/ 136 w 192"/>
                <a:gd name="T55" fmla="*/ 68 h 185"/>
                <a:gd name="T56" fmla="*/ 12 w 192"/>
                <a:gd name="T57" fmla="*/ 168 h 185"/>
                <a:gd name="T58" fmla="*/ 179 w 192"/>
                <a:gd name="T59" fmla="*/ 148 h 185"/>
                <a:gd name="T60" fmla="*/ 96 w 192"/>
                <a:gd name="T61" fmla="*/ 68 h 185"/>
                <a:gd name="T62" fmla="*/ 36 w 192"/>
                <a:gd name="T63" fmla="*/ 96 h 185"/>
                <a:gd name="T64" fmla="*/ 96 w 192"/>
                <a:gd name="T65" fmla="*/ 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 h="185">
                  <a:moveTo>
                    <a:pt x="147" y="49"/>
                  </a:moveTo>
                  <a:cubicBezTo>
                    <a:pt x="157" y="49"/>
                    <a:pt x="165" y="57"/>
                    <a:pt x="165" y="65"/>
                  </a:cubicBezTo>
                  <a:cubicBezTo>
                    <a:pt x="180" y="137"/>
                    <a:pt x="180" y="137"/>
                    <a:pt x="180" y="137"/>
                  </a:cubicBezTo>
                  <a:cubicBezTo>
                    <a:pt x="192" y="137"/>
                    <a:pt x="192" y="137"/>
                    <a:pt x="192" y="137"/>
                  </a:cubicBezTo>
                  <a:cubicBezTo>
                    <a:pt x="192" y="185"/>
                    <a:pt x="192" y="185"/>
                    <a:pt x="192" y="185"/>
                  </a:cubicBezTo>
                  <a:cubicBezTo>
                    <a:pt x="0" y="185"/>
                    <a:pt x="0" y="185"/>
                    <a:pt x="0" y="185"/>
                  </a:cubicBezTo>
                  <a:cubicBezTo>
                    <a:pt x="0" y="137"/>
                    <a:pt x="0" y="137"/>
                    <a:pt x="0" y="137"/>
                  </a:cubicBezTo>
                  <a:cubicBezTo>
                    <a:pt x="11" y="137"/>
                    <a:pt x="11" y="137"/>
                    <a:pt x="11" y="137"/>
                  </a:cubicBezTo>
                  <a:cubicBezTo>
                    <a:pt x="25" y="65"/>
                    <a:pt x="25" y="65"/>
                    <a:pt x="25" y="65"/>
                  </a:cubicBezTo>
                  <a:cubicBezTo>
                    <a:pt x="25" y="57"/>
                    <a:pt x="33" y="49"/>
                    <a:pt x="43" y="49"/>
                  </a:cubicBezTo>
                  <a:cubicBezTo>
                    <a:pt x="43" y="49"/>
                    <a:pt x="70" y="49"/>
                    <a:pt x="95" y="49"/>
                  </a:cubicBezTo>
                  <a:cubicBezTo>
                    <a:pt x="98" y="49"/>
                    <a:pt x="101" y="49"/>
                    <a:pt x="105" y="49"/>
                  </a:cubicBezTo>
                  <a:cubicBezTo>
                    <a:pt x="107" y="49"/>
                    <a:pt x="110" y="49"/>
                    <a:pt x="112" y="49"/>
                  </a:cubicBezTo>
                  <a:cubicBezTo>
                    <a:pt x="112" y="36"/>
                    <a:pt x="112" y="36"/>
                    <a:pt x="112" y="36"/>
                  </a:cubicBezTo>
                  <a:cubicBezTo>
                    <a:pt x="83" y="36"/>
                    <a:pt x="83" y="36"/>
                    <a:pt x="83" y="36"/>
                  </a:cubicBezTo>
                  <a:cubicBezTo>
                    <a:pt x="83" y="0"/>
                    <a:pt x="83" y="0"/>
                    <a:pt x="83" y="0"/>
                  </a:cubicBezTo>
                  <a:cubicBezTo>
                    <a:pt x="164" y="0"/>
                    <a:pt x="164" y="0"/>
                    <a:pt x="164" y="0"/>
                  </a:cubicBezTo>
                  <a:cubicBezTo>
                    <a:pt x="164" y="36"/>
                    <a:pt x="164" y="36"/>
                    <a:pt x="164" y="36"/>
                  </a:cubicBezTo>
                  <a:cubicBezTo>
                    <a:pt x="136" y="36"/>
                    <a:pt x="136" y="36"/>
                    <a:pt x="136" y="36"/>
                  </a:cubicBezTo>
                  <a:cubicBezTo>
                    <a:pt x="136" y="49"/>
                    <a:pt x="136" y="49"/>
                    <a:pt x="136" y="49"/>
                  </a:cubicBezTo>
                  <a:cubicBezTo>
                    <a:pt x="142" y="49"/>
                    <a:pt x="147" y="49"/>
                    <a:pt x="147" y="49"/>
                  </a:cubicBezTo>
                  <a:close/>
                  <a:moveTo>
                    <a:pt x="148" y="28"/>
                  </a:moveTo>
                  <a:cubicBezTo>
                    <a:pt x="148" y="9"/>
                    <a:pt x="148" y="9"/>
                    <a:pt x="148" y="9"/>
                  </a:cubicBezTo>
                  <a:cubicBezTo>
                    <a:pt x="100" y="9"/>
                    <a:pt x="100" y="9"/>
                    <a:pt x="100" y="9"/>
                  </a:cubicBezTo>
                  <a:cubicBezTo>
                    <a:pt x="100" y="28"/>
                    <a:pt x="100" y="28"/>
                    <a:pt x="100" y="28"/>
                  </a:cubicBezTo>
                  <a:lnTo>
                    <a:pt x="148" y="28"/>
                  </a:lnTo>
                  <a:close/>
                  <a:moveTo>
                    <a:pt x="136" y="104"/>
                  </a:moveTo>
                  <a:cubicBezTo>
                    <a:pt x="148" y="104"/>
                    <a:pt x="148" y="104"/>
                    <a:pt x="148" y="104"/>
                  </a:cubicBezTo>
                  <a:cubicBezTo>
                    <a:pt x="148" y="92"/>
                    <a:pt x="148" y="92"/>
                    <a:pt x="148" y="92"/>
                  </a:cubicBezTo>
                  <a:cubicBezTo>
                    <a:pt x="136" y="92"/>
                    <a:pt x="136" y="92"/>
                    <a:pt x="136" y="92"/>
                  </a:cubicBezTo>
                  <a:lnTo>
                    <a:pt x="136" y="104"/>
                  </a:lnTo>
                  <a:close/>
                  <a:moveTo>
                    <a:pt x="136" y="116"/>
                  </a:moveTo>
                  <a:cubicBezTo>
                    <a:pt x="136" y="128"/>
                    <a:pt x="136" y="128"/>
                    <a:pt x="136" y="128"/>
                  </a:cubicBezTo>
                  <a:cubicBezTo>
                    <a:pt x="140" y="128"/>
                    <a:pt x="142" y="128"/>
                    <a:pt x="148" y="128"/>
                  </a:cubicBezTo>
                  <a:cubicBezTo>
                    <a:pt x="148" y="116"/>
                    <a:pt x="148" y="116"/>
                    <a:pt x="148" y="116"/>
                  </a:cubicBezTo>
                  <a:lnTo>
                    <a:pt x="136" y="116"/>
                  </a:lnTo>
                  <a:close/>
                  <a:moveTo>
                    <a:pt x="112" y="104"/>
                  </a:moveTo>
                  <a:cubicBezTo>
                    <a:pt x="124" y="104"/>
                    <a:pt x="124" y="104"/>
                    <a:pt x="124" y="104"/>
                  </a:cubicBezTo>
                  <a:cubicBezTo>
                    <a:pt x="124" y="92"/>
                    <a:pt x="124" y="92"/>
                    <a:pt x="124" y="92"/>
                  </a:cubicBezTo>
                  <a:cubicBezTo>
                    <a:pt x="112" y="92"/>
                    <a:pt x="112" y="92"/>
                    <a:pt x="112" y="92"/>
                  </a:cubicBezTo>
                  <a:lnTo>
                    <a:pt x="112" y="104"/>
                  </a:lnTo>
                  <a:close/>
                  <a:moveTo>
                    <a:pt x="112" y="116"/>
                  </a:moveTo>
                  <a:cubicBezTo>
                    <a:pt x="112" y="128"/>
                    <a:pt x="112" y="128"/>
                    <a:pt x="112" y="128"/>
                  </a:cubicBezTo>
                  <a:cubicBezTo>
                    <a:pt x="117" y="128"/>
                    <a:pt x="120" y="128"/>
                    <a:pt x="124" y="128"/>
                  </a:cubicBezTo>
                  <a:cubicBezTo>
                    <a:pt x="124" y="116"/>
                    <a:pt x="124" y="116"/>
                    <a:pt x="124" y="116"/>
                  </a:cubicBezTo>
                  <a:lnTo>
                    <a:pt x="112" y="116"/>
                  </a:lnTo>
                  <a:close/>
                  <a:moveTo>
                    <a:pt x="112" y="80"/>
                  </a:moveTo>
                  <a:cubicBezTo>
                    <a:pt x="124" y="80"/>
                    <a:pt x="124" y="80"/>
                    <a:pt x="124" y="80"/>
                  </a:cubicBezTo>
                  <a:cubicBezTo>
                    <a:pt x="124" y="68"/>
                    <a:pt x="124" y="68"/>
                    <a:pt x="124" y="68"/>
                  </a:cubicBezTo>
                  <a:cubicBezTo>
                    <a:pt x="120" y="68"/>
                    <a:pt x="117" y="68"/>
                    <a:pt x="112" y="68"/>
                  </a:cubicBezTo>
                  <a:lnTo>
                    <a:pt x="112" y="80"/>
                  </a:lnTo>
                  <a:close/>
                  <a:moveTo>
                    <a:pt x="136" y="68"/>
                  </a:moveTo>
                  <a:cubicBezTo>
                    <a:pt x="136" y="80"/>
                    <a:pt x="136" y="80"/>
                    <a:pt x="136" y="80"/>
                  </a:cubicBezTo>
                  <a:cubicBezTo>
                    <a:pt x="148" y="80"/>
                    <a:pt x="148" y="80"/>
                    <a:pt x="148" y="80"/>
                  </a:cubicBezTo>
                  <a:cubicBezTo>
                    <a:pt x="148" y="68"/>
                    <a:pt x="148" y="68"/>
                    <a:pt x="148" y="68"/>
                  </a:cubicBezTo>
                  <a:cubicBezTo>
                    <a:pt x="138" y="68"/>
                    <a:pt x="142" y="68"/>
                    <a:pt x="136" y="68"/>
                  </a:cubicBezTo>
                  <a:close/>
                  <a:moveTo>
                    <a:pt x="12" y="148"/>
                  </a:moveTo>
                  <a:cubicBezTo>
                    <a:pt x="12" y="168"/>
                    <a:pt x="12" y="168"/>
                    <a:pt x="12" y="168"/>
                  </a:cubicBezTo>
                  <a:cubicBezTo>
                    <a:pt x="179" y="168"/>
                    <a:pt x="179" y="168"/>
                    <a:pt x="179" y="168"/>
                  </a:cubicBezTo>
                  <a:cubicBezTo>
                    <a:pt x="179" y="148"/>
                    <a:pt x="179" y="148"/>
                    <a:pt x="179" y="148"/>
                  </a:cubicBezTo>
                  <a:lnTo>
                    <a:pt x="12" y="148"/>
                  </a:lnTo>
                  <a:close/>
                  <a:moveTo>
                    <a:pt x="96" y="68"/>
                  </a:moveTo>
                  <a:cubicBezTo>
                    <a:pt x="57" y="68"/>
                    <a:pt x="52" y="68"/>
                    <a:pt x="36" y="68"/>
                  </a:cubicBezTo>
                  <a:cubicBezTo>
                    <a:pt x="36" y="96"/>
                    <a:pt x="36" y="96"/>
                    <a:pt x="36" y="96"/>
                  </a:cubicBezTo>
                  <a:cubicBezTo>
                    <a:pt x="51" y="96"/>
                    <a:pt x="75" y="96"/>
                    <a:pt x="96" y="96"/>
                  </a:cubicBezTo>
                  <a:lnTo>
                    <a:pt x="96"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10"/>
            <p:cNvSpPr>
              <a:spLocks noEditPoints="1"/>
            </p:cNvSpPr>
            <p:nvPr/>
          </p:nvSpPr>
          <p:spPr bwMode="auto">
            <a:xfrm rot="18356885">
              <a:off x="9404329" y="4625340"/>
              <a:ext cx="540937" cy="71821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9" name="Freeform 11"/>
            <p:cNvSpPr>
              <a:spLocks noEditPoints="1"/>
            </p:cNvSpPr>
            <p:nvPr/>
          </p:nvSpPr>
          <p:spPr bwMode="auto">
            <a:xfrm rot="20567118">
              <a:off x="9999530" y="5141931"/>
              <a:ext cx="716703" cy="718218"/>
            </a:xfrm>
            <a:custGeom>
              <a:avLst/>
              <a:gdLst>
                <a:gd name="T0" fmla="*/ 193 w 200"/>
                <a:gd name="T1" fmla="*/ 148 h 200"/>
                <a:gd name="T2" fmla="*/ 158 w 200"/>
                <a:gd name="T3" fmla="*/ 148 h 200"/>
                <a:gd name="T4" fmla="*/ 134 w 200"/>
                <a:gd name="T5" fmla="*/ 126 h 200"/>
                <a:gd name="T6" fmla="*/ 159 w 200"/>
                <a:gd name="T7" fmla="*/ 104 h 200"/>
                <a:gd name="T8" fmla="*/ 193 w 200"/>
                <a:gd name="T9" fmla="*/ 104 h 200"/>
                <a:gd name="T10" fmla="*/ 200 w 200"/>
                <a:gd name="T11" fmla="*/ 110 h 200"/>
                <a:gd name="T12" fmla="*/ 200 w 200"/>
                <a:gd name="T13" fmla="*/ 141 h 200"/>
                <a:gd name="T14" fmla="*/ 193 w 200"/>
                <a:gd name="T15" fmla="*/ 148 h 200"/>
                <a:gd name="T16" fmla="*/ 152 w 200"/>
                <a:gd name="T17" fmla="*/ 117 h 200"/>
                <a:gd name="T18" fmla="*/ 143 w 200"/>
                <a:gd name="T19" fmla="*/ 126 h 200"/>
                <a:gd name="T20" fmla="*/ 152 w 200"/>
                <a:gd name="T21" fmla="*/ 136 h 200"/>
                <a:gd name="T22" fmla="*/ 162 w 200"/>
                <a:gd name="T23" fmla="*/ 126 h 200"/>
                <a:gd name="T24" fmla="*/ 152 w 200"/>
                <a:gd name="T25" fmla="*/ 117 h 200"/>
                <a:gd name="T26" fmla="*/ 134 w 200"/>
                <a:gd name="T27" fmla="*/ 152 h 200"/>
                <a:gd name="T28" fmla="*/ 192 w 200"/>
                <a:gd name="T29" fmla="*/ 152 h 200"/>
                <a:gd name="T30" fmla="*/ 192 w 200"/>
                <a:gd name="T31" fmla="*/ 166 h 200"/>
                <a:gd name="T32" fmla="*/ 160 w 200"/>
                <a:gd name="T33" fmla="*/ 200 h 200"/>
                <a:gd name="T34" fmla="*/ 33 w 200"/>
                <a:gd name="T35" fmla="*/ 200 h 200"/>
                <a:gd name="T36" fmla="*/ 0 w 200"/>
                <a:gd name="T37" fmla="*/ 166 h 200"/>
                <a:gd name="T38" fmla="*/ 0 w 200"/>
                <a:gd name="T39" fmla="*/ 87 h 200"/>
                <a:gd name="T40" fmla="*/ 33 w 200"/>
                <a:gd name="T41" fmla="*/ 52 h 200"/>
                <a:gd name="T42" fmla="*/ 160 w 200"/>
                <a:gd name="T43" fmla="*/ 52 h 200"/>
                <a:gd name="T44" fmla="*/ 192 w 200"/>
                <a:gd name="T45" fmla="*/ 87 h 200"/>
                <a:gd name="T46" fmla="*/ 192 w 200"/>
                <a:gd name="T47" fmla="*/ 100 h 200"/>
                <a:gd name="T48" fmla="*/ 133 w 200"/>
                <a:gd name="T49" fmla="*/ 100 h 200"/>
                <a:gd name="T50" fmla="*/ 134 w 200"/>
                <a:gd name="T51" fmla="*/ 152 h 200"/>
                <a:gd name="T52" fmla="*/ 117 w 200"/>
                <a:gd name="T53" fmla="*/ 21 h 200"/>
                <a:gd name="T54" fmla="*/ 60 w 200"/>
                <a:gd name="T55" fmla="*/ 44 h 200"/>
                <a:gd name="T56" fmla="*/ 27 w 200"/>
                <a:gd name="T57" fmla="*/ 44 h 200"/>
                <a:gd name="T58" fmla="*/ 121 w 200"/>
                <a:gd name="T59" fmla="*/ 0 h 200"/>
                <a:gd name="T60" fmla="*/ 155 w 200"/>
                <a:gd name="T61" fmla="*/ 44 h 200"/>
                <a:gd name="T62" fmla="*/ 134 w 200"/>
                <a:gd name="T63" fmla="*/ 44 h 200"/>
                <a:gd name="T64" fmla="*/ 117 w 200"/>
                <a:gd name="T65" fmla="*/ 2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0" h="200">
                  <a:moveTo>
                    <a:pt x="193" y="148"/>
                  </a:moveTo>
                  <a:cubicBezTo>
                    <a:pt x="193" y="148"/>
                    <a:pt x="177" y="148"/>
                    <a:pt x="158" y="148"/>
                  </a:cubicBezTo>
                  <a:cubicBezTo>
                    <a:pt x="144" y="148"/>
                    <a:pt x="134" y="144"/>
                    <a:pt x="134" y="126"/>
                  </a:cubicBezTo>
                  <a:cubicBezTo>
                    <a:pt x="134" y="110"/>
                    <a:pt x="144" y="104"/>
                    <a:pt x="159" y="104"/>
                  </a:cubicBezTo>
                  <a:cubicBezTo>
                    <a:pt x="193" y="104"/>
                    <a:pt x="193" y="104"/>
                    <a:pt x="193" y="104"/>
                  </a:cubicBezTo>
                  <a:cubicBezTo>
                    <a:pt x="197" y="104"/>
                    <a:pt x="200" y="107"/>
                    <a:pt x="200" y="110"/>
                  </a:cubicBezTo>
                  <a:cubicBezTo>
                    <a:pt x="200" y="141"/>
                    <a:pt x="200" y="141"/>
                    <a:pt x="200" y="141"/>
                  </a:cubicBezTo>
                  <a:cubicBezTo>
                    <a:pt x="200" y="145"/>
                    <a:pt x="197" y="148"/>
                    <a:pt x="193" y="148"/>
                  </a:cubicBezTo>
                  <a:close/>
                  <a:moveTo>
                    <a:pt x="152" y="117"/>
                  </a:moveTo>
                  <a:cubicBezTo>
                    <a:pt x="147" y="117"/>
                    <a:pt x="143" y="121"/>
                    <a:pt x="143" y="126"/>
                  </a:cubicBezTo>
                  <a:cubicBezTo>
                    <a:pt x="143" y="132"/>
                    <a:pt x="147" y="136"/>
                    <a:pt x="152" y="136"/>
                  </a:cubicBezTo>
                  <a:cubicBezTo>
                    <a:pt x="158" y="136"/>
                    <a:pt x="162" y="132"/>
                    <a:pt x="162" y="126"/>
                  </a:cubicBezTo>
                  <a:cubicBezTo>
                    <a:pt x="162" y="121"/>
                    <a:pt x="158" y="117"/>
                    <a:pt x="152" y="117"/>
                  </a:cubicBezTo>
                  <a:close/>
                  <a:moveTo>
                    <a:pt x="134" y="152"/>
                  </a:moveTo>
                  <a:cubicBezTo>
                    <a:pt x="135" y="152"/>
                    <a:pt x="180" y="152"/>
                    <a:pt x="192" y="152"/>
                  </a:cubicBezTo>
                  <a:cubicBezTo>
                    <a:pt x="192" y="160"/>
                    <a:pt x="192" y="166"/>
                    <a:pt x="192" y="166"/>
                  </a:cubicBezTo>
                  <a:cubicBezTo>
                    <a:pt x="192" y="185"/>
                    <a:pt x="178" y="200"/>
                    <a:pt x="160" y="200"/>
                  </a:cubicBezTo>
                  <a:cubicBezTo>
                    <a:pt x="33" y="200"/>
                    <a:pt x="33" y="200"/>
                    <a:pt x="33" y="200"/>
                  </a:cubicBezTo>
                  <a:cubicBezTo>
                    <a:pt x="15" y="200"/>
                    <a:pt x="0" y="185"/>
                    <a:pt x="0" y="166"/>
                  </a:cubicBezTo>
                  <a:cubicBezTo>
                    <a:pt x="0" y="87"/>
                    <a:pt x="0" y="87"/>
                    <a:pt x="0" y="87"/>
                  </a:cubicBezTo>
                  <a:cubicBezTo>
                    <a:pt x="0" y="68"/>
                    <a:pt x="15" y="52"/>
                    <a:pt x="33" y="52"/>
                  </a:cubicBezTo>
                  <a:cubicBezTo>
                    <a:pt x="160" y="52"/>
                    <a:pt x="160" y="52"/>
                    <a:pt x="160" y="52"/>
                  </a:cubicBezTo>
                  <a:cubicBezTo>
                    <a:pt x="178" y="52"/>
                    <a:pt x="192" y="68"/>
                    <a:pt x="192" y="87"/>
                  </a:cubicBezTo>
                  <a:cubicBezTo>
                    <a:pt x="192" y="87"/>
                    <a:pt x="192" y="92"/>
                    <a:pt x="192" y="100"/>
                  </a:cubicBezTo>
                  <a:cubicBezTo>
                    <a:pt x="179" y="100"/>
                    <a:pt x="150" y="100"/>
                    <a:pt x="133" y="100"/>
                  </a:cubicBezTo>
                  <a:cubicBezTo>
                    <a:pt x="120" y="100"/>
                    <a:pt x="120" y="152"/>
                    <a:pt x="134" y="152"/>
                  </a:cubicBezTo>
                  <a:close/>
                  <a:moveTo>
                    <a:pt x="117" y="21"/>
                  </a:moveTo>
                  <a:cubicBezTo>
                    <a:pt x="60" y="44"/>
                    <a:pt x="60" y="44"/>
                    <a:pt x="60" y="44"/>
                  </a:cubicBezTo>
                  <a:cubicBezTo>
                    <a:pt x="27" y="44"/>
                    <a:pt x="27" y="44"/>
                    <a:pt x="27" y="44"/>
                  </a:cubicBezTo>
                  <a:cubicBezTo>
                    <a:pt x="121" y="0"/>
                    <a:pt x="121" y="0"/>
                    <a:pt x="121" y="0"/>
                  </a:cubicBezTo>
                  <a:cubicBezTo>
                    <a:pt x="155" y="44"/>
                    <a:pt x="155" y="44"/>
                    <a:pt x="155" y="44"/>
                  </a:cubicBezTo>
                  <a:cubicBezTo>
                    <a:pt x="134" y="44"/>
                    <a:pt x="134" y="44"/>
                    <a:pt x="134" y="44"/>
                  </a:cubicBezTo>
                  <a:lnTo>
                    <a:pt x="117" y="2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0" name="Freeform 12"/>
            <p:cNvSpPr>
              <a:spLocks noEditPoints="1"/>
            </p:cNvSpPr>
            <p:nvPr/>
          </p:nvSpPr>
          <p:spPr bwMode="auto">
            <a:xfrm rot="19786341">
              <a:off x="8696925" y="1209990"/>
              <a:ext cx="903378" cy="813802"/>
            </a:xfrm>
            <a:custGeom>
              <a:avLst/>
              <a:gdLst>
                <a:gd name="T0" fmla="*/ 8 w 200"/>
                <a:gd name="T1" fmla="*/ 180 h 180"/>
                <a:gd name="T2" fmla="*/ 8 w 200"/>
                <a:gd name="T3" fmla="*/ 164 h 180"/>
                <a:gd name="T4" fmla="*/ 20 w 200"/>
                <a:gd name="T5" fmla="*/ 100 h 180"/>
                <a:gd name="T6" fmla="*/ 32 w 200"/>
                <a:gd name="T7" fmla="*/ 164 h 180"/>
                <a:gd name="T8" fmla="*/ 80 w 200"/>
                <a:gd name="T9" fmla="*/ 96 h 180"/>
                <a:gd name="T10" fmla="*/ 88 w 200"/>
                <a:gd name="T11" fmla="*/ 164 h 180"/>
                <a:gd name="T12" fmla="*/ 172 w 200"/>
                <a:gd name="T13" fmla="*/ 100 h 180"/>
                <a:gd name="T14" fmla="*/ 184 w 200"/>
                <a:gd name="T15" fmla="*/ 164 h 180"/>
                <a:gd name="T16" fmla="*/ 200 w 200"/>
                <a:gd name="T17" fmla="*/ 172 h 180"/>
                <a:gd name="T18" fmla="*/ 96 w 200"/>
                <a:gd name="T19" fmla="*/ 129 h 180"/>
                <a:gd name="T20" fmla="*/ 129 w 200"/>
                <a:gd name="T21" fmla="*/ 102 h 180"/>
                <a:gd name="T22" fmla="*/ 96 w 200"/>
                <a:gd name="T23" fmla="*/ 129 h 180"/>
                <a:gd name="T24" fmla="*/ 131 w 200"/>
                <a:gd name="T25" fmla="*/ 152 h 180"/>
                <a:gd name="T26" fmla="*/ 158 w 200"/>
                <a:gd name="T27" fmla="*/ 119 h 180"/>
                <a:gd name="T28" fmla="*/ 100 w 200"/>
                <a:gd name="T29" fmla="*/ 149 h 180"/>
                <a:gd name="T30" fmla="*/ 151 w 200"/>
                <a:gd name="T31" fmla="*/ 104 h 180"/>
                <a:gd name="T32" fmla="*/ 100 w 200"/>
                <a:gd name="T33" fmla="*/ 149 h 180"/>
                <a:gd name="T34" fmla="*/ 64 w 200"/>
                <a:gd name="T35" fmla="*/ 102 h 180"/>
                <a:gd name="T36" fmla="*/ 68 w 200"/>
                <a:gd name="T37" fmla="*/ 116 h 180"/>
                <a:gd name="T38" fmla="*/ 71 w 200"/>
                <a:gd name="T39" fmla="*/ 146 h 180"/>
                <a:gd name="T40" fmla="*/ 57 w 200"/>
                <a:gd name="T41" fmla="*/ 146 h 180"/>
                <a:gd name="T42" fmla="*/ 60 w 200"/>
                <a:gd name="T43" fmla="*/ 115 h 180"/>
                <a:gd name="T44" fmla="*/ 181 w 200"/>
                <a:gd name="T45" fmla="*/ 92 h 180"/>
                <a:gd name="T46" fmla="*/ 163 w 200"/>
                <a:gd name="T47" fmla="*/ 76 h 180"/>
                <a:gd name="T48" fmla="*/ 134 w 200"/>
                <a:gd name="T49" fmla="*/ 76 h 180"/>
                <a:gd name="T50" fmla="*/ 116 w 200"/>
                <a:gd name="T51" fmla="*/ 92 h 180"/>
                <a:gd name="T52" fmla="*/ 99 w 200"/>
                <a:gd name="T53" fmla="*/ 76 h 180"/>
                <a:gd name="T54" fmla="*/ 69 w 200"/>
                <a:gd name="T55" fmla="*/ 76 h 180"/>
                <a:gd name="T56" fmla="*/ 51 w 200"/>
                <a:gd name="T57" fmla="*/ 92 h 180"/>
                <a:gd name="T58" fmla="*/ 34 w 200"/>
                <a:gd name="T59" fmla="*/ 76 h 180"/>
                <a:gd name="T60" fmla="*/ 4 w 200"/>
                <a:gd name="T61" fmla="*/ 76 h 180"/>
                <a:gd name="T62" fmla="*/ 4 w 200"/>
                <a:gd name="T63" fmla="*/ 72 h 180"/>
                <a:gd name="T64" fmla="*/ 196 w 200"/>
                <a:gd name="T65" fmla="*/ 76 h 180"/>
                <a:gd name="T66" fmla="*/ 181 w 200"/>
                <a:gd name="T67" fmla="*/ 92 h 180"/>
                <a:gd name="T68" fmla="*/ 177 w 200"/>
                <a:gd name="T69" fmla="*/ 12 h 180"/>
                <a:gd name="T70" fmla="*/ 4 w 200"/>
                <a:gd name="T71" fmla="*/ 68 h 180"/>
                <a:gd name="T72" fmla="*/ 164 w 200"/>
                <a:gd name="T73" fmla="*/ 64 h 180"/>
                <a:gd name="T74" fmla="*/ 160 w 200"/>
                <a:gd name="T75" fmla="*/ 16 h 180"/>
                <a:gd name="T76" fmla="*/ 164 w 200"/>
                <a:gd name="T77" fmla="*/ 64 h 180"/>
                <a:gd name="T78" fmla="*/ 140 w 200"/>
                <a:gd name="T79" fmla="*/ 64 h 180"/>
                <a:gd name="T80" fmla="*/ 124 w 200"/>
                <a:gd name="T81" fmla="*/ 16 h 180"/>
                <a:gd name="T82" fmla="*/ 96 w 200"/>
                <a:gd name="T83" fmla="*/ 64 h 180"/>
                <a:gd name="T84" fmla="*/ 104 w 200"/>
                <a:gd name="T85" fmla="*/ 16 h 180"/>
                <a:gd name="T86" fmla="*/ 96 w 200"/>
                <a:gd name="T87" fmla="*/ 64 h 180"/>
                <a:gd name="T88" fmla="*/ 76 w 200"/>
                <a:gd name="T89" fmla="*/ 16 h 180"/>
                <a:gd name="T90" fmla="*/ 60 w 200"/>
                <a:gd name="T91" fmla="*/ 64 h 180"/>
                <a:gd name="T92" fmla="*/ 36 w 200"/>
                <a:gd name="T93" fmla="*/ 64 h 180"/>
                <a:gd name="T94" fmla="*/ 40 w 200"/>
                <a:gd name="T95" fmla="*/ 16 h 180"/>
                <a:gd name="T96" fmla="*/ 36 w 200"/>
                <a:gd name="T97" fmla="*/ 64 h 180"/>
                <a:gd name="T98" fmla="*/ 180 w 200"/>
                <a:gd name="T99" fmla="*/ 0 h 180"/>
                <a:gd name="T100" fmla="*/ 20 w 200"/>
                <a:gd name="T101" fmla="*/ 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0" h="180">
                  <a:moveTo>
                    <a:pt x="192" y="180"/>
                  </a:moveTo>
                  <a:cubicBezTo>
                    <a:pt x="8" y="180"/>
                    <a:pt x="8" y="180"/>
                    <a:pt x="8" y="180"/>
                  </a:cubicBezTo>
                  <a:cubicBezTo>
                    <a:pt x="3" y="180"/>
                    <a:pt x="0" y="177"/>
                    <a:pt x="0" y="172"/>
                  </a:cubicBezTo>
                  <a:cubicBezTo>
                    <a:pt x="0" y="168"/>
                    <a:pt x="3" y="164"/>
                    <a:pt x="8" y="164"/>
                  </a:cubicBezTo>
                  <a:cubicBezTo>
                    <a:pt x="20" y="164"/>
                    <a:pt x="20" y="164"/>
                    <a:pt x="20" y="164"/>
                  </a:cubicBezTo>
                  <a:cubicBezTo>
                    <a:pt x="20" y="100"/>
                    <a:pt x="20" y="100"/>
                    <a:pt x="20" y="100"/>
                  </a:cubicBezTo>
                  <a:cubicBezTo>
                    <a:pt x="32" y="100"/>
                    <a:pt x="32" y="100"/>
                    <a:pt x="32" y="100"/>
                  </a:cubicBezTo>
                  <a:cubicBezTo>
                    <a:pt x="32" y="164"/>
                    <a:pt x="32" y="164"/>
                    <a:pt x="32" y="164"/>
                  </a:cubicBezTo>
                  <a:cubicBezTo>
                    <a:pt x="80" y="164"/>
                    <a:pt x="80" y="164"/>
                    <a:pt x="80" y="164"/>
                  </a:cubicBezTo>
                  <a:cubicBezTo>
                    <a:pt x="80" y="96"/>
                    <a:pt x="80" y="96"/>
                    <a:pt x="80" y="96"/>
                  </a:cubicBezTo>
                  <a:cubicBezTo>
                    <a:pt x="88" y="96"/>
                    <a:pt x="88" y="96"/>
                    <a:pt x="88" y="96"/>
                  </a:cubicBezTo>
                  <a:cubicBezTo>
                    <a:pt x="88" y="164"/>
                    <a:pt x="88" y="164"/>
                    <a:pt x="88" y="164"/>
                  </a:cubicBezTo>
                  <a:cubicBezTo>
                    <a:pt x="172" y="164"/>
                    <a:pt x="172" y="164"/>
                    <a:pt x="172" y="164"/>
                  </a:cubicBezTo>
                  <a:cubicBezTo>
                    <a:pt x="172" y="100"/>
                    <a:pt x="172" y="100"/>
                    <a:pt x="172" y="100"/>
                  </a:cubicBezTo>
                  <a:cubicBezTo>
                    <a:pt x="184" y="100"/>
                    <a:pt x="184" y="100"/>
                    <a:pt x="184" y="100"/>
                  </a:cubicBezTo>
                  <a:cubicBezTo>
                    <a:pt x="184" y="164"/>
                    <a:pt x="184" y="164"/>
                    <a:pt x="184" y="164"/>
                  </a:cubicBezTo>
                  <a:cubicBezTo>
                    <a:pt x="192" y="164"/>
                    <a:pt x="192" y="164"/>
                    <a:pt x="192" y="164"/>
                  </a:cubicBezTo>
                  <a:cubicBezTo>
                    <a:pt x="196" y="164"/>
                    <a:pt x="200" y="168"/>
                    <a:pt x="200" y="172"/>
                  </a:cubicBezTo>
                  <a:cubicBezTo>
                    <a:pt x="200" y="177"/>
                    <a:pt x="196" y="180"/>
                    <a:pt x="192" y="180"/>
                  </a:cubicBezTo>
                  <a:close/>
                  <a:moveTo>
                    <a:pt x="96" y="129"/>
                  </a:moveTo>
                  <a:cubicBezTo>
                    <a:pt x="126" y="99"/>
                    <a:pt x="126" y="99"/>
                    <a:pt x="126" y="99"/>
                  </a:cubicBezTo>
                  <a:cubicBezTo>
                    <a:pt x="129" y="102"/>
                    <a:pt x="129" y="102"/>
                    <a:pt x="129" y="102"/>
                  </a:cubicBezTo>
                  <a:cubicBezTo>
                    <a:pt x="99" y="132"/>
                    <a:pt x="99" y="132"/>
                    <a:pt x="99" y="132"/>
                  </a:cubicBezTo>
                  <a:lnTo>
                    <a:pt x="96" y="129"/>
                  </a:lnTo>
                  <a:close/>
                  <a:moveTo>
                    <a:pt x="161" y="122"/>
                  </a:moveTo>
                  <a:cubicBezTo>
                    <a:pt x="131" y="152"/>
                    <a:pt x="131" y="152"/>
                    <a:pt x="131" y="152"/>
                  </a:cubicBezTo>
                  <a:cubicBezTo>
                    <a:pt x="128" y="149"/>
                    <a:pt x="128" y="149"/>
                    <a:pt x="128" y="149"/>
                  </a:cubicBezTo>
                  <a:cubicBezTo>
                    <a:pt x="158" y="119"/>
                    <a:pt x="158" y="119"/>
                    <a:pt x="158" y="119"/>
                  </a:cubicBezTo>
                  <a:lnTo>
                    <a:pt x="161" y="122"/>
                  </a:lnTo>
                  <a:close/>
                  <a:moveTo>
                    <a:pt x="100" y="149"/>
                  </a:moveTo>
                  <a:cubicBezTo>
                    <a:pt x="148" y="101"/>
                    <a:pt x="148" y="101"/>
                    <a:pt x="148" y="101"/>
                  </a:cubicBezTo>
                  <a:cubicBezTo>
                    <a:pt x="151" y="104"/>
                    <a:pt x="151" y="104"/>
                    <a:pt x="151" y="104"/>
                  </a:cubicBezTo>
                  <a:cubicBezTo>
                    <a:pt x="103" y="152"/>
                    <a:pt x="103" y="152"/>
                    <a:pt x="103" y="152"/>
                  </a:cubicBezTo>
                  <a:lnTo>
                    <a:pt x="100" y="149"/>
                  </a:lnTo>
                  <a:close/>
                  <a:moveTo>
                    <a:pt x="57" y="110"/>
                  </a:moveTo>
                  <a:cubicBezTo>
                    <a:pt x="57" y="106"/>
                    <a:pt x="60" y="102"/>
                    <a:pt x="64" y="102"/>
                  </a:cubicBezTo>
                  <a:cubicBezTo>
                    <a:pt x="68" y="102"/>
                    <a:pt x="71" y="106"/>
                    <a:pt x="71" y="110"/>
                  </a:cubicBezTo>
                  <a:cubicBezTo>
                    <a:pt x="71" y="112"/>
                    <a:pt x="70" y="114"/>
                    <a:pt x="68" y="116"/>
                  </a:cubicBezTo>
                  <a:cubicBezTo>
                    <a:pt x="68" y="140"/>
                    <a:pt x="68" y="140"/>
                    <a:pt x="68" y="140"/>
                  </a:cubicBezTo>
                  <a:cubicBezTo>
                    <a:pt x="70" y="141"/>
                    <a:pt x="71" y="143"/>
                    <a:pt x="71" y="146"/>
                  </a:cubicBezTo>
                  <a:cubicBezTo>
                    <a:pt x="71" y="150"/>
                    <a:pt x="68" y="153"/>
                    <a:pt x="64" y="153"/>
                  </a:cubicBezTo>
                  <a:cubicBezTo>
                    <a:pt x="60" y="153"/>
                    <a:pt x="57" y="150"/>
                    <a:pt x="57" y="146"/>
                  </a:cubicBezTo>
                  <a:cubicBezTo>
                    <a:pt x="57" y="143"/>
                    <a:pt x="58" y="141"/>
                    <a:pt x="60" y="140"/>
                  </a:cubicBezTo>
                  <a:cubicBezTo>
                    <a:pt x="60" y="115"/>
                    <a:pt x="60" y="115"/>
                    <a:pt x="60" y="115"/>
                  </a:cubicBezTo>
                  <a:cubicBezTo>
                    <a:pt x="58" y="114"/>
                    <a:pt x="57" y="112"/>
                    <a:pt x="57" y="110"/>
                  </a:cubicBezTo>
                  <a:close/>
                  <a:moveTo>
                    <a:pt x="181" y="92"/>
                  </a:moveTo>
                  <a:cubicBezTo>
                    <a:pt x="173" y="92"/>
                    <a:pt x="167" y="85"/>
                    <a:pt x="166" y="76"/>
                  </a:cubicBezTo>
                  <a:cubicBezTo>
                    <a:pt x="163" y="76"/>
                    <a:pt x="163" y="76"/>
                    <a:pt x="163" y="76"/>
                  </a:cubicBezTo>
                  <a:cubicBezTo>
                    <a:pt x="163" y="85"/>
                    <a:pt x="156" y="92"/>
                    <a:pt x="148" y="92"/>
                  </a:cubicBezTo>
                  <a:cubicBezTo>
                    <a:pt x="141" y="92"/>
                    <a:pt x="134" y="85"/>
                    <a:pt x="134" y="76"/>
                  </a:cubicBezTo>
                  <a:cubicBezTo>
                    <a:pt x="131" y="76"/>
                    <a:pt x="131" y="76"/>
                    <a:pt x="131" y="76"/>
                  </a:cubicBezTo>
                  <a:cubicBezTo>
                    <a:pt x="130" y="85"/>
                    <a:pt x="124" y="92"/>
                    <a:pt x="116" y="92"/>
                  </a:cubicBezTo>
                  <a:cubicBezTo>
                    <a:pt x="108" y="92"/>
                    <a:pt x="102" y="85"/>
                    <a:pt x="101" y="76"/>
                  </a:cubicBezTo>
                  <a:cubicBezTo>
                    <a:pt x="99" y="76"/>
                    <a:pt x="99" y="76"/>
                    <a:pt x="99" y="76"/>
                  </a:cubicBezTo>
                  <a:cubicBezTo>
                    <a:pt x="98" y="85"/>
                    <a:pt x="92" y="92"/>
                    <a:pt x="84" y="92"/>
                  </a:cubicBezTo>
                  <a:cubicBezTo>
                    <a:pt x="76" y="92"/>
                    <a:pt x="69" y="85"/>
                    <a:pt x="69" y="76"/>
                  </a:cubicBezTo>
                  <a:cubicBezTo>
                    <a:pt x="66" y="76"/>
                    <a:pt x="66" y="76"/>
                    <a:pt x="66" y="76"/>
                  </a:cubicBezTo>
                  <a:cubicBezTo>
                    <a:pt x="66" y="85"/>
                    <a:pt x="59" y="92"/>
                    <a:pt x="51" y="92"/>
                  </a:cubicBezTo>
                  <a:cubicBezTo>
                    <a:pt x="44" y="92"/>
                    <a:pt x="37" y="85"/>
                    <a:pt x="37" y="76"/>
                  </a:cubicBezTo>
                  <a:cubicBezTo>
                    <a:pt x="34" y="76"/>
                    <a:pt x="34" y="76"/>
                    <a:pt x="34" y="76"/>
                  </a:cubicBezTo>
                  <a:cubicBezTo>
                    <a:pt x="33" y="85"/>
                    <a:pt x="27" y="92"/>
                    <a:pt x="19" y="92"/>
                  </a:cubicBezTo>
                  <a:cubicBezTo>
                    <a:pt x="11" y="92"/>
                    <a:pt x="5" y="85"/>
                    <a:pt x="4" y="76"/>
                  </a:cubicBezTo>
                  <a:cubicBezTo>
                    <a:pt x="4" y="76"/>
                    <a:pt x="4" y="76"/>
                    <a:pt x="4" y="76"/>
                  </a:cubicBezTo>
                  <a:cubicBezTo>
                    <a:pt x="4" y="72"/>
                    <a:pt x="4" y="72"/>
                    <a:pt x="4" y="72"/>
                  </a:cubicBezTo>
                  <a:cubicBezTo>
                    <a:pt x="196" y="72"/>
                    <a:pt x="196" y="72"/>
                    <a:pt x="196" y="72"/>
                  </a:cubicBezTo>
                  <a:cubicBezTo>
                    <a:pt x="196" y="76"/>
                    <a:pt x="196" y="76"/>
                    <a:pt x="196" y="76"/>
                  </a:cubicBezTo>
                  <a:cubicBezTo>
                    <a:pt x="196" y="76"/>
                    <a:pt x="196" y="76"/>
                    <a:pt x="196" y="76"/>
                  </a:cubicBezTo>
                  <a:cubicBezTo>
                    <a:pt x="195" y="85"/>
                    <a:pt x="189" y="92"/>
                    <a:pt x="181" y="92"/>
                  </a:cubicBezTo>
                  <a:close/>
                  <a:moveTo>
                    <a:pt x="22" y="12"/>
                  </a:moveTo>
                  <a:cubicBezTo>
                    <a:pt x="177" y="12"/>
                    <a:pt x="177" y="12"/>
                    <a:pt x="177" y="12"/>
                  </a:cubicBezTo>
                  <a:cubicBezTo>
                    <a:pt x="196" y="68"/>
                    <a:pt x="196" y="68"/>
                    <a:pt x="196" y="68"/>
                  </a:cubicBezTo>
                  <a:cubicBezTo>
                    <a:pt x="4" y="68"/>
                    <a:pt x="4" y="68"/>
                    <a:pt x="4" y="68"/>
                  </a:cubicBezTo>
                  <a:lnTo>
                    <a:pt x="22" y="12"/>
                  </a:lnTo>
                  <a:close/>
                  <a:moveTo>
                    <a:pt x="164" y="64"/>
                  </a:moveTo>
                  <a:cubicBezTo>
                    <a:pt x="172" y="64"/>
                    <a:pt x="172" y="64"/>
                    <a:pt x="172" y="64"/>
                  </a:cubicBezTo>
                  <a:cubicBezTo>
                    <a:pt x="160" y="16"/>
                    <a:pt x="160" y="16"/>
                    <a:pt x="160" y="16"/>
                  </a:cubicBezTo>
                  <a:cubicBezTo>
                    <a:pt x="152" y="16"/>
                    <a:pt x="152" y="16"/>
                    <a:pt x="152" y="16"/>
                  </a:cubicBezTo>
                  <a:lnTo>
                    <a:pt x="164" y="64"/>
                  </a:lnTo>
                  <a:close/>
                  <a:moveTo>
                    <a:pt x="132" y="64"/>
                  </a:moveTo>
                  <a:cubicBezTo>
                    <a:pt x="140" y="64"/>
                    <a:pt x="140" y="64"/>
                    <a:pt x="140" y="64"/>
                  </a:cubicBezTo>
                  <a:cubicBezTo>
                    <a:pt x="132" y="16"/>
                    <a:pt x="132" y="16"/>
                    <a:pt x="132" y="16"/>
                  </a:cubicBezTo>
                  <a:cubicBezTo>
                    <a:pt x="124" y="16"/>
                    <a:pt x="124" y="16"/>
                    <a:pt x="124" y="16"/>
                  </a:cubicBezTo>
                  <a:lnTo>
                    <a:pt x="132" y="64"/>
                  </a:lnTo>
                  <a:close/>
                  <a:moveTo>
                    <a:pt x="96" y="64"/>
                  </a:moveTo>
                  <a:cubicBezTo>
                    <a:pt x="104" y="64"/>
                    <a:pt x="104" y="64"/>
                    <a:pt x="104" y="64"/>
                  </a:cubicBezTo>
                  <a:cubicBezTo>
                    <a:pt x="104" y="16"/>
                    <a:pt x="104" y="16"/>
                    <a:pt x="104" y="16"/>
                  </a:cubicBezTo>
                  <a:cubicBezTo>
                    <a:pt x="96" y="16"/>
                    <a:pt x="96" y="16"/>
                    <a:pt x="96" y="16"/>
                  </a:cubicBezTo>
                  <a:lnTo>
                    <a:pt x="96" y="64"/>
                  </a:lnTo>
                  <a:close/>
                  <a:moveTo>
                    <a:pt x="68" y="64"/>
                  </a:moveTo>
                  <a:cubicBezTo>
                    <a:pt x="76" y="16"/>
                    <a:pt x="76" y="16"/>
                    <a:pt x="76" y="16"/>
                  </a:cubicBezTo>
                  <a:cubicBezTo>
                    <a:pt x="68" y="16"/>
                    <a:pt x="68" y="16"/>
                    <a:pt x="68" y="16"/>
                  </a:cubicBezTo>
                  <a:cubicBezTo>
                    <a:pt x="60" y="64"/>
                    <a:pt x="60" y="64"/>
                    <a:pt x="60" y="64"/>
                  </a:cubicBezTo>
                  <a:lnTo>
                    <a:pt x="68" y="64"/>
                  </a:lnTo>
                  <a:close/>
                  <a:moveTo>
                    <a:pt x="36" y="64"/>
                  </a:moveTo>
                  <a:cubicBezTo>
                    <a:pt x="48" y="16"/>
                    <a:pt x="48" y="16"/>
                    <a:pt x="48" y="16"/>
                  </a:cubicBezTo>
                  <a:cubicBezTo>
                    <a:pt x="40" y="16"/>
                    <a:pt x="40" y="16"/>
                    <a:pt x="40" y="16"/>
                  </a:cubicBezTo>
                  <a:cubicBezTo>
                    <a:pt x="28" y="64"/>
                    <a:pt x="28" y="64"/>
                    <a:pt x="28" y="64"/>
                  </a:cubicBezTo>
                  <a:lnTo>
                    <a:pt x="36" y="64"/>
                  </a:lnTo>
                  <a:close/>
                  <a:moveTo>
                    <a:pt x="20" y="0"/>
                  </a:moveTo>
                  <a:cubicBezTo>
                    <a:pt x="180" y="0"/>
                    <a:pt x="180" y="0"/>
                    <a:pt x="180" y="0"/>
                  </a:cubicBezTo>
                  <a:cubicBezTo>
                    <a:pt x="180" y="8"/>
                    <a:pt x="180" y="8"/>
                    <a:pt x="180" y="8"/>
                  </a:cubicBezTo>
                  <a:cubicBezTo>
                    <a:pt x="20" y="8"/>
                    <a:pt x="20" y="8"/>
                    <a:pt x="20" y="8"/>
                  </a:cubicBezTo>
                  <a:lnTo>
                    <a:pt x="2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14"/>
            <p:cNvSpPr>
              <a:spLocks noEditPoints="1"/>
            </p:cNvSpPr>
            <p:nvPr/>
          </p:nvSpPr>
          <p:spPr bwMode="auto">
            <a:xfrm>
              <a:off x="9364500" y="3676399"/>
              <a:ext cx="787672" cy="787672"/>
            </a:xfrm>
            <a:custGeom>
              <a:avLst/>
              <a:gdLst>
                <a:gd name="T0" fmla="*/ 99 w 197"/>
                <a:gd name="T1" fmla="*/ 197 h 197"/>
                <a:gd name="T2" fmla="*/ 197 w 197"/>
                <a:gd name="T3" fmla="*/ 98 h 197"/>
                <a:gd name="T4" fmla="*/ 99 w 197"/>
                <a:gd name="T5" fmla="*/ 0 h 197"/>
                <a:gd name="T6" fmla="*/ 29 w 197"/>
                <a:gd name="T7" fmla="*/ 29 h 197"/>
                <a:gd name="T8" fmla="*/ 29 w 197"/>
                <a:gd name="T9" fmla="*/ 169 h 197"/>
                <a:gd name="T10" fmla="*/ 99 w 197"/>
                <a:gd name="T11" fmla="*/ 17 h 197"/>
                <a:gd name="T12" fmla="*/ 180 w 197"/>
                <a:gd name="T13" fmla="*/ 98 h 197"/>
                <a:gd name="T14" fmla="*/ 99 w 197"/>
                <a:gd name="T15" fmla="*/ 181 h 197"/>
                <a:gd name="T16" fmla="*/ 17 w 197"/>
                <a:gd name="T17" fmla="*/ 99 h 197"/>
                <a:gd name="T18" fmla="*/ 36 w 197"/>
                <a:gd name="T19" fmla="*/ 118 h 197"/>
                <a:gd name="T20" fmla="*/ 56 w 197"/>
                <a:gd name="T21" fmla="*/ 145 h 197"/>
                <a:gd name="T22" fmla="*/ 41 w 197"/>
                <a:gd name="T23" fmla="*/ 117 h 197"/>
                <a:gd name="T24" fmla="*/ 39 w 197"/>
                <a:gd name="T25" fmla="*/ 95 h 197"/>
                <a:gd name="T26" fmla="*/ 99 w 197"/>
                <a:gd name="T27" fmla="*/ 39 h 197"/>
                <a:gd name="T28" fmla="*/ 143 w 197"/>
                <a:gd name="T29" fmla="*/ 59 h 197"/>
                <a:gd name="T30" fmla="*/ 150 w 197"/>
                <a:gd name="T31" fmla="*/ 71 h 197"/>
                <a:gd name="T32" fmla="*/ 158 w 197"/>
                <a:gd name="T33" fmla="*/ 92 h 197"/>
                <a:gd name="T34" fmla="*/ 157 w 197"/>
                <a:gd name="T35" fmla="*/ 114 h 197"/>
                <a:gd name="T36" fmla="*/ 136 w 197"/>
                <a:gd name="T37" fmla="*/ 125 h 197"/>
                <a:gd name="T38" fmla="*/ 131 w 197"/>
                <a:gd name="T39" fmla="*/ 67 h 197"/>
                <a:gd name="T40" fmla="*/ 117 w 197"/>
                <a:gd name="T41" fmla="*/ 57 h 197"/>
                <a:gd name="T42" fmla="*/ 95 w 197"/>
                <a:gd name="T43" fmla="*/ 54 h 197"/>
                <a:gd name="T44" fmla="*/ 53 w 197"/>
                <a:gd name="T45" fmla="*/ 99 h 197"/>
                <a:gd name="T46" fmla="*/ 71 w 197"/>
                <a:gd name="T47" fmla="*/ 131 h 197"/>
                <a:gd name="T48" fmla="*/ 59 w 197"/>
                <a:gd name="T49" fmla="*/ 99 h 197"/>
                <a:gd name="T50" fmla="*/ 94 w 197"/>
                <a:gd name="T51" fmla="*/ 59 h 197"/>
                <a:gd name="T52" fmla="*/ 115 w 197"/>
                <a:gd name="T53" fmla="*/ 63 h 197"/>
                <a:gd name="T54" fmla="*/ 138 w 197"/>
                <a:gd name="T55" fmla="*/ 99 h 197"/>
                <a:gd name="T56" fmla="*/ 111 w 197"/>
                <a:gd name="T57" fmla="*/ 99 h 197"/>
                <a:gd name="T58" fmla="*/ 99 w 197"/>
                <a:gd name="T59" fmla="*/ 88 h 197"/>
                <a:gd name="T60" fmla="*/ 98 w 197"/>
                <a:gd name="T61" fmla="*/ 111 h 197"/>
                <a:gd name="T62" fmla="*/ 152 w 197"/>
                <a:gd name="T63" fmla="*/ 153 h 197"/>
                <a:gd name="T64" fmla="*/ 150 w 197"/>
                <a:gd name="T65" fmla="*/ 139 h 197"/>
                <a:gd name="T66" fmla="*/ 172 w 197"/>
                <a:gd name="T67" fmla="*/ 103 h 197"/>
                <a:gd name="T68" fmla="*/ 156 w 197"/>
                <a:gd name="T69" fmla="*/ 67 h 197"/>
                <a:gd name="T70" fmla="*/ 150 w 197"/>
                <a:gd name="T71" fmla="*/ 55 h 197"/>
                <a:gd name="T72" fmla="*/ 145 w 197"/>
                <a:gd name="T73" fmla="*/ 52 h 197"/>
                <a:gd name="T74" fmla="*/ 52 w 197"/>
                <a:gd name="T75" fmla="*/ 52 h 197"/>
                <a:gd name="T76" fmla="*/ 25 w 197"/>
                <a:gd name="T77" fmla="*/ 10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7" h="197">
                  <a:moveTo>
                    <a:pt x="29" y="169"/>
                  </a:moveTo>
                  <a:cubicBezTo>
                    <a:pt x="48" y="188"/>
                    <a:pt x="73" y="197"/>
                    <a:pt x="99" y="197"/>
                  </a:cubicBezTo>
                  <a:cubicBezTo>
                    <a:pt x="124" y="197"/>
                    <a:pt x="149" y="188"/>
                    <a:pt x="168" y="169"/>
                  </a:cubicBezTo>
                  <a:cubicBezTo>
                    <a:pt x="188" y="149"/>
                    <a:pt x="197" y="124"/>
                    <a:pt x="197" y="98"/>
                  </a:cubicBezTo>
                  <a:cubicBezTo>
                    <a:pt x="197" y="73"/>
                    <a:pt x="187" y="48"/>
                    <a:pt x="168" y="29"/>
                  </a:cubicBezTo>
                  <a:cubicBezTo>
                    <a:pt x="149" y="10"/>
                    <a:pt x="124" y="0"/>
                    <a:pt x="99" y="0"/>
                  </a:cubicBezTo>
                  <a:cubicBezTo>
                    <a:pt x="99" y="0"/>
                    <a:pt x="99" y="0"/>
                    <a:pt x="99" y="0"/>
                  </a:cubicBezTo>
                  <a:cubicBezTo>
                    <a:pt x="73" y="0"/>
                    <a:pt x="48" y="10"/>
                    <a:pt x="29" y="29"/>
                  </a:cubicBezTo>
                  <a:cubicBezTo>
                    <a:pt x="10" y="48"/>
                    <a:pt x="0" y="74"/>
                    <a:pt x="0" y="99"/>
                  </a:cubicBezTo>
                  <a:cubicBezTo>
                    <a:pt x="0" y="124"/>
                    <a:pt x="10" y="149"/>
                    <a:pt x="29" y="169"/>
                  </a:cubicBezTo>
                  <a:close/>
                  <a:moveTo>
                    <a:pt x="41" y="41"/>
                  </a:moveTo>
                  <a:cubicBezTo>
                    <a:pt x="57" y="25"/>
                    <a:pt x="78" y="17"/>
                    <a:pt x="99" y="17"/>
                  </a:cubicBezTo>
                  <a:cubicBezTo>
                    <a:pt x="120" y="17"/>
                    <a:pt x="140" y="25"/>
                    <a:pt x="156" y="41"/>
                  </a:cubicBezTo>
                  <a:cubicBezTo>
                    <a:pt x="172" y="57"/>
                    <a:pt x="180" y="78"/>
                    <a:pt x="180" y="98"/>
                  </a:cubicBezTo>
                  <a:cubicBezTo>
                    <a:pt x="180" y="119"/>
                    <a:pt x="173" y="141"/>
                    <a:pt x="156" y="157"/>
                  </a:cubicBezTo>
                  <a:cubicBezTo>
                    <a:pt x="140" y="173"/>
                    <a:pt x="120" y="181"/>
                    <a:pt x="99" y="181"/>
                  </a:cubicBezTo>
                  <a:cubicBezTo>
                    <a:pt x="78" y="181"/>
                    <a:pt x="57" y="173"/>
                    <a:pt x="41" y="157"/>
                  </a:cubicBezTo>
                  <a:cubicBezTo>
                    <a:pt x="25" y="141"/>
                    <a:pt x="17" y="120"/>
                    <a:pt x="17" y="99"/>
                  </a:cubicBezTo>
                  <a:cubicBezTo>
                    <a:pt x="17" y="78"/>
                    <a:pt x="25" y="57"/>
                    <a:pt x="41" y="41"/>
                  </a:cubicBezTo>
                  <a:close/>
                  <a:moveTo>
                    <a:pt x="36" y="118"/>
                  </a:moveTo>
                  <a:cubicBezTo>
                    <a:pt x="39" y="128"/>
                    <a:pt x="44" y="137"/>
                    <a:pt x="52" y="145"/>
                  </a:cubicBezTo>
                  <a:cubicBezTo>
                    <a:pt x="53" y="146"/>
                    <a:pt x="55" y="146"/>
                    <a:pt x="56" y="145"/>
                  </a:cubicBezTo>
                  <a:cubicBezTo>
                    <a:pt x="57" y="144"/>
                    <a:pt x="57" y="142"/>
                    <a:pt x="56" y="141"/>
                  </a:cubicBezTo>
                  <a:cubicBezTo>
                    <a:pt x="49" y="134"/>
                    <a:pt x="44" y="126"/>
                    <a:pt x="41" y="117"/>
                  </a:cubicBezTo>
                  <a:cubicBezTo>
                    <a:pt x="45" y="115"/>
                    <a:pt x="48" y="111"/>
                    <a:pt x="48" y="106"/>
                  </a:cubicBezTo>
                  <a:cubicBezTo>
                    <a:pt x="48" y="101"/>
                    <a:pt x="44" y="96"/>
                    <a:pt x="39" y="95"/>
                  </a:cubicBezTo>
                  <a:cubicBezTo>
                    <a:pt x="40" y="81"/>
                    <a:pt x="46" y="67"/>
                    <a:pt x="56" y="57"/>
                  </a:cubicBezTo>
                  <a:cubicBezTo>
                    <a:pt x="68" y="45"/>
                    <a:pt x="83" y="39"/>
                    <a:pt x="99" y="39"/>
                  </a:cubicBezTo>
                  <a:cubicBezTo>
                    <a:pt x="114" y="39"/>
                    <a:pt x="129" y="45"/>
                    <a:pt x="141" y="57"/>
                  </a:cubicBezTo>
                  <a:cubicBezTo>
                    <a:pt x="142" y="57"/>
                    <a:pt x="142" y="58"/>
                    <a:pt x="143" y="59"/>
                  </a:cubicBezTo>
                  <a:cubicBezTo>
                    <a:pt x="142" y="60"/>
                    <a:pt x="142" y="61"/>
                    <a:pt x="142" y="63"/>
                  </a:cubicBezTo>
                  <a:cubicBezTo>
                    <a:pt x="142" y="67"/>
                    <a:pt x="145" y="71"/>
                    <a:pt x="150" y="71"/>
                  </a:cubicBezTo>
                  <a:cubicBezTo>
                    <a:pt x="150" y="71"/>
                    <a:pt x="151" y="71"/>
                    <a:pt x="151" y="71"/>
                  </a:cubicBezTo>
                  <a:cubicBezTo>
                    <a:pt x="155" y="77"/>
                    <a:pt x="157" y="85"/>
                    <a:pt x="158" y="92"/>
                  </a:cubicBezTo>
                  <a:cubicBezTo>
                    <a:pt x="153" y="93"/>
                    <a:pt x="149" y="98"/>
                    <a:pt x="149" y="103"/>
                  </a:cubicBezTo>
                  <a:cubicBezTo>
                    <a:pt x="149" y="108"/>
                    <a:pt x="152" y="112"/>
                    <a:pt x="157" y="114"/>
                  </a:cubicBezTo>
                  <a:cubicBezTo>
                    <a:pt x="155" y="121"/>
                    <a:pt x="151" y="129"/>
                    <a:pt x="146" y="135"/>
                  </a:cubicBezTo>
                  <a:cubicBezTo>
                    <a:pt x="136" y="125"/>
                    <a:pt x="136" y="125"/>
                    <a:pt x="136" y="125"/>
                  </a:cubicBezTo>
                  <a:cubicBezTo>
                    <a:pt x="141" y="117"/>
                    <a:pt x="144" y="108"/>
                    <a:pt x="144" y="99"/>
                  </a:cubicBezTo>
                  <a:cubicBezTo>
                    <a:pt x="144" y="87"/>
                    <a:pt x="140" y="76"/>
                    <a:pt x="131" y="67"/>
                  </a:cubicBezTo>
                  <a:cubicBezTo>
                    <a:pt x="127" y="63"/>
                    <a:pt x="122" y="60"/>
                    <a:pt x="117" y="57"/>
                  </a:cubicBezTo>
                  <a:cubicBezTo>
                    <a:pt x="117" y="57"/>
                    <a:pt x="117" y="57"/>
                    <a:pt x="117" y="57"/>
                  </a:cubicBezTo>
                  <a:cubicBezTo>
                    <a:pt x="117" y="51"/>
                    <a:pt x="112" y="45"/>
                    <a:pt x="106" y="45"/>
                  </a:cubicBezTo>
                  <a:cubicBezTo>
                    <a:pt x="100" y="45"/>
                    <a:pt x="96" y="49"/>
                    <a:pt x="95" y="54"/>
                  </a:cubicBezTo>
                  <a:cubicBezTo>
                    <a:pt x="84" y="55"/>
                    <a:pt x="74" y="59"/>
                    <a:pt x="66" y="67"/>
                  </a:cubicBezTo>
                  <a:cubicBezTo>
                    <a:pt x="58" y="76"/>
                    <a:pt x="53" y="87"/>
                    <a:pt x="53" y="99"/>
                  </a:cubicBezTo>
                  <a:cubicBezTo>
                    <a:pt x="53" y="111"/>
                    <a:pt x="58" y="122"/>
                    <a:pt x="66" y="131"/>
                  </a:cubicBezTo>
                  <a:cubicBezTo>
                    <a:pt x="68" y="132"/>
                    <a:pt x="69" y="132"/>
                    <a:pt x="71" y="131"/>
                  </a:cubicBezTo>
                  <a:cubicBezTo>
                    <a:pt x="72" y="130"/>
                    <a:pt x="72" y="128"/>
                    <a:pt x="71" y="127"/>
                  </a:cubicBezTo>
                  <a:cubicBezTo>
                    <a:pt x="63" y="119"/>
                    <a:pt x="59" y="109"/>
                    <a:pt x="59" y="99"/>
                  </a:cubicBezTo>
                  <a:cubicBezTo>
                    <a:pt x="59" y="89"/>
                    <a:pt x="63" y="79"/>
                    <a:pt x="71" y="71"/>
                  </a:cubicBezTo>
                  <a:cubicBezTo>
                    <a:pt x="77" y="64"/>
                    <a:pt x="86" y="60"/>
                    <a:pt x="94" y="59"/>
                  </a:cubicBezTo>
                  <a:cubicBezTo>
                    <a:pt x="96" y="65"/>
                    <a:pt x="100" y="68"/>
                    <a:pt x="106" y="68"/>
                  </a:cubicBezTo>
                  <a:cubicBezTo>
                    <a:pt x="110" y="68"/>
                    <a:pt x="113" y="66"/>
                    <a:pt x="115" y="63"/>
                  </a:cubicBezTo>
                  <a:cubicBezTo>
                    <a:pt x="119" y="65"/>
                    <a:pt x="123" y="67"/>
                    <a:pt x="127" y="71"/>
                  </a:cubicBezTo>
                  <a:cubicBezTo>
                    <a:pt x="134" y="79"/>
                    <a:pt x="138" y="89"/>
                    <a:pt x="138" y="99"/>
                  </a:cubicBezTo>
                  <a:cubicBezTo>
                    <a:pt x="138" y="106"/>
                    <a:pt x="136" y="114"/>
                    <a:pt x="132" y="120"/>
                  </a:cubicBezTo>
                  <a:cubicBezTo>
                    <a:pt x="111" y="99"/>
                    <a:pt x="111" y="99"/>
                    <a:pt x="111" y="99"/>
                  </a:cubicBezTo>
                  <a:cubicBezTo>
                    <a:pt x="111" y="99"/>
                    <a:pt x="111" y="99"/>
                    <a:pt x="111" y="99"/>
                  </a:cubicBezTo>
                  <a:cubicBezTo>
                    <a:pt x="111" y="93"/>
                    <a:pt x="105" y="88"/>
                    <a:pt x="99" y="88"/>
                  </a:cubicBezTo>
                  <a:cubicBezTo>
                    <a:pt x="93" y="88"/>
                    <a:pt x="88" y="93"/>
                    <a:pt x="88" y="99"/>
                  </a:cubicBezTo>
                  <a:cubicBezTo>
                    <a:pt x="88" y="105"/>
                    <a:pt x="92" y="110"/>
                    <a:pt x="98" y="111"/>
                  </a:cubicBezTo>
                  <a:cubicBezTo>
                    <a:pt x="140" y="153"/>
                    <a:pt x="140" y="153"/>
                    <a:pt x="140" y="153"/>
                  </a:cubicBezTo>
                  <a:cubicBezTo>
                    <a:pt x="144" y="156"/>
                    <a:pt x="149" y="156"/>
                    <a:pt x="152" y="153"/>
                  </a:cubicBezTo>
                  <a:cubicBezTo>
                    <a:pt x="155" y="149"/>
                    <a:pt x="155" y="144"/>
                    <a:pt x="152" y="141"/>
                  </a:cubicBezTo>
                  <a:cubicBezTo>
                    <a:pt x="150" y="139"/>
                    <a:pt x="150" y="139"/>
                    <a:pt x="150" y="139"/>
                  </a:cubicBezTo>
                  <a:cubicBezTo>
                    <a:pt x="156" y="132"/>
                    <a:pt x="160" y="123"/>
                    <a:pt x="162" y="115"/>
                  </a:cubicBezTo>
                  <a:cubicBezTo>
                    <a:pt x="168" y="114"/>
                    <a:pt x="172" y="109"/>
                    <a:pt x="172" y="103"/>
                  </a:cubicBezTo>
                  <a:cubicBezTo>
                    <a:pt x="172" y="98"/>
                    <a:pt x="169" y="93"/>
                    <a:pt x="164" y="92"/>
                  </a:cubicBezTo>
                  <a:cubicBezTo>
                    <a:pt x="163" y="84"/>
                    <a:pt x="160" y="75"/>
                    <a:pt x="156" y="67"/>
                  </a:cubicBezTo>
                  <a:cubicBezTo>
                    <a:pt x="157" y="66"/>
                    <a:pt x="158" y="65"/>
                    <a:pt x="158" y="63"/>
                  </a:cubicBezTo>
                  <a:cubicBezTo>
                    <a:pt x="158" y="58"/>
                    <a:pt x="154" y="55"/>
                    <a:pt x="150" y="55"/>
                  </a:cubicBezTo>
                  <a:cubicBezTo>
                    <a:pt x="149" y="55"/>
                    <a:pt x="148" y="55"/>
                    <a:pt x="148" y="55"/>
                  </a:cubicBezTo>
                  <a:cubicBezTo>
                    <a:pt x="147" y="54"/>
                    <a:pt x="146" y="53"/>
                    <a:pt x="145" y="52"/>
                  </a:cubicBezTo>
                  <a:cubicBezTo>
                    <a:pt x="132" y="40"/>
                    <a:pt x="115" y="33"/>
                    <a:pt x="99" y="33"/>
                  </a:cubicBezTo>
                  <a:cubicBezTo>
                    <a:pt x="82" y="33"/>
                    <a:pt x="65" y="40"/>
                    <a:pt x="52" y="52"/>
                  </a:cubicBezTo>
                  <a:cubicBezTo>
                    <a:pt x="40" y="64"/>
                    <a:pt x="34" y="80"/>
                    <a:pt x="33" y="95"/>
                  </a:cubicBezTo>
                  <a:cubicBezTo>
                    <a:pt x="28" y="97"/>
                    <a:pt x="25" y="101"/>
                    <a:pt x="25" y="106"/>
                  </a:cubicBezTo>
                  <a:cubicBezTo>
                    <a:pt x="25" y="112"/>
                    <a:pt x="30" y="117"/>
                    <a:pt x="36" y="11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15"/>
            <p:cNvSpPr>
              <a:spLocks noEditPoints="1"/>
            </p:cNvSpPr>
            <p:nvPr/>
          </p:nvSpPr>
          <p:spPr bwMode="auto">
            <a:xfrm rot="18638115">
              <a:off x="9217480" y="5637490"/>
              <a:ext cx="751553" cy="754583"/>
            </a:xfrm>
            <a:custGeom>
              <a:avLst/>
              <a:gdLst>
                <a:gd name="T0" fmla="*/ 114 w 210"/>
                <a:gd name="T1" fmla="*/ 113 h 210"/>
                <a:gd name="T2" fmla="*/ 114 w 210"/>
                <a:gd name="T3" fmla="*/ 143 h 210"/>
                <a:gd name="T4" fmla="*/ 121 w 210"/>
                <a:gd name="T5" fmla="*/ 137 h 210"/>
                <a:gd name="T6" fmla="*/ 125 w 210"/>
                <a:gd name="T7" fmla="*/ 127 h 210"/>
                <a:gd name="T8" fmla="*/ 122 w 210"/>
                <a:gd name="T9" fmla="*/ 118 h 210"/>
                <a:gd name="T10" fmla="*/ 114 w 210"/>
                <a:gd name="T11" fmla="*/ 113 h 210"/>
                <a:gd name="T12" fmla="*/ 94 w 210"/>
                <a:gd name="T13" fmla="*/ 66 h 210"/>
                <a:gd name="T14" fmla="*/ 91 w 210"/>
                <a:gd name="T15" fmla="*/ 74 h 210"/>
                <a:gd name="T16" fmla="*/ 93 w 210"/>
                <a:gd name="T17" fmla="*/ 82 h 210"/>
                <a:gd name="T18" fmla="*/ 100 w 210"/>
                <a:gd name="T19" fmla="*/ 88 h 210"/>
                <a:gd name="T20" fmla="*/ 100 w 210"/>
                <a:gd name="T21" fmla="*/ 61 h 210"/>
                <a:gd name="T22" fmla="*/ 94 w 210"/>
                <a:gd name="T23" fmla="*/ 66 h 210"/>
                <a:gd name="T24" fmla="*/ 172 w 210"/>
                <a:gd name="T25" fmla="*/ 37 h 210"/>
                <a:gd name="T26" fmla="*/ 38 w 210"/>
                <a:gd name="T27" fmla="*/ 37 h 210"/>
                <a:gd name="T28" fmla="*/ 37 w 210"/>
                <a:gd name="T29" fmla="*/ 172 h 210"/>
                <a:gd name="T30" fmla="*/ 173 w 210"/>
                <a:gd name="T31" fmla="*/ 172 h 210"/>
                <a:gd name="T32" fmla="*/ 172 w 210"/>
                <a:gd name="T33" fmla="*/ 37 h 210"/>
                <a:gd name="T34" fmla="*/ 135 w 210"/>
                <a:gd name="T35" fmla="*/ 148 h 210"/>
                <a:gd name="T36" fmla="*/ 114 w 210"/>
                <a:gd name="T37" fmla="*/ 160 h 210"/>
                <a:gd name="T38" fmla="*/ 114 w 210"/>
                <a:gd name="T39" fmla="*/ 178 h 210"/>
                <a:gd name="T40" fmla="*/ 100 w 210"/>
                <a:gd name="T41" fmla="*/ 178 h 210"/>
                <a:gd name="T42" fmla="*/ 100 w 210"/>
                <a:gd name="T43" fmla="*/ 160 h 210"/>
                <a:gd name="T44" fmla="*/ 79 w 210"/>
                <a:gd name="T45" fmla="*/ 150 h 210"/>
                <a:gd name="T46" fmla="*/ 69 w 210"/>
                <a:gd name="T47" fmla="*/ 127 h 210"/>
                <a:gd name="T48" fmla="*/ 89 w 210"/>
                <a:gd name="T49" fmla="*/ 125 h 210"/>
                <a:gd name="T50" fmla="*/ 93 w 210"/>
                <a:gd name="T51" fmla="*/ 135 h 210"/>
                <a:gd name="T52" fmla="*/ 100 w 210"/>
                <a:gd name="T53" fmla="*/ 142 h 210"/>
                <a:gd name="T54" fmla="*/ 100 w 210"/>
                <a:gd name="T55" fmla="*/ 109 h 210"/>
                <a:gd name="T56" fmla="*/ 79 w 210"/>
                <a:gd name="T57" fmla="*/ 96 h 210"/>
                <a:gd name="T58" fmla="*/ 72 w 210"/>
                <a:gd name="T59" fmla="*/ 75 h 210"/>
                <a:gd name="T60" fmla="*/ 80 w 210"/>
                <a:gd name="T61" fmla="*/ 54 h 210"/>
                <a:gd name="T62" fmla="*/ 100 w 210"/>
                <a:gd name="T63" fmla="*/ 44 h 210"/>
                <a:gd name="T64" fmla="*/ 100 w 210"/>
                <a:gd name="T65" fmla="*/ 34 h 210"/>
                <a:gd name="T66" fmla="*/ 114 w 210"/>
                <a:gd name="T67" fmla="*/ 34 h 210"/>
                <a:gd name="T68" fmla="*/ 114 w 210"/>
                <a:gd name="T69" fmla="*/ 44 h 210"/>
                <a:gd name="T70" fmla="*/ 131 w 210"/>
                <a:gd name="T71" fmla="*/ 53 h 210"/>
                <a:gd name="T72" fmla="*/ 140 w 210"/>
                <a:gd name="T73" fmla="*/ 71 h 210"/>
                <a:gd name="T74" fmla="*/ 121 w 210"/>
                <a:gd name="T75" fmla="*/ 74 h 210"/>
                <a:gd name="T76" fmla="*/ 114 w 210"/>
                <a:gd name="T77" fmla="*/ 61 h 210"/>
                <a:gd name="T78" fmla="*/ 114 w 210"/>
                <a:gd name="T79" fmla="*/ 91 h 210"/>
                <a:gd name="T80" fmla="*/ 137 w 210"/>
                <a:gd name="T81" fmla="*/ 104 h 210"/>
                <a:gd name="T82" fmla="*/ 144 w 210"/>
                <a:gd name="T83" fmla="*/ 125 h 210"/>
                <a:gd name="T84" fmla="*/ 135 w 210"/>
                <a:gd name="T85" fmla="*/ 14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10">
                  <a:moveTo>
                    <a:pt x="114" y="113"/>
                  </a:moveTo>
                  <a:cubicBezTo>
                    <a:pt x="114" y="143"/>
                    <a:pt x="114" y="143"/>
                    <a:pt x="114" y="143"/>
                  </a:cubicBezTo>
                  <a:cubicBezTo>
                    <a:pt x="117" y="142"/>
                    <a:pt x="119" y="140"/>
                    <a:pt x="121" y="137"/>
                  </a:cubicBezTo>
                  <a:cubicBezTo>
                    <a:pt x="124" y="134"/>
                    <a:pt x="125" y="131"/>
                    <a:pt x="125" y="127"/>
                  </a:cubicBezTo>
                  <a:cubicBezTo>
                    <a:pt x="125" y="124"/>
                    <a:pt x="124" y="121"/>
                    <a:pt x="122" y="118"/>
                  </a:cubicBezTo>
                  <a:cubicBezTo>
                    <a:pt x="120" y="116"/>
                    <a:pt x="118" y="114"/>
                    <a:pt x="114" y="113"/>
                  </a:cubicBezTo>
                  <a:close/>
                  <a:moveTo>
                    <a:pt x="94" y="66"/>
                  </a:moveTo>
                  <a:cubicBezTo>
                    <a:pt x="92" y="69"/>
                    <a:pt x="91" y="71"/>
                    <a:pt x="91" y="74"/>
                  </a:cubicBezTo>
                  <a:cubicBezTo>
                    <a:pt x="91" y="77"/>
                    <a:pt x="92" y="80"/>
                    <a:pt x="93" y="82"/>
                  </a:cubicBezTo>
                  <a:cubicBezTo>
                    <a:pt x="95" y="84"/>
                    <a:pt x="97" y="86"/>
                    <a:pt x="100" y="88"/>
                  </a:cubicBezTo>
                  <a:cubicBezTo>
                    <a:pt x="100" y="61"/>
                    <a:pt x="100" y="61"/>
                    <a:pt x="100" y="61"/>
                  </a:cubicBezTo>
                  <a:cubicBezTo>
                    <a:pt x="97" y="62"/>
                    <a:pt x="95" y="64"/>
                    <a:pt x="94" y="66"/>
                  </a:cubicBezTo>
                  <a:close/>
                  <a:moveTo>
                    <a:pt x="172" y="37"/>
                  </a:moveTo>
                  <a:cubicBezTo>
                    <a:pt x="135" y="0"/>
                    <a:pt x="75" y="0"/>
                    <a:pt x="38" y="37"/>
                  </a:cubicBezTo>
                  <a:cubicBezTo>
                    <a:pt x="0" y="75"/>
                    <a:pt x="0" y="135"/>
                    <a:pt x="37" y="172"/>
                  </a:cubicBezTo>
                  <a:cubicBezTo>
                    <a:pt x="75" y="210"/>
                    <a:pt x="135" y="210"/>
                    <a:pt x="173" y="172"/>
                  </a:cubicBezTo>
                  <a:cubicBezTo>
                    <a:pt x="210" y="135"/>
                    <a:pt x="210" y="75"/>
                    <a:pt x="172" y="37"/>
                  </a:cubicBezTo>
                  <a:close/>
                  <a:moveTo>
                    <a:pt x="135" y="148"/>
                  </a:moveTo>
                  <a:cubicBezTo>
                    <a:pt x="130" y="154"/>
                    <a:pt x="123" y="158"/>
                    <a:pt x="114" y="160"/>
                  </a:cubicBezTo>
                  <a:cubicBezTo>
                    <a:pt x="114" y="178"/>
                    <a:pt x="114" y="178"/>
                    <a:pt x="114" y="178"/>
                  </a:cubicBezTo>
                  <a:cubicBezTo>
                    <a:pt x="100" y="178"/>
                    <a:pt x="100" y="178"/>
                    <a:pt x="100" y="178"/>
                  </a:cubicBezTo>
                  <a:cubicBezTo>
                    <a:pt x="100" y="160"/>
                    <a:pt x="100" y="160"/>
                    <a:pt x="100" y="160"/>
                  </a:cubicBezTo>
                  <a:cubicBezTo>
                    <a:pt x="91" y="159"/>
                    <a:pt x="85" y="156"/>
                    <a:pt x="79" y="150"/>
                  </a:cubicBezTo>
                  <a:cubicBezTo>
                    <a:pt x="74" y="145"/>
                    <a:pt x="70" y="137"/>
                    <a:pt x="69" y="127"/>
                  </a:cubicBezTo>
                  <a:cubicBezTo>
                    <a:pt x="89" y="125"/>
                    <a:pt x="89" y="125"/>
                    <a:pt x="89" y="125"/>
                  </a:cubicBezTo>
                  <a:cubicBezTo>
                    <a:pt x="89" y="129"/>
                    <a:pt x="91" y="132"/>
                    <a:pt x="93" y="135"/>
                  </a:cubicBezTo>
                  <a:cubicBezTo>
                    <a:pt x="95" y="138"/>
                    <a:pt x="97" y="140"/>
                    <a:pt x="100" y="142"/>
                  </a:cubicBezTo>
                  <a:cubicBezTo>
                    <a:pt x="100" y="109"/>
                    <a:pt x="100" y="109"/>
                    <a:pt x="100" y="109"/>
                  </a:cubicBezTo>
                  <a:cubicBezTo>
                    <a:pt x="90" y="107"/>
                    <a:pt x="83" y="102"/>
                    <a:pt x="79" y="96"/>
                  </a:cubicBezTo>
                  <a:cubicBezTo>
                    <a:pt x="74" y="91"/>
                    <a:pt x="72" y="84"/>
                    <a:pt x="72" y="75"/>
                  </a:cubicBezTo>
                  <a:cubicBezTo>
                    <a:pt x="72" y="67"/>
                    <a:pt x="74" y="60"/>
                    <a:pt x="80" y="54"/>
                  </a:cubicBezTo>
                  <a:cubicBezTo>
                    <a:pt x="85" y="49"/>
                    <a:pt x="91" y="45"/>
                    <a:pt x="100" y="44"/>
                  </a:cubicBezTo>
                  <a:cubicBezTo>
                    <a:pt x="100" y="34"/>
                    <a:pt x="100" y="34"/>
                    <a:pt x="100" y="34"/>
                  </a:cubicBezTo>
                  <a:cubicBezTo>
                    <a:pt x="114" y="34"/>
                    <a:pt x="114" y="34"/>
                    <a:pt x="114" y="34"/>
                  </a:cubicBezTo>
                  <a:cubicBezTo>
                    <a:pt x="114" y="44"/>
                    <a:pt x="114" y="44"/>
                    <a:pt x="114" y="44"/>
                  </a:cubicBezTo>
                  <a:cubicBezTo>
                    <a:pt x="122" y="45"/>
                    <a:pt x="126" y="48"/>
                    <a:pt x="131" y="53"/>
                  </a:cubicBezTo>
                  <a:cubicBezTo>
                    <a:pt x="136" y="57"/>
                    <a:pt x="139" y="63"/>
                    <a:pt x="140" y="71"/>
                  </a:cubicBezTo>
                  <a:cubicBezTo>
                    <a:pt x="121" y="74"/>
                    <a:pt x="121" y="74"/>
                    <a:pt x="121" y="74"/>
                  </a:cubicBezTo>
                  <a:cubicBezTo>
                    <a:pt x="120" y="68"/>
                    <a:pt x="118" y="63"/>
                    <a:pt x="114" y="61"/>
                  </a:cubicBezTo>
                  <a:cubicBezTo>
                    <a:pt x="114" y="91"/>
                    <a:pt x="114" y="91"/>
                    <a:pt x="114" y="91"/>
                  </a:cubicBezTo>
                  <a:cubicBezTo>
                    <a:pt x="126" y="95"/>
                    <a:pt x="132" y="99"/>
                    <a:pt x="137" y="104"/>
                  </a:cubicBezTo>
                  <a:cubicBezTo>
                    <a:pt x="141" y="109"/>
                    <a:pt x="144" y="116"/>
                    <a:pt x="144" y="125"/>
                  </a:cubicBezTo>
                  <a:cubicBezTo>
                    <a:pt x="144" y="134"/>
                    <a:pt x="141" y="142"/>
                    <a:pt x="135" y="1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16"/>
            <p:cNvSpPr>
              <a:spLocks noEditPoints="1"/>
            </p:cNvSpPr>
            <p:nvPr/>
          </p:nvSpPr>
          <p:spPr bwMode="auto">
            <a:xfrm rot="19377329">
              <a:off x="11068806" y="2843779"/>
              <a:ext cx="750038" cy="750037"/>
            </a:xfrm>
            <a:custGeom>
              <a:avLst/>
              <a:gdLst>
                <a:gd name="T0" fmla="*/ 172 w 209"/>
                <a:gd name="T1" fmla="*/ 37 h 209"/>
                <a:gd name="T2" fmla="*/ 37 w 209"/>
                <a:gd name="T3" fmla="*/ 37 h 209"/>
                <a:gd name="T4" fmla="*/ 37 w 209"/>
                <a:gd name="T5" fmla="*/ 172 h 209"/>
                <a:gd name="T6" fmla="*/ 172 w 209"/>
                <a:gd name="T7" fmla="*/ 172 h 209"/>
                <a:gd name="T8" fmla="*/ 172 w 209"/>
                <a:gd name="T9" fmla="*/ 37 h 209"/>
                <a:gd name="T10" fmla="*/ 140 w 209"/>
                <a:gd name="T11" fmla="*/ 159 h 209"/>
                <a:gd name="T12" fmla="*/ 113 w 209"/>
                <a:gd name="T13" fmla="*/ 164 h 209"/>
                <a:gd name="T14" fmla="*/ 76 w 209"/>
                <a:gd name="T15" fmla="*/ 148 h 209"/>
                <a:gd name="T16" fmla="*/ 63 w 209"/>
                <a:gd name="T17" fmla="*/ 124 h 209"/>
                <a:gd name="T18" fmla="*/ 52 w 209"/>
                <a:gd name="T19" fmla="*/ 124 h 209"/>
                <a:gd name="T20" fmla="*/ 55 w 209"/>
                <a:gd name="T21" fmla="*/ 110 h 209"/>
                <a:gd name="T22" fmla="*/ 62 w 209"/>
                <a:gd name="T23" fmla="*/ 110 h 209"/>
                <a:gd name="T24" fmla="*/ 62 w 209"/>
                <a:gd name="T25" fmla="*/ 107 h 209"/>
                <a:gd name="T26" fmla="*/ 62 w 209"/>
                <a:gd name="T27" fmla="*/ 98 h 209"/>
                <a:gd name="T28" fmla="*/ 52 w 209"/>
                <a:gd name="T29" fmla="*/ 98 h 209"/>
                <a:gd name="T30" fmla="*/ 55 w 209"/>
                <a:gd name="T31" fmla="*/ 84 h 209"/>
                <a:gd name="T32" fmla="*/ 64 w 209"/>
                <a:gd name="T33" fmla="*/ 84 h 209"/>
                <a:gd name="T34" fmla="*/ 76 w 209"/>
                <a:gd name="T35" fmla="*/ 63 h 209"/>
                <a:gd name="T36" fmla="*/ 115 w 209"/>
                <a:gd name="T37" fmla="*/ 47 h 209"/>
                <a:gd name="T38" fmla="*/ 137 w 209"/>
                <a:gd name="T39" fmla="*/ 52 h 209"/>
                <a:gd name="T40" fmla="*/ 132 w 209"/>
                <a:gd name="T41" fmla="*/ 73 h 209"/>
                <a:gd name="T42" fmla="*/ 113 w 209"/>
                <a:gd name="T43" fmla="*/ 67 h 209"/>
                <a:gd name="T44" fmla="*/ 93 w 209"/>
                <a:gd name="T45" fmla="*/ 76 h 209"/>
                <a:gd name="T46" fmla="*/ 87 w 209"/>
                <a:gd name="T47" fmla="*/ 84 h 209"/>
                <a:gd name="T48" fmla="*/ 129 w 209"/>
                <a:gd name="T49" fmla="*/ 84 h 209"/>
                <a:gd name="T50" fmla="*/ 127 w 209"/>
                <a:gd name="T51" fmla="*/ 98 h 209"/>
                <a:gd name="T52" fmla="*/ 88 w 209"/>
                <a:gd name="T53" fmla="*/ 98 h 209"/>
                <a:gd name="T54" fmla="*/ 88 w 209"/>
                <a:gd name="T55" fmla="*/ 105 h 209"/>
                <a:gd name="T56" fmla="*/ 88 w 209"/>
                <a:gd name="T57" fmla="*/ 110 h 209"/>
                <a:gd name="T58" fmla="*/ 125 w 209"/>
                <a:gd name="T59" fmla="*/ 110 h 209"/>
                <a:gd name="T60" fmla="*/ 122 w 209"/>
                <a:gd name="T61" fmla="*/ 124 h 209"/>
                <a:gd name="T62" fmla="*/ 87 w 209"/>
                <a:gd name="T63" fmla="*/ 124 h 209"/>
                <a:gd name="T64" fmla="*/ 93 w 209"/>
                <a:gd name="T65" fmla="*/ 135 h 209"/>
                <a:gd name="T66" fmla="*/ 113 w 209"/>
                <a:gd name="T67" fmla="*/ 144 h 209"/>
                <a:gd name="T68" fmla="*/ 140 w 209"/>
                <a:gd name="T69" fmla="*/ 135 h 209"/>
                <a:gd name="T70" fmla="*/ 140 w 209"/>
                <a:gd name="T71" fmla="*/ 15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9" h="209">
                  <a:moveTo>
                    <a:pt x="172" y="37"/>
                  </a:moveTo>
                  <a:cubicBezTo>
                    <a:pt x="135" y="0"/>
                    <a:pt x="74" y="0"/>
                    <a:pt x="37" y="37"/>
                  </a:cubicBezTo>
                  <a:cubicBezTo>
                    <a:pt x="0" y="75"/>
                    <a:pt x="0" y="135"/>
                    <a:pt x="37" y="172"/>
                  </a:cubicBezTo>
                  <a:cubicBezTo>
                    <a:pt x="74" y="209"/>
                    <a:pt x="135" y="209"/>
                    <a:pt x="172" y="172"/>
                  </a:cubicBezTo>
                  <a:cubicBezTo>
                    <a:pt x="209" y="135"/>
                    <a:pt x="209" y="75"/>
                    <a:pt x="172" y="37"/>
                  </a:cubicBezTo>
                  <a:close/>
                  <a:moveTo>
                    <a:pt x="140" y="159"/>
                  </a:moveTo>
                  <a:cubicBezTo>
                    <a:pt x="133" y="162"/>
                    <a:pt x="122" y="164"/>
                    <a:pt x="113" y="164"/>
                  </a:cubicBezTo>
                  <a:cubicBezTo>
                    <a:pt x="98" y="164"/>
                    <a:pt x="86" y="159"/>
                    <a:pt x="76" y="148"/>
                  </a:cubicBezTo>
                  <a:cubicBezTo>
                    <a:pt x="70" y="141"/>
                    <a:pt x="66" y="134"/>
                    <a:pt x="63" y="124"/>
                  </a:cubicBezTo>
                  <a:cubicBezTo>
                    <a:pt x="52" y="124"/>
                    <a:pt x="52" y="124"/>
                    <a:pt x="52" y="124"/>
                  </a:cubicBezTo>
                  <a:cubicBezTo>
                    <a:pt x="55" y="110"/>
                    <a:pt x="55" y="110"/>
                    <a:pt x="55" y="110"/>
                  </a:cubicBezTo>
                  <a:cubicBezTo>
                    <a:pt x="62" y="110"/>
                    <a:pt x="62" y="110"/>
                    <a:pt x="62" y="110"/>
                  </a:cubicBezTo>
                  <a:cubicBezTo>
                    <a:pt x="62" y="109"/>
                    <a:pt x="62" y="108"/>
                    <a:pt x="62" y="107"/>
                  </a:cubicBezTo>
                  <a:cubicBezTo>
                    <a:pt x="62" y="104"/>
                    <a:pt x="62" y="100"/>
                    <a:pt x="62" y="98"/>
                  </a:cubicBezTo>
                  <a:cubicBezTo>
                    <a:pt x="52" y="98"/>
                    <a:pt x="52" y="98"/>
                    <a:pt x="52" y="98"/>
                  </a:cubicBezTo>
                  <a:cubicBezTo>
                    <a:pt x="55" y="84"/>
                    <a:pt x="55" y="84"/>
                    <a:pt x="55" y="84"/>
                  </a:cubicBezTo>
                  <a:cubicBezTo>
                    <a:pt x="64" y="84"/>
                    <a:pt x="64" y="84"/>
                    <a:pt x="64" y="84"/>
                  </a:cubicBezTo>
                  <a:cubicBezTo>
                    <a:pt x="66" y="74"/>
                    <a:pt x="70" y="70"/>
                    <a:pt x="76" y="63"/>
                  </a:cubicBezTo>
                  <a:cubicBezTo>
                    <a:pt x="86" y="53"/>
                    <a:pt x="99" y="47"/>
                    <a:pt x="115" y="47"/>
                  </a:cubicBezTo>
                  <a:cubicBezTo>
                    <a:pt x="123" y="47"/>
                    <a:pt x="131" y="49"/>
                    <a:pt x="137" y="52"/>
                  </a:cubicBezTo>
                  <a:cubicBezTo>
                    <a:pt x="132" y="73"/>
                    <a:pt x="132" y="73"/>
                    <a:pt x="132" y="73"/>
                  </a:cubicBezTo>
                  <a:cubicBezTo>
                    <a:pt x="128" y="69"/>
                    <a:pt x="122" y="67"/>
                    <a:pt x="113" y="67"/>
                  </a:cubicBezTo>
                  <a:cubicBezTo>
                    <a:pt x="105" y="67"/>
                    <a:pt x="98" y="70"/>
                    <a:pt x="93" y="76"/>
                  </a:cubicBezTo>
                  <a:cubicBezTo>
                    <a:pt x="90" y="79"/>
                    <a:pt x="88" y="79"/>
                    <a:pt x="87" y="84"/>
                  </a:cubicBezTo>
                  <a:cubicBezTo>
                    <a:pt x="129" y="84"/>
                    <a:pt x="129" y="84"/>
                    <a:pt x="129" y="84"/>
                  </a:cubicBezTo>
                  <a:cubicBezTo>
                    <a:pt x="127" y="98"/>
                    <a:pt x="127" y="98"/>
                    <a:pt x="127" y="98"/>
                  </a:cubicBezTo>
                  <a:cubicBezTo>
                    <a:pt x="88" y="98"/>
                    <a:pt x="88" y="98"/>
                    <a:pt x="88" y="98"/>
                  </a:cubicBezTo>
                  <a:cubicBezTo>
                    <a:pt x="88" y="99"/>
                    <a:pt x="88" y="103"/>
                    <a:pt x="88" y="105"/>
                  </a:cubicBezTo>
                  <a:cubicBezTo>
                    <a:pt x="88" y="107"/>
                    <a:pt x="88" y="109"/>
                    <a:pt x="88" y="110"/>
                  </a:cubicBezTo>
                  <a:cubicBezTo>
                    <a:pt x="125" y="110"/>
                    <a:pt x="125" y="110"/>
                    <a:pt x="125" y="110"/>
                  </a:cubicBezTo>
                  <a:cubicBezTo>
                    <a:pt x="122" y="124"/>
                    <a:pt x="122" y="124"/>
                    <a:pt x="122" y="124"/>
                  </a:cubicBezTo>
                  <a:cubicBezTo>
                    <a:pt x="87" y="124"/>
                    <a:pt x="87" y="124"/>
                    <a:pt x="87" y="124"/>
                  </a:cubicBezTo>
                  <a:cubicBezTo>
                    <a:pt x="88" y="129"/>
                    <a:pt x="90" y="132"/>
                    <a:pt x="93" y="135"/>
                  </a:cubicBezTo>
                  <a:cubicBezTo>
                    <a:pt x="98" y="141"/>
                    <a:pt x="105" y="144"/>
                    <a:pt x="113" y="144"/>
                  </a:cubicBezTo>
                  <a:cubicBezTo>
                    <a:pt x="123" y="144"/>
                    <a:pt x="134" y="141"/>
                    <a:pt x="140" y="135"/>
                  </a:cubicBezTo>
                  <a:lnTo>
                    <a:pt x="140" y="15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17"/>
            <p:cNvSpPr>
              <a:spLocks noEditPoints="1"/>
            </p:cNvSpPr>
            <p:nvPr/>
          </p:nvSpPr>
          <p:spPr bwMode="auto">
            <a:xfrm rot="2491482">
              <a:off x="9999530" y="6014782"/>
              <a:ext cx="851619" cy="858515"/>
            </a:xfrm>
            <a:custGeom>
              <a:avLst/>
              <a:gdLst>
                <a:gd name="T0" fmla="*/ 172 w 209"/>
                <a:gd name="T1" fmla="*/ 37 h 210"/>
                <a:gd name="T2" fmla="*/ 37 w 209"/>
                <a:gd name="T3" fmla="*/ 37 h 210"/>
                <a:gd name="T4" fmla="*/ 37 w 209"/>
                <a:gd name="T5" fmla="*/ 172 h 210"/>
                <a:gd name="T6" fmla="*/ 172 w 209"/>
                <a:gd name="T7" fmla="*/ 172 h 210"/>
                <a:gd name="T8" fmla="*/ 172 w 209"/>
                <a:gd name="T9" fmla="*/ 37 h 210"/>
                <a:gd name="T10" fmla="*/ 135 w 209"/>
                <a:gd name="T11" fmla="*/ 158 h 210"/>
                <a:gd name="T12" fmla="*/ 124 w 209"/>
                <a:gd name="T13" fmla="*/ 160 h 210"/>
                <a:gd name="T14" fmla="*/ 105 w 209"/>
                <a:gd name="T15" fmla="*/ 157 h 210"/>
                <a:gd name="T16" fmla="*/ 88 w 209"/>
                <a:gd name="T17" fmla="*/ 153 h 210"/>
                <a:gd name="T18" fmla="*/ 69 w 209"/>
                <a:gd name="T19" fmla="*/ 160 h 210"/>
                <a:gd name="T20" fmla="*/ 61 w 209"/>
                <a:gd name="T21" fmla="*/ 142 h 210"/>
                <a:gd name="T22" fmla="*/ 73 w 209"/>
                <a:gd name="T23" fmla="*/ 128 h 210"/>
                <a:gd name="T24" fmla="*/ 77 w 209"/>
                <a:gd name="T25" fmla="*/ 115 h 210"/>
                <a:gd name="T26" fmla="*/ 77 w 209"/>
                <a:gd name="T27" fmla="*/ 112 h 210"/>
                <a:gd name="T28" fmla="*/ 61 w 209"/>
                <a:gd name="T29" fmla="*/ 112 h 210"/>
                <a:gd name="T30" fmla="*/ 61 w 209"/>
                <a:gd name="T31" fmla="*/ 93 h 210"/>
                <a:gd name="T32" fmla="*/ 73 w 209"/>
                <a:gd name="T33" fmla="*/ 93 h 210"/>
                <a:gd name="T34" fmla="*/ 70 w 209"/>
                <a:gd name="T35" fmla="*/ 75 h 210"/>
                <a:gd name="T36" fmla="*/ 74 w 209"/>
                <a:gd name="T37" fmla="*/ 59 h 210"/>
                <a:gd name="T38" fmla="*/ 87 w 209"/>
                <a:gd name="T39" fmla="*/ 48 h 210"/>
                <a:gd name="T40" fmla="*/ 106 w 209"/>
                <a:gd name="T41" fmla="*/ 44 h 210"/>
                <a:gd name="T42" fmla="*/ 130 w 209"/>
                <a:gd name="T43" fmla="*/ 52 h 210"/>
                <a:gd name="T44" fmla="*/ 141 w 209"/>
                <a:gd name="T45" fmla="*/ 73 h 210"/>
                <a:gd name="T46" fmla="*/ 120 w 209"/>
                <a:gd name="T47" fmla="*/ 76 h 210"/>
                <a:gd name="T48" fmla="*/ 114 w 209"/>
                <a:gd name="T49" fmla="*/ 65 h 210"/>
                <a:gd name="T50" fmla="*/ 105 w 209"/>
                <a:gd name="T51" fmla="*/ 61 h 210"/>
                <a:gd name="T52" fmla="*/ 95 w 209"/>
                <a:gd name="T53" fmla="*/ 65 h 210"/>
                <a:gd name="T54" fmla="*/ 91 w 209"/>
                <a:gd name="T55" fmla="*/ 75 h 210"/>
                <a:gd name="T56" fmla="*/ 92 w 209"/>
                <a:gd name="T57" fmla="*/ 84 h 210"/>
                <a:gd name="T58" fmla="*/ 94 w 209"/>
                <a:gd name="T59" fmla="*/ 93 h 210"/>
                <a:gd name="T60" fmla="*/ 120 w 209"/>
                <a:gd name="T61" fmla="*/ 93 h 210"/>
                <a:gd name="T62" fmla="*/ 120 w 209"/>
                <a:gd name="T63" fmla="*/ 112 h 210"/>
                <a:gd name="T64" fmla="*/ 98 w 209"/>
                <a:gd name="T65" fmla="*/ 112 h 210"/>
                <a:gd name="T66" fmla="*/ 98 w 209"/>
                <a:gd name="T67" fmla="*/ 114 h 210"/>
                <a:gd name="T68" fmla="*/ 96 w 209"/>
                <a:gd name="T69" fmla="*/ 125 h 210"/>
                <a:gd name="T70" fmla="*/ 87 w 209"/>
                <a:gd name="T71" fmla="*/ 139 h 210"/>
                <a:gd name="T72" fmla="*/ 97 w 209"/>
                <a:gd name="T73" fmla="*/ 136 h 210"/>
                <a:gd name="T74" fmla="*/ 102 w 209"/>
                <a:gd name="T75" fmla="*/ 137 h 210"/>
                <a:gd name="T76" fmla="*/ 108 w 209"/>
                <a:gd name="T77" fmla="*/ 138 h 210"/>
                <a:gd name="T78" fmla="*/ 121 w 209"/>
                <a:gd name="T79" fmla="*/ 141 h 210"/>
                <a:gd name="T80" fmla="*/ 136 w 209"/>
                <a:gd name="T81" fmla="*/ 136 h 210"/>
                <a:gd name="T82" fmla="*/ 145 w 209"/>
                <a:gd name="T83" fmla="*/ 155 h 210"/>
                <a:gd name="T84" fmla="*/ 135 w 209"/>
                <a:gd name="T85" fmla="*/ 15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210">
                  <a:moveTo>
                    <a:pt x="172" y="37"/>
                  </a:moveTo>
                  <a:cubicBezTo>
                    <a:pt x="135" y="0"/>
                    <a:pt x="74" y="0"/>
                    <a:pt x="37" y="37"/>
                  </a:cubicBezTo>
                  <a:cubicBezTo>
                    <a:pt x="0" y="75"/>
                    <a:pt x="0" y="135"/>
                    <a:pt x="37" y="172"/>
                  </a:cubicBezTo>
                  <a:cubicBezTo>
                    <a:pt x="74" y="210"/>
                    <a:pt x="135" y="210"/>
                    <a:pt x="172" y="172"/>
                  </a:cubicBezTo>
                  <a:cubicBezTo>
                    <a:pt x="209" y="135"/>
                    <a:pt x="209" y="75"/>
                    <a:pt x="172" y="37"/>
                  </a:cubicBezTo>
                  <a:close/>
                  <a:moveTo>
                    <a:pt x="135" y="158"/>
                  </a:moveTo>
                  <a:cubicBezTo>
                    <a:pt x="131" y="159"/>
                    <a:pt x="127" y="160"/>
                    <a:pt x="124" y="160"/>
                  </a:cubicBezTo>
                  <a:cubicBezTo>
                    <a:pt x="119" y="160"/>
                    <a:pt x="113" y="159"/>
                    <a:pt x="105" y="157"/>
                  </a:cubicBezTo>
                  <a:cubicBezTo>
                    <a:pt x="98" y="154"/>
                    <a:pt x="92" y="153"/>
                    <a:pt x="88" y="153"/>
                  </a:cubicBezTo>
                  <a:cubicBezTo>
                    <a:pt x="82" y="153"/>
                    <a:pt x="76" y="156"/>
                    <a:pt x="69" y="160"/>
                  </a:cubicBezTo>
                  <a:cubicBezTo>
                    <a:pt x="61" y="142"/>
                    <a:pt x="61" y="142"/>
                    <a:pt x="61" y="142"/>
                  </a:cubicBezTo>
                  <a:cubicBezTo>
                    <a:pt x="67" y="137"/>
                    <a:pt x="71" y="133"/>
                    <a:pt x="73" y="128"/>
                  </a:cubicBezTo>
                  <a:cubicBezTo>
                    <a:pt x="76" y="124"/>
                    <a:pt x="77" y="119"/>
                    <a:pt x="77" y="115"/>
                  </a:cubicBezTo>
                  <a:cubicBezTo>
                    <a:pt x="77" y="114"/>
                    <a:pt x="77" y="114"/>
                    <a:pt x="77" y="112"/>
                  </a:cubicBezTo>
                  <a:cubicBezTo>
                    <a:pt x="61" y="112"/>
                    <a:pt x="61" y="112"/>
                    <a:pt x="61" y="112"/>
                  </a:cubicBezTo>
                  <a:cubicBezTo>
                    <a:pt x="61" y="93"/>
                    <a:pt x="61" y="93"/>
                    <a:pt x="61" y="93"/>
                  </a:cubicBezTo>
                  <a:cubicBezTo>
                    <a:pt x="73" y="93"/>
                    <a:pt x="73" y="93"/>
                    <a:pt x="73" y="93"/>
                  </a:cubicBezTo>
                  <a:cubicBezTo>
                    <a:pt x="71" y="87"/>
                    <a:pt x="70" y="81"/>
                    <a:pt x="70" y="75"/>
                  </a:cubicBezTo>
                  <a:cubicBezTo>
                    <a:pt x="70" y="70"/>
                    <a:pt x="71" y="64"/>
                    <a:pt x="74" y="59"/>
                  </a:cubicBezTo>
                  <a:cubicBezTo>
                    <a:pt x="77" y="54"/>
                    <a:pt x="82" y="50"/>
                    <a:pt x="87" y="48"/>
                  </a:cubicBezTo>
                  <a:cubicBezTo>
                    <a:pt x="93" y="45"/>
                    <a:pt x="99" y="44"/>
                    <a:pt x="106" y="44"/>
                  </a:cubicBezTo>
                  <a:cubicBezTo>
                    <a:pt x="116" y="44"/>
                    <a:pt x="124" y="46"/>
                    <a:pt x="130" y="52"/>
                  </a:cubicBezTo>
                  <a:cubicBezTo>
                    <a:pt x="136" y="57"/>
                    <a:pt x="139" y="64"/>
                    <a:pt x="141" y="73"/>
                  </a:cubicBezTo>
                  <a:cubicBezTo>
                    <a:pt x="120" y="76"/>
                    <a:pt x="120" y="76"/>
                    <a:pt x="120" y="76"/>
                  </a:cubicBezTo>
                  <a:cubicBezTo>
                    <a:pt x="119" y="71"/>
                    <a:pt x="117" y="67"/>
                    <a:pt x="114" y="65"/>
                  </a:cubicBezTo>
                  <a:cubicBezTo>
                    <a:pt x="112" y="62"/>
                    <a:pt x="109" y="61"/>
                    <a:pt x="105" y="61"/>
                  </a:cubicBezTo>
                  <a:cubicBezTo>
                    <a:pt x="101" y="61"/>
                    <a:pt x="97" y="62"/>
                    <a:pt x="95" y="65"/>
                  </a:cubicBezTo>
                  <a:cubicBezTo>
                    <a:pt x="92" y="68"/>
                    <a:pt x="91" y="71"/>
                    <a:pt x="91" y="75"/>
                  </a:cubicBezTo>
                  <a:cubicBezTo>
                    <a:pt x="91" y="78"/>
                    <a:pt x="91" y="80"/>
                    <a:pt x="92" y="84"/>
                  </a:cubicBezTo>
                  <a:cubicBezTo>
                    <a:pt x="93" y="87"/>
                    <a:pt x="93" y="90"/>
                    <a:pt x="94" y="93"/>
                  </a:cubicBezTo>
                  <a:cubicBezTo>
                    <a:pt x="120" y="93"/>
                    <a:pt x="120" y="93"/>
                    <a:pt x="120" y="93"/>
                  </a:cubicBezTo>
                  <a:cubicBezTo>
                    <a:pt x="120" y="112"/>
                    <a:pt x="120" y="112"/>
                    <a:pt x="120" y="112"/>
                  </a:cubicBezTo>
                  <a:cubicBezTo>
                    <a:pt x="98" y="112"/>
                    <a:pt x="98" y="112"/>
                    <a:pt x="98" y="112"/>
                  </a:cubicBezTo>
                  <a:cubicBezTo>
                    <a:pt x="98" y="114"/>
                    <a:pt x="98" y="113"/>
                    <a:pt x="98" y="114"/>
                  </a:cubicBezTo>
                  <a:cubicBezTo>
                    <a:pt x="98" y="118"/>
                    <a:pt x="97" y="122"/>
                    <a:pt x="96" y="125"/>
                  </a:cubicBezTo>
                  <a:cubicBezTo>
                    <a:pt x="94" y="129"/>
                    <a:pt x="91" y="133"/>
                    <a:pt x="87" y="139"/>
                  </a:cubicBezTo>
                  <a:cubicBezTo>
                    <a:pt x="89" y="137"/>
                    <a:pt x="93" y="136"/>
                    <a:pt x="97" y="136"/>
                  </a:cubicBezTo>
                  <a:cubicBezTo>
                    <a:pt x="99" y="136"/>
                    <a:pt x="100" y="137"/>
                    <a:pt x="102" y="137"/>
                  </a:cubicBezTo>
                  <a:cubicBezTo>
                    <a:pt x="103" y="137"/>
                    <a:pt x="105" y="137"/>
                    <a:pt x="108" y="138"/>
                  </a:cubicBezTo>
                  <a:cubicBezTo>
                    <a:pt x="114" y="140"/>
                    <a:pt x="119" y="141"/>
                    <a:pt x="121" y="141"/>
                  </a:cubicBezTo>
                  <a:cubicBezTo>
                    <a:pt x="125" y="141"/>
                    <a:pt x="130" y="139"/>
                    <a:pt x="136" y="136"/>
                  </a:cubicBezTo>
                  <a:cubicBezTo>
                    <a:pt x="145" y="155"/>
                    <a:pt x="145" y="155"/>
                    <a:pt x="145" y="155"/>
                  </a:cubicBezTo>
                  <a:cubicBezTo>
                    <a:pt x="142" y="156"/>
                    <a:pt x="138" y="157"/>
                    <a:pt x="135" y="1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Freeform 18"/>
            <p:cNvSpPr>
              <a:spLocks noEditPoints="1"/>
            </p:cNvSpPr>
            <p:nvPr/>
          </p:nvSpPr>
          <p:spPr bwMode="auto">
            <a:xfrm>
              <a:off x="11299097" y="690260"/>
              <a:ext cx="842817" cy="839424"/>
            </a:xfrm>
            <a:custGeom>
              <a:avLst/>
              <a:gdLst>
                <a:gd name="T0" fmla="*/ 172 w 210"/>
                <a:gd name="T1" fmla="*/ 37 h 209"/>
                <a:gd name="T2" fmla="*/ 38 w 210"/>
                <a:gd name="T3" fmla="*/ 37 h 209"/>
                <a:gd name="T4" fmla="*/ 37 w 210"/>
                <a:gd name="T5" fmla="*/ 172 h 209"/>
                <a:gd name="T6" fmla="*/ 173 w 210"/>
                <a:gd name="T7" fmla="*/ 172 h 209"/>
                <a:gd name="T8" fmla="*/ 172 w 210"/>
                <a:gd name="T9" fmla="*/ 37 h 209"/>
                <a:gd name="T10" fmla="*/ 140 w 210"/>
                <a:gd name="T11" fmla="*/ 99 h 209"/>
                <a:gd name="T12" fmla="*/ 140 w 210"/>
                <a:gd name="T13" fmla="*/ 118 h 209"/>
                <a:gd name="T14" fmla="*/ 114 w 210"/>
                <a:gd name="T15" fmla="*/ 118 h 209"/>
                <a:gd name="T16" fmla="*/ 114 w 210"/>
                <a:gd name="T17" fmla="*/ 126 h 209"/>
                <a:gd name="T18" fmla="*/ 140 w 210"/>
                <a:gd name="T19" fmla="*/ 126 h 209"/>
                <a:gd name="T20" fmla="*/ 140 w 210"/>
                <a:gd name="T21" fmla="*/ 144 h 209"/>
                <a:gd name="T22" fmla="*/ 114 w 210"/>
                <a:gd name="T23" fmla="*/ 144 h 209"/>
                <a:gd name="T24" fmla="*/ 114 w 210"/>
                <a:gd name="T25" fmla="*/ 164 h 209"/>
                <a:gd name="T26" fmla="*/ 94 w 210"/>
                <a:gd name="T27" fmla="*/ 164 h 209"/>
                <a:gd name="T28" fmla="*/ 94 w 210"/>
                <a:gd name="T29" fmla="*/ 144 h 209"/>
                <a:gd name="T30" fmla="*/ 68 w 210"/>
                <a:gd name="T31" fmla="*/ 144 h 209"/>
                <a:gd name="T32" fmla="*/ 68 w 210"/>
                <a:gd name="T33" fmla="*/ 126 h 209"/>
                <a:gd name="T34" fmla="*/ 94 w 210"/>
                <a:gd name="T35" fmla="*/ 126 h 209"/>
                <a:gd name="T36" fmla="*/ 94 w 210"/>
                <a:gd name="T37" fmla="*/ 118 h 209"/>
                <a:gd name="T38" fmla="*/ 68 w 210"/>
                <a:gd name="T39" fmla="*/ 118 h 209"/>
                <a:gd name="T40" fmla="*/ 68 w 210"/>
                <a:gd name="T41" fmla="*/ 99 h 209"/>
                <a:gd name="T42" fmla="*/ 84 w 210"/>
                <a:gd name="T43" fmla="*/ 99 h 209"/>
                <a:gd name="T44" fmla="*/ 60 w 210"/>
                <a:gd name="T45" fmla="*/ 53 h 209"/>
                <a:gd name="T46" fmla="*/ 83 w 210"/>
                <a:gd name="T47" fmla="*/ 53 h 209"/>
                <a:gd name="T48" fmla="*/ 99 w 210"/>
                <a:gd name="T49" fmla="*/ 85 h 209"/>
                <a:gd name="T50" fmla="*/ 103 w 210"/>
                <a:gd name="T51" fmla="*/ 94 h 209"/>
                <a:gd name="T52" fmla="*/ 107 w 210"/>
                <a:gd name="T53" fmla="*/ 85 h 209"/>
                <a:gd name="T54" fmla="*/ 123 w 210"/>
                <a:gd name="T55" fmla="*/ 53 h 209"/>
                <a:gd name="T56" fmla="*/ 146 w 210"/>
                <a:gd name="T57" fmla="*/ 53 h 209"/>
                <a:gd name="T58" fmla="*/ 122 w 210"/>
                <a:gd name="T59" fmla="*/ 99 h 209"/>
                <a:gd name="T60" fmla="*/ 140 w 210"/>
                <a:gd name="T61" fmla="*/ 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0" h="209">
                  <a:moveTo>
                    <a:pt x="172" y="37"/>
                  </a:moveTo>
                  <a:cubicBezTo>
                    <a:pt x="135" y="0"/>
                    <a:pt x="75" y="0"/>
                    <a:pt x="38" y="37"/>
                  </a:cubicBezTo>
                  <a:cubicBezTo>
                    <a:pt x="0" y="74"/>
                    <a:pt x="0" y="135"/>
                    <a:pt x="37" y="172"/>
                  </a:cubicBezTo>
                  <a:cubicBezTo>
                    <a:pt x="75" y="209"/>
                    <a:pt x="135" y="209"/>
                    <a:pt x="173" y="172"/>
                  </a:cubicBezTo>
                  <a:cubicBezTo>
                    <a:pt x="210" y="135"/>
                    <a:pt x="210" y="74"/>
                    <a:pt x="172" y="37"/>
                  </a:cubicBezTo>
                  <a:close/>
                  <a:moveTo>
                    <a:pt x="140" y="99"/>
                  </a:moveTo>
                  <a:cubicBezTo>
                    <a:pt x="140" y="118"/>
                    <a:pt x="140" y="118"/>
                    <a:pt x="140" y="118"/>
                  </a:cubicBezTo>
                  <a:cubicBezTo>
                    <a:pt x="114" y="118"/>
                    <a:pt x="114" y="118"/>
                    <a:pt x="114" y="118"/>
                  </a:cubicBezTo>
                  <a:cubicBezTo>
                    <a:pt x="114" y="126"/>
                    <a:pt x="114" y="126"/>
                    <a:pt x="114" y="126"/>
                  </a:cubicBezTo>
                  <a:cubicBezTo>
                    <a:pt x="140" y="126"/>
                    <a:pt x="140" y="126"/>
                    <a:pt x="140" y="126"/>
                  </a:cubicBezTo>
                  <a:cubicBezTo>
                    <a:pt x="140" y="144"/>
                    <a:pt x="140" y="144"/>
                    <a:pt x="140" y="144"/>
                  </a:cubicBezTo>
                  <a:cubicBezTo>
                    <a:pt x="114" y="144"/>
                    <a:pt x="114" y="144"/>
                    <a:pt x="114" y="144"/>
                  </a:cubicBezTo>
                  <a:cubicBezTo>
                    <a:pt x="114" y="164"/>
                    <a:pt x="114" y="164"/>
                    <a:pt x="114" y="164"/>
                  </a:cubicBezTo>
                  <a:cubicBezTo>
                    <a:pt x="94" y="164"/>
                    <a:pt x="94" y="164"/>
                    <a:pt x="94" y="164"/>
                  </a:cubicBezTo>
                  <a:cubicBezTo>
                    <a:pt x="94" y="144"/>
                    <a:pt x="94" y="144"/>
                    <a:pt x="94" y="144"/>
                  </a:cubicBezTo>
                  <a:cubicBezTo>
                    <a:pt x="68" y="144"/>
                    <a:pt x="68" y="144"/>
                    <a:pt x="68" y="144"/>
                  </a:cubicBezTo>
                  <a:cubicBezTo>
                    <a:pt x="68" y="126"/>
                    <a:pt x="68" y="126"/>
                    <a:pt x="68" y="126"/>
                  </a:cubicBezTo>
                  <a:cubicBezTo>
                    <a:pt x="94" y="126"/>
                    <a:pt x="94" y="126"/>
                    <a:pt x="94" y="126"/>
                  </a:cubicBezTo>
                  <a:cubicBezTo>
                    <a:pt x="94" y="118"/>
                    <a:pt x="94" y="118"/>
                    <a:pt x="94" y="118"/>
                  </a:cubicBezTo>
                  <a:cubicBezTo>
                    <a:pt x="68" y="118"/>
                    <a:pt x="68" y="118"/>
                    <a:pt x="68" y="118"/>
                  </a:cubicBezTo>
                  <a:cubicBezTo>
                    <a:pt x="68" y="99"/>
                    <a:pt x="68" y="99"/>
                    <a:pt x="68" y="99"/>
                  </a:cubicBezTo>
                  <a:cubicBezTo>
                    <a:pt x="84" y="99"/>
                    <a:pt x="84" y="99"/>
                    <a:pt x="84" y="99"/>
                  </a:cubicBezTo>
                  <a:cubicBezTo>
                    <a:pt x="60" y="53"/>
                    <a:pt x="60" y="53"/>
                    <a:pt x="60" y="53"/>
                  </a:cubicBezTo>
                  <a:cubicBezTo>
                    <a:pt x="83" y="53"/>
                    <a:pt x="83" y="53"/>
                    <a:pt x="83" y="53"/>
                  </a:cubicBezTo>
                  <a:cubicBezTo>
                    <a:pt x="99" y="85"/>
                    <a:pt x="99" y="85"/>
                    <a:pt x="99" y="85"/>
                  </a:cubicBezTo>
                  <a:cubicBezTo>
                    <a:pt x="101" y="89"/>
                    <a:pt x="102" y="91"/>
                    <a:pt x="103" y="94"/>
                  </a:cubicBezTo>
                  <a:cubicBezTo>
                    <a:pt x="104" y="91"/>
                    <a:pt x="105" y="89"/>
                    <a:pt x="107" y="85"/>
                  </a:cubicBezTo>
                  <a:cubicBezTo>
                    <a:pt x="123" y="53"/>
                    <a:pt x="123" y="53"/>
                    <a:pt x="123" y="53"/>
                  </a:cubicBezTo>
                  <a:cubicBezTo>
                    <a:pt x="146" y="53"/>
                    <a:pt x="146" y="53"/>
                    <a:pt x="146" y="53"/>
                  </a:cubicBezTo>
                  <a:cubicBezTo>
                    <a:pt x="122" y="99"/>
                    <a:pt x="122" y="99"/>
                    <a:pt x="122" y="99"/>
                  </a:cubicBezTo>
                  <a:lnTo>
                    <a:pt x="140" y="9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6" name="Freeform 19"/>
            <p:cNvSpPr>
              <a:spLocks noEditPoints="1"/>
            </p:cNvSpPr>
            <p:nvPr/>
          </p:nvSpPr>
          <p:spPr bwMode="auto">
            <a:xfrm>
              <a:off x="9364500" y="1989379"/>
              <a:ext cx="852967" cy="852966"/>
            </a:xfrm>
            <a:custGeom>
              <a:avLst/>
              <a:gdLst>
                <a:gd name="T0" fmla="*/ 169 w 199"/>
                <a:gd name="T1" fmla="*/ 149 h 199"/>
                <a:gd name="T2" fmla="*/ 160 w 199"/>
                <a:gd name="T3" fmla="*/ 178 h 199"/>
                <a:gd name="T4" fmla="*/ 130 w 199"/>
                <a:gd name="T5" fmla="*/ 179 h 199"/>
                <a:gd name="T6" fmla="*/ 106 w 199"/>
                <a:gd name="T7" fmla="*/ 199 h 199"/>
                <a:gd name="T8" fmla="*/ 80 w 199"/>
                <a:gd name="T9" fmla="*/ 183 h 199"/>
                <a:gd name="T10" fmla="*/ 50 w 199"/>
                <a:gd name="T11" fmla="*/ 185 h 199"/>
                <a:gd name="T12" fmla="*/ 37 w 199"/>
                <a:gd name="T13" fmla="*/ 158 h 199"/>
                <a:gd name="T14" fmla="*/ 10 w 199"/>
                <a:gd name="T15" fmla="*/ 143 h 199"/>
                <a:gd name="T16" fmla="*/ 15 w 199"/>
                <a:gd name="T17" fmla="*/ 113 h 199"/>
                <a:gd name="T18" fmla="*/ 1 w 199"/>
                <a:gd name="T19" fmla="*/ 87 h 199"/>
                <a:gd name="T20" fmla="*/ 22 w 199"/>
                <a:gd name="T21" fmla="*/ 64 h 199"/>
                <a:gd name="T22" fmla="*/ 25 w 199"/>
                <a:gd name="T23" fmla="*/ 34 h 199"/>
                <a:gd name="T24" fmla="*/ 55 w 199"/>
                <a:gd name="T25" fmla="*/ 27 h 199"/>
                <a:gd name="T26" fmla="*/ 74 w 199"/>
                <a:gd name="T27" fmla="*/ 4 h 199"/>
                <a:gd name="T28" fmla="*/ 102 w 199"/>
                <a:gd name="T29" fmla="*/ 14 h 199"/>
                <a:gd name="T30" fmla="*/ 131 w 199"/>
                <a:gd name="T31" fmla="*/ 5 h 199"/>
                <a:gd name="T32" fmla="*/ 149 w 199"/>
                <a:gd name="T33" fmla="*/ 30 h 199"/>
                <a:gd name="T34" fmla="*/ 178 w 199"/>
                <a:gd name="T35" fmla="*/ 39 h 199"/>
                <a:gd name="T36" fmla="*/ 179 w 199"/>
                <a:gd name="T37" fmla="*/ 69 h 199"/>
                <a:gd name="T38" fmla="*/ 199 w 199"/>
                <a:gd name="T39" fmla="*/ 93 h 199"/>
                <a:gd name="T40" fmla="*/ 183 w 199"/>
                <a:gd name="T41" fmla="*/ 119 h 199"/>
                <a:gd name="T42" fmla="*/ 64 w 199"/>
                <a:gd name="T43" fmla="*/ 89 h 199"/>
                <a:gd name="T44" fmla="*/ 54 w 199"/>
                <a:gd name="T45" fmla="*/ 78 h 199"/>
                <a:gd name="T46" fmla="*/ 27 w 199"/>
                <a:gd name="T47" fmla="*/ 123 h 199"/>
                <a:gd name="T48" fmla="*/ 60 w 199"/>
                <a:gd name="T49" fmla="*/ 121 h 199"/>
                <a:gd name="T50" fmla="*/ 64 w 199"/>
                <a:gd name="T51" fmla="*/ 103 h 199"/>
                <a:gd name="T52" fmla="*/ 64 w 199"/>
                <a:gd name="T53" fmla="*/ 89 h 199"/>
                <a:gd name="T54" fmla="*/ 100 w 199"/>
                <a:gd name="T55" fmla="*/ 103 h 199"/>
                <a:gd name="T56" fmla="*/ 91 w 199"/>
                <a:gd name="T57" fmla="*/ 116 h 199"/>
                <a:gd name="T58" fmla="*/ 82 w 199"/>
                <a:gd name="T59" fmla="*/ 102 h 199"/>
                <a:gd name="T60" fmla="*/ 73 w 199"/>
                <a:gd name="T61" fmla="*/ 102 h 199"/>
                <a:gd name="T62" fmla="*/ 82 w 199"/>
                <a:gd name="T63" fmla="*/ 122 h 199"/>
                <a:gd name="T64" fmla="*/ 106 w 199"/>
                <a:gd name="T65" fmla="*/ 119 h 199"/>
                <a:gd name="T66" fmla="*/ 109 w 199"/>
                <a:gd name="T67" fmla="*/ 77 h 199"/>
                <a:gd name="T68" fmla="*/ 136 w 199"/>
                <a:gd name="T69" fmla="*/ 95 h 199"/>
                <a:gd name="T70" fmla="*/ 131 w 199"/>
                <a:gd name="T71" fmla="*/ 104 h 199"/>
                <a:gd name="T72" fmla="*/ 140 w 199"/>
                <a:gd name="T73" fmla="*/ 104 h 199"/>
                <a:gd name="T74" fmla="*/ 171 w 199"/>
                <a:gd name="T75" fmla="*/ 77 h 199"/>
                <a:gd name="T76" fmla="*/ 164 w 199"/>
                <a:gd name="T77" fmla="*/ 111 h 199"/>
                <a:gd name="T78" fmla="*/ 171 w 199"/>
                <a:gd name="T79" fmla="*/ 114 h 199"/>
                <a:gd name="T80" fmla="*/ 171 w 199"/>
                <a:gd name="T81" fmla="*/ 123 h 199"/>
                <a:gd name="T82" fmla="*/ 56 w 199"/>
                <a:gd name="T83" fmla="*/ 109 h 199"/>
                <a:gd name="T84" fmla="*/ 45 w 199"/>
                <a:gd name="T85" fmla="*/ 115 h 199"/>
                <a:gd name="T86" fmla="*/ 44 w 199"/>
                <a:gd name="T87" fmla="*/ 103 h 199"/>
                <a:gd name="T88" fmla="*/ 49 w 199"/>
                <a:gd name="T89" fmla="*/ 95 h 199"/>
                <a:gd name="T90" fmla="*/ 37 w 199"/>
                <a:gd name="T91" fmla="*/ 85 h 199"/>
                <a:gd name="T92" fmla="*/ 53 w 199"/>
                <a:gd name="T93" fmla="*/ 87 h 199"/>
                <a:gd name="T94" fmla="*/ 49 w 199"/>
                <a:gd name="T95" fmla="*/ 9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 h="199">
                  <a:moveTo>
                    <a:pt x="177" y="135"/>
                  </a:moveTo>
                  <a:cubicBezTo>
                    <a:pt x="186" y="149"/>
                    <a:pt x="186" y="149"/>
                    <a:pt x="186" y="149"/>
                  </a:cubicBezTo>
                  <a:cubicBezTo>
                    <a:pt x="169" y="149"/>
                    <a:pt x="169" y="149"/>
                    <a:pt x="169" y="149"/>
                  </a:cubicBezTo>
                  <a:cubicBezTo>
                    <a:pt x="174" y="165"/>
                    <a:pt x="174" y="165"/>
                    <a:pt x="174" y="165"/>
                  </a:cubicBezTo>
                  <a:cubicBezTo>
                    <a:pt x="158" y="162"/>
                    <a:pt x="158" y="162"/>
                    <a:pt x="158" y="162"/>
                  </a:cubicBezTo>
                  <a:cubicBezTo>
                    <a:pt x="160" y="178"/>
                    <a:pt x="160" y="178"/>
                    <a:pt x="160" y="178"/>
                  </a:cubicBezTo>
                  <a:cubicBezTo>
                    <a:pt x="145" y="172"/>
                    <a:pt x="145" y="172"/>
                    <a:pt x="145" y="172"/>
                  </a:cubicBezTo>
                  <a:cubicBezTo>
                    <a:pt x="143" y="189"/>
                    <a:pt x="143" y="189"/>
                    <a:pt x="143" y="189"/>
                  </a:cubicBezTo>
                  <a:cubicBezTo>
                    <a:pt x="130" y="179"/>
                    <a:pt x="130" y="179"/>
                    <a:pt x="130" y="179"/>
                  </a:cubicBezTo>
                  <a:cubicBezTo>
                    <a:pt x="125" y="195"/>
                    <a:pt x="125" y="195"/>
                    <a:pt x="125" y="195"/>
                  </a:cubicBezTo>
                  <a:cubicBezTo>
                    <a:pt x="113" y="184"/>
                    <a:pt x="113" y="184"/>
                    <a:pt x="113" y="184"/>
                  </a:cubicBezTo>
                  <a:cubicBezTo>
                    <a:pt x="106" y="199"/>
                    <a:pt x="106" y="199"/>
                    <a:pt x="106" y="199"/>
                  </a:cubicBezTo>
                  <a:cubicBezTo>
                    <a:pt x="97" y="185"/>
                    <a:pt x="97" y="185"/>
                    <a:pt x="97" y="185"/>
                  </a:cubicBezTo>
                  <a:cubicBezTo>
                    <a:pt x="87" y="198"/>
                    <a:pt x="87" y="198"/>
                    <a:pt x="87" y="198"/>
                  </a:cubicBezTo>
                  <a:cubicBezTo>
                    <a:pt x="80" y="183"/>
                    <a:pt x="80" y="183"/>
                    <a:pt x="80" y="183"/>
                  </a:cubicBezTo>
                  <a:cubicBezTo>
                    <a:pt x="68" y="194"/>
                    <a:pt x="68" y="194"/>
                    <a:pt x="68" y="194"/>
                  </a:cubicBezTo>
                  <a:cubicBezTo>
                    <a:pt x="64" y="177"/>
                    <a:pt x="64" y="177"/>
                    <a:pt x="64" y="177"/>
                  </a:cubicBezTo>
                  <a:cubicBezTo>
                    <a:pt x="50" y="185"/>
                    <a:pt x="50" y="185"/>
                    <a:pt x="50" y="185"/>
                  </a:cubicBezTo>
                  <a:cubicBezTo>
                    <a:pt x="50" y="169"/>
                    <a:pt x="50" y="169"/>
                    <a:pt x="50" y="169"/>
                  </a:cubicBezTo>
                  <a:cubicBezTo>
                    <a:pt x="34" y="174"/>
                    <a:pt x="34" y="174"/>
                    <a:pt x="34" y="174"/>
                  </a:cubicBezTo>
                  <a:cubicBezTo>
                    <a:pt x="37" y="158"/>
                    <a:pt x="37" y="158"/>
                    <a:pt x="37" y="158"/>
                  </a:cubicBezTo>
                  <a:cubicBezTo>
                    <a:pt x="21" y="160"/>
                    <a:pt x="21" y="160"/>
                    <a:pt x="21" y="160"/>
                  </a:cubicBezTo>
                  <a:cubicBezTo>
                    <a:pt x="27" y="144"/>
                    <a:pt x="27" y="144"/>
                    <a:pt x="27" y="144"/>
                  </a:cubicBezTo>
                  <a:cubicBezTo>
                    <a:pt x="10" y="143"/>
                    <a:pt x="10" y="143"/>
                    <a:pt x="10" y="143"/>
                  </a:cubicBezTo>
                  <a:cubicBezTo>
                    <a:pt x="20" y="130"/>
                    <a:pt x="20" y="130"/>
                    <a:pt x="20" y="130"/>
                  </a:cubicBezTo>
                  <a:cubicBezTo>
                    <a:pt x="4" y="125"/>
                    <a:pt x="4" y="125"/>
                    <a:pt x="4" y="125"/>
                  </a:cubicBezTo>
                  <a:cubicBezTo>
                    <a:pt x="15" y="113"/>
                    <a:pt x="15" y="113"/>
                    <a:pt x="15" y="113"/>
                  </a:cubicBezTo>
                  <a:cubicBezTo>
                    <a:pt x="0" y="106"/>
                    <a:pt x="0" y="106"/>
                    <a:pt x="0" y="106"/>
                  </a:cubicBezTo>
                  <a:cubicBezTo>
                    <a:pt x="14" y="97"/>
                    <a:pt x="14" y="97"/>
                    <a:pt x="14" y="97"/>
                  </a:cubicBezTo>
                  <a:cubicBezTo>
                    <a:pt x="1" y="87"/>
                    <a:pt x="1" y="87"/>
                    <a:pt x="1" y="87"/>
                  </a:cubicBezTo>
                  <a:cubicBezTo>
                    <a:pt x="17" y="80"/>
                    <a:pt x="17" y="80"/>
                    <a:pt x="17" y="80"/>
                  </a:cubicBezTo>
                  <a:cubicBezTo>
                    <a:pt x="5" y="68"/>
                    <a:pt x="5" y="68"/>
                    <a:pt x="5" y="68"/>
                  </a:cubicBezTo>
                  <a:cubicBezTo>
                    <a:pt x="22" y="64"/>
                    <a:pt x="22" y="64"/>
                    <a:pt x="22" y="64"/>
                  </a:cubicBezTo>
                  <a:cubicBezTo>
                    <a:pt x="14" y="50"/>
                    <a:pt x="14" y="50"/>
                    <a:pt x="14" y="50"/>
                  </a:cubicBezTo>
                  <a:cubicBezTo>
                    <a:pt x="30" y="50"/>
                    <a:pt x="30" y="50"/>
                    <a:pt x="30" y="50"/>
                  </a:cubicBezTo>
                  <a:cubicBezTo>
                    <a:pt x="25" y="34"/>
                    <a:pt x="25" y="34"/>
                    <a:pt x="25" y="34"/>
                  </a:cubicBezTo>
                  <a:cubicBezTo>
                    <a:pt x="41" y="37"/>
                    <a:pt x="41" y="37"/>
                    <a:pt x="41" y="37"/>
                  </a:cubicBezTo>
                  <a:cubicBezTo>
                    <a:pt x="39" y="21"/>
                    <a:pt x="39" y="21"/>
                    <a:pt x="39" y="21"/>
                  </a:cubicBezTo>
                  <a:cubicBezTo>
                    <a:pt x="55" y="27"/>
                    <a:pt x="55" y="27"/>
                    <a:pt x="55" y="27"/>
                  </a:cubicBezTo>
                  <a:cubicBezTo>
                    <a:pt x="56" y="10"/>
                    <a:pt x="56" y="10"/>
                    <a:pt x="56" y="10"/>
                  </a:cubicBezTo>
                  <a:cubicBezTo>
                    <a:pt x="70" y="20"/>
                    <a:pt x="70" y="20"/>
                    <a:pt x="70" y="20"/>
                  </a:cubicBezTo>
                  <a:cubicBezTo>
                    <a:pt x="74" y="4"/>
                    <a:pt x="74" y="4"/>
                    <a:pt x="74" y="4"/>
                  </a:cubicBezTo>
                  <a:cubicBezTo>
                    <a:pt x="86" y="15"/>
                    <a:pt x="86" y="15"/>
                    <a:pt x="86" y="15"/>
                  </a:cubicBezTo>
                  <a:cubicBezTo>
                    <a:pt x="93" y="0"/>
                    <a:pt x="93" y="0"/>
                    <a:pt x="93" y="0"/>
                  </a:cubicBezTo>
                  <a:cubicBezTo>
                    <a:pt x="102" y="14"/>
                    <a:pt x="102" y="14"/>
                    <a:pt x="102" y="14"/>
                  </a:cubicBezTo>
                  <a:cubicBezTo>
                    <a:pt x="113" y="1"/>
                    <a:pt x="113" y="1"/>
                    <a:pt x="113" y="1"/>
                  </a:cubicBezTo>
                  <a:cubicBezTo>
                    <a:pt x="119" y="16"/>
                    <a:pt x="119" y="16"/>
                    <a:pt x="119" y="16"/>
                  </a:cubicBezTo>
                  <a:cubicBezTo>
                    <a:pt x="131" y="5"/>
                    <a:pt x="131" y="5"/>
                    <a:pt x="131" y="5"/>
                  </a:cubicBezTo>
                  <a:cubicBezTo>
                    <a:pt x="135" y="22"/>
                    <a:pt x="135" y="22"/>
                    <a:pt x="135" y="22"/>
                  </a:cubicBezTo>
                  <a:cubicBezTo>
                    <a:pt x="149" y="13"/>
                    <a:pt x="149" y="13"/>
                    <a:pt x="149" y="13"/>
                  </a:cubicBezTo>
                  <a:cubicBezTo>
                    <a:pt x="149" y="30"/>
                    <a:pt x="149" y="30"/>
                    <a:pt x="149" y="30"/>
                  </a:cubicBezTo>
                  <a:cubicBezTo>
                    <a:pt x="165" y="25"/>
                    <a:pt x="165" y="25"/>
                    <a:pt x="165" y="25"/>
                  </a:cubicBezTo>
                  <a:cubicBezTo>
                    <a:pt x="162" y="41"/>
                    <a:pt x="162" y="41"/>
                    <a:pt x="162" y="41"/>
                  </a:cubicBezTo>
                  <a:cubicBezTo>
                    <a:pt x="178" y="39"/>
                    <a:pt x="178" y="39"/>
                    <a:pt x="178" y="39"/>
                  </a:cubicBezTo>
                  <a:cubicBezTo>
                    <a:pt x="172" y="54"/>
                    <a:pt x="172" y="54"/>
                    <a:pt x="172" y="54"/>
                  </a:cubicBezTo>
                  <a:cubicBezTo>
                    <a:pt x="189" y="56"/>
                    <a:pt x="189" y="56"/>
                    <a:pt x="189" y="56"/>
                  </a:cubicBezTo>
                  <a:cubicBezTo>
                    <a:pt x="179" y="69"/>
                    <a:pt x="179" y="69"/>
                    <a:pt x="179" y="69"/>
                  </a:cubicBezTo>
                  <a:cubicBezTo>
                    <a:pt x="196" y="74"/>
                    <a:pt x="196" y="74"/>
                    <a:pt x="196" y="74"/>
                  </a:cubicBezTo>
                  <a:cubicBezTo>
                    <a:pt x="184" y="86"/>
                    <a:pt x="184" y="86"/>
                    <a:pt x="184" y="86"/>
                  </a:cubicBezTo>
                  <a:cubicBezTo>
                    <a:pt x="199" y="93"/>
                    <a:pt x="199" y="93"/>
                    <a:pt x="199" y="93"/>
                  </a:cubicBezTo>
                  <a:cubicBezTo>
                    <a:pt x="185" y="102"/>
                    <a:pt x="185" y="102"/>
                    <a:pt x="185" y="102"/>
                  </a:cubicBezTo>
                  <a:cubicBezTo>
                    <a:pt x="198" y="112"/>
                    <a:pt x="198" y="112"/>
                    <a:pt x="198" y="112"/>
                  </a:cubicBezTo>
                  <a:cubicBezTo>
                    <a:pt x="183" y="119"/>
                    <a:pt x="183" y="119"/>
                    <a:pt x="183" y="119"/>
                  </a:cubicBezTo>
                  <a:cubicBezTo>
                    <a:pt x="194" y="131"/>
                    <a:pt x="194" y="131"/>
                    <a:pt x="194" y="131"/>
                  </a:cubicBezTo>
                  <a:lnTo>
                    <a:pt x="177" y="135"/>
                  </a:lnTo>
                  <a:close/>
                  <a:moveTo>
                    <a:pt x="64" y="89"/>
                  </a:moveTo>
                  <a:cubicBezTo>
                    <a:pt x="64" y="87"/>
                    <a:pt x="63" y="85"/>
                    <a:pt x="62" y="84"/>
                  </a:cubicBezTo>
                  <a:cubicBezTo>
                    <a:pt x="61" y="82"/>
                    <a:pt x="60" y="81"/>
                    <a:pt x="59" y="80"/>
                  </a:cubicBezTo>
                  <a:cubicBezTo>
                    <a:pt x="57" y="79"/>
                    <a:pt x="56" y="78"/>
                    <a:pt x="54" y="78"/>
                  </a:cubicBezTo>
                  <a:cubicBezTo>
                    <a:pt x="52" y="77"/>
                    <a:pt x="49" y="77"/>
                    <a:pt x="46" y="77"/>
                  </a:cubicBezTo>
                  <a:cubicBezTo>
                    <a:pt x="27" y="77"/>
                    <a:pt x="27" y="77"/>
                    <a:pt x="27" y="77"/>
                  </a:cubicBezTo>
                  <a:cubicBezTo>
                    <a:pt x="27" y="123"/>
                    <a:pt x="27" y="123"/>
                    <a:pt x="27" y="123"/>
                  </a:cubicBezTo>
                  <a:cubicBezTo>
                    <a:pt x="43" y="123"/>
                    <a:pt x="43" y="123"/>
                    <a:pt x="43" y="123"/>
                  </a:cubicBezTo>
                  <a:cubicBezTo>
                    <a:pt x="49" y="123"/>
                    <a:pt x="53" y="123"/>
                    <a:pt x="54" y="123"/>
                  </a:cubicBezTo>
                  <a:cubicBezTo>
                    <a:pt x="57" y="123"/>
                    <a:pt x="59" y="122"/>
                    <a:pt x="60" y="121"/>
                  </a:cubicBezTo>
                  <a:cubicBezTo>
                    <a:pt x="62" y="120"/>
                    <a:pt x="63" y="118"/>
                    <a:pt x="64" y="116"/>
                  </a:cubicBezTo>
                  <a:cubicBezTo>
                    <a:pt x="65" y="114"/>
                    <a:pt x="66" y="112"/>
                    <a:pt x="66" y="110"/>
                  </a:cubicBezTo>
                  <a:cubicBezTo>
                    <a:pt x="66" y="107"/>
                    <a:pt x="65" y="105"/>
                    <a:pt x="64" y="103"/>
                  </a:cubicBezTo>
                  <a:cubicBezTo>
                    <a:pt x="62" y="101"/>
                    <a:pt x="60" y="100"/>
                    <a:pt x="57" y="99"/>
                  </a:cubicBezTo>
                  <a:cubicBezTo>
                    <a:pt x="59" y="98"/>
                    <a:pt x="61" y="97"/>
                    <a:pt x="62" y="95"/>
                  </a:cubicBezTo>
                  <a:cubicBezTo>
                    <a:pt x="63" y="93"/>
                    <a:pt x="64" y="91"/>
                    <a:pt x="64" y="89"/>
                  </a:cubicBezTo>
                  <a:close/>
                  <a:moveTo>
                    <a:pt x="109" y="77"/>
                  </a:moveTo>
                  <a:cubicBezTo>
                    <a:pt x="100" y="77"/>
                    <a:pt x="100" y="77"/>
                    <a:pt x="100" y="77"/>
                  </a:cubicBezTo>
                  <a:cubicBezTo>
                    <a:pt x="100" y="103"/>
                    <a:pt x="100" y="103"/>
                    <a:pt x="100" y="103"/>
                  </a:cubicBezTo>
                  <a:cubicBezTo>
                    <a:pt x="100" y="106"/>
                    <a:pt x="100" y="109"/>
                    <a:pt x="100" y="110"/>
                  </a:cubicBezTo>
                  <a:cubicBezTo>
                    <a:pt x="100" y="112"/>
                    <a:pt x="99" y="113"/>
                    <a:pt x="97" y="114"/>
                  </a:cubicBezTo>
                  <a:cubicBezTo>
                    <a:pt x="96" y="116"/>
                    <a:pt x="94" y="116"/>
                    <a:pt x="91" y="116"/>
                  </a:cubicBezTo>
                  <a:cubicBezTo>
                    <a:pt x="89" y="116"/>
                    <a:pt x="87" y="115"/>
                    <a:pt x="85" y="114"/>
                  </a:cubicBezTo>
                  <a:cubicBezTo>
                    <a:pt x="84" y="113"/>
                    <a:pt x="83" y="112"/>
                    <a:pt x="83" y="110"/>
                  </a:cubicBezTo>
                  <a:cubicBezTo>
                    <a:pt x="82" y="109"/>
                    <a:pt x="82" y="106"/>
                    <a:pt x="82" y="102"/>
                  </a:cubicBezTo>
                  <a:cubicBezTo>
                    <a:pt x="82" y="77"/>
                    <a:pt x="82" y="77"/>
                    <a:pt x="82" y="77"/>
                  </a:cubicBezTo>
                  <a:cubicBezTo>
                    <a:pt x="73" y="77"/>
                    <a:pt x="73" y="77"/>
                    <a:pt x="73" y="77"/>
                  </a:cubicBezTo>
                  <a:cubicBezTo>
                    <a:pt x="73" y="102"/>
                    <a:pt x="73" y="102"/>
                    <a:pt x="73" y="102"/>
                  </a:cubicBezTo>
                  <a:cubicBezTo>
                    <a:pt x="73" y="107"/>
                    <a:pt x="73" y="111"/>
                    <a:pt x="74" y="113"/>
                  </a:cubicBezTo>
                  <a:cubicBezTo>
                    <a:pt x="74" y="115"/>
                    <a:pt x="75" y="117"/>
                    <a:pt x="76" y="119"/>
                  </a:cubicBezTo>
                  <a:cubicBezTo>
                    <a:pt x="78" y="120"/>
                    <a:pt x="80" y="121"/>
                    <a:pt x="82" y="122"/>
                  </a:cubicBezTo>
                  <a:cubicBezTo>
                    <a:pt x="84" y="123"/>
                    <a:pt x="87" y="124"/>
                    <a:pt x="92" y="124"/>
                  </a:cubicBezTo>
                  <a:cubicBezTo>
                    <a:pt x="95" y="124"/>
                    <a:pt x="98" y="124"/>
                    <a:pt x="101" y="123"/>
                  </a:cubicBezTo>
                  <a:cubicBezTo>
                    <a:pt x="103" y="122"/>
                    <a:pt x="105" y="120"/>
                    <a:pt x="106" y="119"/>
                  </a:cubicBezTo>
                  <a:cubicBezTo>
                    <a:pt x="107" y="117"/>
                    <a:pt x="108" y="115"/>
                    <a:pt x="109" y="113"/>
                  </a:cubicBezTo>
                  <a:cubicBezTo>
                    <a:pt x="109" y="111"/>
                    <a:pt x="109" y="107"/>
                    <a:pt x="109" y="101"/>
                  </a:cubicBezTo>
                  <a:lnTo>
                    <a:pt x="109" y="77"/>
                  </a:lnTo>
                  <a:close/>
                  <a:moveTo>
                    <a:pt x="157" y="77"/>
                  </a:moveTo>
                  <a:cubicBezTo>
                    <a:pt x="146" y="77"/>
                    <a:pt x="146" y="77"/>
                    <a:pt x="146" y="77"/>
                  </a:cubicBezTo>
                  <a:cubicBezTo>
                    <a:pt x="136" y="95"/>
                    <a:pt x="136" y="95"/>
                    <a:pt x="136" y="95"/>
                  </a:cubicBezTo>
                  <a:cubicBezTo>
                    <a:pt x="125" y="77"/>
                    <a:pt x="125" y="77"/>
                    <a:pt x="125" y="77"/>
                  </a:cubicBezTo>
                  <a:cubicBezTo>
                    <a:pt x="114" y="77"/>
                    <a:pt x="114" y="77"/>
                    <a:pt x="114" y="77"/>
                  </a:cubicBezTo>
                  <a:cubicBezTo>
                    <a:pt x="131" y="104"/>
                    <a:pt x="131" y="104"/>
                    <a:pt x="131" y="104"/>
                  </a:cubicBezTo>
                  <a:cubicBezTo>
                    <a:pt x="131" y="123"/>
                    <a:pt x="131" y="123"/>
                    <a:pt x="131" y="123"/>
                  </a:cubicBezTo>
                  <a:cubicBezTo>
                    <a:pt x="140" y="123"/>
                    <a:pt x="140" y="123"/>
                    <a:pt x="140" y="123"/>
                  </a:cubicBezTo>
                  <a:cubicBezTo>
                    <a:pt x="140" y="104"/>
                    <a:pt x="140" y="104"/>
                    <a:pt x="140" y="104"/>
                  </a:cubicBezTo>
                  <a:lnTo>
                    <a:pt x="157" y="77"/>
                  </a:lnTo>
                  <a:close/>
                  <a:moveTo>
                    <a:pt x="171" y="88"/>
                  </a:moveTo>
                  <a:cubicBezTo>
                    <a:pt x="171" y="77"/>
                    <a:pt x="171" y="77"/>
                    <a:pt x="171" y="77"/>
                  </a:cubicBezTo>
                  <a:cubicBezTo>
                    <a:pt x="162" y="77"/>
                    <a:pt x="162" y="77"/>
                    <a:pt x="162" y="77"/>
                  </a:cubicBezTo>
                  <a:cubicBezTo>
                    <a:pt x="162" y="88"/>
                    <a:pt x="162" y="88"/>
                    <a:pt x="162" y="88"/>
                  </a:cubicBezTo>
                  <a:cubicBezTo>
                    <a:pt x="164" y="111"/>
                    <a:pt x="164" y="111"/>
                    <a:pt x="164" y="111"/>
                  </a:cubicBezTo>
                  <a:cubicBezTo>
                    <a:pt x="169" y="111"/>
                    <a:pt x="169" y="111"/>
                    <a:pt x="169" y="111"/>
                  </a:cubicBezTo>
                  <a:lnTo>
                    <a:pt x="171" y="88"/>
                  </a:lnTo>
                  <a:close/>
                  <a:moveTo>
                    <a:pt x="171" y="114"/>
                  </a:moveTo>
                  <a:cubicBezTo>
                    <a:pt x="162" y="114"/>
                    <a:pt x="162" y="114"/>
                    <a:pt x="162" y="114"/>
                  </a:cubicBezTo>
                  <a:cubicBezTo>
                    <a:pt x="162" y="123"/>
                    <a:pt x="162" y="123"/>
                    <a:pt x="162" y="123"/>
                  </a:cubicBezTo>
                  <a:cubicBezTo>
                    <a:pt x="171" y="123"/>
                    <a:pt x="171" y="123"/>
                    <a:pt x="171" y="123"/>
                  </a:cubicBezTo>
                  <a:lnTo>
                    <a:pt x="171" y="114"/>
                  </a:lnTo>
                  <a:close/>
                  <a:moveTo>
                    <a:pt x="55" y="106"/>
                  </a:moveTo>
                  <a:cubicBezTo>
                    <a:pt x="56" y="107"/>
                    <a:pt x="56" y="108"/>
                    <a:pt x="56" y="109"/>
                  </a:cubicBezTo>
                  <a:cubicBezTo>
                    <a:pt x="56" y="111"/>
                    <a:pt x="56" y="112"/>
                    <a:pt x="55" y="113"/>
                  </a:cubicBezTo>
                  <a:cubicBezTo>
                    <a:pt x="54" y="114"/>
                    <a:pt x="53" y="115"/>
                    <a:pt x="52" y="115"/>
                  </a:cubicBezTo>
                  <a:cubicBezTo>
                    <a:pt x="51" y="115"/>
                    <a:pt x="49" y="115"/>
                    <a:pt x="45" y="115"/>
                  </a:cubicBezTo>
                  <a:cubicBezTo>
                    <a:pt x="37" y="115"/>
                    <a:pt x="37" y="115"/>
                    <a:pt x="37" y="115"/>
                  </a:cubicBezTo>
                  <a:cubicBezTo>
                    <a:pt x="37" y="103"/>
                    <a:pt x="37" y="103"/>
                    <a:pt x="37" y="103"/>
                  </a:cubicBezTo>
                  <a:cubicBezTo>
                    <a:pt x="44" y="103"/>
                    <a:pt x="44" y="103"/>
                    <a:pt x="44" y="103"/>
                  </a:cubicBezTo>
                  <a:cubicBezTo>
                    <a:pt x="48" y="103"/>
                    <a:pt x="51" y="103"/>
                    <a:pt x="52" y="104"/>
                  </a:cubicBezTo>
                  <a:cubicBezTo>
                    <a:pt x="54" y="104"/>
                    <a:pt x="55" y="105"/>
                    <a:pt x="55" y="106"/>
                  </a:cubicBezTo>
                  <a:close/>
                  <a:moveTo>
                    <a:pt x="49" y="95"/>
                  </a:moveTo>
                  <a:cubicBezTo>
                    <a:pt x="49" y="96"/>
                    <a:pt x="46" y="96"/>
                    <a:pt x="43" y="96"/>
                  </a:cubicBezTo>
                  <a:cubicBezTo>
                    <a:pt x="37" y="96"/>
                    <a:pt x="37" y="96"/>
                    <a:pt x="37" y="96"/>
                  </a:cubicBezTo>
                  <a:cubicBezTo>
                    <a:pt x="37" y="85"/>
                    <a:pt x="37" y="85"/>
                    <a:pt x="37" y="85"/>
                  </a:cubicBezTo>
                  <a:cubicBezTo>
                    <a:pt x="42" y="85"/>
                    <a:pt x="42" y="85"/>
                    <a:pt x="42" y="85"/>
                  </a:cubicBezTo>
                  <a:cubicBezTo>
                    <a:pt x="46" y="85"/>
                    <a:pt x="49" y="85"/>
                    <a:pt x="50" y="85"/>
                  </a:cubicBezTo>
                  <a:cubicBezTo>
                    <a:pt x="51" y="85"/>
                    <a:pt x="53" y="86"/>
                    <a:pt x="53" y="87"/>
                  </a:cubicBezTo>
                  <a:cubicBezTo>
                    <a:pt x="54" y="88"/>
                    <a:pt x="55" y="89"/>
                    <a:pt x="55" y="90"/>
                  </a:cubicBezTo>
                  <a:cubicBezTo>
                    <a:pt x="55" y="92"/>
                    <a:pt x="54" y="93"/>
                    <a:pt x="53" y="94"/>
                  </a:cubicBezTo>
                  <a:cubicBezTo>
                    <a:pt x="52" y="95"/>
                    <a:pt x="51" y="95"/>
                    <a:pt x="49" y="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7" name="Freeform 20"/>
            <p:cNvSpPr>
              <a:spLocks noEditPoints="1"/>
            </p:cNvSpPr>
            <p:nvPr/>
          </p:nvSpPr>
          <p:spPr bwMode="auto">
            <a:xfrm>
              <a:off x="8665980" y="3218797"/>
              <a:ext cx="698520" cy="697005"/>
            </a:xfrm>
            <a:custGeom>
              <a:avLst/>
              <a:gdLst>
                <a:gd name="T0" fmla="*/ 414 w 461"/>
                <a:gd name="T1" fmla="*/ 211 h 460"/>
                <a:gd name="T2" fmla="*/ 442 w 461"/>
                <a:gd name="T3" fmla="*/ 116 h 460"/>
                <a:gd name="T4" fmla="*/ 348 w 461"/>
                <a:gd name="T5" fmla="*/ 88 h 460"/>
                <a:gd name="T6" fmla="*/ 301 w 461"/>
                <a:gd name="T7" fmla="*/ 0 h 460"/>
                <a:gd name="T8" fmla="*/ 213 w 461"/>
                <a:gd name="T9" fmla="*/ 48 h 460"/>
                <a:gd name="T10" fmla="*/ 116 w 461"/>
                <a:gd name="T11" fmla="*/ 19 h 460"/>
                <a:gd name="T12" fmla="*/ 88 w 461"/>
                <a:gd name="T13" fmla="*/ 114 h 460"/>
                <a:gd name="T14" fmla="*/ 0 w 461"/>
                <a:gd name="T15" fmla="*/ 161 h 460"/>
                <a:gd name="T16" fmla="*/ 47 w 461"/>
                <a:gd name="T17" fmla="*/ 249 h 460"/>
                <a:gd name="T18" fmla="*/ 19 w 461"/>
                <a:gd name="T19" fmla="*/ 344 h 460"/>
                <a:gd name="T20" fmla="*/ 114 w 461"/>
                <a:gd name="T21" fmla="*/ 372 h 460"/>
                <a:gd name="T22" fmla="*/ 161 w 461"/>
                <a:gd name="T23" fmla="*/ 460 h 460"/>
                <a:gd name="T24" fmla="*/ 248 w 461"/>
                <a:gd name="T25" fmla="*/ 413 h 460"/>
                <a:gd name="T26" fmla="*/ 345 w 461"/>
                <a:gd name="T27" fmla="*/ 441 h 460"/>
                <a:gd name="T28" fmla="*/ 374 w 461"/>
                <a:gd name="T29" fmla="*/ 346 h 460"/>
                <a:gd name="T30" fmla="*/ 461 w 461"/>
                <a:gd name="T31" fmla="*/ 299 h 460"/>
                <a:gd name="T32" fmla="*/ 414 w 461"/>
                <a:gd name="T33" fmla="*/ 211 h 460"/>
                <a:gd name="T34" fmla="*/ 156 w 461"/>
                <a:gd name="T35" fmla="*/ 294 h 460"/>
                <a:gd name="T36" fmla="*/ 133 w 461"/>
                <a:gd name="T37" fmla="*/ 294 h 460"/>
                <a:gd name="T38" fmla="*/ 92 w 461"/>
                <a:gd name="T39" fmla="*/ 225 h 460"/>
                <a:gd name="T40" fmla="*/ 92 w 461"/>
                <a:gd name="T41" fmla="*/ 294 h 460"/>
                <a:gd name="T42" fmla="*/ 69 w 461"/>
                <a:gd name="T43" fmla="*/ 294 h 460"/>
                <a:gd name="T44" fmla="*/ 69 w 461"/>
                <a:gd name="T45" fmla="*/ 195 h 460"/>
                <a:gd name="T46" fmla="*/ 99 w 461"/>
                <a:gd name="T47" fmla="*/ 195 h 460"/>
                <a:gd name="T48" fmla="*/ 133 w 461"/>
                <a:gd name="T49" fmla="*/ 251 h 460"/>
                <a:gd name="T50" fmla="*/ 133 w 461"/>
                <a:gd name="T51" fmla="*/ 195 h 460"/>
                <a:gd name="T52" fmla="*/ 156 w 461"/>
                <a:gd name="T53" fmla="*/ 195 h 460"/>
                <a:gd name="T54" fmla="*/ 156 w 461"/>
                <a:gd name="T55" fmla="*/ 294 h 460"/>
                <a:gd name="T56" fmla="*/ 246 w 461"/>
                <a:gd name="T57" fmla="*/ 213 h 460"/>
                <a:gd name="T58" fmla="*/ 203 w 461"/>
                <a:gd name="T59" fmla="*/ 213 h 460"/>
                <a:gd name="T60" fmla="*/ 203 w 461"/>
                <a:gd name="T61" fmla="*/ 230 h 460"/>
                <a:gd name="T62" fmla="*/ 244 w 461"/>
                <a:gd name="T63" fmla="*/ 230 h 460"/>
                <a:gd name="T64" fmla="*/ 244 w 461"/>
                <a:gd name="T65" fmla="*/ 251 h 460"/>
                <a:gd name="T66" fmla="*/ 203 w 461"/>
                <a:gd name="T67" fmla="*/ 251 h 460"/>
                <a:gd name="T68" fmla="*/ 203 w 461"/>
                <a:gd name="T69" fmla="*/ 275 h 460"/>
                <a:gd name="T70" fmla="*/ 246 w 461"/>
                <a:gd name="T71" fmla="*/ 275 h 460"/>
                <a:gd name="T72" fmla="*/ 246 w 461"/>
                <a:gd name="T73" fmla="*/ 294 h 460"/>
                <a:gd name="T74" fmla="*/ 177 w 461"/>
                <a:gd name="T75" fmla="*/ 294 h 460"/>
                <a:gd name="T76" fmla="*/ 177 w 461"/>
                <a:gd name="T77" fmla="*/ 195 h 460"/>
                <a:gd name="T78" fmla="*/ 246 w 461"/>
                <a:gd name="T79" fmla="*/ 195 h 460"/>
                <a:gd name="T80" fmla="*/ 246 w 461"/>
                <a:gd name="T81" fmla="*/ 213 h 460"/>
                <a:gd name="T82" fmla="*/ 374 w 461"/>
                <a:gd name="T83" fmla="*/ 294 h 460"/>
                <a:gd name="T84" fmla="*/ 345 w 461"/>
                <a:gd name="T85" fmla="*/ 294 h 460"/>
                <a:gd name="T86" fmla="*/ 329 w 461"/>
                <a:gd name="T87" fmla="*/ 232 h 460"/>
                <a:gd name="T88" fmla="*/ 312 w 461"/>
                <a:gd name="T89" fmla="*/ 294 h 460"/>
                <a:gd name="T90" fmla="*/ 284 w 461"/>
                <a:gd name="T91" fmla="*/ 294 h 460"/>
                <a:gd name="T92" fmla="*/ 260 w 461"/>
                <a:gd name="T93" fmla="*/ 195 h 460"/>
                <a:gd name="T94" fmla="*/ 286 w 461"/>
                <a:gd name="T95" fmla="*/ 195 h 460"/>
                <a:gd name="T96" fmla="*/ 301 w 461"/>
                <a:gd name="T97" fmla="*/ 261 h 460"/>
                <a:gd name="T98" fmla="*/ 317 w 461"/>
                <a:gd name="T99" fmla="*/ 195 h 460"/>
                <a:gd name="T100" fmla="*/ 341 w 461"/>
                <a:gd name="T101" fmla="*/ 195 h 460"/>
                <a:gd name="T102" fmla="*/ 357 w 461"/>
                <a:gd name="T103" fmla="*/ 261 h 460"/>
                <a:gd name="T104" fmla="*/ 371 w 461"/>
                <a:gd name="T105" fmla="*/ 195 h 460"/>
                <a:gd name="T106" fmla="*/ 398 w 461"/>
                <a:gd name="T107" fmla="*/ 195 h 460"/>
                <a:gd name="T108" fmla="*/ 374 w 461"/>
                <a:gd name="T109" fmla="*/ 29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1" h="460">
                  <a:moveTo>
                    <a:pt x="414" y="211"/>
                  </a:moveTo>
                  <a:lnTo>
                    <a:pt x="442" y="116"/>
                  </a:lnTo>
                  <a:lnTo>
                    <a:pt x="348" y="88"/>
                  </a:lnTo>
                  <a:lnTo>
                    <a:pt x="301" y="0"/>
                  </a:lnTo>
                  <a:lnTo>
                    <a:pt x="213" y="48"/>
                  </a:lnTo>
                  <a:lnTo>
                    <a:pt x="116" y="19"/>
                  </a:lnTo>
                  <a:lnTo>
                    <a:pt x="88" y="114"/>
                  </a:lnTo>
                  <a:lnTo>
                    <a:pt x="0" y="161"/>
                  </a:lnTo>
                  <a:lnTo>
                    <a:pt x="47" y="249"/>
                  </a:lnTo>
                  <a:lnTo>
                    <a:pt x="19" y="344"/>
                  </a:lnTo>
                  <a:lnTo>
                    <a:pt x="114" y="372"/>
                  </a:lnTo>
                  <a:lnTo>
                    <a:pt x="161" y="460"/>
                  </a:lnTo>
                  <a:lnTo>
                    <a:pt x="248" y="413"/>
                  </a:lnTo>
                  <a:lnTo>
                    <a:pt x="345" y="441"/>
                  </a:lnTo>
                  <a:lnTo>
                    <a:pt x="374" y="346"/>
                  </a:lnTo>
                  <a:lnTo>
                    <a:pt x="461" y="299"/>
                  </a:lnTo>
                  <a:lnTo>
                    <a:pt x="414" y="211"/>
                  </a:lnTo>
                  <a:close/>
                  <a:moveTo>
                    <a:pt x="156" y="294"/>
                  </a:moveTo>
                  <a:lnTo>
                    <a:pt x="133" y="294"/>
                  </a:lnTo>
                  <a:lnTo>
                    <a:pt x="92" y="225"/>
                  </a:lnTo>
                  <a:lnTo>
                    <a:pt x="92" y="294"/>
                  </a:lnTo>
                  <a:lnTo>
                    <a:pt x="69" y="294"/>
                  </a:lnTo>
                  <a:lnTo>
                    <a:pt x="69" y="195"/>
                  </a:lnTo>
                  <a:lnTo>
                    <a:pt x="99" y="195"/>
                  </a:lnTo>
                  <a:lnTo>
                    <a:pt x="133" y="251"/>
                  </a:lnTo>
                  <a:lnTo>
                    <a:pt x="133" y="195"/>
                  </a:lnTo>
                  <a:lnTo>
                    <a:pt x="156" y="195"/>
                  </a:lnTo>
                  <a:lnTo>
                    <a:pt x="156" y="294"/>
                  </a:lnTo>
                  <a:close/>
                  <a:moveTo>
                    <a:pt x="246" y="213"/>
                  </a:moveTo>
                  <a:lnTo>
                    <a:pt x="203" y="213"/>
                  </a:lnTo>
                  <a:lnTo>
                    <a:pt x="203" y="230"/>
                  </a:lnTo>
                  <a:lnTo>
                    <a:pt x="244" y="230"/>
                  </a:lnTo>
                  <a:lnTo>
                    <a:pt x="244" y="251"/>
                  </a:lnTo>
                  <a:lnTo>
                    <a:pt x="203" y="251"/>
                  </a:lnTo>
                  <a:lnTo>
                    <a:pt x="203" y="275"/>
                  </a:lnTo>
                  <a:lnTo>
                    <a:pt x="246" y="275"/>
                  </a:lnTo>
                  <a:lnTo>
                    <a:pt x="246" y="294"/>
                  </a:lnTo>
                  <a:lnTo>
                    <a:pt x="177" y="294"/>
                  </a:lnTo>
                  <a:lnTo>
                    <a:pt x="177" y="195"/>
                  </a:lnTo>
                  <a:lnTo>
                    <a:pt x="246" y="195"/>
                  </a:lnTo>
                  <a:lnTo>
                    <a:pt x="246" y="213"/>
                  </a:lnTo>
                  <a:close/>
                  <a:moveTo>
                    <a:pt x="374" y="294"/>
                  </a:moveTo>
                  <a:lnTo>
                    <a:pt x="345" y="294"/>
                  </a:lnTo>
                  <a:lnTo>
                    <a:pt x="329" y="232"/>
                  </a:lnTo>
                  <a:lnTo>
                    <a:pt x="312" y="294"/>
                  </a:lnTo>
                  <a:lnTo>
                    <a:pt x="284" y="294"/>
                  </a:lnTo>
                  <a:lnTo>
                    <a:pt x="260" y="195"/>
                  </a:lnTo>
                  <a:lnTo>
                    <a:pt x="286" y="195"/>
                  </a:lnTo>
                  <a:lnTo>
                    <a:pt x="301" y="261"/>
                  </a:lnTo>
                  <a:lnTo>
                    <a:pt x="317" y="195"/>
                  </a:lnTo>
                  <a:lnTo>
                    <a:pt x="341" y="195"/>
                  </a:lnTo>
                  <a:lnTo>
                    <a:pt x="357" y="261"/>
                  </a:lnTo>
                  <a:lnTo>
                    <a:pt x="371" y="195"/>
                  </a:lnTo>
                  <a:lnTo>
                    <a:pt x="398" y="195"/>
                  </a:lnTo>
                  <a:lnTo>
                    <a:pt x="374" y="29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8" name="Freeform 21"/>
            <p:cNvSpPr>
              <a:spLocks noEditPoints="1"/>
            </p:cNvSpPr>
            <p:nvPr/>
          </p:nvSpPr>
          <p:spPr bwMode="auto">
            <a:xfrm>
              <a:off x="8540710" y="4108750"/>
              <a:ext cx="706096" cy="710641"/>
            </a:xfrm>
            <a:custGeom>
              <a:avLst/>
              <a:gdLst>
                <a:gd name="T0" fmla="*/ 99 w 197"/>
                <a:gd name="T1" fmla="*/ 198 h 198"/>
                <a:gd name="T2" fmla="*/ 0 w 197"/>
                <a:gd name="T3" fmla="*/ 99 h 198"/>
                <a:gd name="T4" fmla="*/ 99 w 197"/>
                <a:gd name="T5" fmla="*/ 0 h 198"/>
                <a:gd name="T6" fmla="*/ 197 w 197"/>
                <a:gd name="T7" fmla="*/ 99 h 198"/>
                <a:gd name="T8" fmla="*/ 99 w 197"/>
                <a:gd name="T9" fmla="*/ 198 h 198"/>
                <a:gd name="T10" fmla="*/ 74 w 197"/>
                <a:gd name="T11" fmla="*/ 80 h 198"/>
                <a:gd name="T12" fmla="*/ 62 w 197"/>
                <a:gd name="T13" fmla="*/ 95 h 198"/>
                <a:gd name="T14" fmla="*/ 65 w 197"/>
                <a:gd name="T15" fmla="*/ 98 h 198"/>
                <a:gd name="T16" fmla="*/ 87 w 197"/>
                <a:gd name="T17" fmla="*/ 79 h 198"/>
                <a:gd name="T18" fmla="*/ 89 w 197"/>
                <a:gd name="T19" fmla="*/ 85 h 198"/>
                <a:gd name="T20" fmla="*/ 74 w 197"/>
                <a:gd name="T21" fmla="*/ 122 h 198"/>
                <a:gd name="T22" fmla="*/ 65 w 197"/>
                <a:gd name="T23" fmla="*/ 153 h 198"/>
                <a:gd name="T24" fmla="*/ 78 w 197"/>
                <a:gd name="T25" fmla="*/ 165 h 198"/>
                <a:gd name="T26" fmla="*/ 124 w 197"/>
                <a:gd name="T27" fmla="*/ 132 h 198"/>
                <a:gd name="T28" fmla="*/ 122 w 197"/>
                <a:gd name="T29" fmla="*/ 129 h 198"/>
                <a:gd name="T30" fmla="*/ 101 w 197"/>
                <a:gd name="T31" fmla="*/ 147 h 198"/>
                <a:gd name="T32" fmla="*/ 98 w 197"/>
                <a:gd name="T33" fmla="*/ 144 h 198"/>
                <a:gd name="T34" fmla="*/ 102 w 197"/>
                <a:gd name="T35" fmla="*/ 132 h 198"/>
                <a:gd name="T36" fmla="*/ 117 w 197"/>
                <a:gd name="T37" fmla="*/ 91 h 198"/>
                <a:gd name="T38" fmla="*/ 106 w 197"/>
                <a:gd name="T39" fmla="*/ 65 h 198"/>
                <a:gd name="T40" fmla="*/ 74 w 197"/>
                <a:gd name="T41" fmla="*/ 80 h 198"/>
                <a:gd name="T42" fmla="*/ 118 w 197"/>
                <a:gd name="T43" fmla="*/ 27 h 198"/>
                <a:gd name="T44" fmla="*/ 100 w 197"/>
                <a:gd name="T45" fmla="*/ 44 h 198"/>
                <a:gd name="T46" fmla="*/ 115 w 197"/>
                <a:gd name="T47" fmla="*/ 58 h 198"/>
                <a:gd name="T48" fmla="*/ 132 w 197"/>
                <a:gd name="T49" fmla="*/ 41 h 198"/>
                <a:gd name="T50" fmla="*/ 118 w 197"/>
                <a:gd name="T51" fmla="*/ 2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7" h="198">
                  <a:moveTo>
                    <a:pt x="99" y="198"/>
                  </a:moveTo>
                  <a:cubicBezTo>
                    <a:pt x="44" y="198"/>
                    <a:pt x="0" y="154"/>
                    <a:pt x="0" y="99"/>
                  </a:cubicBezTo>
                  <a:cubicBezTo>
                    <a:pt x="0" y="45"/>
                    <a:pt x="44" y="0"/>
                    <a:pt x="99" y="0"/>
                  </a:cubicBezTo>
                  <a:cubicBezTo>
                    <a:pt x="153" y="0"/>
                    <a:pt x="197" y="45"/>
                    <a:pt x="197" y="99"/>
                  </a:cubicBezTo>
                  <a:cubicBezTo>
                    <a:pt x="197" y="154"/>
                    <a:pt x="153" y="198"/>
                    <a:pt x="99" y="198"/>
                  </a:cubicBezTo>
                  <a:close/>
                  <a:moveTo>
                    <a:pt x="74" y="80"/>
                  </a:moveTo>
                  <a:cubicBezTo>
                    <a:pt x="72" y="82"/>
                    <a:pt x="62" y="91"/>
                    <a:pt x="62" y="95"/>
                  </a:cubicBezTo>
                  <a:cubicBezTo>
                    <a:pt x="62" y="96"/>
                    <a:pt x="64" y="98"/>
                    <a:pt x="65" y="98"/>
                  </a:cubicBezTo>
                  <a:cubicBezTo>
                    <a:pt x="69" y="98"/>
                    <a:pt x="79" y="79"/>
                    <a:pt x="87" y="79"/>
                  </a:cubicBezTo>
                  <a:cubicBezTo>
                    <a:pt x="88" y="79"/>
                    <a:pt x="90" y="81"/>
                    <a:pt x="89" y="85"/>
                  </a:cubicBezTo>
                  <a:cubicBezTo>
                    <a:pt x="74" y="122"/>
                    <a:pt x="74" y="122"/>
                    <a:pt x="74" y="122"/>
                  </a:cubicBezTo>
                  <a:cubicBezTo>
                    <a:pt x="73" y="126"/>
                    <a:pt x="65" y="143"/>
                    <a:pt x="65" y="153"/>
                  </a:cubicBezTo>
                  <a:cubicBezTo>
                    <a:pt x="65" y="161"/>
                    <a:pt x="71" y="165"/>
                    <a:pt x="78" y="165"/>
                  </a:cubicBezTo>
                  <a:cubicBezTo>
                    <a:pt x="100" y="165"/>
                    <a:pt x="124" y="139"/>
                    <a:pt x="124" y="132"/>
                  </a:cubicBezTo>
                  <a:cubicBezTo>
                    <a:pt x="124" y="131"/>
                    <a:pt x="123" y="129"/>
                    <a:pt x="122" y="129"/>
                  </a:cubicBezTo>
                  <a:cubicBezTo>
                    <a:pt x="119" y="129"/>
                    <a:pt x="107" y="147"/>
                    <a:pt x="101" y="147"/>
                  </a:cubicBezTo>
                  <a:cubicBezTo>
                    <a:pt x="99" y="147"/>
                    <a:pt x="98" y="146"/>
                    <a:pt x="98" y="144"/>
                  </a:cubicBezTo>
                  <a:cubicBezTo>
                    <a:pt x="98" y="141"/>
                    <a:pt x="101" y="136"/>
                    <a:pt x="102" y="132"/>
                  </a:cubicBezTo>
                  <a:cubicBezTo>
                    <a:pt x="117" y="91"/>
                    <a:pt x="117" y="91"/>
                    <a:pt x="117" y="91"/>
                  </a:cubicBezTo>
                  <a:cubicBezTo>
                    <a:pt x="125" y="71"/>
                    <a:pt x="115" y="65"/>
                    <a:pt x="106" y="65"/>
                  </a:cubicBezTo>
                  <a:cubicBezTo>
                    <a:pt x="94" y="65"/>
                    <a:pt x="83" y="72"/>
                    <a:pt x="74" y="80"/>
                  </a:cubicBezTo>
                  <a:close/>
                  <a:moveTo>
                    <a:pt x="118" y="27"/>
                  </a:moveTo>
                  <a:cubicBezTo>
                    <a:pt x="108" y="27"/>
                    <a:pt x="100" y="34"/>
                    <a:pt x="100" y="44"/>
                  </a:cubicBezTo>
                  <a:cubicBezTo>
                    <a:pt x="100" y="52"/>
                    <a:pt x="106" y="58"/>
                    <a:pt x="115" y="58"/>
                  </a:cubicBezTo>
                  <a:cubicBezTo>
                    <a:pt x="124" y="58"/>
                    <a:pt x="132" y="51"/>
                    <a:pt x="132" y="41"/>
                  </a:cubicBezTo>
                  <a:cubicBezTo>
                    <a:pt x="132" y="32"/>
                    <a:pt x="126" y="27"/>
                    <a:pt x="11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9" name="Freeform 22"/>
            <p:cNvSpPr>
              <a:spLocks noEditPoints="1"/>
            </p:cNvSpPr>
            <p:nvPr/>
          </p:nvSpPr>
          <p:spPr bwMode="auto">
            <a:xfrm>
              <a:off x="10139285" y="4013941"/>
              <a:ext cx="1037901" cy="1069217"/>
            </a:xfrm>
            <a:custGeom>
              <a:avLst/>
              <a:gdLst>
                <a:gd name="T0" fmla="*/ 65 w 196"/>
                <a:gd name="T1" fmla="*/ 90 h 202"/>
                <a:gd name="T2" fmla="*/ 60 w 196"/>
                <a:gd name="T3" fmla="*/ 84 h 202"/>
                <a:gd name="T4" fmla="*/ 53 w 196"/>
                <a:gd name="T5" fmla="*/ 86 h 202"/>
                <a:gd name="T6" fmla="*/ 51 w 196"/>
                <a:gd name="T7" fmla="*/ 94 h 202"/>
                <a:gd name="T8" fmla="*/ 54 w 196"/>
                <a:gd name="T9" fmla="*/ 105 h 202"/>
                <a:gd name="T10" fmla="*/ 59 w 196"/>
                <a:gd name="T11" fmla="*/ 111 h 202"/>
                <a:gd name="T12" fmla="*/ 67 w 196"/>
                <a:gd name="T13" fmla="*/ 109 h 202"/>
                <a:gd name="T14" fmla="*/ 68 w 196"/>
                <a:gd name="T15" fmla="*/ 101 h 202"/>
                <a:gd name="T16" fmla="*/ 142 w 196"/>
                <a:gd name="T17" fmla="*/ 106 h 202"/>
                <a:gd name="T18" fmla="*/ 138 w 196"/>
                <a:gd name="T19" fmla="*/ 96 h 202"/>
                <a:gd name="T20" fmla="*/ 131 w 196"/>
                <a:gd name="T21" fmla="*/ 94 h 202"/>
                <a:gd name="T22" fmla="*/ 126 w 196"/>
                <a:gd name="T23" fmla="*/ 99 h 202"/>
                <a:gd name="T24" fmla="*/ 128 w 196"/>
                <a:gd name="T25" fmla="*/ 110 h 202"/>
                <a:gd name="T26" fmla="*/ 132 w 196"/>
                <a:gd name="T27" fmla="*/ 119 h 202"/>
                <a:gd name="T28" fmla="*/ 138 w 196"/>
                <a:gd name="T29" fmla="*/ 121 h 202"/>
                <a:gd name="T30" fmla="*/ 143 w 196"/>
                <a:gd name="T31" fmla="*/ 116 h 202"/>
                <a:gd name="T32" fmla="*/ 142 w 196"/>
                <a:gd name="T33" fmla="*/ 106 h 202"/>
                <a:gd name="T34" fmla="*/ 176 w 196"/>
                <a:gd name="T35" fmla="*/ 68 h 202"/>
                <a:gd name="T36" fmla="*/ 154 w 196"/>
                <a:gd name="T37" fmla="*/ 35 h 202"/>
                <a:gd name="T38" fmla="*/ 119 w 196"/>
                <a:gd name="T39" fmla="*/ 18 h 202"/>
                <a:gd name="T40" fmla="*/ 81 w 196"/>
                <a:gd name="T41" fmla="*/ 16 h 202"/>
                <a:gd name="T42" fmla="*/ 47 w 196"/>
                <a:gd name="T43" fmla="*/ 33 h 202"/>
                <a:gd name="T44" fmla="*/ 21 w 196"/>
                <a:gd name="T45" fmla="*/ 63 h 202"/>
                <a:gd name="T46" fmla="*/ 11 w 196"/>
                <a:gd name="T47" fmla="*/ 97 h 202"/>
                <a:gd name="T48" fmla="*/ 19 w 196"/>
                <a:gd name="T49" fmla="*/ 135 h 202"/>
                <a:gd name="T50" fmla="*/ 42 w 196"/>
                <a:gd name="T51" fmla="*/ 167 h 202"/>
                <a:gd name="T52" fmla="*/ 74 w 196"/>
                <a:gd name="T53" fmla="*/ 185 h 202"/>
                <a:gd name="T54" fmla="*/ 113 w 196"/>
                <a:gd name="T55" fmla="*/ 186 h 202"/>
                <a:gd name="T56" fmla="*/ 147 w 196"/>
                <a:gd name="T57" fmla="*/ 173 h 202"/>
                <a:gd name="T58" fmla="*/ 173 w 196"/>
                <a:gd name="T59" fmla="*/ 141 h 202"/>
                <a:gd name="T60" fmla="*/ 184 w 196"/>
                <a:gd name="T61" fmla="*/ 103 h 202"/>
                <a:gd name="T62" fmla="*/ 66 w 196"/>
                <a:gd name="T63" fmla="*/ 121 h 202"/>
                <a:gd name="T64" fmla="*/ 38 w 196"/>
                <a:gd name="T65" fmla="*/ 103 h 202"/>
                <a:gd name="T66" fmla="*/ 53 w 196"/>
                <a:gd name="T67" fmla="*/ 74 h 202"/>
                <a:gd name="T68" fmla="*/ 81 w 196"/>
                <a:gd name="T69" fmla="*/ 92 h 202"/>
                <a:gd name="T70" fmla="*/ 66 w 196"/>
                <a:gd name="T71" fmla="*/ 121 h 202"/>
                <a:gd name="T72" fmla="*/ 100 w 196"/>
                <a:gd name="T73" fmla="*/ 63 h 202"/>
                <a:gd name="T74" fmla="*/ 94 w 196"/>
                <a:gd name="T75" fmla="*/ 143 h 202"/>
                <a:gd name="T76" fmla="*/ 155 w 196"/>
                <a:gd name="T77" fmla="*/ 122 h 202"/>
                <a:gd name="T78" fmla="*/ 124 w 196"/>
                <a:gd name="T79" fmla="*/ 130 h 202"/>
                <a:gd name="T80" fmla="*/ 114 w 196"/>
                <a:gd name="T81" fmla="*/ 94 h 202"/>
                <a:gd name="T82" fmla="*/ 146 w 196"/>
                <a:gd name="T83" fmla="*/ 86 h 202"/>
                <a:gd name="T84" fmla="*/ 155 w 196"/>
                <a:gd name="T85" fmla="*/ 12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6" h="202">
                  <a:moveTo>
                    <a:pt x="67" y="96"/>
                  </a:moveTo>
                  <a:cubicBezTo>
                    <a:pt x="66" y="93"/>
                    <a:pt x="66" y="92"/>
                    <a:pt x="65" y="90"/>
                  </a:cubicBezTo>
                  <a:cubicBezTo>
                    <a:pt x="65" y="88"/>
                    <a:pt x="64" y="87"/>
                    <a:pt x="63" y="86"/>
                  </a:cubicBezTo>
                  <a:cubicBezTo>
                    <a:pt x="62" y="85"/>
                    <a:pt x="61" y="84"/>
                    <a:pt x="60" y="84"/>
                  </a:cubicBezTo>
                  <a:cubicBezTo>
                    <a:pt x="59" y="84"/>
                    <a:pt x="58" y="84"/>
                    <a:pt x="56" y="84"/>
                  </a:cubicBezTo>
                  <a:cubicBezTo>
                    <a:pt x="55" y="84"/>
                    <a:pt x="54" y="85"/>
                    <a:pt x="53" y="86"/>
                  </a:cubicBezTo>
                  <a:cubicBezTo>
                    <a:pt x="52" y="87"/>
                    <a:pt x="52" y="88"/>
                    <a:pt x="51" y="89"/>
                  </a:cubicBezTo>
                  <a:cubicBezTo>
                    <a:pt x="51" y="90"/>
                    <a:pt x="51" y="92"/>
                    <a:pt x="51" y="94"/>
                  </a:cubicBezTo>
                  <a:cubicBezTo>
                    <a:pt x="52" y="96"/>
                    <a:pt x="52" y="97"/>
                    <a:pt x="53" y="99"/>
                  </a:cubicBezTo>
                  <a:cubicBezTo>
                    <a:pt x="53" y="102"/>
                    <a:pt x="54" y="104"/>
                    <a:pt x="54" y="105"/>
                  </a:cubicBezTo>
                  <a:cubicBezTo>
                    <a:pt x="55" y="107"/>
                    <a:pt x="56" y="108"/>
                    <a:pt x="57" y="109"/>
                  </a:cubicBezTo>
                  <a:cubicBezTo>
                    <a:pt x="57" y="110"/>
                    <a:pt x="58" y="111"/>
                    <a:pt x="59" y="111"/>
                  </a:cubicBezTo>
                  <a:cubicBezTo>
                    <a:pt x="61" y="111"/>
                    <a:pt x="62" y="111"/>
                    <a:pt x="63" y="111"/>
                  </a:cubicBezTo>
                  <a:cubicBezTo>
                    <a:pt x="65" y="111"/>
                    <a:pt x="66" y="110"/>
                    <a:pt x="67" y="109"/>
                  </a:cubicBezTo>
                  <a:cubicBezTo>
                    <a:pt x="68" y="108"/>
                    <a:pt x="68" y="107"/>
                    <a:pt x="68" y="106"/>
                  </a:cubicBezTo>
                  <a:cubicBezTo>
                    <a:pt x="68" y="105"/>
                    <a:pt x="68" y="103"/>
                    <a:pt x="68" y="101"/>
                  </a:cubicBezTo>
                  <a:cubicBezTo>
                    <a:pt x="68" y="100"/>
                    <a:pt x="68" y="98"/>
                    <a:pt x="67" y="96"/>
                  </a:cubicBezTo>
                  <a:close/>
                  <a:moveTo>
                    <a:pt x="142" y="106"/>
                  </a:moveTo>
                  <a:cubicBezTo>
                    <a:pt x="141" y="104"/>
                    <a:pt x="141" y="102"/>
                    <a:pt x="140" y="100"/>
                  </a:cubicBezTo>
                  <a:cubicBezTo>
                    <a:pt x="140" y="99"/>
                    <a:pt x="139" y="97"/>
                    <a:pt x="138" y="96"/>
                  </a:cubicBezTo>
                  <a:cubicBezTo>
                    <a:pt x="137" y="95"/>
                    <a:pt x="136" y="95"/>
                    <a:pt x="135" y="94"/>
                  </a:cubicBezTo>
                  <a:cubicBezTo>
                    <a:pt x="134" y="94"/>
                    <a:pt x="133" y="94"/>
                    <a:pt x="131" y="94"/>
                  </a:cubicBezTo>
                  <a:cubicBezTo>
                    <a:pt x="130" y="95"/>
                    <a:pt x="129" y="95"/>
                    <a:pt x="128" y="96"/>
                  </a:cubicBezTo>
                  <a:cubicBezTo>
                    <a:pt x="127" y="97"/>
                    <a:pt x="127" y="98"/>
                    <a:pt x="126" y="99"/>
                  </a:cubicBezTo>
                  <a:cubicBezTo>
                    <a:pt x="126" y="101"/>
                    <a:pt x="126" y="102"/>
                    <a:pt x="126" y="104"/>
                  </a:cubicBezTo>
                  <a:cubicBezTo>
                    <a:pt x="127" y="106"/>
                    <a:pt x="127" y="108"/>
                    <a:pt x="128" y="110"/>
                  </a:cubicBezTo>
                  <a:cubicBezTo>
                    <a:pt x="128" y="112"/>
                    <a:pt x="129" y="114"/>
                    <a:pt x="129" y="115"/>
                  </a:cubicBezTo>
                  <a:cubicBezTo>
                    <a:pt x="130" y="117"/>
                    <a:pt x="131" y="118"/>
                    <a:pt x="132" y="119"/>
                  </a:cubicBezTo>
                  <a:cubicBezTo>
                    <a:pt x="132" y="120"/>
                    <a:pt x="133" y="121"/>
                    <a:pt x="134" y="121"/>
                  </a:cubicBezTo>
                  <a:cubicBezTo>
                    <a:pt x="136" y="122"/>
                    <a:pt x="137" y="122"/>
                    <a:pt x="138" y="121"/>
                  </a:cubicBezTo>
                  <a:cubicBezTo>
                    <a:pt x="140" y="121"/>
                    <a:pt x="141" y="120"/>
                    <a:pt x="142" y="119"/>
                  </a:cubicBezTo>
                  <a:cubicBezTo>
                    <a:pt x="143" y="119"/>
                    <a:pt x="143" y="117"/>
                    <a:pt x="143" y="116"/>
                  </a:cubicBezTo>
                  <a:cubicBezTo>
                    <a:pt x="144" y="115"/>
                    <a:pt x="144" y="114"/>
                    <a:pt x="143" y="112"/>
                  </a:cubicBezTo>
                  <a:cubicBezTo>
                    <a:pt x="143" y="110"/>
                    <a:pt x="143" y="108"/>
                    <a:pt x="142" y="106"/>
                  </a:cubicBezTo>
                  <a:close/>
                  <a:moveTo>
                    <a:pt x="196" y="83"/>
                  </a:moveTo>
                  <a:cubicBezTo>
                    <a:pt x="176" y="68"/>
                    <a:pt x="176" y="68"/>
                    <a:pt x="176" y="68"/>
                  </a:cubicBezTo>
                  <a:cubicBezTo>
                    <a:pt x="179" y="43"/>
                    <a:pt x="179" y="43"/>
                    <a:pt x="179" y="43"/>
                  </a:cubicBezTo>
                  <a:cubicBezTo>
                    <a:pt x="154" y="35"/>
                    <a:pt x="154" y="35"/>
                    <a:pt x="154" y="35"/>
                  </a:cubicBezTo>
                  <a:cubicBezTo>
                    <a:pt x="145" y="12"/>
                    <a:pt x="145" y="12"/>
                    <a:pt x="145" y="12"/>
                  </a:cubicBezTo>
                  <a:cubicBezTo>
                    <a:pt x="119" y="18"/>
                    <a:pt x="119" y="18"/>
                    <a:pt x="119" y="18"/>
                  </a:cubicBezTo>
                  <a:cubicBezTo>
                    <a:pt x="101" y="0"/>
                    <a:pt x="101" y="0"/>
                    <a:pt x="101" y="0"/>
                  </a:cubicBezTo>
                  <a:cubicBezTo>
                    <a:pt x="81" y="16"/>
                    <a:pt x="81" y="16"/>
                    <a:pt x="81" y="16"/>
                  </a:cubicBezTo>
                  <a:cubicBezTo>
                    <a:pt x="57" y="9"/>
                    <a:pt x="57" y="9"/>
                    <a:pt x="57" y="9"/>
                  </a:cubicBezTo>
                  <a:cubicBezTo>
                    <a:pt x="47" y="33"/>
                    <a:pt x="47" y="33"/>
                    <a:pt x="47" y="33"/>
                  </a:cubicBezTo>
                  <a:cubicBezTo>
                    <a:pt x="23" y="35"/>
                    <a:pt x="23" y="35"/>
                    <a:pt x="23" y="35"/>
                  </a:cubicBezTo>
                  <a:cubicBezTo>
                    <a:pt x="21" y="63"/>
                    <a:pt x="21" y="63"/>
                    <a:pt x="21" y="63"/>
                  </a:cubicBezTo>
                  <a:cubicBezTo>
                    <a:pt x="1" y="79"/>
                    <a:pt x="1" y="79"/>
                    <a:pt x="1" y="79"/>
                  </a:cubicBezTo>
                  <a:cubicBezTo>
                    <a:pt x="11" y="97"/>
                    <a:pt x="11" y="97"/>
                    <a:pt x="11" y="97"/>
                  </a:cubicBezTo>
                  <a:cubicBezTo>
                    <a:pt x="0" y="119"/>
                    <a:pt x="0" y="119"/>
                    <a:pt x="0" y="119"/>
                  </a:cubicBezTo>
                  <a:cubicBezTo>
                    <a:pt x="19" y="135"/>
                    <a:pt x="19" y="135"/>
                    <a:pt x="19" y="135"/>
                  </a:cubicBezTo>
                  <a:cubicBezTo>
                    <a:pt x="17" y="160"/>
                    <a:pt x="17" y="160"/>
                    <a:pt x="17" y="160"/>
                  </a:cubicBezTo>
                  <a:cubicBezTo>
                    <a:pt x="42" y="167"/>
                    <a:pt x="42" y="167"/>
                    <a:pt x="42" y="167"/>
                  </a:cubicBezTo>
                  <a:cubicBezTo>
                    <a:pt x="50" y="190"/>
                    <a:pt x="50" y="190"/>
                    <a:pt x="50" y="190"/>
                  </a:cubicBezTo>
                  <a:cubicBezTo>
                    <a:pt x="74" y="185"/>
                    <a:pt x="74" y="185"/>
                    <a:pt x="74" y="185"/>
                  </a:cubicBezTo>
                  <a:cubicBezTo>
                    <a:pt x="93" y="202"/>
                    <a:pt x="93" y="202"/>
                    <a:pt x="93" y="202"/>
                  </a:cubicBezTo>
                  <a:cubicBezTo>
                    <a:pt x="113" y="186"/>
                    <a:pt x="113" y="186"/>
                    <a:pt x="113" y="186"/>
                  </a:cubicBezTo>
                  <a:cubicBezTo>
                    <a:pt x="139" y="193"/>
                    <a:pt x="139" y="193"/>
                    <a:pt x="139" y="193"/>
                  </a:cubicBezTo>
                  <a:cubicBezTo>
                    <a:pt x="147" y="173"/>
                    <a:pt x="147" y="173"/>
                    <a:pt x="147" y="173"/>
                  </a:cubicBezTo>
                  <a:cubicBezTo>
                    <a:pt x="172" y="169"/>
                    <a:pt x="172" y="169"/>
                    <a:pt x="172" y="169"/>
                  </a:cubicBezTo>
                  <a:cubicBezTo>
                    <a:pt x="173" y="141"/>
                    <a:pt x="173" y="141"/>
                    <a:pt x="173" y="141"/>
                  </a:cubicBezTo>
                  <a:cubicBezTo>
                    <a:pt x="193" y="129"/>
                    <a:pt x="193" y="129"/>
                    <a:pt x="193" y="129"/>
                  </a:cubicBezTo>
                  <a:cubicBezTo>
                    <a:pt x="184" y="103"/>
                    <a:pt x="184" y="103"/>
                    <a:pt x="184" y="103"/>
                  </a:cubicBezTo>
                  <a:lnTo>
                    <a:pt x="196" y="83"/>
                  </a:lnTo>
                  <a:close/>
                  <a:moveTo>
                    <a:pt x="66" y="121"/>
                  </a:moveTo>
                  <a:cubicBezTo>
                    <a:pt x="59" y="123"/>
                    <a:pt x="53" y="123"/>
                    <a:pt x="49" y="120"/>
                  </a:cubicBezTo>
                  <a:cubicBezTo>
                    <a:pt x="44" y="117"/>
                    <a:pt x="41" y="111"/>
                    <a:pt x="38" y="103"/>
                  </a:cubicBezTo>
                  <a:cubicBezTo>
                    <a:pt x="36" y="95"/>
                    <a:pt x="36" y="89"/>
                    <a:pt x="39" y="84"/>
                  </a:cubicBezTo>
                  <a:cubicBezTo>
                    <a:pt x="42" y="79"/>
                    <a:pt x="46" y="75"/>
                    <a:pt x="53" y="74"/>
                  </a:cubicBezTo>
                  <a:cubicBezTo>
                    <a:pt x="60" y="72"/>
                    <a:pt x="66" y="72"/>
                    <a:pt x="71" y="75"/>
                  </a:cubicBezTo>
                  <a:cubicBezTo>
                    <a:pt x="75" y="78"/>
                    <a:pt x="79" y="84"/>
                    <a:pt x="81" y="92"/>
                  </a:cubicBezTo>
                  <a:cubicBezTo>
                    <a:pt x="83" y="100"/>
                    <a:pt x="83" y="106"/>
                    <a:pt x="80" y="111"/>
                  </a:cubicBezTo>
                  <a:cubicBezTo>
                    <a:pt x="78" y="116"/>
                    <a:pt x="73" y="119"/>
                    <a:pt x="66" y="121"/>
                  </a:cubicBezTo>
                  <a:close/>
                  <a:moveTo>
                    <a:pt x="81" y="146"/>
                  </a:moveTo>
                  <a:cubicBezTo>
                    <a:pt x="100" y="63"/>
                    <a:pt x="100" y="63"/>
                    <a:pt x="100" y="63"/>
                  </a:cubicBezTo>
                  <a:cubicBezTo>
                    <a:pt x="113" y="59"/>
                    <a:pt x="113" y="59"/>
                    <a:pt x="113" y="59"/>
                  </a:cubicBezTo>
                  <a:cubicBezTo>
                    <a:pt x="94" y="143"/>
                    <a:pt x="94" y="143"/>
                    <a:pt x="94" y="143"/>
                  </a:cubicBezTo>
                  <a:lnTo>
                    <a:pt x="81" y="146"/>
                  </a:lnTo>
                  <a:close/>
                  <a:moveTo>
                    <a:pt x="155" y="122"/>
                  </a:moveTo>
                  <a:cubicBezTo>
                    <a:pt x="153" y="126"/>
                    <a:pt x="148" y="130"/>
                    <a:pt x="141" y="132"/>
                  </a:cubicBezTo>
                  <a:cubicBezTo>
                    <a:pt x="134" y="134"/>
                    <a:pt x="128" y="133"/>
                    <a:pt x="124" y="130"/>
                  </a:cubicBezTo>
                  <a:cubicBezTo>
                    <a:pt x="119" y="127"/>
                    <a:pt x="116" y="122"/>
                    <a:pt x="113" y="114"/>
                  </a:cubicBezTo>
                  <a:cubicBezTo>
                    <a:pt x="111" y="106"/>
                    <a:pt x="112" y="99"/>
                    <a:pt x="114" y="94"/>
                  </a:cubicBezTo>
                  <a:cubicBezTo>
                    <a:pt x="117" y="89"/>
                    <a:pt x="122" y="86"/>
                    <a:pt x="128" y="84"/>
                  </a:cubicBezTo>
                  <a:cubicBezTo>
                    <a:pt x="136" y="82"/>
                    <a:pt x="141" y="83"/>
                    <a:pt x="146" y="86"/>
                  </a:cubicBezTo>
                  <a:cubicBezTo>
                    <a:pt x="151" y="89"/>
                    <a:pt x="154" y="94"/>
                    <a:pt x="156" y="102"/>
                  </a:cubicBezTo>
                  <a:cubicBezTo>
                    <a:pt x="158" y="110"/>
                    <a:pt x="158" y="117"/>
                    <a:pt x="155" y="12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0" name="Freeform 23"/>
            <p:cNvSpPr>
              <a:spLocks noEditPoints="1"/>
            </p:cNvSpPr>
            <p:nvPr/>
          </p:nvSpPr>
          <p:spPr bwMode="auto">
            <a:xfrm rot="17877841">
              <a:off x="10710665" y="5358356"/>
              <a:ext cx="960654" cy="710641"/>
            </a:xfrm>
            <a:custGeom>
              <a:avLst/>
              <a:gdLst>
                <a:gd name="T0" fmla="*/ 163 w 268"/>
                <a:gd name="T1" fmla="*/ 36 h 198"/>
                <a:gd name="T2" fmla="*/ 151 w 268"/>
                <a:gd name="T3" fmla="*/ 87 h 198"/>
                <a:gd name="T4" fmla="*/ 146 w 268"/>
                <a:gd name="T5" fmla="*/ 0 h 198"/>
                <a:gd name="T6" fmla="*/ 97 w 268"/>
                <a:gd name="T7" fmla="*/ 32 h 198"/>
                <a:gd name="T8" fmla="*/ 82 w 268"/>
                <a:gd name="T9" fmla="*/ 105 h 198"/>
                <a:gd name="T10" fmla="*/ 73 w 268"/>
                <a:gd name="T11" fmla="*/ 63 h 198"/>
                <a:gd name="T12" fmla="*/ 138 w 268"/>
                <a:gd name="T13" fmla="*/ 198 h 198"/>
                <a:gd name="T14" fmla="*/ 163 w 268"/>
                <a:gd name="T15" fmla="*/ 36 h 198"/>
                <a:gd name="T16" fmla="*/ 116 w 268"/>
                <a:gd name="T17" fmla="*/ 168 h 198"/>
                <a:gd name="T18" fmla="*/ 103 w 268"/>
                <a:gd name="T19" fmla="*/ 168 h 198"/>
                <a:gd name="T20" fmla="*/ 103 w 268"/>
                <a:gd name="T21" fmla="*/ 144 h 198"/>
                <a:gd name="T22" fmla="*/ 87 w 268"/>
                <a:gd name="T23" fmla="*/ 144 h 198"/>
                <a:gd name="T24" fmla="*/ 87 w 268"/>
                <a:gd name="T25" fmla="*/ 168 h 198"/>
                <a:gd name="T26" fmla="*/ 75 w 268"/>
                <a:gd name="T27" fmla="*/ 168 h 198"/>
                <a:gd name="T28" fmla="*/ 75 w 268"/>
                <a:gd name="T29" fmla="*/ 115 h 198"/>
                <a:gd name="T30" fmla="*/ 87 w 268"/>
                <a:gd name="T31" fmla="*/ 115 h 198"/>
                <a:gd name="T32" fmla="*/ 87 w 268"/>
                <a:gd name="T33" fmla="*/ 136 h 198"/>
                <a:gd name="T34" fmla="*/ 103 w 268"/>
                <a:gd name="T35" fmla="*/ 136 h 198"/>
                <a:gd name="T36" fmla="*/ 103 w 268"/>
                <a:gd name="T37" fmla="*/ 115 h 198"/>
                <a:gd name="T38" fmla="*/ 116 w 268"/>
                <a:gd name="T39" fmla="*/ 115 h 198"/>
                <a:gd name="T40" fmla="*/ 116 w 268"/>
                <a:gd name="T41" fmla="*/ 168 h 198"/>
                <a:gd name="T42" fmla="*/ 158 w 268"/>
                <a:gd name="T43" fmla="*/ 160 h 198"/>
                <a:gd name="T44" fmla="*/ 141 w 268"/>
                <a:gd name="T45" fmla="*/ 166 h 198"/>
                <a:gd name="T46" fmla="*/ 124 w 268"/>
                <a:gd name="T47" fmla="*/ 159 h 198"/>
                <a:gd name="T48" fmla="*/ 118 w 268"/>
                <a:gd name="T49" fmla="*/ 141 h 198"/>
                <a:gd name="T50" fmla="*/ 124 w 268"/>
                <a:gd name="T51" fmla="*/ 123 h 198"/>
                <a:gd name="T52" fmla="*/ 141 w 268"/>
                <a:gd name="T53" fmla="*/ 117 h 198"/>
                <a:gd name="T54" fmla="*/ 158 w 268"/>
                <a:gd name="T55" fmla="*/ 123 h 198"/>
                <a:gd name="T56" fmla="*/ 164 w 268"/>
                <a:gd name="T57" fmla="*/ 141 h 198"/>
                <a:gd name="T58" fmla="*/ 158 w 268"/>
                <a:gd name="T59" fmla="*/ 160 h 198"/>
                <a:gd name="T60" fmla="*/ 187 w 268"/>
                <a:gd name="T61" fmla="*/ 128 h 198"/>
                <a:gd name="T62" fmla="*/ 187 w 268"/>
                <a:gd name="T63" fmla="*/ 168 h 198"/>
                <a:gd name="T64" fmla="*/ 175 w 268"/>
                <a:gd name="T65" fmla="*/ 168 h 198"/>
                <a:gd name="T66" fmla="*/ 175 w 268"/>
                <a:gd name="T67" fmla="*/ 128 h 198"/>
                <a:gd name="T68" fmla="*/ 161 w 268"/>
                <a:gd name="T69" fmla="*/ 128 h 198"/>
                <a:gd name="T70" fmla="*/ 161 w 268"/>
                <a:gd name="T71" fmla="*/ 115 h 198"/>
                <a:gd name="T72" fmla="*/ 201 w 268"/>
                <a:gd name="T73" fmla="*/ 115 h 198"/>
                <a:gd name="T74" fmla="*/ 201 w 268"/>
                <a:gd name="T75" fmla="*/ 128 h 198"/>
                <a:gd name="T76" fmla="*/ 187 w 268"/>
                <a:gd name="T77" fmla="*/ 128 h 198"/>
                <a:gd name="T78" fmla="*/ 148 w 268"/>
                <a:gd name="T79" fmla="*/ 129 h 198"/>
                <a:gd name="T80" fmla="*/ 145 w 268"/>
                <a:gd name="T81" fmla="*/ 127 h 198"/>
                <a:gd name="T82" fmla="*/ 141 w 268"/>
                <a:gd name="T83" fmla="*/ 126 h 198"/>
                <a:gd name="T84" fmla="*/ 137 w 268"/>
                <a:gd name="T85" fmla="*/ 126 h 198"/>
                <a:gd name="T86" fmla="*/ 133 w 268"/>
                <a:gd name="T87" fmla="*/ 129 h 198"/>
                <a:gd name="T88" fmla="*/ 131 w 268"/>
                <a:gd name="T89" fmla="*/ 134 h 198"/>
                <a:gd name="T90" fmla="*/ 130 w 268"/>
                <a:gd name="T91" fmla="*/ 141 h 198"/>
                <a:gd name="T92" fmla="*/ 131 w 268"/>
                <a:gd name="T93" fmla="*/ 149 h 198"/>
                <a:gd name="T94" fmla="*/ 133 w 268"/>
                <a:gd name="T95" fmla="*/ 153 h 198"/>
                <a:gd name="T96" fmla="*/ 137 w 268"/>
                <a:gd name="T97" fmla="*/ 156 h 198"/>
                <a:gd name="T98" fmla="*/ 141 w 268"/>
                <a:gd name="T99" fmla="*/ 157 h 198"/>
                <a:gd name="T100" fmla="*/ 145 w 268"/>
                <a:gd name="T101" fmla="*/ 156 h 198"/>
                <a:gd name="T102" fmla="*/ 148 w 268"/>
                <a:gd name="T103" fmla="*/ 153 h 198"/>
                <a:gd name="T104" fmla="*/ 151 w 268"/>
                <a:gd name="T105" fmla="*/ 149 h 198"/>
                <a:gd name="T106" fmla="*/ 151 w 268"/>
                <a:gd name="T107" fmla="*/ 141 h 198"/>
                <a:gd name="T108" fmla="*/ 151 w 268"/>
                <a:gd name="T109" fmla="*/ 134 h 198"/>
                <a:gd name="T110" fmla="*/ 148 w 268"/>
                <a:gd name="T111" fmla="*/ 12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198">
                  <a:moveTo>
                    <a:pt x="163" y="36"/>
                  </a:moveTo>
                  <a:cubicBezTo>
                    <a:pt x="184" y="83"/>
                    <a:pt x="155" y="87"/>
                    <a:pt x="151" y="87"/>
                  </a:cubicBezTo>
                  <a:cubicBezTo>
                    <a:pt x="112" y="88"/>
                    <a:pt x="138" y="4"/>
                    <a:pt x="146" y="0"/>
                  </a:cubicBezTo>
                  <a:cubicBezTo>
                    <a:pt x="142" y="0"/>
                    <a:pt x="116" y="0"/>
                    <a:pt x="97" y="32"/>
                  </a:cubicBezTo>
                  <a:cubicBezTo>
                    <a:pt x="77" y="66"/>
                    <a:pt x="106" y="98"/>
                    <a:pt x="82" y="105"/>
                  </a:cubicBezTo>
                  <a:cubicBezTo>
                    <a:pt x="64" y="113"/>
                    <a:pt x="71" y="71"/>
                    <a:pt x="73" y="63"/>
                  </a:cubicBezTo>
                  <a:cubicBezTo>
                    <a:pt x="63" y="62"/>
                    <a:pt x="0" y="198"/>
                    <a:pt x="138" y="198"/>
                  </a:cubicBezTo>
                  <a:cubicBezTo>
                    <a:pt x="268" y="198"/>
                    <a:pt x="204" y="38"/>
                    <a:pt x="163" y="36"/>
                  </a:cubicBezTo>
                  <a:close/>
                  <a:moveTo>
                    <a:pt x="116" y="168"/>
                  </a:moveTo>
                  <a:cubicBezTo>
                    <a:pt x="103" y="168"/>
                    <a:pt x="103" y="168"/>
                    <a:pt x="103" y="168"/>
                  </a:cubicBezTo>
                  <a:cubicBezTo>
                    <a:pt x="103" y="144"/>
                    <a:pt x="103" y="144"/>
                    <a:pt x="103" y="144"/>
                  </a:cubicBezTo>
                  <a:cubicBezTo>
                    <a:pt x="87" y="144"/>
                    <a:pt x="87" y="144"/>
                    <a:pt x="87" y="144"/>
                  </a:cubicBezTo>
                  <a:cubicBezTo>
                    <a:pt x="87" y="168"/>
                    <a:pt x="87" y="168"/>
                    <a:pt x="87" y="168"/>
                  </a:cubicBezTo>
                  <a:cubicBezTo>
                    <a:pt x="75" y="168"/>
                    <a:pt x="75" y="168"/>
                    <a:pt x="75" y="168"/>
                  </a:cubicBezTo>
                  <a:cubicBezTo>
                    <a:pt x="75" y="115"/>
                    <a:pt x="75" y="115"/>
                    <a:pt x="75" y="115"/>
                  </a:cubicBezTo>
                  <a:cubicBezTo>
                    <a:pt x="87" y="115"/>
                    <a:pt x="87" y="115"/>
                    <a:pt x="87" y="115"/>
                  </a:cubicBezTo>
                  <a:cubicBezTo>
                    <a:pt x="87" y="136"/>
                    <a:pt x="87" y="136"/>
                    <a:pt x="87" y="136"/>
                  </a:cubicBezTo>
                  <a:cubicBezTo>
                    <a:pt x="103" y="136"/>
                    <a:pt x="103" y="136"/>
                    <a:pt x="103" y="136"/>
                  </a:cubicBezTo>
                  <a:cubicBezTo>
                    <a:pt x="103" y="115"/>
                    <a:pt x="103" y="115"/>
                    <a:pt x="103" y="115"/>
                  </a:cubicBezTo>
                  <a:cubicBezTo>
                    <a:pt x="116" y="115"/>
                    <a:pt x="116" y="115"/>
                    <a:pt x="116" y="115"/>
                  </a:cubicBezTo>
                  <a:lnTo>
                    <a:pt x="116" y="168"/>
                  </a:lnTo>
                  <a:close/>
                  <a:moveTo>
                    <a:pt x="158" y="160"/>
                  </a:moveTo>
                  <a:cubicBezTo>
                    <a:pt x="154" y="164"/>
                    <a:pt x="148" y="166"/>
                    <a:pt x="141" y="166"/>
                  </a:cubicBezTo>
                  <a:cubicBezTo>
                    <a:pt x="134" y="166"/>
                    <a:pt x="128" y="164"/>
                    <a:pt x="124" y="159"/>
                  </a:cubicBezTo>
                  <a:cubicBezTo>
                    <a:pt x="120" y="155"/>
                    <a:pt x="118" y="149"/>
                    <a:pt x="118" y="141"/>
                  </a:cubicBezTo>
                  <a:cubicBezTo>
                    <a:pt x="118" y="134"/>
                    <a:pt x="120" y="128"/>
                    <a:pt x="124" y="123"/>
                  </a:cubicBezTo>
                  <a:cubicBezTo>
                    <a:pt x="128" y="119"/>
                    <a:pt x="134" y="117"/>
                    <a:pt x="141" y="117"/>
                  </a:cubicBezTo>
                  <a:cubicBezTo>
                    <a:pt x="148" y="117"/>
                    <a:pt x="154" y="119"/>
                    <a:pt x="158" y="123"/>
                  </a:cubicBezTo>
                  <a:cubicBezTo>
                    <a:pt x="162" y="128"/>
                    <a:pt x="164" y="134"/>
                    <a:pt x="164" y="141"/>
                  </a:cubicBezTo>
                  <a:cubicBezTo>
                    <a:pt x="164" y="149"/>
                    <a:pt x="162" y="155"/>
                    <a:pt x="158" y="160"/>
                  </a:cubicBezTo>
                  <a:close/>
                  <a:moveTo>
                    <a:pt x="187" y="128"/>
                  </a:moveTo>
                  <a:cubicBezTo>
                    <a:pt x="187" y="168"/>
                    <a:pt x="187" y="168"/>
                    <a:pt x="187" y="168"/>
                  </a:cubicBezTo>
                  <a:cubicBezTo>
                    <a:pt x="175" y="168"/>
                    <a:pt x="175" y="168"/>
                    <a:pt x="175" y="168"/>
                  </a:cubicBezTo>
                  <a:cubicBezTo>
                    <a:pt x="175" y="128"/>
                    <a:pt x="175" y="128"/>
                    <a:pt x="175" y="128"/>
                  </a:cubicBezTo>
                  <a:cubicBezTo>
                    <a:pt x="161" y="128"/>
                    <a:pt x="161" y="128"/>
                    <a:pt x="161" y="128"/>
                  </a:cubicBezTo>
                  <a:cubicBezTo>
                    <a:pt x="161" y="115"/>
                    <a:pt x="161" y="115"/>
                    <a:pt x="161" y="115"/>
                  </a:cubicBezTo>
                  <a:cubicBezTo>
                    <a:pt x="201" y="115"/>
                    <a:pt x="201" y="115"/>
                    <a:pt x="201" y="115"/>
                  </a:cubicBezTo>
                  <a:cubicBezTo>
                    <a:pt x="201" y="128"/>
                    <a:pt x="201" y="128"/>
                    <a:pt x="201" y="128"/>
                  </a:cubicBezTo>
                  <a:lnTo>
                    <a:pt x="187" y="128"/>
                  </a:lnTo>
                  <a:close/>
                  <a:moveTo>
                    <a:pt x="148" y="129"/>
                  </a:moveTo>
                  <a:cubicBezTo>
                    <a:pt x="147" y="128"/>
                    <a:pt x="146" y="127"/>
                    <a:pt x="145" y="127"/>
                  </a:cubicBezTo>
                  <a:cubicBezTo>
                    <a:pt x="144" y="126"/>
                    <a:pt x="142" y="126"/>
                    <a:pt x="141" y="126"/>
                  </a:cubicBezTo>
                  <a:cubicBezTo>
                    <a:pt x="139" y="126"/>
                    <a:pt x="138" y="126"/>
                    <a:pt x="137" y="126"/>
                  </a:cubicBezTo>
                  <a:cubicBezTo>
                    <a:pt x="136" y="127"/>
                    <a:pt x="135" y="128"/>
                    <a:pt x="133" y="129"/>
                  </a:cubicBezTo>
                  <a:cubicBezTo>
                    <a:pt x="132" y="130"/>
                    <a:pt x="132" y="132"/>
                    <a:pt x="131" y="134"/>
                  </a:cubicBezTo>
                  <a:cubicBezTo>
                    <a:pt x="130" y="136"/>
                    <a:pt x="130" y="139"/>
                    <a:pt x="130" y="141"/>
                  </a:cubicBezTo>
                  <a:cubicBezTo>
                    <a:pt x="130" y="144"/>
                    <a:pt x="130" y="147"/>
                    <a:pt x="131" y="149"/>
                  </a:cubicBezTo>
                  <a:cubicBezTo>
                    <a:pt x="132" y="151"/>
                    <a:pt x="132" y="152"/>
                    <a:pt x="133" y="153"/>
                  </a:cubicBezTo>
                  <a:cubicBezTo>
                    <a:pt x="134" y="155"/>
                    <a:pt x="136" y="156"/>
                    <a:pt x="137" y="156"/>
                  </a:cubicBezTo>
                  <a:cubicBezTo>
                    <a:pt x="138" y="157"/>
                    <a:pt x="139" y="157"/>
                    <a:pt x="141" y="157"/>
                  </a:cubicBezTo>
                  <a:cubicBezTo>
                    <a:pt x="142" y="157"/>
                    <a:pt x="144" y="157"/>
                    <a:pt x="145" y="156"/>
                  </a:cubicBezTo>
                  <a:cubicBezTo>
                    <a:pt x="146" y="156"/>
                    <a:pt x="147" y="155"/>
                    <a:pt x="148" y="153"/>
                  </a:cubicBezTo>
                  <a:cubicBezTo>
                    <a:pt x="149" y="152"/>
                    <a:pt x="150" y="150"/>
                    <a:pt x="151" y="149"/>
                  </a:cubicBezTo>
                  <a:cubicBezTo>
                    <a:pt x="151" y="147"/>
                    <a:pt x="151" y="144"/>
                    <a:pt x="151" y="141"/>
                  </a:cubicBezTo>
                  <a:cubicBezTo>
                    <a:pt x="151" y="139"/>
                    <a:pt x="151" y="136"/>
                    <a:pt x="151" y="134"/>
                  </a:cubicBezTo>
                  <a:cubicBezTo>
                    <a:pt x="150" y="132"/>
                    <a:pt x="149" y="131"/>
                    <a:pt x="148" y="12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1" name="Freeform 24"/>
            <p:cNvSpPr>
              <a:spLocks noEditPoints="1"/>
            </p:cNvSpPr>
            <p:nvPr/>
          </p:nvSpPr>
          <p:spPr bwMode="auto">
            <a:xfrm>
              <a:off x="8672612" y="5047083"/>
              <a:ext cx="710642" cy="718218"/>
            </a:xfrm>
            <a:custGeom>
              <a:avLst/>
              <a:gdLst>
                <a:gd name="T0" fmla="*/ 89 w 198"/>
                <a:gd name="T1" fmla="*/ 104 h 200"/>
                <a:gd name="T2" fmla="*/ 81 w 198"/>
                <a:gd name="T3" fmla="*/ 104 h 200"/>
                <a:gd name="T4" fmla="*/ 191 w 198"/>
                <a:gd name="T5" fmla="*/ 63 h 200"/>
                <a:gd name="T6" fmla="*/ 149 w 198"/>
                <a:gd name="T7" fmla="*/ 14 h 200"/>
                <a:gd name="T8" fmla="*/ 89 w 198"/>
                <a:gd name="T9" fmla="*/ 1 h 200"/>
                <a:gd name="T10" fmla="*/ 33 w 198"/>
                <a:gd name="T11" fmla="*/ 26 h 200"/>
                <a:gd name="T12" fmla="*/ 2 w 198"/>
                <a:gd name="T13" fmla="*/ 78 h 200"/>
                <a:gd name="T14" fmla="*/ 8 w 198"/>
                <a:gd name="T15" fmla="*/ 139 h 200"/>
                <a:gd name="T16" fmla="*/ 48 w 198"/>
                <a:gd name="T17" fmla="*/ 185 h 200"/>
                <a:gd name="T18" fmla="*/ 107 w 198"/>
                <a:gd name="T19" fmla="*/ 199 h 200"/>
                <a:gd name="T20" fmla="*/ 163 w 198"/>
                <a:gd name="T21" fmla="*/ 176 h 200"/>
                <a:gd name="T22" fmla="*/ 195 w 198"/>
                <a:gd name="T23" fmla="*/ 124 h 200"/>
                <a:gd name="T24" fmla="*/ 62 w 198"/>
                <a:gd name="T25" fmla="*/ 116 h 200"/>
                <a:gd name="T26" fmla="*/ 43 w 198"/>
                <a:gd name="T27" fmla="*/ 119 h 200"/>
                <a:gd name="T28" fmla="*/ 37 w 198"/>
                <a:gd name="T29" fmla="*/ 107 h 200"/>
                <a:gd name="T30" fmla="*/ 44 w 198"/>
                <a:gd name="T31" fmla="*/ 111 h 200"/>
                <a:gd name="T32" fmla="*/ 53 w 198"/>
                <a:gd name="T33" fmla="*/ 112 h 200"/>
                <a:gd name="T34" fmla="*/ 56 w 198"/>
                <a:gd name="T35" fmla="*/ 111 h 200"/>
                <a:gd name="T36" fmla="*/ 56 w 198"/>
                <a:gd name="T37" fmla="*/ 106 h 200"/>
                <a:gd name="T38" fmla="*/ 49 w 198"/>
                <a:gd name="T39" fmla="*/ 104 h 200"/>
                <a:gd name="T40" fmla="*/ 39 w 198"/>
                <a:gd name="T41" fmla="*/ 99 h 200"/>
                <a:gd name="T42" fmla="*/ 41 w 198"/>
                <a:gd name="T43" fmla="*/ 83 h 200"/>
                <a:gd name="T44" fmla="*/ 59 w 198"/>
                <a:gd name="T45" fmla="*/ 81 h 200"/>
                <a:gd name="T46" fmla="*/ 65 w 198"/>
                <a:gd name="T47" fmla="*/ 91 h 200"/>
                <a:gd name="T48" fmla="*/ 59 w 198"/>
                <a:gd name="T49" fmla="*/ 88 h 200"/>
                <a:gd name="T50" fmla="*/ 51 w 198"/>
                <a:gd name="T51" fmla="*/ 87 h 200"/>
                <a:gd name="T52" fmla="*/ 47 w 198"/>
                <a:gd name="T53" fmla="*/ 89 h 200"/>
                <a:gd name="T54" fmla="*/ 48 w 198"/>
                <a:gd name="T55" fmla="*/ 93 h 200"/>
                <a:gd name="T56" fmla="*/ 55 w 198"/>
                <a:gd name="T57" fmla="*/ 96 h 200"/>
                <a:gd name="T58" fmla="*/ 65 w 198"/>
                <a:gd name="T59" fmla="*/ 100 h 200"/>
                <a:gd name="T60" fmla="*/ 62 w 198"/>
                <a:gd name="T61" fmla="*/ 116 h 200"/>
                <a:gd name="T62" fmla="*/ 91 w 198"/>
                <a:gd name="T63" fmla="*/ 111 h 200"/>
                <a:gd name="T64" fmla="*/ 77 w 198"/>
                <a:gd name="T65" fmla="*/ 119 h 200"/>
                <a:gd name="T66" fmla="*/ 80 w 198"/>
                <a:gd name="T67" fmla="*/ 81 h 200"/>
                <a:gd name="T68" fmla="*/ 103 w 198"/>
                <a:gd name="T69" fmla="*/ 119 h 200"/>
                <a:gd name="T70" fmla="*/ 133 w 198"/>
                <a:gd name="T71" fmla="*/ 119 h 200"/>
                <a:gd name="T72" fmla="*/ 107 w 198"/>
                <a:gd name="T73" fmla="*/ 81 h 200"/>
                <a:gd name="T74" fmla="*/ 117 w 198"/>
                <a:gd name="T75" fmla="*/ 111 h 200"/>
                <a:gd name="T76" fmla="*/ 133 w 198"/>
                <a:gd name="T77" fmla="*/ 119 h 200"/>
                <a:gd name="T78" fmla="*/ 146 w 198"/>
                <a:gd name="T79" fmla="*/ 88 h 200"/>
                <a:gd name="T80" fmla="*/ 161 w 198"/>
                <a:gd name="T81" fmla="*/ 95 h 200"/>
                <a:gd name="T82" fmla="*/ 146 w 198"/>
                <a:gd name="T83" fmla="*/ 102 h 200"/>
                <a:gd name="T84" fmla="*/ 162 w 198"/>
                <a:gd name="T85" fmla="*/ 111 h 200"/>
                <a:gd name="T86" fmla="*/ 137 w 198"/>
                <a:gd name="T87" fmla="*/ 119 h 200"/>
                <a:gd name="T88" fmla="*/ 162 w 198"/>
                <a:gd name="T89" fmla="*/ 8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8" h="200">
                  <a:moveTo>
                    <a:pt x="81" y="104"/>
                  </a:moveTo>
                  <a:cubicBezTo>
                    <a:pt x="89" y="104"/>
                    <a:pt x="89" y="104"/>
                    <a:pt x="89" y="104"/>
                  </a:cubicBezTo>
                  <a:cubicBezTo>
                    <a:pt x="85" y="92"/>
                    <a:pt x="85" y="92"/>
                    <a:pt x="85" y="92"/>
                  </a:cubicBezTo>
                  <a:lnTo>
                    <a:pt x="81" y="104"/>
                  </a:lnTo>
                  <a:close/>
                  <a:moveTo>
                    <a:pt x="186" y="94"/>
                  </a:moveTo>
                  <a:cubicBezTo>
                    <a:pt x="193" y="85"/>
                    <a:pt x="195" y="74"/>
                    <a:pt x="191" y="63"/>
                  </a:cubicBezTo>
                  <a:cubicBezTo>
                    <a:pt x="186" y="51"/>
                    <a:pt x="175" y="44"/>
                    <a:pt x="164" y="44"/>
                  </a:cubicBezTo>
                  <a:cubicBezTo>
                    <a:pt x="165" y="32"/>
                    <a:pt x="159" y="20"/>
                    <a:pt x="149" y="14"/>
                  </a:cubicBezTo>
                  <a:cubicBezTo>
                    <a:pt x="139" y="8"/>
                    <a:pt x="127" y="9"/>
                    <a:pt x="117" y="15"/>
                  </a:cubicBezTo>
                  <a:cubicBezTo>
                    <a:pt x="111" y="6"/>
                    <a:pt x="101" y="0"/>
                    <a:pt x="89" y="1"/>
                  </a:cubicBezTo>
                  <a:cubicBezTo>
                    <a:pt x="77" y="2"/>
                    <a:pt x="68" y="10"/>
                    <a:pt x="64" y="20"/>
                  </a:cubicBezTo>
                  <a:cubicBezTo>
                    <a:pt x="54" y="16"/>
                    <a:pt x="42" y="18"/>
                    <a:pt x="33" y="26"/>
                  </a:cubicBezTo>
                  <a:cubicBezTo>
                    <a:pt x="25" y="33"/>
                    <a:pt x="21" y="45"/>
                    <a:pt x="24" y="56"/>
                  </a:cubicBezTo>
                  <a:cubicBezTo>
                    <a:pt x="13" y="59"/>
                    <a:pt x="5" y="67"/>
                    <a:pt x="2" y="78"/>
                  </a:cubicBezTo>
                  <a:cubicBezTo>
                    <a:pt x="0" y="90"/>
                    <a:pt x="4" y="101"/>
                    <a:pt x="12" y="108"/>
                  </a:cubicBezTo>
                  <a:cubicBezTo>
                    <a:pt x="5" y="116"/>
                    <a:pt x="3" y="128"/>
                    <a:pt x="8" y="139"/>
                  </a:cubicBezTo>
                  <a:cubicBezTo>
                    <a:pt x="12" y="150"/>
                    <a:pt x="22" y="156"/>
                    <a:pt x="33" y="157"/>
                  </a:cubicBezTo>
                  <a:cubicBezTo>
                    <a:pt x="33" y="168"/>
                    <a:pt x="38" y="179"/>
                    <a:pt x="48" y="185"/>
                  </a:cubicBezTo>
                  <a:cubicBezTo>
                    <a:pt x="58" y="191"/>
                    <a:pt x="70" y="191"/>
                    <a:pt x="79" y="185"/>
                  </a:cubicBezTo>
                  <a:cubicBezTo>
                    <a:pt x="85" y="194"/>
                    <a:pt x="95" y="200"/>
                    <a:pt x="107" y="199"/>
                  </a:cubicBezTo>
                  <a:cubicBezTo>
                    <a:pt x="119" y="198"/>
                    <a:pt x="128" y="191"/>
                    <a:pt x="133" y="181"/>
                  </a:cubicBezTo>
                  <a:cubicBezTo>
                    <a:pt x="143" y="185"/>
                    <a:pt x="154" y="183"/>
                    <a:pt x="163" y="176"/>
                  </a:cubicBezTo>
                  <a:cubicBezTo>
                    <a:pt x="172" y="168"/>
                    <a:pt x="176" y="157"/>
                    <a:pt x="173" y="146"/>
                  </a:cubicBezTo>
                  <a:cubicBezTo>
                    <a:pt x="184" y="143"/>
                    <a:pt x="193" y="135"/>
                    <a:pt x="195" y="124"/>
                  </a:cubicBezTo>
                  <a:cubicBezTo>
                    <a:pt x="198" y="112"/>
                    <a:pt x="194" y="101"/>
                    <a:pt x="186" y="94"/>
                  </a:cubicBezTo>
                  <a:close/>
                  <a:moveTo>
                    <a:pt x="62" y="116"/>
                  </a:moveTo>
                  <a:cubicBezTo>
                    <a:pt x="59" y="118"/>
                    <a:pt x="55" y="119"/>
                    <a:pt x="50" y="119"/>
                  </a:cubicBezTo>
                  <a:cubicBezTo>
                    <a:pt x="47" y="119"/>
                    <a:pt x="45" y="119"/>
                    <a:pt x="43" y="119"/>
                  </a:cubicBezTo>
                  <a:cubicBezTo>
                    <a:pt x="41" y="118"/>
                    <a:pt x="38" y="117"/>
                    <a:pt x="37" y="116"/>
                  </a:cubicBezTo>
                  <a:cubicBezTo>
                    <a:pt x="37" y="107"/>
                    <a:pt x="37" y="107"/>
                    <a:pt x="37" y="107"/>
                  </a:cubicBezTo>
                  <a:cubicBezTo>
                    <a:pt x="37" y="107"/>
                    <a:pt x="37" y="107"/>
                    <a:pt x="37" y="107"/>
                  </a:cubicBezTo>
                  <a:cubicBezTo>
                    <a:pt x="39" y="109"/>
                    <a:pt x="41" y="110"/>
                    <a:pt x="44" y="111"/>
                  </a:cubicBezTo>
                  <a:cubicBezTo>
                    <a:pt x="46" y="112"/>
                    <a:pt x="48" y="112"/>
                    <a:pt x="50" y="112"/>
                  </a:cubicBezTo>
                  <a:cubicBezTo>
                    <a:pt x="51" y="112"/>
                    <a:pt x="52" y="112"/>
                    <a:pt x="53" y="112"/>
                  </a:cubicBezTo>
                  <a:cubicBezTo>
                    <a:pt x="53" y="112"/>
                    <a:pt x="54" y="112"/>
                    <a:pt x="55" y="112"/>
                  </a:cubicBezTo>
                  <a:cubicBezTo>
                    <a:pt x="55" y="111"/>
                    <a:pt x="56" y="111"/>
                    <a:pt x="56" y="111"/>
                  </a:cubicBezTo>
                  <a:cubicBezTo>
                    <a:pt x="57" y="110"/>
                    <a:pt x="57" y="109"/>
                    <a:pt x="57" y="108"/>
                  </a:cubicBezTo>
                  <a:cubicBezTo>
                    <a:pt x="57" y="107"/>
                    <a:pt x="57" y="107"/>
                    <a:pt x="56" y="106"/>
                  </a:cubicBezTo>
                  <a:cubicBezTo>
                    <a:pt x="55" y="106"/>
                    <a:pt x="54" y="105"/>
                    <a:pt x="53" y="105"/>
                  </a:cubicBezTo>
                  <a:cubicBezTo>
                    <a:pt x="52" y="104"/>
                    <a:pt x="51" y="104"/>
                    <a:pt x="49" y="104"/>
                  </a:cubicBezTo>
                  <a:cubicBezTo>
                    <a:pt x="48" y="104"/>
                    <a:pt x="46" y="103"/>
                    <a:pt x="45" y="103"/>
                  </a:cubicBezTo>
                  <a:cubicBezTo>
                    <a:pt x="42" y="102"/>
                    <a:pt x="40" y="100"/>
                    <a:pt x="39" y="99"/>
                  </a:cubicBezTo>
                  <a:cubicBezTo>
                    <a:pt x="37" y="97"/>
                    <a:pt x="37" y="95"/>
                    <a:pt x="37" y="92"/>
                  </a:cubicBezTo>
                  <a:cubicBezTo>
                    <a:pt x="37" y="88"/>
                    <a:pt x="38" y="86"/>
                    <a:pt x="41" y="83"/>
                  </a:cubicBezTo>
                  <a:cubicBezTo>
                    <a:pt x="44" y="81"/>
                    <a:pt x="48" y="80"/>
                    <a:pt x="53" y="80"/>
                  </a:cubicBezTo>
                  <a:cubicBezTo>
                    <a:pt x="55" y="80"/>
                    <a:pt x="57" y="80"/>
                    <a:pt x="59" y="81"/>
                  </a:cubicBezTo>
                  <a:cubicBezTo>
                    <a:pt x="62" y="81"/>
                    <a:pt x="64" y="82"/>
                    <a:pt x="65" y="83"/>
                  </a:cubicBezTo>
                  <a:cubicBezTo>
                    <a:pt x="65" y="91"/>
                    <a:pt x="65" y="91"/>
                    <a:pt x="65" y="91"/>
                  </a:cubicBezTo>
                  <a:cubicBezTo>
                    <a:pt x="65" y="91"/>
                    <a:pt x="65" y="91"/>
                    <a:pt x="65" y="91"/>
                  </a:cubicBezTo>
                  <a:cubicBezTo>
                    <a:pt x="63" y="90"/>
                    <a:pt x="61" y="89"/>
                    <a:pt x="59" y="88"/>
                  </a:cubicBezTo>
                  <a:cubicBezTo>
                    <a:pt x="57" y="87"/>
                    <a:pt x="55" y="87"/>
                    <a:pt x="53" y="87"/>
                  </a:cubicBezTo>
                  <a:cubicBezTo>
                    <a:pt x="52" y="87"/>
                    <a:pt x="52" y="87"/>
                    <a:pt x="51" y="87"/>
                  </a:cubicBezTo>
                  <a:cubicBezTo>
                    <a:pt x="50" y="87"/>
                    <a:pt x="49" y="87"/>
                    <a:pt x="49" y="88"/>
                  </a:cubicBezTo>
                  <a:cubicBezTo>
                    <a:pt x="48" y="88"/>
                    <a:pt x="48" y="88"/>
                    <a:pt x="47" y="89"/>
                  </a:cubicBezTo>
                  <a:cubicBezTo>
                    <a:pt x="47" y="90"/>
                    <a:pt x="47" y="90"/>
                    <a:pt x="47" y="91"/>
                  </a:cubicBezTo>
                  <a:cubicBezTo>
                    <a:pt x="47" y="92"/>
                    <a:pt x="47" y="93"/>
                    <a:pt x="48" y="93"/>
                  </a:cubicBezTo>
                  <a:cubicBezTo>
                    <a:pt x="48" y="94"/>
                    <a:pt x="50" y="94"/>
                    <a:pt x="52" y="95"/>
                  </a:cubicBezTo>
                  <a:cubicBezTo>
                    <a:pt x="53" y="95"/>
                    <a:pt x="54" y="95"/>
                    <a:pt x="55" y="96"/>
                  </a:cubicBezTo>
                  <a:cubicBezTo>
                    <a:pt x="56" y="96"/>
                    <a:pt x="58" y="96"/>
                    <a:pt x="59" y="97"/>
                  </a:cubicBezTo>
                  <a:cubicBezTo>
                    <a:pt x="62" y="98"/>
                    <a:pt x="64" y="99"/>
                    <a:pt x="65" y="100"/>
                  </a:cubicBezTo>
                  <a:cubicBezTo>
                    <a:pt x="66" y="102"/>
                    <a:pt x="67" y="104"/>
                    <a:pt x="67" y="107"/>
                  </a:cubicBezTo>
                  <a:cubicBezTo>
                    <a:pt x="67" y="111"/>
                    <a:pt x="65" y="114"/>
                    <a:pt x="62" y="116"/>
                  </a:cubicBezTo>
                  <a:close/>
                  <a:moveTo>
                    <a:pt x="94" y="119"/>
                  </a:moveTo>
                  <a:cubicBezTo>
                    <a:pt x="91" y="111"/>
                    <a:pt x="91" y="111"/>
                    <a:pt x="91" y="111"/>
                  </a:cubicBezTo>
                  <a:cubicBezTo>
                    <a:pt x="79" y="111"/>
                    <a:pt x="79" y="111"/>
                    <a:pt x="79" y="111"/>
                  </a:cubicBezTo>
                  <a:cubicBezTo>
                    <a:pt x="77" y="119"/>
                    <a:pt x="77" y="119"/>
                    <a:pt x="77" y="119"/>
                  </a:cubicBezTo>
                  <a:cubicBezTo>
                    <a:pt x="67" y="119"/>
                    <a:pt x="67" y="119"/>
                    <a:pt x="67" y="119"/>
                  </a:cubicBezTo>
                  <a:cubicBezTo>
                    <a:pt x="80" y="81"/>
                    <a:pt x="80" y="81"/>
                    <a:pt x="80" y="81"/>
                  </a:cubicBezTo>
                  <a:cubicBezTo>
                    <a:pt x="91" y="81"/>
                    <a:pt x="91" y="81"/>
                    <a:pt x="91" y="81"/>
                  </a:cubicBezTo>
                  <a:cubicBezTo>
                    <a:pt x="103" y="119"/>
                    <a:pt x="103" y="119"/>
                    <a:pt x="103" y="119"/>
                  </a:cubicBezTo>
                  <a:lnTo>
                    <a:pt x="94" y="119"/>
                  </a:lnTo>
                  <a:close/>
                  <a:moveTo>
                    <a:pt x="133" y="119"/>
                  </a:moveTo>
                  <a:cubicBezTo>
                    <a:pt x="107" y="119"/>
                    <a:pt x="107" y="119"/>
                    <a:pt x="107" y="119"/>
                  </a:cubicBezTo>
                  <a:cubicBezTo>
                    <a:pt x="107" y="81"/>
                    <a:pt x="107" y="81"/>
                    <a:pt x="107" y="81"/>
                  </a:cubicBezTo>
                  <a:cubicBezTo>
                    <a:pt x="117" y="81"/>
                    <a:pt x="117" y="81"/>
                    <a:pt x="117" y="81"/>
                  </a:cubicBezTo>
                  <a:cubicBezTo>
                    <a:pt x="117" y="111"/>
                    <a:pt x="117" y="111"/>
                    <a:pt x="117" y="111"/>
                  </a:cubicBezTo>
                  <a:cubicBezTo>
                    <a:pt x="133" y="111"/>
                    <a:pt x="133" y="111"/>
                    <a:pt x="133" y="111"/>
                  </a:cubicBezTo>
                  <a:lnTo>
                    <a:pt x="133" y="119"/>
                  </a:lnTo>
                  <a:close/>
                  <a:moveTo>
                    <a:pt x="162" y="88"/>
                  </a:moveTo>
                  <a:cubicBezTo>
                    <a:pt x="146" y="88"/>
                    <a:pt x="146" y="88"/>
                    <a:pt x="146" y="88"/>
                  </a:cubicBezTo>
                  <a:cubicBezTo>
                    <a:pt x="146" y="95"/>
                    <a:pt x="146" y="95"/>
                    <a:pt x="146" y="95"/>
                  </a:cubicBezTo>
                  <a:cubicBezTo>
                    <a:pt x="161" y="95"/>
                    <a:pt x="161" y="95"/>
                    <a:pt x="161" y="95"/>
                  </a:cubicBezTo>
                  <a:cubicBezTo>
                    <a:pt x="161" y="102"/>
                    <a:pt x="161" y="102"/>
                    <a:pt x="161" y="102"/>
                  </a:cubicBezTo>
                  <a:cubicBezTo>
                    <a:pt x="146" y="102"/>
                    <a:pt x="146" y="102"/>
                    <a:pt x="146" y="102"/>
                  </a:cubicBezTo>
                  <a:cubicBezTo>
                    <a:pt x="146" y="111"/>
                    <a:pt x="146" y="111"/>
                    <a:pt x="146" y="111"/>
                  </a:cubicBezTo>
                  <a:cubicBezTo>
                    <a:pt x="162" y="111"/>
                    <a:pt x="162" y="111"/>
                    <a:pt x="162" y="111"/>
                  </a:cubicBezTo>
                  <a:cubicBezTo>
                    <a:pt x="162" y="119"/>
                    <a:pt x="162" y="119"/>
                    <a:pt x="162" y="119"/>
                  </a:cubicBezTo>
                  <a:cubicBezTo>
                    <a:pt x="137" y="119"/>
                    <a:pt x="137" y="119"/>
                    <a:pt x="137" y="119"/>
                  </a:cubicBezTo>
                  <a:cubicBezTo>
                    <a:pt x="137" y="81"/>
                    <a:pt x="137" y="81"/>
                    <a:pt x="137" y="81"/>
                  </a:cubicBezTo>
                  <a:cubicBezTo>
                    <a:pt x="162" y="81"/>
                    <a:pt x="162" y="81"/>
                    <a:pt x="162" y="81"/>
                  </a:cubicBezTo>
                  <a:lnTo>
                    <a:pt x="162" y="8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2" name="Freeform 25"/>
            <p:cNvSpPr>
              <a:spLocks noEditPoints="1"/>
            </p:cNvSpPr>
            <p:nvPr/>
          </p:nvSpPr>
          <p:spPr bwMode="auto">
            <a:xfrm>
              <a:off x="11245112" y="1685479"/>
              <a:ext cx="969897" cy="969896"/>
            </a:xfrm>
            <a:custGeom>
              <a:avLst/>
              <a:gdLst>
                <a:gd name="T0" fmla="*/ 104 w 198"/>
                <a:gd name="T1" fmla="*/ 187 h 198"/>
                <a:gd name="T2" fmla="*/ 68 w 198"/>
                <a:gd name="T3" fmla="*/ 179 h 198"/>
                <a:gd name="T4" fmla="*/ 0 w 198"/>
                <a:gd name="T5" fmla="*/ 198 h 198"/>
                <a:gd name="T6" fmla="*/ 31 w 198"/>
                <a:gd name="T7" fmla="*/ 152 h 198"/>
                <a:gd name="T8" fmla="*/ 11 w 198"/>
                <a:gd name="T9" fmla="*/ 93 h 198"/>
                <a:gd name="T10" fmla="*/ 104 w 198"/>
                <a:gd name="T11" fmla="*/ 0 h 198"/>
                <a:gd name="T12" fmla="*/ 198 w 198"/>
                <a:gd name="T13" fmla="*/ 93 h 198"/>
                <a:gd name="T14" fmla="*/ 104 w 198"/>
                <a:gd name="T15" fmla="*/ 187 h 198"/>
                <a:gd name="T16" fmla="*/ 76 w 198"/>
                <a:gd name="T17" fmla="*/ 137 h 198"/>
                <a:gd name="T18" fmla="*/ 89 w 198"/>
                <a:gd name="T19" fmla="*/ 151 h 198"/>
                <a:gd name="T20" fmla="*/ 106 w 198"/>
                <a:gd name="T21" fmla="*/ 134 h 198"/>
                <a:gd name="T22" fmla="*/ 92 w 198"/>
                <a:gd name="T23" fmla="*/ 120 h 198"/>
                <a:gd name="T24" fmla="*/ 76 w 198"/>
                <a:gd name="T25" fmla="*/ 137 h 198"/>
                <a:gd name="T26" fmla="*/ 109 w 198"/>
                <a:gd name="T27" fmla="*/ 33 h 198"/>
                <a:gd name="T28" fmla="*/ 81 w 198"/>
                <a:gd name="T29" fmla="*/ 40 h 198"/>
                <a:gd name="T30" fmla="*/ 84 w 198"/>
                <a:gd name="T31" fmla="*/ 57 h 198"/>
                <a:gd name="T32" fmla="*/ 102 w 198"/>
                <a:gd name="T33" fmla="*/ 53 h 198"/>
                <a:gd name="T34" fmla="*/ 112 w 198"/>
                <a:gd name="T35" fmla="*/ 61 h 198"/>
                <a:gd name="T36" fmla="*/ 99 w 198"/>
                <a:gd name="T37" fmla="*/ 79 h 198"/>
                <a:gd name="T38" fmla="*/ 83 w 198"/>
                <a:gd name="T39" fmla="*/ 107 h 198"/>
                <a:gd name="T40" fmla="*/ 83 w 198"/>
                <a:gd name="T41" fmla="*/ 112 h 198"/>
                <a:gd name="T42" fmla="*/ 106 w 198"/>
                <a:gd name="T43" fmla="*/ 112 h 198"/>
                <a:gd name="T44" fmla="*/ 107 w 198"/>
                <a:gd name="T45" fmla="*/ 108 h 198"/>
                <a:gd name="T46" fmla="*/ 119 w 198"/>
                <a:gd name="T47" fmla="*/ 88 h 198"/>
                <a:gd name="T48" fmla="*/ 137 w 198"/>
                <a:gd name="T49" fmla="*/ 56 h 198"/>
                <a:gd name="T50" fmla="*/ 109 w 198"/>
                <a:gd name="T51" fmla="*/ 3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198">
                  <a:moveTo>
                    <a:pt x="104" y="187"/>
                  </a:moveTo>
                  <a:cubicBezTo>
                    <a:pt x="91" y="187"/>
                    <a:pt x="79" y="184"/>
                    <a:pt x="68" y="179"/>
                  </a:cubicBezTo>
                  <a:cubicBezTo>
                    <a:pt x="43" y="198"/>
                    <a:pt x="0" y="198"/>
                    <a:pt x="0" y="198"/>
                  </a:cubicBezTo>
                  <a:cubicBezTo>
                    <a:pt x="0" y="198"/>
                    <a:pt x="22" y="183"/>
                    <a:pt x="31" y="152"/>
                  </a:cubicBezTo>
                  <a:cubicBezTo>
                    <a:pt x="19" y="136"/>
                    <a:pt x="11" y="115"/>
                    <a:pt x="11" y="93"/>
                  </a:cubicBezTo>
                  <a:cubicBezTo>
                    <a:pt x="11" y="42"/>
                    <a:pt x="53" y="0"/>
                    <a:pt x="104" y="0"/>
                  </a:cubicBezTo>
                  <a:cubicBezTo>
                    <a:pt x="156" y="0"/>
                    <a:pt x="198" y="42"/>
                    <a:pt x="198" y="93"/>
                  </a:cubicBezTo>
                  <a:cubicBezTo>
                    <a:pt x="198" y="145"/>
                    <a:pt x="156" y="187"/>
                    <a:pt x="104" y="187"/>
                  </a:cubicBezTo>
                  <a:close/>
                  <a:moveTo>
                    <a:pt x="76" y="137"/>
                  </a:moveTo>
                  <a:cubicBezTo>
                    <a:pt x="76" y="145"/>
                    <a:pt x="81" y="151"/>
                    <a:pt x="89" y="151"/>
                  </a:cubicBezTo>
                  <a:cubicBezTo>
                    <a:pt x="99" y="151"/>
                    <a:pt x="106" y="144"/>
                    <a:pt x="106" y="134"/>
                  </a:cubicBezTo>
                  <a:cubicBezTo>
                    <a:pt x="106" y="126"/>
                    <a:pt x="100" y="120"/>
                    <a:pt x="92" y="120"/>
                  </a:cubicBezTo>
                  <a:cubicBezTo>
                    <a:pt x="82" y="120"/>
                    <a:pt x="76" y="128"/>
                    <a:pt x="76" y="137"/>
                  </a:cubicBezTo>
                  <a:close/>
                  <a:moveTo>
                    <a:pt x="109" y="33"/>
                  </a:moveTo>
                  <a:cubicBezTo>
                    <a:pt x="97" y="33"/>
                    <a:pt x="87" y="37"/>
                    <a:pt x="81" y="40"/>
                  </a:cubicBezTo>
                  <a:cubicBezTo>
                    <a:pt x="84" y="57"/>
                    <a:pt x="84" y="57"/>
                    <a:pt x="84" y="57"/>
                  </a:cubicBezTo>
                  <a:cubicBezTo>
                    <a:pt x="89" y="54"/>
                    <a:pt x="95" y="53"/>
                    <a:pt x="102" y="53"/>
                  </a:cubicBezTo>
                  <a:cubicBezTo>
                    <a:pt x="110" y="53"/>
                    <a:pt x="112" y="56"/>
                    <a:pt x="112" y="61"/>
                  </a:cubicBezTo>
                  <a:cubicBezTo>
                    <a:pt x="112" y="67"/>
                    <a:pt x="105" y="72"/>
                    <a:pt x="99" y="79"/>
                  </a:cubicBezTo>
                  <a:cubicBezTo>
                    <a:pt x="89" y="89"/>
                    <a:pt x="85" y="98"/>
                    <a:pt x="83" y="107"/>
                  </a:cubicBezTo>
                  <a:cubicBezTo>
                    <a:pt x="83" y="109"/>
                    <a:pt x="83" y="110"/>
                    <a:pt x="83" y="112"/>
                  </a:cubicBezTo>
                  <a:cubicBezTo>
                    <a:pt x="106" y="112"/>
                    <a:pt x="106" y="112"/>
                    <a:pt x="106" y="112"/>
                  </a:cubicBezTo>
                  <a:cubicBezTo>
                    <a:pt x="107" y="110"/>
                    <a:pt x="107" y="109"/>
                    <a:pt x="107" y="108"/>
                  </a:cubicBezTo>
                  <a:cubicBezTo>
                    <a:pt x="109" y="100"/>
                    <a:pt x="112" y="94"/>
                    <a:pt x="119" y="88"/>
                  </a:cubicBezTo>
                  <a:cubicBezTo>
                    <a:pt x="128" y="78"/>
                    <a:pt x="137" y="69"/>
                    <a:pt x="137" y="56"/>
                  </a:cubicBezTo>
                  <a:cubicBezTo>
                    <a:pt x="137" y="42"/>
                    <a:pt x="126" y="33"/>
                    <a:pt x="109" y="3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3" name="Freeform 26"/>
            <p:cNvSpPr>
              <a:spLocks noEditPoints="1"/>
            </p:cNvSpPr>
            <p:nvPr/>
          </p:nvSpPr>
          <p:spPr bwMode="auto">
            <a:xfrm>
              <a:off x="10094925" y="1116264"/>
              <a:ext cx="1084398" cy="1079600"/>
            </a:xfrm>
            <a:custGeom>
              <a:avLst/>
              <a:gdLst>
                <a:gd name="T0" fmla="*/ 0 w 191"/>
                <a:gd name="T1" fmla="*/ 95 h 190"/>
                <a:gd name="T2" fmla="*/ 2 w 191"/>
                <a:gd name="T3" fmla="*/ 78 h 190"/>
                <a:gd name="T4" fmla="*/ 96 w 191"/>
                <a:gd name="T5" fmla="*/ 0 h 190"/>
                <a:gd name="T6" fmla="*/ 96 w 191"/>
                <a:gd name="T7" fmla="*/ 190 h 190"/>
                <a:gd name="T8" fmla="*/ 146 w 191"/>
                <a:gd name="T9" fmla="*/ 72 h 190"/>
                <a:gd name="T10" fmla="*/ 175 w 191"/>
                <a:gd name="T11" fmla="*/ 66 h 190"/>
                <a:gd name="T12" fmla="*/ 139 w 191"/>
                <a:gd name="T13" fmla="*/ 55 h 190"/>
                <a:gd name="T14" fmla="*/ 154 w 191"/>
                <a:gd name="T15" fmla="*/ 34 h 190"/>
                <a:gd name="T16" fmla="*/ 82 w 191"/>
                <a:gd name="T17" fmla="*/ 34 h 190"/>
                <a:gd name="T18" fmla="*/ 106 w 191"/>
                <a:gd name="T19" fmla="*/ 51 h 190"/>
                <a:gd name="T20" fmla="*/ 81 w 191"/>
                <a:gd name="T21" fmla="*/ 43 h 190"/>
                <a:gd name="T22" fmla="*/ 66 w 191"/>
                <a:gd name="T23" fmla="*/ 45 h 190"/>
                <a:gd name="T24" fmla="*/ 36 w 191"/>
                <a:gd name="T25" fmla="*/ 96 h 190"/>
                <a:gd name="T26" fmla="*/ 47 w 191"/>
                <a:gd name="T27" fmla="*/ 107 h 190"/>
                <a:gd name="T28" fmla="*/ 59 w 191"/>
                <a:gd name="T29" fmla="*/ 104 h 190"/>
                <a:gd name="T30" fmla="*/ 101 w 191"/>
                <a:gd name="T31" fmla="*/ 87 h 190"/>
                <a:gd name="T32" fmla="*/ 69 w 191"/>
                <a:gd name="T33" fmla="*/ 115 h 190"/>
                <a:gd name="T34" fmla="*/ 108 w 191"/>
                <a:gd name="T35" fmla="*/ 93 h 190"/>
                <a:gd name="T36" fmla="*/ 110 w 191"/>
                <a:gd name="T37" fmla="*/ 124 h 190"/>
                <a:gd name="T38" fmla="*/ 141 w 191"/>
                <a:gd name="T39" fmla="*/ 117 h 190"/>
                <a:gd name="T40" fmla="*/ 140 w 191"/>
                <a:gd name="T41" fmla="*/ 87 h 190"/>
                <a:gd name="T42" fmla="*/ 157 w 191"/>
                <a:gd name="T43" fmla="*/ 123 h 190"/>
                <a:gd name="T44" fmla="*/ 181 w 191"/>
                <a:gd name="T45" fmla="*/ 95 h 190"/>
                <a:gd name="T46" fmla="*/ 145 w 191"/>
                <a:gd name="T47" fmla="*/ 75 h 190"/>
                <a:gd name="T48" fmla="*/ 30 w 191"/>
                <a:gd name="T49" fmla="*/ 106 h 190"/>
                <a:gd name="T50" fmla="*/ 26 w 191"/>
                <a:gd name="T51" fmla="*/ 107 h 190"/>
                <a:gd name="T52" fmla="*/ 28 w 191"/>
                <a:gd name="T53" fmla="*/ 146 h 190"/>
                <a:gd name="T54" fmla="*/ 43 w 191"/>
                <a:gd name="T55" fmla="*/ 116 h 190"/>
                <a:gd name="T56" fmla="*/ 119 w 191"/>
                <a:gd name="T57" fmla="*/ 166 h 190"/>
                <a:gd name="T58" fmla="*/ 118 w 191"/>
                <a:gd name="T59" fmla="*/ 177 h 190"/>
                <a:gd name="T60" fmla="*/ 143 w 191"/>
                <a:gd name="T61" fmla="*/ 142 h 190"/>
                <a:gd name="T62" fmla="*/ 110 w 191"/>
                <a:gd name="T63" fmla="*/ 131 h 190"/>
                <a:gd name="T64" fmla="*/ 119 w 191"/>
                <a:gd name="T65" fmla="*/ 166 h 190"/>
                <a:gd name="T66" fmla="*/ 159 w 191"/>
                <a:gd name="T67" fmla="*/ 129 h 190"/>
                <a:gd name="T68" fmla="*/ 151 w 191"/>
                <a:gd name="T69" fmla="*/ 141 h 190"/>
                <a:gd name="T70" fmla="*/ 175 w 191"/>
                <a:gd name="T71" fmla="*/ 126 h 190"/>
                <a:gd name="T72" fmla="*/ 112 w 191"/>
                <a:gd name="T73" fmla="*/ 178 h 190"/>
                <a:gd name="T74" fmla="*/ 110 w 191"/>
                <a:gd name="T75" fmla="*/ 173 h 190"/>
                <a:gd name="T76" fmla="*/ 107 w 191"/>
                <a:gd name="T77" fmla="*/ 160 h 190"/>
                <a:gd name="T78" fmla="*/ 67 w 191"/>
                <a:gd name="T79" fmla="*/ 123 h 190"/>
                <a:gd name="T80" fmla="*/ 48 w 191"/>
                <a:gd name="T81" fmla="*/ 127 h 190"/>
                <a:gd name="T82" fmla="*/ 96 w 191"/>
                <a:gd name="T83" fmla="*/ 180 h 190"/>
                <a:gd name="T84" fmla="*/ 19 w 191"/>
                <a:gd name="T85" fmla="*/ 104 h 190"/>
                <a:gd name="T86" fmla="*/ 11 w 191"/>
                <a:gd name="T87" fmla="*/ 92 h 190"/>
                <a:gd name="T88" fmla="*/ 15 w 191"/>
                <a:gd name="T89" fmla="*/ 121 h 190"/>
                <a:gd name="T90" fmla="*/ 18 w 191"/>
                <a:gd name="T91" fmla="*/ 90 h 190"/>
                <a:gd name="T92" fmla="*/ 26 w 191"/>
                <a:gd name="T93" fmla="*/ 86 h 190"/>
                <a:gd name="T94" fmla="*/ 62 w 191"/>
                <a:gd name="T95" fmla="*/ 37 h 190"/>
                <a:gd name="T96" fmla="*/ 42 w 191"/>
                <a:gd name="T97" fmla="*/ 29 h 190"/>
                <a:gd name="T98" fmla="*/ 49 w 191"/>
                <a:gd name="T99" fmla="*/ 24 h 190"/>
                <a:gd name="T100" fmla="*/ 72 w 191"/>
                <a:gd name="T101" fmla="*/ 27 h 190"/>
                <a:gd name="T102" fmla="*/ 121 w 191"/>
                <a:gd name="T103" fmla="*/ 14 h 190"/>
                <a:gd name="T104" fmla="*/ 49 w 191"/>
                <a:gd name="T105" fmla="*/ 24 h 190"/>
                <a:gd name="T106" fmla="*/ 102 w 191"/>
                <a:gd name="T107" fmla="*/ 71 h 190"/>
                <a:gd name="T108" fmla="*/ 138 w 191"/>
                <a:gd name="T109" fmla="*/ 71 h 190"/>
                <a:gd name="T110" fmla="*/ 120 w 191"/>
                <a:gd name="T111" fmla="*/ 60 h 190"/>
                <a:gd name="T112" fmla="*/ 120 w 191"/>
                <a:gd name="T113" fmla="*/ 83 h 190"/>
                <a:gd name="T114" fmla="*/ 120 w 191"/>
                <a:gd name="T115" fmla="*/ 60 h 190"/>
                <a:gd name="T116" fmla="*/ 115 w 191"/>
                <a:gd name="T117" fmla="*/ 71 h 190"/>
                <a:gd name="T118" fmla="*/ 126 w 191"/>
                <a:gd name="T119" fmla="*/ 7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1" h="190">
                  <a:moveTo>
                    <a:pt x="96" y="190"/>
                  </a:moveTo>
                  <a:cubicBezTo>
                    <a:pt x="43" y="190"/>
                    <a:pt x="0" y="147"/>
                    <a:pt x="0" y="95"/>
                  </a:cubicBezTo>
                  <a:cubicBezTo>
                    <a:pt x="0" y="90"/>
                    <a:pt x="1" y="85"/>
                    <a:pt x="2" y="80"/>
                  </a:cubicBezTo>
                  <a:cubicBezTo>
                    <a:pt x="2" y="78"/>
                    <a:pt x="2" y="78"/>
                    <a:pt x="2" y="78"/>
                  </a:cubicBezTo>
                  <a:cubicBezTo>
                    <a:pt x="2" y="78"/>
                    <a:pt x="2" y="78"/>
                    <a:pt x="2" y="78"/>
                  </a:cubicBezTo>
                  <a:cubicBezTo>
                    <a:pt x="10" y="34"/>
                    <a:pt x="49" y="0"/>
                    <a:pt x="96" y="0"/>
                  </a:cubicBezTo>
                  <a:cubicBezTo>
                    <a:pt x="148" y="0"/>
                    <a:pt x="191" y="42"/>
                    <a:pt x="191" y="95"/>
                  </a:cubicBezTo>
                  <a:cubicBezTo>
                    <a:pt x="191" y="147"/>
                    <a:pt x="148" y="190"/>
                    <a:pt x="96" y="190"/>
                  </a:cubicBezTo>
                  <a:close/>
                  <a:moveTo>
                    <a:pt x="145" y="75"/>
                  </a:moveTo>
                  <a:cubicBezTo>
                    <a:pt x="145" y="74"/>
                    <a:pt x="146" y="73"/>
                    <a:pt x="146" y="72"/>
                  </a:cubicBezTo>
                  <a:cubicBezTo>
                    <a:pt x="146" y="70"/>
                    <a:pt x="145" y="68"/>
                    <a:pt x="145" y="67"/>
                  </a:cubicBezTo>
                  <a:cubicBezTo>
                    <a:pt x="154" y="66"/>
                    <a:pt x="164" y="65"/>
                    <a:pt x="175" y="66"/>
                  </a:cubicBezTo>
                  <a:cubicBezTo>
                    <a:pt x="172" y="56"/>
                    <a:pt x="167" y="47"/>
                    <a:pt x="160" y="40"/>
                  </a:cubicBezTo>
                  <a:cubicBezTo>
                    <a:pt x="155" y="42"/>
                    <a:pt x="147" y="47"/>
                    <a:pt x="139" y="55"/>
                  </a:cubicBezTo>
                  <a:cubicBezTo>
                    <a:pt x="138" y="53"/>
                    <a:pt x="136" y="52"/>
                    <a:pt x="134" y="50"/>
                  </a:cubicBezTo>
                  <a:cubicBezTo>
                    <a:pt x="142" y="42"/>
                    <a:pt x="150" y="36"/>
                    <a:pt x="154" y="34"/>
                  </a:cubicBezTo>
                  <a:cubicBezTo>
                    <a:pt x="147" y="27"/>
                    <a:pt x="139" y="22"/>
                    <a:pt x="131" y="18"/>
                  </a:cubicBezTo>
                  <a:cubicBezTo>
                    <a:pt x="123" y="19"/>
                    <a:pt x="103" y="22"/>
                    <a:pt x="82" y="34"/>
                  </a:cubicBezTo>
                  <a:cubicBezTo>
                    <a:pt x="82" y="35"/>
                    <a:pt x="82" y="36"/>
                    <a:pt x="82" y="37"/>
                  </a:cubicBezTo>
                  <a:cubicBezTo>
                    <a:pt x="90" y="40"/>
                    <a:pt x="99" y="45"/>
                    <a:pt x="106" y="51"/>
                  </a:cubicBezTo>
                  <a:cubicBezTo>
                    <a:pt x="105" y="52"/>
                    <a:pt x="103" y="53"/>
                    <a:pt x="102" y="55"/>
                  </a:cubicBezTo>
                  <a:cubicBezTo>
                    <a:pt x="96" y="51"/>
                    <a:pt x="89" y="46"/>
                    <a:pt x="81" y="43"/>
                  </a:cubicBezTo>
                  <a:cubicBezTo>
                    <a:pt x="79" y="45"/>
                    <a:pt x="76" y="47"/>
                    <a:pt x="72" y="47"/>
                  </a:cubicBezTo>
                  <a:cubicBezTo>
                    <a:pt x="70" y="47"/>
                    <a:pt x="68" y="46"/>
                    <a:pt x="66" y="45"/>
                  </a:cubicBezTo>
                  <a:cubicBezTo>
                    <a:pt x="54" y="55"/>
                    <a:pt x="42" y="69"/>
                    <a:pt x="33" y="89"/>
                  </a:cubicBezTo>
                  <a:cubicBezTo>
                    <a:pt x="35" y="91"/>
                    <a:pt x="36" y="93"/>
                    <a:pt x="36" y="96"/>
                  </a:cubicBezTo>
                  <a:cubicBezTo>
                    <a:pt x="36" y="98"/>
                    <a:pt x="36" y="100"/>
                    <a:pt x="35" y="101"/>
                  </a:cubicBezTo>
                  <a:cubicBezTo>
                    <a:pt x="39" y="103"/>
                    <a:pt x="43" y="105"/>
                    <a:pt x="47" y="107"/>
                  </a:cubicBezTo>
                  <a:cubicBezTo>
                    <a:pt x="49" y="105"/>
                    <a:pt x="52" y="103"/>
                    <a:pt x="56" y="103"/>
                  </a:cubicBezTo>
                  <a:cubicBezTo>
                    <a:pt x="57" y="103"/>
                    <a:pt x="58" y="103"/>
                    <a:pt x="59" y="104"/>
                  </a:cubicBezTo>
                  <a:cubicBezTo>
                    <a:pt x="69" y="95"/>
                    <a:pt x="81" y="86"/>
                    <a:pt x="97" y="79"/>
                  </a:cubicBezTo>
                  <a:cubicBezTo>
                    <a:pt x="98" y="82"/>
                    <a:pt x="99" y="85"/>
                    <a:pt x="101" y="87"/>
                  </a:cubicBezTo>
                  <a:cubicBezTo>
                    <a:pt x="89" y="92"/>
                    <a:pt x="77" y="99"/>
                    <a:pt x="66" y="108"/>
                  </a:cubicBezTo>
                  <a:cubicBezTo>
                    <a:pt x="67" y="110"/>
                    <a:pt x="68" y="113"/>
                    <a:pt x="69" y="115"/>
                  </a:cubicBezTo>
                  <a:cubicBezTo>
                    <a:pt x="79" y="119"/>
                    <a:pt x="90" y="121"/>
                    <a:pt x="103" y="123"/>
                  </a:cubicBezTo>
                  <a:cubicBezTo>
                    <a:pt x="103" y="112"/>
                    <a:pt x="105" y="102"/>
                    <a:pt x="108" y="93"/>
                  </a:cubicBezTo>
                  <a:cubicBezTo>
                    <a:pt x="110" y="95"/>
                    <a:pt x="112" y="96"/>
                    <a:pt x="115" y="96"/>
                  </a:cubicBezTo>
                  <a:cubicBezTo>
                    <a:pt x="112" y="104"/>
                    <a:pt x="111" y="114"/>
                    <a:pt x="110" y="124"/>
                  </a:cubicBezTo>
                  <a:cubicBezTo>
                    <a:pt x="118" y="125"/>
                    <a:pt x="126" y="125"/>
                    <a:pt x="134" y="125"/>
                  </a:cubicBezTo>
                  <a:cubicBezTo>
                    <a:pt x="136" y="122"/>
                    <a:pt x="138" y="119"/>
                    <a:pt x="141" y="117"/>
                  </a:cubicBezTo>
                  <a:cubicBezTo>
                    <a:pt x="140" y="109"/>
                    <a:pt x="137" y="101"/>
                    <a:pt x="134" y="93"/>
                  </a:cubicBezTo>
                  <a:cubicBezTo>
                    <a:pt x="136" y="91"/>
                    <a:pt x="138" y="90"/>
                    <a:pt x="140" y="87"/>
                  </a:cubicBezTo>
                  <a:cubicBezTo>
                    <a:pt x="145" y="96"/>
                    <a:pt x="148" y="106"/>
                    <a:pt x="150" y="117"/>
                  </a:cubicBezTo>
                  <a:cubicBezTo>
                    <a:pt x="153" y="118"/>
                    <a:pt x="156" y="120"/>
                    <a:pt x="157" y="123"/>
                  </a:cubicBezTo>
                  <a:cubicBezTo>
                    <a:pt x="164" y="122"/>
                    <a:pt x="170" y="120"/>
                    <a:pt x="177" y="119"/>
                  </a:cubicBezTo>
                  <a:cubicBezTo>
                    <a:pt x="179" y="111"/>
                    <a:pt x="181" y="103"/>
                    <a:pt x="181" y="95"/>
                  </a:cubicBezTo>
                  <a:cubicBezTo>
                    <a:pt x="181" y="87"/>
                    <a:pt x="179" y="80"/>
                    <a:pt x="177" y="73"/>
                  </a:cubicBezTo>
                  <a:cubicBezTo>
                    <a:pt x="172" y="73"/>
                    <a:pt x="160" y="73"/>
                    <a:pt x="145" y="75"/>
                  </a:cubicBezTo>
                  <a:close/>
                  <a:moveTo>
                    <a:pt x="43" y="113"/>
                  </a:moveTo>
                  <a:cubicBezTo>
                    <a:pt x="39" y="111"/>
                    <a:pt x="34" y="108"/>
                    <a:pt x="30" y="106"/>
                  </a:cubicBezTo>
                  <a:cubicBezTo>
                    <a:pt x="29" y="106"/>
                    <a:pt x="28" y="107"/>
                    <a:pt x="26" y="107"/>
                  </a:cubicBezTo>
                  <a:cubicBezTo>
                    <a:pt x="26" y="107"/>
                    <a:pt x="26" y="107"/>
                    <a:pt x="26" y="107"/>
                  </a:cubicBezTo>
                  <a:cubicBezTo>
                    <a:pt x="24" y="115"/>
                    <a:pt x="22" y="124"/>
                    <a:pt x="20" y="134"/>
                  </a:cubicBezTo>
                  <a:cubicBezTo>
                    <a:pt x="22" y="138"/>
                    <a:pt x="25" y="142"/>
                    <a:pt x="28" y="146"/>
                  </a:cubicBezTo>
                  <a:cubicBezTo>
                    <a:pt x="30" y="141"/>
                    <a:pt x="35" y="131"/>
                    <a:pt x="44" y="120"/>
                  </a:cubicBezTo>
                  <a:cubicBezTo>
                    <a:pt x="43" y="119"/>
                    <a:pt x="43" y="117"/>
                    <a:pt x="43" y="116"/>
                  </a:cubicBezTo>
                  <a:cubicBezTo>
                    <a:pt x="43" y="115"/>
                    <a:pt x="43" y="114"/>
                    <a:pt x="43" y="113"/>
                  </a:cubicBezTo>
                  <a:close/>
                  <a:moveTo>
                    <a:pt x="119" y="166"/>
                  </a:moveTo>
                  <a:cubicBezTo>
                    <a:pt x="119" y="167"/>
                    <a:pt x="117" y="171"/>
                    <a:pt x="116" y="172"/>
                  </a:cubicBezTo>
                  <a:cubicBezTo>
                    <a:pt x="117" y="174"/>
                    <a:pt x="117" y="174"/>
                    <a:pt x="118" y="177"/>
                  </a:cubicBezTo>
                  <a:cubicBezTo>
                    <a:pt x="126" y="175"/>
                    <a:pt x="133" y="172"/>
                    <a:pt x="139" y="168"/>
                  </a:cubicBezTo>
                  <a:cubicBezTo>
                    <a:pt x="141" y="162"/>
                    <a:pt x="143" y="153"/>
                    <a:pt x="143" y="142"/>
                  </a:cubicBezTo>
                  <a:cubicBezTo>
                    <a:pt x="138" y="140"/>
                    <a:pt x="135" y="136"/>
                    <a:pt x="134" y="132"/>
                  </a:cubicBezTo>
                  <a:cubicBezTo>
                    <a:pt x="126" y="132"/>
                    <a:pt x="118" y="132"/>
                    <a:pt x="110" y="131"/>
                  </a:cubicBezTo>
                  <a:cubicBezTo>
                    <a:pt x="110" y="140"/>
                    <a:pt x="112" y="149"/>
                    <a:pt x="114" y="160"/>
                  </a:cubicBezTo>
                  <a:cubicBezTo>
                    <a:pt x="116" y="161"/>
                    <a:pt x="119" y="163"/>
                    <a:pt x="119" y="166"/>
                  </a:cubicBezTo>
                  <a:close/>
                  <a:moveTo>
                    <a:pt x="175" y="126"/>
                  </a:moveTo>
                  <a:cubicBezTo>
                    <a:pt x="169" y="127"/>
                    <a:pt x="164" y="128"/>
                    <a:pt x="159" y="129"/>
                  </a:cubicBezTo>
                  <a:cubicBezTo>
                    <a:pt x="159" y="129"/>
                    <a:pt x="159" y="129"/>
                    <a:pt x="159" y="129"/>
                  </a:cubicBezTo>
                  <a:cubicBezTo>
                    <a:pt x="159" y="135"/>
                    <a:pt x="156" y="140"/>
                    <a:pt x="151" y="141"/>
                  </a:cubicBezTo>
                  <a:cubicBezTo>
                    <a:pt x="150" y="148"/>
                    <a:pt x="149" y="155"/>
                    <a:pt x="147" y="162"/>
                  </a:cubicBezTo>
                  <a:cubicBezTo>
                    <a:pt x="159" y="153"/>
                    <a:pt x="169" y="140"/>
                    <a:pt x="175" y="126"/>
                  </a:cubicBezTo>
                  <a:close/>
                  <a:moveTo>
                    <a:pt x="96" y="180"/>
                  </a:moveTo>
                  <a:cubicBezTo>
                    <a:pt x="101" y="180"/>
                    <a:pt x="106" y="179"/>
                    <a:pt x="112" y="178"/>
                  </a:cubicBezTo>
                  <a:cubicBezTo>
                    <a:pt x="111" y="177"/>
                    <a:pt x="111" y="175"/>
                    <a:pt x="110" y="173"/>
                  </a:cubicBezTo>
                  <a:cubicBezTo>
                    <a:pt x="110" y="173"/>
                    <a:pt x="110" y="173"/>
                    <a:pt x="110" y="173"/>
                  </a:cubicBezTo>
                  <a:cubicBezTo>
                    <a:pt x="106" y="173"/>
                    <a:pt x="103" y="170"/>
                    <a:pt x="103" y="166"/>
                  </a:cubicBezTo>
                  <a:cubicBezTo>
                    <a:pt x="103" y="164"/>
                    <a:pt x="104" y="162"/>
                    <a:pt x="107" y="160"/>
                  </a:cubicBezTo>
                  <a:cubicBezTo>
                    <a:pt x="104" y="150"/>
                    <a:pt x="103" y="140"/>
                    <a:pt x="103" y="131"/>
                  </a:cubicBezTo>
                  <a:cubicBezTo>
                    <a:pt x="90" y="129"/>
                    <a:pt x="78" y="126"/>
                    <a:pt x="67" y="123"/>
                  </a:cubicBezTo>
                  <a:cubicBezTo>
                    <a:pt x="65" y="126"/>
                    <a:pt x="61" y="129"/>
                    <a:pt x="56" y="129"/>
                  </a:cubicBezTo>
                  <a:cubicBezTo>
                    <a:pt x="53" y="129"/>
                    <a:pt x="51" y="128"/>
                    <a:pt x="48" y="127"/>
                  </a:cubicBezTo>
                  <a:cubicBezTo>
                    <a:pt x="43" y="134"/>
                    <a:pt x="38" y="143"/>
                    <a:pt x="34" y="154"/>
                  </a:cubicBezTo>
                  <a:cubicBezTo>
                    <a:pt x="50" y="170"/>
                    <a:pt x="71" y="180"/>
                    <a:pt x="96" y="180"/>
                  </a:cubicBezTo>
                  <a:close/>
                  <a:moveTo>
                    <a:pt x="15" y="121"/>
                  </a:moveTo>
                  <a:cubicBezTo>
                    <a:pt x="16" y="117"/>
                    <a:pt x="17" y="111"/>
                    <a:pt x="19" y="104"/>
                  </a:cubicBezTo>
                  <a:cubicBezTo>
                    <a:pt x="17" y="102"/>
                    <a:pt x="16" y="99"/>
                    <a:pt x="16" y="97"/>
                  </a:cubicBezTo>
                  <a:cubicBezTo>
                    <a:pt x="14" y="95"/>
                    <a:pt x="12" y="94"/>
                    <a:pt x="11" y="92"/>
                  </a:cubicBezTo>
                  <a:cubicBezTo>
                    <a:pt x="11" y="93"/>
                    <a:pt x="11" y="94"/>
                    <a:pt x="11" y="95"/>
                  </a:cubicBezTo>
                  <a:cubicBezTo>
                    <a:pt x="11" y="104"/>
                    <a:pt x="12" y="113"/>
                    <a:pt x="15" y="121"/>
                  </a:cubicBezTo>
                  <a:close/>
                  <a:moveTo>
                    <a:pt x="11" y="86"/>
                  </a:moveTo>
                  <a:cubicBezTo>
                    <a:pt x="13" y="87"/>
                    <a:pt x="15" y="89"/>
                    <a:pt x="18" y="90"/>
                  </a:cubicBezTo>
                  <a:cubicBezTo>
                    <a:pt x="20" y="88"/>
                    <a:pt x="23" y="86"/>
                    <a:pt x="26" y="86"/>
                  </a:cubicBezTo>
                  <a:cubicBezTo>
                    <a:pt x="26" y="86"/>
                    <a:pt x="26" y="86"/>
                    <a:pt x="26" y="86"/>
                  </a:cubicBezTo>
                  <a:cubicBezTo>
                    <a:pt x="34" y="71"/>
                    <a:pt x="45" y="54"/>
                    <a:pt x="62" y="40"/>
                  </a:cubicBezTo>
                  <a:cubicBezTo>
                    <a:pt x="62" y="39"/>
                    <a:pt x="62" y="38"/>
                    <a:pt x="62" y="37"/>
                  </a:cubicBezTo>
                  <a:cubicBezTo>
                    <a:pt x="62" y="36"/>
                    <a:pt x="62" y="36"/>
                    <a:pt x="62" y="35"/>
                  </a:cubicBezTo>
                  <a:cubicBezTo>
                    <a:pt x="56" y="33"/>
                    <a:pt x="49" y="31"/>
                    <a:pt x="42" y="29"/>
                  </a:cubicBezTo>
                  <a:cubicBezTo>
                    <a:pt x="25" y="43"/>
                    <a:pt x="14" y="63"/>
                    <a:pt x="11" y="86"/>
                  </a:cubicBezTo>
                  <a:close/>
                  <a:moveTo>
                    <a:pt x="49" y="24"/>
                  </a:moveTo>
                  <a:cubicBezTo>
                    <a:pt x="52" y="25"/>
                    <a:pt x="58" y="27"/>
                    <a:pt x="66" y="29"/>
                  </a:cubicBezTo>
                  <a:cubicBezTo>
                    <a:pt x="67" y="28"/>
                    <a:pt x="70" y="27"/>
                    <a:pt x="72" y="27"/>
                  </a:cubicBezTo>
                  <a:cubicBezTo>
                    <a:pt x="75" y="27"/>
                    <a:pt x="77" y="28"/>
                    <a:pt x="78" y="29"/>
                  </a:cubicBezTo>
                  <a:cubicBezTo>
                    <a:pt x="90" y="22"/>
                    <a:pt x="104" y="17"/>
                    <a:pt x="121" y="14"/>
                  </a:cubicBezTo>
                  <a:cubicBezTo>
                    <a:pt x="113" y="11"/>
                    <a:pt x="104" y="10"/>
                    <a:pt x="96" y="10"/>
                  </a:cubicBezTo>
                  <a:cubicBezTo>
                    <a:pt x="78" y="10"/>
                    <a:pt x="62" y="15"/>
                    <a:pt x="49" y="24"/>
                  </a:cubicBezTo>
                  <a:close/>
                  <a:moveTo>
                    <a:pt x="120" y="89"/>
                  </a:moveTo>
                  <a:cubicBezTo>
                    <a:pt x="110" y="89"/>
                    <a:pt x="102" y="81"/>
                    <a:pt x="102" y="71"/>
                  </a:cubicBezTo>
                  <a:cubicBezTo>
                    <a:pt x="102" y="62"/>
                    <a:pt x="110" y="54"/>
                    <a:pt x="120" y="54"/>
                  </a:cubicBezTo>
                  <a:cubicBezTo>
                    <a:pt x="130" y="54"/>
                    <a:pt x="138" y="62"/>
                    <a:pt x="138" y="71"/>
                  </a:cubicBezTo>
                  <a:cubicBezTo>
                    <a:pt x="138" y="81"/>
                    <a:pt x="130" y="89"/>
                    <a:pt x="120" y="89"/>
                  </a:cubicBezTo>
                  <a:close/>
                  <a:moveTo>
                    <a:pt x="120" y="60"/>
                  </a:moveTo>
                  <a:cubicBezTo>
                    <a:pt x="114" y="60"/>
                    <a:pt x="109" y="65"/>
                    <a:pt x="109" y="71"/>
                  </a:cubicBezTo>
                  <a:cubicBezTo>
                    <a:pt x="109" y="78"/>
                    <a:pt x="114" y="83"/>
                    <a:pt x="120" y="83"/>
                  </a:cubicBezTo>
                  <a:cubicBezTo>
                    <a:pt x="127" y="83"/>
                    <a:pt x="132" y="78"/>
                    <a:pt x="132" y="71"/>
                  </a:cubicBezTo>
                  <a:cubicBezTo>
                    <a:pt x="132" y="65"/>
                    <a:pt x="127" y="60"/>
                    <a:pt x="120" y="60"/>
                  </a:cubicBezTo>
                  <a:close/>
                  <a:moveTo>
                    <a:pt x="120" y="76"/>
                  </a:moveTo>
                  <a:cubicBezTo>
                    <a:pt x="117" y="76"/>
                    <a:pt x="115" y="74"/>
                    <a:pt x="115" y="71"/>
                  </a:cubicBezTo>
                  <a:cubicBezTo>
                    <a:pt x="115" y="67"/>
                    <a:pt x="117" y="65"/>
                    <a:pt x="120" y="65"/>
                  </a:cubicBezTo>
                  <a:cubicBezTo>
                    <a:pt x="123" y="65"/>
                    <a:pt x="126" y="67"/>
                    <a:pt x="126" y="71"/>
                  </a:cubicBezTo>
                  <a:cubicBezTo>
                    <a:pt x="126" y="74"/>
                    <a:pt x="123" y="76"/>
                    <a:pt x="120" y="7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4" name="Freeform 27"/>
            <p:cNvSpPr>
              <a:spLocks noEditPoints="1"/>
            </p:cNvSpPr>
            <p:nvPr/>
          </p:nvSpPr>
          <p:spPr bwMode="auto">
            <a:xfrm rot="20917578">
              <a:off x="10190637" y="3021089"/>
              <a:ext cx="1070449" cy="1077267"/>
            </a:xfrm>
            <a:custGeom>
              <a:avLst/>
              <a:gdLst>
                <a:gd name="T0" fmla="*/ 0 w 199"/>
                <a:gd name="T1" fmla="*/ 74 h 200"/>
                <a:gd name="T2" fmla="*/ 6 w 199"/>
                <a:gd name="T3" fmla="*/ 103 h 200"/>
                <a:gd name="T4" fmla="*/ 21 w 199"/>
                <a:gd name="T5" fmla="*/ 127 h 200"/>
                <a:gd name="T6" fmla="*/ 45 w 199"/>
                <a:gd name="T7" fmla="*/ 143 h 200"/>
                <a:gd name="T8" fmla="*/ 74 w 199"/>
                <a:gd name="T9" fmla="*/ 149 h 200"/>
                <a:gd name="T10" fmla="*/ 97 w 199"/>
                <a:gd name="T11" fmla="*/ 145 h 200"/>
                <a:gd name="T12" fmla="*/ 117 w 199"/>
                <a:gd name="T13" fmla="*/ 135 h 200"/>
                <a:gd name="T14" fmla="*/ 181 w 199"/>
                <a:gd name="T15" fmla="*/ 200 h 200"/>
                <a:gd name="T16" fmla="*/ 192 w 199"/>
                <a:gd name="T17" fmla="*/ 194 h 200"/>
                <a:gd name="T18" fmla="*/ 199 w 199"/>
                <a:gd name="T19" fmla="*/ 181 h 200"/>
                <a:gd name="T20" fmla="*/ 135 w 199"/>
                <a:gd name="T21" fmla="*/ 117 h 200"/>
                <a:gd name="T22" fmla="*/ 145 w 199"/>
                <a:gd name="T23" fmla="*/ 97 h 200"/>
                <a:gd name="T24" fmla="*/ 149 w 199"/>
                <a:gd name="T25" fmla="*/ 74 h 200"/>
                <a:gd name="T26" fmla="*/ 143 w 199"/>
                <a:gd name="T27" fmla="*/ 45 h 200"/>
                <a:gd name="T28" fmla="*/ 127 w 199"/>
                <a:gd name="T29" fmla="*/ 22 h 200"/>
                <a:gd name="T30" fmla="*/ 103 w 199"/>
                <a:gd name="T31" fmla="*/ 6 h 200"/>
                <a:gd name="T32" fmla="*/ 74 w 199"/>
                <a:gd name="T33" fmla="*/ 0 h 200"/>
                <a:gd name="T34" fmla="*/ 45 w 199"/>
                <a:gd name="T35" fmla="*/ 6 h 200"/>
                <a:gd name="T36" fmla="*/ 21 w 199"/>
                <a:gd name="T37" fmla="*/ 22 h 200"/>
                <a:gd name="T38" fmla="*/ 6 w 199"/>
                <a:gd name="T39" fmla="*/ 45 h 200"/>
                <a:gd name="T40" fmla="*/ 0 w 199"/>
                <a:gd name="T41" fmla="*/ 74 h 200"/>
                <a:gd name="T42" fmla="*/ 22 w 199"/>
                <a:gd name="T43" fmla="*/ 74 h 200"/>
                <a:gd name="T44" fmla="*/ 26 w 199"/>
                <a:gd name="T45" fmla="*/ 54 h 200"/>
                <a:gd name="T46" fmla="*/ 37 w 199"/>
                <a:gd name="T47" fmla="*/ 37 h 200"/>
                <a:gd name="T48" fmla="*/ 54 w 199"/>
                <a:gd name="T49" fmla="*/ 26 h 200"/>
                <a:gd name="T50" fmla="*/ 74 w 199"/>
                <a:gd name="T51" fmla="*/ 22 h 200"/>
                <a:gd name="T52" fmla="*/ 95 w 199"/>
                <a:gd name="T53" fmla="*/ 26 h 200"/>
                <a:gd name="T54" fmla="*/ 111 w 199"/>
                <a:gd name="T55" fmla="*/ 37 h 200"/>
                <a:gd name="T56" fmla="*/ 123 w 199"/>
                <a:gd name="T57" fmla="*/ 54 h 200"/>
                <a:gd name="T58" fmla="*/ 127 w 199"/>
                <a:gd name="T59" fmla="*/ 74 h 200"/>
                <a:gd name="T60" fmla="*/ 123 w 199"/>
                <a:gd name="T61" fmla="*/ 95 h 200"/>
                <a:gd name="T62" fmla="*/ 111 w 199"/>
                <a:gd name="T63" fmla="*/ 112 h 200"/>
                <a:gd name="T64" fmla="*/ 95 w 199"/>
                <a:gd name="T65" fmla="*/ 123 h 200"/>
                <a:gd name="T66" fmla="*/ 74 w 199"/>
                <a:gd name="T67" fmla="*/ 127 h 200"/>
                <a:gd name="T68" fmla="*/ 54 w 199"/>
                <a:gd name="T69" fmla="*/ 123 h 200"/>
                <a:gd name="T70" fmla="*/ 37 w 199"/>
                <a:gd name="T71" fmla="*/ 112 h 200"/>
                <a:gd name="T72" fmla="*/ 26 w 199"/>
                <a:gd name="T73" fmla="*/ 95 h 200"/>
                <a:gd name="T74" fmla="*/ 22 w 199"/>
                <a:gd name="T75"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 h="200">
                  <a:moveTo>
                    <a:pt x="0" y="74"/>
                  </a:moveTo>
                  <a:cubicBezTo>
                    <a:pt x="0" y="85"/>
                    <a:pt x="2" y="94"/>
                    <a:pt x="6" y="103"/>
                  </a:cubicBezTo>
                  <a:cubicBezTo>
                    <a:pt x="9" y="112"/>
                    <a:pt x="15" y="120"/>
                    <a:pt x="21" y="127"/>
                  </a:cubicBezTo>
                  <a:cubicBezTo>
                    <a:pt x="28" y="134"/>
                    <a:pt x="36" y="139"/>
                    <a:pt x="45" y="143"/>
                  </a:cubicBezTo>
                  <a:cubicBezTo>
                    <a:pt x="54" y="147"/>
                    <a:pt x="64" y="149"/>
                    <a:pt x="74" y="149"/>
                  </a:cubicBezTo>
                  <a:cubicBezTo>
                    <a:pt x="82" y="149"/>
                    <a:pt x="90" y="148"/>
                    <a:pt x="97" y="145"/>
                  </a:cubicBezTo>
                  <a:cubicBezTo>
                    <a:pt x="104" y="143"/>
                    <a:pt x="111" y="140"/>
                    <a:pt x="117" y="135"/>
                  </a:cubicBezTo>
                  <a:cubicBezTo>
                    <a:pt x="181" y="200"/>
                    <a:pt x="181" y="200"/>
                    <a:pt x="181" y="200"/>
                  </a:cubicBezTo>
                  <a:cubicBezTo>
                    <a:pt x="185" y="199"/>
                    <a:pt x="189" y="197"/>
                    <a:pt x="192" y="194"/>
                  </a:cubicBezTo>
                  <a:cubicBezTo>
                    <a:pt x="196" y="191"/>
                    <a:pt x="198" y="186"/>
                    <a:pt x="199" y="181"/>
                  </a:cubicBezTo>
                  <a:cubicBezTo>
                    <a:pt x="135" y="117"/>
                    <a:pt x="135" y="117"/>
                    <a:pt x="135" y="117"/>
                  </a:cubicBezTo>
                  <a:cubicBezTo>
                    <a:pt x="139" y="111"/>
                    <a:pt x="143" y="104"/>
                    <a:pt x="145" y="97"/>
                  </a:cubicBezTo>
                  <a:cubicBezTo>
                    <a:pt x="147" y="90"/>
                    <a:pt x="149" y="82"/>
                    <a:pt x="149" y="74"/>
                  </a:cubicBezTo>
                  <a:cubicBezTo>
                    <a:pt x="149" y="64"/>
                    <a:pt x="147" y="55"/>
                    <a:pt x="143" y="45"/>
                  </a:cubicBezTo>
                  <a:cubicBezTo>
                    <a:pt x="139" y="36"/>
                    <a:pt x="133" y="29"/>
                    <a:pt x="127" y="22"/>
                  </a:cubicBezTo>
                  <a:cubicBezTo>
                    <a:pt x="120" y="15"/>
                    <a:pt x="112" y="10"/>
                    <a:pt x="103" y="6"/>
                  </a:cubicBezTo>
                  <a:cubicBezTo>
                    <a:pt x="94" y="2"/>
                    <a:pt x="84" y="0"/>
                    <a:pt x="74" y="0"/>
                  </a:cubicBezTo>
                  <a:cubicBezTo>
                    <a:pt x="64" y="0"/>
                    <a:pt x="54" y="2"/>
                    <a:pt x="45" y="6"/>
                  </a:cubicBezTo>
                  <a:cubicBezTo>
                    <a:pt x="36" y="10"/>
                    <a:pt x="28" y="15"/>
                    <a:pt x="21" y="22"/>
                  </a:cubicBezTo>
                  <a:cubicBezTo>
                    <a:pt x="15" y="29"/>
                    <a:pt x="9" y="36"/>
                    <a:pt x="6" y="45"/>
                  </a:cubicBezTo>
                  <a:cubicBezTo>
                    <a:pt x="2" y="55"/>
                    <a:pt x="0" y="64"/>
                    <a:pt x="0" y="74"/>
                  </a:cubicBezTo>
                  <a:close/>
                  <a:moveTo>
                    <a:pt x="22" y="74"/>
                  </a:moveTo>
                  <a:cubicBezTo>
                    <a:pt x="22" y="67"/>
                    <a:pt x="23" y="60"/>
                    <a:pt x="26" y="54"/>
                  </a:cubicBezTo>
                  <a:cubicBezTo>
                    <a:pt x="28" y="48"/>
                    <a:pt x="32" y="42"/>
                    <a:pt x="37" y="37"/>
                  </a:cubicBezTo>
                  <a:cubicBezTo>
                    <a:pt x="42" y="32"/>
                    <a:pt x="47" y="29"/>
                    <a:pt x="54" y="26"/>
                  </a:cubicBezTo>
                  <a:cubicBezTo>
                    <a:pt x="60" y="23"/>
                    <a:pt x="67" y="22"/>
                    <a:pt x="74" y="22"/>
                  </a:cubicBezTo>
                  <a:cubicBezTo>
                    <a:pt x="81" y="22"/>
                    <a:pt x="88" y="23"/>
                    <a:pt x="95" y="26"/>
                  </a:cubicBezTo>
                  <a:cubicBezTo>
                    <a:pt x="101" y="29"/>
                    <a:pt x="107" y="32"/>
                    <a:pt x="111" y="37"/>
                  </a:cubicBezTo>
                  <a:cubicBezTo>
                    <a:pt x="116" y="42"/>
                    <a:pt x="120" y="48"/>
                    <a:pt x="123" y="54"/>
                  </a:cubicBezTo>
                  <a:cubicBezTo>
                    <a:pt x="125" y="60"/>
                    <a:pt x="127" y="67"/>
                    <a:pt x="127" y="74"/>
                  </a:cubicBezTo>
                  <a:cubicBezTo>
                    <a:pt x="127" y="82"/>
                    <a:pt x="125" y="89"/>
                    <a:pt x="123" y="95"/>
                  </a:cubicBezTo>
                  <a:cubicBezTo>
                    <a:pt x="120" y="101"/>
                    <a:pt x="116" y="107"/>
                    <a:pt x="111" y="112"/>
                  </a:cubicBezTo>
                  <a:cubicBezTo>
                    <a:pt x="107" y="116"/>
                    <a:pt x="101" y="120"/>
                    <a:pt x="95" y="123"/>
                  </a:cubicBezTo>
                  <a:cubicBezTo>
                    <a:pt x="88" y="126"/>
                    <a:pt x="81" y="127"/>
                    <a:pt x="74" y="127"/>
                  </a:cubicBezTo>
                  <a:cubicBezTo>
                    <a:pt x="67" y="127"/>
                    <a:pt x="60" y="126"/>
                    <a:pt x="54" y="123"/>
                  </a:cubicBezTo>
                  <a:cubicBezTo>
                    <a:pt x="47" y="120"/>
                    <a:pt x="42" y="116"/>
                    <a:pt x="37" y="112"/>
                  </a:cubicBezTo>
                  <a:cubicBezTo>
                    <a:pt x="32" y="107"/>
                    <a:pt x="28" y="101"/>
                    <a:pt x="26" y="95"/>
                  </a:cubicBezTo>
                  <a:cubicBezTo>
                    <a:pt x="23" y="89"/>
                    <a:pt x="22" y="82"/>
                    <a:pt x="22" y="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5" name="Freeform 28"/>
            <p:cNvSpPr>
              <a:spLocks noEditPoints="1"/>
            </p:cNvSpPr>
            <p:nvPr/>
          </p:nvSpPr>
          <p:spPr bwMode="auto">
            <a:xfrm rot="1835288">
              <a:off x="9427790" y="3034179"/>
              <a:ext cx="534762" cy="502045"/>
            </a:xfrm>
            <a:custGeom>
              <a:avLst/>
              <a:gdLst>
                <a:gd name="T0" fmla="*/ 20 w 200"/>
                <a:gd name="T1" fmla="*/ 144 h 188"/>
                <a:gd name="T2" fmla="*/ 0 w 200"/>
                <a:gd name="T3" fmla="*/ 20 h 188"/>
                <a:gd name="T4" fmla="*/ 180 w 200"/>
                <a:gd name="T5" fmla="*/ 0 h 188"/>
                <a:gd name="T6" fmla="*/ 200 w 200"/>
                <a:gd name="T7" fmla="*/ 124 h 188"/>
                <a:gd name="T8" fmla="*/ 192 w 200"/>
                <a:gd name="T9" fmla="*/ 20 h 188"/>
                <a:gd name="T10" fmla="*/ 20 w 200"/>
                <a:gd name="T11" fmla="*/ 8 h 188"/>
                <a:gd name="T12" fmla="*/ 8 w 200"/>
                <a:gd name="T13" fmla="*/ 124 h 188"/>
                <a:gd name="T14" fmla="*/ 180 w 200"/>
                <a:gd name="T15" fmla="*/ 136 h 188"/>
                <a:gd name="T16" fmla="*/ 192 w 200"/>
                <a:gd name="T17" fmla="*/ 20 h 188"/>
                <a:gd name="T18" fmla="*/ 159 w 200"/>
                <a:gd name="T19" fmla="*/ 108 h 188"/>
                <a:gd name="T20" fmla="*/ 139 w 200"/>
                <a:gd name="T21" fmla="*/ 100 h 188"/>
                <a:gd name="T22" fmla="*/ 166 w 200"/>
                <a:gd name="T23" fmla="*/ 83 h 188"/>
                <a:gd name="T24" fmla="*/ 166 w 200"/>
                <a:gd name="T25" fmla="*/ 103 h 188"/>
                <a:gd name="T26" fmla="*/ 123 w 200"/>
                <a:gd name="T27" fmla="*/ 48 h 188"/>
                <a:gd name="T28" fmla="*/ 100 w 200"/>
                <a:gd name="T29" fmla="*/ 88 h 188"/>
                <a:gd name="T30" fmla="*/ 64 w 200"/>
                <a:gd name="T31" fmla="*/ 88 h 188"/>
                <a:gd name="T32" fmla="*/ 44 w 200"/>
                <a:gd name="T33" fmla="*/ 48 h 188"/>
                <a:gd name="T34" fmla="*/ 44 w 200"/>
                <a:gd name="T35" fmla="*/ 47 h 188"/>
                <a:gd name="T36" fmla="*/ 24 w 200"/>
                <a:gd name="T37" fmla="*/ 36 h 188"/>
                <a:gd name="T38" fmla="*/ 52 w 200"/>
                <a:gd name="T39" fmla="*/ 24 h 188"/>
                <a:gd name="T40" fmla="*/ 117 w 200"/>
                <a:gd name="T41" fmla="*/ 36 h 188"/>
                <a:gd name="T42" fmla="*/ 129 w 200"/>
                <a:gd name="T43" fmla="*/ 36 h 188"/>
                <a:gd name="T44" fmla="*/ 124 w 200"/>
                <a:gd name="T45" fmla="*/ 48 h 188"/>
                <a:gd name="T46" fmla="*/ 96 w 200"/>
                <a:gd name="T47" fmla="*/ 76 h 188"/>
                <a:gd name="T48" fmla="*/ 60 w 200"/>
                <a:gd name="T49" fmla="*/ 68 h 188"/>
                <a:gd name="T50" fmla="*/ 56 w 200"/>
                <a:gd name="T51" fmla="*/ 48 h 188"/>
                <a:gd name="T52" fmla="*/ 104 w 200"/>
                <a:gd name="T53" fmla="*/ 56 h 188"/>
                <a:gd name="T54" fmla="*/ 111 w 200"/>
                <a:gd name="T55" fmla="*/ 48 h 188"/>
                <a:gd name="T56" fmla="*/ 59 w 200"/>
                <a:gd name="T57" fmla="*/ 93 h 188"/>
                <a:gd name="T58" fmla="*/ 59 w 200"/>
                <a:gd name="T59" fmla="*/ 113 h 188"/>
                <a:gd name="T60" fmla="*/ 59 w 200"/>
                <a:gd name="T61" fmla="*/ 93 h 188"/>
                <a:gd name="T62" fmla="*/ 105 w 200"/>
                <a:gd name="T63" fmla="*/ 103 h 188"/>
                <a:gd name="T64" fmla="*/ 85 w 200"/>
                <a:gd name="T65" fmla="*/ 103 h 188"/>
                <a:gd name="T66" fmla="*/ 64 w 200"/>
                <a:gd name="T67" fmla="*/ 168 h 188"/>
                <a:gd name="T68" fmla="*/ 72 w 200"/>
                <a:gd name="T69" fmla="*/ 152 h 188"/>
                <a:gd name="T70" fmla="*/ 128 w 200"/>
                <a:gd name="T71" fmla="*/ 168 h 188"/>
                <a:gd name="T72" fmla="*/ 156 w 200"/>
                <a:gd name="T73" fmla="*/ 188 h 188"/>
                <a:gd name="T74" fmla="*/ 64 w 200"/>
                <a:gd name="T75" fmla="*/ 16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0" h="188">
                  <a:moveTo>
                    <a:pt x="180" y="144"/>
                  </a:moveTo>
                  <a:cubicBezTo>
                    <a:pt x="20" y="144"/>
                    <a:pt x="20" y="144"/>
                    <a:pt x="20" y="144"/>
                  </a:cubicBezTo>
                  <a:cubicBezTo>
                    <a:pt x="9" y="144"/>
                    <a:pt x="0" y="135"/>
                    <a:pt x="0" y="124"/>
                  </a:cubicBezTo>
                  <a:cubicBezTo>
                    <a:pt x="0" y="20"/>
                    <a:pt x="0" y="20"/>
                    <a:pt x="0" y="20"/>
                  </a:cubicBezTo>
                  <a:cubicBezTo>
                    <a:pt x="0" y="9"/>
                    <a:pt x="9" y="0"/>
                    <a:pt x="20" y="0"/>
                  </a:cubicBezTo>
                  <a:cubicBezTo>
                    <a:pt x="180" y="0"/>
                    <a:pt x="180" y="0"/>
                    <a:pt x="180" y="0"/>
                  </a:cubicBezTo>
                  <a:cubicBezTo>
                    <a:pt x="191" y="0"/>
                    <a:pt x="200" y="9"/>
                    <a:pt x="200" y="20"/>
                  </a:cubicBezTo>
                  <a:cubicBezTo>
                    <a:pt x="200" y="124"/>
                    <a:pt x="200" y="124"/>
                    <a:pt x="200" y="124"/>
                  </a:cubicBezTo>
                  <a:cubicBezTo>
                    <a:pt x="200" y="135"/>
                    <a:pt x="191" y="144"/>
                    <a:pt x="180" y="144"/>
                  </a:cubicBezTo>
                  <a:close/>
                  <a:moveTo>
                    <a:pt x="192" y="20"/>
                  </a:moveTo>
                  <a:cubicBezTo>
                    <a:pt x="192" y="13"/>
                    <a:pt x="186" y="8"/>
                    <a:pt x="180" y="8"/>
                  </a:cubicBezTo>
                  <a:cubicBezTo>
                    <a:pt x="20" y="8"/>
                    <a:pt x="20" y="8"/>
                    <a:pt x="20" y="8"/>
                  </a:cubicBezTo>
                  <a:cubicBezTo>
                    <a:pt x="13" y="8"/>
                    <a:pt x="8" y="13"/>
                    <a:pt x="8" y="20"/>
                  </a:cubicBezTo>
                  <a:cubicBezTo>
                    <a:pt x="8" y="124"/>
                    <a:pt x="8" y="124"/>
                    <a:pt x="8" y="124"/>
                  </a:cubicBezTo>
                  <a:cubicBezTo>
                    <a:pt x="8" y="131"/>
                    <a:pt x="13" y="136"/>
                    <a:pt x="20" y="136"/>
                  </a:cubicBezTo>
                  <a:cubicBezTo>
                    <a:pt x="180" y="136"/>
                    <a:pt x="180" y="136"/>
                    <a:pt x="180" y="136"/>
                  </a:cubicBezTo>
                  <a:cubicBezTo>
                    <a:pt x="186" y="136"/>
                    <a:pt x="192" y="131"/>
                    <a:pt x="192" y="124"/>
                  </a:cubicBezTo>
                  <a:lnTo>
                    <a:pt x="192" y="20"/>
                  </a:lnTo>
                  <a:close/>
                  <a:moveTo>
                    <a:pt x="166" y="103"/>
                  </a:moveTo>
                  <a:cubicBezTo>
                    <a:pt x="159" y="108"/>
                    <a:pt x="159" y="108"/>
                    <a:pt x="159" y="108"/>
                  </a:cubicBezTo>
                  <a:cubicBezTo>
                    <a:pt x="149" y="93"/>
                    <a:pt x="149" y="93"/>
                    <a:pt x="149" y="93"/>
                  </a:cubicBezTo>
                  <a:cubicBezTo>
                    <a:pt x="139" y="100"/>
                    <a:pt x="139" y="100"/>
                    <a:pt x="139" y="100"/>
                  </a:cubicBezTo>
                  <a:cubicBezTo>
                    <a:pt x="131" y="63"/>
                    <a:pt x="131" y="63"/>
                    <a:pt x="131" y="63"/>
                  </a:cubicBezTo>
                  <a:cubicBezTo>
                    <a:pt x="166" y="83"/>
                    <a:pt x="166" y="83"/>
                    <a:pt x="166" y="83"/>
                  </a:cubicBezTo>
                  <a:cubicBezTo>
                    <a:pt x="155" y="89"/>
                    <a:pt x="155" y="89"/>
                    <a:pt x="155" y="89"/>
                  </a:cubicBezTo>
                  <a:lnTo>
                    <a:pt x="166" y="103"/>
                  </a:lnTo>
                  <a:close/>
                  <a:moveTo>
                    <a:pt x="124" y="48"/>
                  </a:moveTo>
                  <a:cubicBezTo>
                    <a:pt x="123" y="48"/>
                    <a:pt x="123" y="48"/>
                    <a:pt x="123" y="48"/>
                  </a:cubicBezTo>
                  <a:cubicBezTo>
                    <a:pt x="101" y="88"/>
                    <a:pt x="101" y="88"/>
                    <a:pt x="101" y="88"/>
                  </a:cubicBezTo>
                  <a:cubicBezTo>
                    <a:pt x="100" y="88"/>
                    <a:pt x="100" y="88"/>
                    <a:pt x="100" y="88"/>
                  </a:cubicBezTo>
                  <a:cubicBezTo>
                    <a:pt x="89" y="88"/>
                    <a:pt x="89" y="88"/>
                    <a:pt x="89" y="88"/>
                  </a:cubicBezTo>
                  <a:cubicBezTo>
                    <a:pt x="64" y="88"/>
                    <a:pt x="64" y="88"/>
                    <a:pt x="64" y="88"/>
                  </a:cubicBezTo>
                  <a:cubicBezTo>
                    <a:pt x="52" y="88"/>
                    <a:pt x="52" y="88"/>
                    <a:pt x="52" y="88"/>
                  </a:cubicBezTo>
                  <a:cubicBezTo>
                    <a:pt x="44" y="48"/>
                    <a:pt x="44" y="48"/>
                    <a:pt x="44" y="48"/>
                  </a:cubicBezTo>
                  <a:cubicBezTo>
                    <a:pt x="44" y="48"/>
                    <a:pt x="44" y="48"/>
                    <a:pt x="44" y="48"/>
                  </a:cubicBezTo>
                  <a:cubicBezTo>
                    <a:pt x="44" y="47"/>
                    <a:pt x="44" y="47"/>
                    <a:pt x="44" y="47"/>
                  </a:cubicBezTo>
                  <a:cubicBezTo>
                    <a:pt x="41" y="36"/>
                    <a:pt x="41" y="36"/>
                    <a:pt x="41" y="36"/>
                  </a:cubicBezTo>
                  <a:cubicBezTo>
                    <a:pt x="24" y="36"/>
                    <a:pt x="24" y="36"/>
                    <a:pt x="24" y="36"/>
                  </a:cubicBezTo>
                  <a:cubicBezTo>
                    <a:pt x="24" y="24"/>
                    <a:pt x="24" y="24"/>
                    <a:pt x="24" y="24"/>
                  </a:cubicBezTo>
                  <a:cubicBezTo>
                    <a:pt x="52" y="24"/>
                    <a:pt x="52" y="24"/>
                    <a:pt x="52" y="24"/>
                  </a:cubicBezTo>
                  <a:cubicBezTo>
                    <a:pt x="56" y="36"/>
                    <a:pt x="56" y="36"/>
                    <a:pt x="56" y="36"/>
                  </a:cubicBezTo>
                  <a:cubicBezTo>
                    <a:pt x="117" y="36"/>
                    <a:pt x="117" y="36"/>
                    <a:pt x="117" y="36"/>
                  </a:cubicBezTo>
                  <a:cubicBezTo>
                    <a:pt x="124" y="36"/>
                    <a:pt x="124" y="36"/>
                    <a:pt x="124" y="36"/>
                  </a:cubicBezTo>
                  <a:cubicBezTo>
                    <a:pt x="129" y="36"/>
                    <a:pt x="129" y="36"/>
                    <a:pt x="129" y="36"/>
                  </a:cubicBezTo>
                  <a:cubicBezTo>
                    <a:pt x="124" y="47"/>
                    <a:pt x="124" y="47"/>
                    <a:pt x="124" y="47"/>
                  </a:cubicBezTo>
                  <a:lnTo>
                    <a:pt x="124" y="48"/>
                  </a:lnTo>
                  <a:close/>
                  <a:moveTo>
                    <a:pt x="61" y="76"/>
                  </a:moveTo>
                  <a:cubicBezTo>
                    <a:pt x="96" y="76"/>
                    <a:pt x="96" y="76"/>
                    <a:pt x="96" y="76"/>
                  </a:cubicBezTo>
                  <a:cubicBezTo>
                    <a:pt x="100" y="68"/>
                    <a:pt x="100" y="68"/>
                    <a:pt x="100" y="68"/>
                  </a:cubicBezTo>
                  <a:cubicBezTo>
                    <a:pt x="60" y="68"/>
                    <a:pt x="60" y="68"/>
                    <a:pt x="60" y="68"/>
                  </a:cubicBezTo>
                  <a:lnTo>
                    <a:pt x="61" y="76"/>
                  </a:lnTo>
                  <a:close/>
                  <a:moveTo>
                    <a:pt x="56" y="48"/>
                  </a:moveTo>
                  <a:cubicBezTo>
                    <a:pt x="57" y="56"/>
                    <a:pt x="57" y="56"/>
                    <a:pt x="57" y="56"/>
                  </a:cubicBezTo>
                  <a:cubicBezTo>
                    <a:pt x="104" y="56"/>
                    <a:pt x="104" y="56"/>
                    <a:pt x="104" y="56"/>
                  </a:cubicBezTo>
                  <a:cubicBezTo>
                    <a:pt x="104" y="62"/>
                    <a:pt x="104" y="62"/>
                    <a:pt x="104" y="62"/>
                  </a:cubicBezTo>
                  <a:cubicBezTo>
                    <a:pt x="111" y="48"/>
                    <a:pt x="111" y="48"/>
                    <a:pt x="111" y="48"/>
                  </a:cubicBezTo>
                  <a:lnTo>
                    <a:pt x="56" y="48"/>
                  </a:lnTo>
                  <a:close/>
                  <a:moveTo>
                    <a:pt x="59" y="93"/>
                  </a:moveTo>
                  <a:cubicBezTo>
                    <a:pt x="65" y="93"/>
                    <a:pt x="69" y="97"/>
                    <a:pt x="69" y="103"/>
                  </a:cubicBezTo>
                  <a:cubicBezTo>
                    <a:pt x="69" y="109"/>
                    <a:pt x="65" y="113"/>
                    <a:pt x="59" y="113"/>
                  </a:cubicBezTo>
                  <a:cubicBezTo>
                    <a:pt x="53" y="113"/>
                    <a:pt x="49" y="109"/>
                    <a:pt x="49" y="103"/>
                  </a:cubicBezTo>
                  <a:cubicBezTo>
                    <a:pt x="49" y="97"/>
                    <a:pt x="53" y="93"/>
                    <a:pt x="59" y="93"/>
                  </a:cubicBezTo>
                  <a:close/>
                  <a:moveTo>
                    <a:pt x="95" y="93"/>
                  </a:moveTo>
                  <a:cubicBezTo>
                    <a:pt x="101" y="93"/>
                    <a:pt x="105" y="97"/>
                    <a:pt x="105" y="103"/>
                  </a:cubicBezTo>
                  <a:cubicBezTo>
                    <a:pt x="105" y="109"/>
                    <a:pt x="101" y="113"/>
                    <a:pt x="95" y="113"/>
                  </a:cubicBezTo>
                  <a:cubicBezTo>
                    <a:pt x="89" y="113"/>
                    <a:pt x="85" y="109"/>
                    <a:pt x="85" y="103"/>
                  </a:cubicBezTo>
                  <a:cubicBezTo>
                    <a:pt x="85" y="97"/>
                    <a:pt x="89" y="93"/>
                    <a:pt x="95" y="93"/>
                  </a:cubicBezTo>
                  <a:close/>
                  <a:moveTo>
                    <a:pt x="64" y="168"/>
                  </a:moveTo>
                  <a:cubicBezTo>
                    <a:pt x="72" y="168"/>
                    <a:pt x="72" y="168"/>
                    <a:pt x="72" y="168"/>
                  </a:cubicBezTo>
                  <a:cubicBezTo>
                    <a:pt x="72" y="152"/>
                    <a:pt x="72" y="152"/>
                    <a:pt x="72" y="152"/>
                  </a:cubicBezTo>
                  <a:cubicBezTo>
                    <a:pt x="128" y="152"/>
                    <a:pt x="128" y="152"/>
                    <a:pt x="128" y="152"/>
                  </a:cubicBezTo>
                  <a:cubicBezTo>
                    <a:pt x="128" y="168"/>
                    <a:pt x="128" y="168"/>
                    <a:pt x="128" y="168"/>
                  </a:cubicBezTo>
                  <a:cubicBezTo>
                    <a:pt x="136" y="168"/>
                    <a:pt x="136" y="168"/>
                    <a:pt x="136" y="168"/>
                  </a:cubicBezTo>
                  <a:cubicBezTo>
                    <a:pt x="147" y="168"/>
                    <a:pt x="156" y="177"/>
                    <a:pt x="156" y="188"/>
                  </a:cubicBezTo>
                  <a:cubicBezTo>
                    <a:pt x="44" y="188"/>
                    <a:pt x="44" y="188"/>
                    <a:pt x="44" y="188"/>
                  </a:cubicBezTo>
                  <a:cubicBezTo>
                    <a:pt x="44" y="177"/>
                    <a:pt x="53" y="168"/>
                    <a:pt x="64"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6" name="Freeform 29"/>
            <p:cNvSpPr>
              <a:spLocks noEditPoints="1"/>
            </p:cNvSpPr>
            <p:nvPr/>
          </p:nvSpPr>
          <p:spPr bwMode="auto">
            <a:xfrm rot="1092998">
              <a:off x="10341558" y="2354442"/>
              <a:ext cx="716703" cy="487903"/>
            </a:xfrm>
            <a:custGeom>
              <a:avLst/>
              <a:gdLst>
                <a:gd name="T0" fmla="*/ 199 w 200"/>
                <a:gd name="T1" fmla="*/ 32 h 136"/>
                <a:gd name="T2" fmla="*/ 199 w 200"/>
                <a:gd name="T3" fmla="*/ 31 h 136"/>
                <a:gd name="T4" fmla="*/ 0 w 200"/>
                <a:gd name="T5" fmla="*/ 31 h 136"/>
                <a:gd name="T6" fmla="*/ 0 w 200"/>
                <a:gd name="T7" fmla="*/ 18 h 136"/>
                <a:gd name="T8" fmla="*/ 18 w 200"/>
                <a:gd name="T9" fmla="*/ 0 h 136"/>
                <a:gd name="T10" fmla="*/ 181 w 200"/>
                <a:gd name="T11" fmla="*/ 0 h 136"/>
                <a:gd name="T12" fmla="*/ 199 w 200"/>
                <a:gd name="T13" fmla="*/ 18 h 136"/>
                <a:gd name="T14" fmla="*/ 199 w 200"/>
                <a:gd name="T15" fmla="*/ 32 h 136"/>
                <a:gd name="T16" fmla="*/ 200 w 200"/>
                <a:gd name="T17" fmla="*/ 64 h 136"/>
                <a:gd name="T18" fmla="*/ 200 w 200"/>
                <a:gd name="T19" fmla="*/ 119 h 136"/>
                <a:gd name="T20" fmla="*/ 181 w 200"/>
                <a:gd name="T21" fmla="*/ 136 h 136"/>
                <a:gd name="T22" fmla="*/ 18 w 200"/>
                <a:gd name="T23" fmla="*/ 136 h 136"/>
                <a:gd name="T24" fmla="*/ 0 w 200"/>
                <a:gd name="T25" fmla="*/ 119 h 136"/>
                <a:gd name="T26" fmla="*/ 0 w 200"/>
                <a:gd name="T27" fmla="*/ 64 h 136"/>
                <a:gd name="T28" fmla="*/ 200 w 200"/>
                <a:gd name="T29" fmla="*/ 64 h 136"/>
                <a:gd name="T30" fmla="*/ 76 w 200"/>
                <a:gd name="T31" fmla="*/ 88 h 136"/>
                <a:gd name="T32" fmla="*/ 48 w 200"/>
                <a:gd name="T33" fmla="*/ 88 h 136"/>
                <a:gd name="T34" fmla="*/ 48 w 200"/>
                <a:gd name="T35" fmla="*/ 100 h 136"/>
                <a:gd name="T36" fmla="*/ 76 w 200"/>
                <a:gd name="T37" fmla="*/ 100 h 136"/>
                <a:gd name="T38" fmla="*/ 76 w 200"/>
                <a:gd name="T39" fmla="*/ 88 h 136"/>
                <a:gd name="T40" fmla="*/ 112 w 200"/>
                <a:gd name="T41" fmla="*/ 88 h 136"/>
                <a:gd name="T42" fmla="*/ 88 w 200"/>
                <a:gd name="T43" fmla="*/ 88 h 136"/>
                <a:gd name="T44" fmla="*/ 88 w 200"/>
                <a:gd name="T45" fmla="*/ 100 h 136"/>
                <a:gd name="T46" fmla="*/ 112 w 200"/>
                <a:gd name="T47" fmla="*/ 100 h 136"/>
                <a:gd name="T48" fmla="*/ 112 w 200"/>
                <a:gd name="T49" fmla="*/ 88 h 136"/>
                <a:gd name="T50" fmla="*/ 152 w 200"/>
                <a:gd name="T51" fmla="*/ 88 h 136"/>
                <a:gd name="T52" fmla="*/ 120 w 200"/>
                <a:gd name="T53" fmla="*/ 88 h 136"/>
                <a:gd name="T54" fmla="*/ 120 w 200"/>
                <a:gd name="T55" fmla="*/ 100 h 136"/>
                <a:gd name="T56" fmla="*/ 152 w 200"/>
                <a:gd name="T57" fmla="*/ 100 h 136"/>
                <a:gd name="T58" fmla="*/ 152 w 200"/>
                <a:gd name="T59" fmla="*/ 88 h 136"/>
                <a:gd name="T60" fmla="*/ 12 w 200"/>
                <a:gd name="T61" fmla="*/ 119 h 136"/>
                <a:gd name="T62" fmla="*/ 152 w 200"/>
                <a:gd name="T63" fmla="*/ 119 h 136"/>
                <a:gd name="T64" fmla="*/ 152 w 200"/>
                <a:gd name="T65" fmla="*/ 108 h 136"/>
                <a:gd name="T66" fmla="*/ 12 w 200"/>
                <a:gd name="T67" fmla="*/ 108 h 136"/>
                <a:gd name="T68" fmla="*/ 12 w 200"/>
                <a:gd name="T69" fmla="*/ 119 h 136"/>
                <a:gd name="T70" fmla="*/ 12 w 200"/>
                <a:gd name="T71" fmla="*/ 100 h 136"/>
                <a:gd name="T72" fmla="*/ 40 w 200"/>
                <a:gd name="T73" fmla="*/ 100 h 136"/>
                <a:gd name="T74" fmla="*/ 40 w 200"/>
                <a:gd name="T75" fmla="*/ 88 h 136"/>
                <a:gd name="T76" fmla="*/ 12 w 200"/>
                <a:gd name="T77" fmla="*/ 88 h 136"/>
                <a:gd name="T78" fmla="*/ 12 w 200"/>
                <a:gd name="T79" fmla="*/ 10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36">
                  <a:moveTo>
                    <a:pt x="199" y="32"/>
                  </a:moveTo>
                  <a:cubicBezTo>
                    <a:pt x="199" y="31"/>
                    <a:pt x="199" y="31"/>
                    <a:pt x="199" y="31"/>
                  </a:cubicBezTo>
                  <a:cubicBezTo>
                    <a:pt x="0" y="31"/>
                    <a:pt x="0" y="31"/>
                    <a:pt x="0" y="31"/>
                  </a:cubicBezTo>
                  <a:cubicBezTo>
                    <a:pt x="0" y="18"/>
                    <a:pt x="0" y="18"/>
                    <a:pt x="0" y="18"/>
                  </a:cubicBezTo>
                  <a:cubicBezTo>
                    <a:pt x="0" y="8"/>
                    <a:pt x="8" y="0"/>
                    <a:pt x="18" y="0"/>
                  </a:cubicBezTo>
                  <a:cubicBezTo>
                    <a:pt x="181" y="0"/>
                    <a:pt x="181" y="0"/>
                    <a:pt x="181" y="0"/>
                  </a:cubicBezTo>
                  <a:cubicBezTo>
                    <a:pt x="191" y="0"/>
                    <a:pt x="199" y="8"/>
                    <a:pt x="199" y="18"/>
                  </a:cubicBezTo>
                  <a:cubicBezTo>
                    <a:pt x="199" y="32"/>
                    <a:pt x="199" y="32"/>
                    <a:pt x="199" y="32"/>
                  </a:cubicBezTo>
                  <a:close/>
                  <a:moveTo>
                    <a:pt x="200" y="64"/>
                  </a:moveTo>
                  <a:cubicBezTo>
                    <a:pt x="200" y="119"/>
                    <a:pt x="200" y="119"/>
                    <a:pt x="200" y="119"/>
                  </a:cubicBezTo>
                  <a:cubicBezTo>
                    <a:pt x="200" y="129"/>
                    <a:pt x="191" y="136"/>
                    <a:pt x="181" y="136"/>
                  </a:cubicBezTo>
                  <a:cubicBezTo>
                    <a:pt x="18" y="136"/>
                    <a:pt x="18" y="136"/>
                    <a:pt x="18" y="136"/>
                  </a:cubicBezTo>
                  <a:cubicBezTo>
                    <a:pt x="8" y="136"/>
                    <a:pt x="0" y="129"/>
                    <a:pt x="0" y="119"/>
                  </a:cubicBezTo>
                  <a:cubicBezTo>
                    <a:pt x="0" y="64"/>
                    <a:pt x="0" y="64"/>
                    <a:pt x="0" y="64"/>
                  </a:cubicBezTo>
                  <a:lnTo>
                    <a:pt x="200" y="64"/>
                  </a:lnTo>
                  <a:close/>
                  <a:moveTo>
                    <a:pt x="76" y="88"/>
                  </a:moveTo>
                  <a:cubicBezTo>
                    <a:pt x="48" y="88"/>
                    <a:pt x="48" y="88"/>
                    <a:pt x="48" y="88"/>
                  </a:cubicBezTo>
                  <a:cubicBezTo>
                    <a:pt x="48" y="100"/>
                    <a:pt x="48" y="100"/>
                    <a:pt x="48" y="100"/>
                  </a:cubicBezTo>
                  <a:cubicBezTo>
                    <a:pt x="76" y="100"/>
                    <a:pt x="76" y="100"/>
                    <a:pt x="76" y="100"/>
                  </a:cubicBezTo>
                  <a:lnTo>
                    <a:pt x="76" y="88"/>
                  </a:lnTo>
                  <a:close/>
                  <a:moveTo>
                    <a:pt x="112" y="88"/>
                  </a:moveTo>
                  <a:cubicBezTo>
                    <a:pt x="88" y="88"/>
                    <a:pt x="88" y="88"/>
                    <a:pt x="88" y="88"/>
                  </a:cubicBezTo>
                  <a:cubicBezTo>
                    <a:pt x="88" y="100"/>
                    <a:pt x="88" y="100"/>
                    <a:pt x="88" y="100"/>
                  </a:cubicBezTo>
                  <a:cubicBezTo>
                    <a:pt x="112" y="100"/>
                    <a:pt x="112" y="100"/>
                    <a:pt x="112" y="100"/>
                  </a:cubicBezTo>
                  <a:lnTo>
                    <a:pt x="112" y="88"/>
                  </a:lnTo>
                  <a:close/>
                  <a:moveTo>
                    <a:pt x="152" y="88"/>
                  </a:moveTo>
                  <a:cubicBezTo>
                    <a:pt x="120" y="88"/>
                    <a:pt x="120" y="88"/>
                    <a:pt x="120" y="88"/>
                  </a:cubicBezTo>
                  <a:cubicBezTo>
                    <a:pt x="120" y="100"/>
                    <a:pt x="120" y="100"/>
                    <a:pt x="120" y="100"/>
                  </a:cubicBezTo>
                  <a:cubicBezTo>
                    <a:pt x="152" y="100"/>
                    <a:pt x="152" y="100"/>
                    <a:pt x="152" y="100"/>
                  </a:cubicBezTo>
                  <a:lnTo>
                    <a:pt x="152" y="88"/>
                  </a:lnTo>
                  <a:close/>
                  <a:moveTo>
                    <a:pt x="12" y="119"/>
                  </a:moveTo>
                  <a:cubicBezTo>
                    <a:pt x="152" y="119"/>
                    <a:pt x="152" y="119"/>
                    <a:pt x="152" y="119"/>
                  </a:cubicBezTo>
                  <a:cubicBezTo>
                    <a:pt x="152" y="108"/>
                    <a:pt x="152" y="108"/>
                    <a:pt x="152" y="108"/>
                  </a:cubicBezTo>
                  <a:cubicBezTo>
                    <a:pt x="12" y="108"/>
                    <a:pt x="12" y="108"/>
                    <a:pt x="12" y="108"/>
                  </a:cubicBezTo>
                  <a:lnTo>
                    <a:pt x="12" y="119"/>
                  </a:lnTo>
                  <a:close/>
                  <a:moveTo>
                    <a:pt x="12" y="100"/>
                  </a:moveTo>
                  <a:cubicBezTo>
                    <a:pt x="40" y="100"/>
                    <a:pt x="40" y="100"/>
                    <a:pt x="40" y="100"/>
                  </a:cubicBezTo>
                  <a:cubicBezTo>
                    <a:pt x="40" y="88"/>
                    <a:pt x="40" y="88"/>
                    <a:pt x="40" y="88"/>
                  </a:cubicBezTo>
                  <a:cubicBezTo>
                    <a:pt x="12" y="88"/>
                    <a:pt x="12" y="88"/>
                    <a:pt x="12" y="88"/>
                  </a:cubicBezTo>
                  <a:lnTo>
                    <a:pt x="12" y="10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38"/>
            <p:cNvSpPr>
              <a:spLocks/>
            </p:cNvSpPr>
            <p:nvPr/>
          </p:nvSpPr>
          <p:spPr bwMode="auto">
            <a:xfrm rot="3939485">
              <a:off x="11571694" y="3722442"/>
              <a:ext cx="519722" cy="715187"/>
            </a:xfrm>
            <a:custGeom>
              <a:avLst/>
              <a:gdLst>
                <a:gd name="T0" fmla="*/ 93 w 145"/>
                <a:gd name="T1" fmla="*/ 114 h 199"/>
                <a:gd name="T2" fmla="*/ 145 w 145"/>
                <a:gd name="T3" fmla="*/ 106 h 199"/>
                <a:gd name="T4" fmla="*/ 0 w 145"/>
                <a:gd name="T5" fmla="*/ 0 h 199"/>
                <a:gd name="T6" fmla="*/ 43 w 145"/>
                <a:gd name="T7" fmla="*/ 175 h 199"/>
                <a:gd name="T8" fmla="*/ 46 w 145"/>
                <a:gd name="T9" fmla="*/ 169 h 199"/>
                <a:gd name="T10" fmla="*/ 70 w 145"/>
                <a:gd name="T11" fmla="*/ 129 h 199"/>
                <a:gd name="T12" fmla="*/ 113 w 145"/>
                <a:gd name="T13" fmla="*/ 192 h 199"/>
                <a:gd name="T14" fmla="*/ 128 w 145"/>
                <a:gd name="T15" fmla="*/ 197 h 199"/>
                <a:gd name="T16" fmla="*/ 133 w 145"/>
                <a:gd name="T17" fmla="*/ 195 h 199"/>
                <a:gd name="T18" fmla="*/ 138 w 145"/>
                <a:gd name="T19" fmla="*/ 180 h 199"/>
                <a:gd name="T20" fmla="*/ 136 w 145"/>
                <a:gd name="T21" fmla="*/ 176 h 199"/>
                <a:gd name="T22" fmla="*/ 93 w 145"/>
                <a:gd name="T23" fmla="*/ 11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99">
                  <a:moveTo>
                    <a:pt x="93" y="114"/>
                  </a:moveTo>
                  <a:cubicBezTo>
                    <a:pt x="145" y="106"/>
                    <a:pt x="145" y="106"/>
                    <a:pt x="145" y="106"/>
                  </a:cubicBezTo>
                  <a:cubicBezTo>
                    <a:pt x="0" y="0"/>
                    <a:pt x="0" y="0"/>
                    <a:pt x="0" y="0"/>
                  </a:cubicBezTo>
                  <a:cubicBezTo>
                    <a:pt x="43" y="175"/>
                    <a:pt x="43" y="175"/>
                    <a:pt x="43" y="175"/>
                  </a:cubicBezTo>
                  <a:cubicBezTo>
                    <a:pt x="46" y="169"/>
                    <a:pt x="46" y="169"/>
                    <a:pt x="46" y="169"/>
                  </a:cubicBezTo>
                  <a:cubicBezTo>
                    <a:pt x="70" y="129"/>
                    <a:pt x="70" y="129"/>
                    <a:pt x="70" y="129"/>
                  </a:cubicBezTo>
                  <a:cubicBezTo>
                    <a:pt x="113" y="192"/>
                    <a:pt x="113" y="192"/>
                    <a:pt x="113" y="192"/>
                  </a:cubicBezTo>
                  <a:cubicBezTo>
                    <a:pt x="117" y="197"/>
                    <a:pt x="123" y="199"/>
                    <a:pt x="128" y="197"/>
                  </a:cubicBezTo>
                  <a:cubicBezTo>
                    <a:pt x="130" y="197"/>
                    <a:pt x="131" y="196"/>
                    <a:pt x="133" y="195"/>
                  </a:cubicBezTo>
                  <a:cubicBezTo>
                    <a:pt x="137" y="192"/>
                    <a:pt x="139" y="186"/>
                    <a:pt x="138" y="180"/>
                  </a:cubicBezTo>
                  <a:cubicBezTo>
                    <a:pt x="138" y="179"/>
                    <a:pt x="137" y="177"/>
                    <a:pt x="136" y="176"/>
                  </a:cubicBezTo>
                  <a:lnTo>
                    <a:pt x="93" y="1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41"/>
            <p:cNvSpPr>
              <a:spLocks noEditPoints="1"/>
            </p:cNvSpPr>
            <p:nvPr/>
          </p:nvSpPr>
          <p:spPr bwMode="auto">
            <a:xfrm rot="17800658">
              <a:off x="11724024" y="5304765"/>
              <a:ext cx="660639" cy="718218"/>
            </a:xfrm>
            <a:custGeom>
              <a:avLst/>
              <a:gdLst>
                <a:gd name="T0" fmla="*/ 132 w 184"/>
                <a:gd name="T1" fmla="*/ 44 h 200"/>
                <a:gd name="T2" fmla="*/ 52 w 184"/>
                <a:gd name="T3" fmla="*/ 44 h 200"/>
                <a:gd name="T4" fmla="*/ 52 w 184"/>
                <a:gd name="T5" fmla="*/ 25 h 200"/>
                <a:gd name="T6" fmla="*/ 132 w 184"/>
                <a:gd name="T7" fmla="*/ 25 h 200"/>
                <a:gd name="T8" fmla="*/ 132 w 184"/>
                <a:gd name="T9" fmla="*/ 44 h 200"/>
                <a:gd name="T10" fmla="*/ 52 w 184"/>
                <a:gd name="T11" fmla="*/ 0 h 200"/>
                <a:gd name="T12" fmla="*/ 132 w 184"/>
                <a:gd name="T13" fmla="*/ 0 h 200"/>
                <a:gd name="T14" fmla="*/ 132 w 184"/>
                <a:gd name="T15" fmla="*/ 16 h 200"/>
                <a:gd name="T16" fmla="*/ 52 w 184"/>
                <a:gd name="T17" fmla="*/ 16 h 200"/>
                <a:gd name="T18" fmla="*/ 52 w 184"/>
                <a:gd name="T19" fmla="*/ 0 h 200"/>
                <a:gd name="T20" fmla="*/ 52 w 184"/>
                <a:gd name="T21" fmla="*/ 52 h 200"/>
                <a:gd name="T22" fmla="*/ 132 w 184"/>
                <a:gd name="T23" fmla="*/ 52 h 200"/>
                <a:gd name="T24" fmla="*/ 132 w 184"/>
                <a:gd name="T25" fmla="*/ 85 h 200"/>
                <a:gd name="T26" fmla="*/ 184 w 184"/>
                <a:gd name="T27" fmla="*/ 85 h 200"/>
                <a:gd name="T28" fmla="*/ 92 w 184"/>
                <a:gd name="T29" fmla="*/ 162 h 200"/>
                <a:gd name="T30" fmla="*/ 0 w 184"/>
                <a:gd name="T31" fmla="*/ 85 h 200"/>
                <a:gd name="T32" fmla="*/ 52 w 184"/>
                <a:gd name="T33" fmla="*/ 85 h 200"/>
                <a:gd name="T34" fmla="*/ 52 w 184"/>
                <a:gd name="T35" fmla="*/ 52 h 200"/>
                <a:gd name="T36" fmla="*/ 9 w 184"/>
                <a:gd name="T37" fmla="*/ 168 h 200"/>
                <a:gd name="T38" fmla="*/ 174 w 184"/>
                <a:gd name="T39" fmla="*/ 168 h 200"/>
                <a:gd name="T40" fmla="*/ 183 w 184"/>
                <a:gd name="T41" fmla="*/ 177 h 200"/>
                <a:gd name="T42" fmla="*/ 183 w 184"/>
                <a:gd name="T43" fmla="*/ 191 h 200"/>
                <a:gd name="T44" fmla="*/ 174 w 184"/>
                <a:gd name="T45" fmla="*/ 200 h 200"/>
                <a:gd name="T46" fmla="*/ 9 w 184"/>
                <a:gd name="T47" fmla="*/ 200 h 200"/>
                <a:gd name="T48" fmla="*/ 0 w 184"/>
                <a:gd name="T49" fmla="*/ 191 h 200"/>
                <a:gd name="T50" fmla="*/ 0 w 184"/>
                <a:gd name="T51" fmla="*/ 177 h 200"/>
                <a:gd name="T52" fmla="*/ 9 w 184"/>
                <a:gd name="T53" fmla="*/ 16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200">
                  <a:moveTo>
                    <a:pt x="132" y="44"/>
                  </a:moveTo>
                  <a:cubicBezTo>
                    <a:pt x="52" y="44"/>
                    <a:pt x="52" y="44"/>
                    <a:pt x="52" y="44"/>
                  </a:cubicBezTo>
                  <a:cubicBezTo>
                    <a:pt x="52" y="25"/>
                    <a:pt x="52" y="25"/>
                    <a:pt x="52" y="25"/>
                  </a:cubicBezTo>
                  <a:cubicBezTo>
                    <a:pt x="132" y="25"/>
                    <a:pt x="132" y="25"/>
                    <a:pt x="132" y="25"/>
                  </a:cubicBezTo>
                  <a:lnTo>
                    <a:pt x="132" y="44"/>
                  </a:lnTo>
                  <a:close/>
                  <a:moveTo>
                    <a:pt x="52" y="0"/>
                  </a:moveTo>
                  <a:cubicBezTo>
                    <a:pt x="132" y="0"/>
                    <a:pt x="132" y="0"/>
                    <a:pt x="132" y="0"/>
                  </a:cubicBezTo>
                  <a:cubicBezTo>
                    <a:pt x="132" y="16"/>
                    <a:pt x="132" y="16"/>
                    <a:pt x="132" y="16"/>
                  </a:cubicBezTo>
                  <a:cubicBezTo>
                    <a:pt x="52" y="16"/>
                    <a:pt x="52" y="16"/>
                    <a:pt x="52" y="16"/>
                  </a:cubicBezTo>
                  <a:lnTo>
                    <a:pt x="52" y="0"/>
                  </a:lnTo>
                  <a:close/>
                  <a:moveTo>
                    <a:pt x="52" y="52"/>
                  </a:moveTo>
                  <a:cubicBezTo>
                    <a:pt x="132" y="52"/>
                    <a:pt x="132" y="52"/>
                    <a:pt x="132" y="52"/>
                  </a:cubicBezTo>
                  <a:cubicBezTo>
                    <a:pt x="132" y="85"/>
                    <a:pt x="132" y="85"/>
                    <a:pt x="132" y="85"/>
                  </a:cubicBezTo>
                  <a:cubicBezTo>
                    <a:pt x="184" y="85"/>
                    <a:pt x="184" y="85"/>
                    <a:pt x="184" y="85"/>
                  </a:cubicBezTo>
                  <a:cubicBezTo>
                    <a:pt x="92" y="162"/>
                    <a:pt x="92" y="162"/>
                    <a:pt x="92" y="162"/>
                  </a:cubicBezTo>
                  <a:cubicBezTo>
                    <a:pt x="0" y="85"/>
                    <a:pt x="0" y="85"/>
                    <a:pt x="0" y="85"/>
                  </a:cubicBezTo>
                  <a:cubicBezTo>
                    <a:pt x="52" y="85"/>
                    <a:pt x="52" y="85"/>
                    <a:pt x="52" y="85"/>
                  </a:cubicBezTo>
                  <a:lnTo>
                    <a:pt x="52" y="52"/>
                  </a:lnTo>
                  <a:close/>
                  <a:moveTo>
                    <a:pt x="9" y="168"/>
                  </a:moveTo>
                  <a:cubicBezTo>
                    <a:pt x="174" y="168"/>
                    <a:pt x="174" y="168"/>
                    <a:pt x="174" y="168"/>
                  </a:cubicBezTo>
                  <a:cubicBezTo>
                    <a:pt x="179" y="168"/>
                    <a:pt x="183" y="172"/>
                    <a:pt x="183" y="177"/>
                  </a:cubicBezTo>
                  <a:cubicBezTo>
                    <a:pt x="183" y="191"/>
                    <a:pt x="183" y="191"/>
                    <a:pt x="183" y="191"/>
                  </a:cubicBezTo>
                  <a:cubicBezTo>
                    <a:pt x="183" y="196"/>
                    <a:pt x="179" y="200"/>
                    <a:pt x="174" y="200"/>
                  </a:cubicBezTo>
                  <a:cubicBezTo>
                    <a:pt x="9" y="200"/>
                    <a:pt x="9" y="200"/>
                    <a:pt x="9" y="200"/>
                  </a:cubicBezTo>
                  <a:cubicBezTo>
                    <a:pt x="4" y="200"/>
                    <a:pt x="0" y="196"/>
                    <a:pt x="0" y="191"/>
                  </a:cubicBezTo>
                  <a:cubicBezTo>
                    <a:pt x="0" y="177"/>
                    <a:pt x="0" y="177"/>
                    <a:pt x="0" y="177"/>
                  </a:cubicBezTo>
                  <a:cubicBezTo>
                    <a:pt x="0" y="172"/>
                    <a:pt x="4" y="168"/>
                    <a:pt x="9" y="1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43"/>
            <p:cNvSpPr>
              <a:spLocks/>
            </p:cNvSpPr>
            <p:nvPr/>
          </p:nvSpPr>
          <p:spPr bwMode="auto">
            <a:xfrm rot="16200000">
              <a:off x="8627213" y="6117853"/>
              <a:ext cx="716702" cy="657609"/>
            </a:xfrm>
            <a:custGeom>
              <a:avLst/>
              <a:gdLst>
                <a:gd name="T0" fmla="*/ 253 w 473"/>
                <a:gd name="T1" fmla="*/ 0 h 434"/>
                <a:gd name="T2" fmla="*/ 0 w 473"/>
                <a:gd name="T3" fmla="*/ 218 h 434"/>
                <a:gd name="T4" fmla="*/ 253 w 473"/>
                <a:gd name="T5" fmla="*/ 434 h 434"/>
                <a:gd name="T6" fmla="*/ 253 w 473"/>
                <a:gd name="T7" fmla="*/ 303 h 434"/>
                <a:gd name="T8" fmla="*/ 473 w 473"/>
                <a:gd name="T9" fmla="*/ 303 h 434"/>
                <a:gd name="T10" fmla="*/ 473 w 473"/>
                <a:gd name="T11" fmla="*/ 133 h 434"/>
                <a:gd name="T12" fmla="*/ 253 w 473"/>
                <a:gd name="T13" fmla="*/ 133 h 434"/>
                <a:gd name="T14" fmla="*/ 253 w 473"/>
                <a:gd name="T15" fmla="*/ 0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3" h="434">
                  <a:moveTo>
                    <a:pt x="253" y="0"/>
                  </a:moveTo>
                  <a:lnTo>
                    <a:pt x="0" y="218"/>
                  </a:lnTo>
                  <a:lnTo>
                    <a:pt x="253" y="434"/>
                  </a:lnTo>
                  <a:lnTo>
                    <a:pt x="253" y="303"/>
                  </a:lnTo>
                  <a:lnTo>
                    <a:pt x="473" y="303"/>
                  </a:lnTo>
                  <a:lnTo>
                    <a:pt x="473" y="133"/>
                  </a:lnTo>
                  <a:lnTo>
                    <a:pt x="253" y="133"/>
                  </a:lnTo>
                  <a:lnTo>
                    <a:pt x="25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47"/>
            <p:cNvSpPr>
              <a:spLocks noEditPoints="1"/>
            </p:cNvSpPr>
            <p:nvPr/>
          </p:nvSpPr>
          <p:spPr bwMode="auto">
            <a:xfrm rot="2664902">
              <a:off x="11228763" y="4619382"/>
              <a:ext cx="713672" cy="692459"/>
            </a:xfrm>
            <a:custGeom>
              <a:avLst/>
              <a:gdLst>
                <a:gd name="T0" fmla="*/ 471 w 471"/>
                <a:gd name="T1" fmla="*/ 334 h 457"/>
                <a:gd name="T2" fmla="*/ 433 w 471"/>
                <a:gd name="T3" fmla="*/ 407 h 457"/>
                <a:gd name="T4" fmla="*/ 294 w 471"/>
                <a:gd name="T5" fmla="*/ 407 h 457"/>
                <a:gd name="T6" fmla="*/ 294 w 471"/>
                <a:gd name="T7" fmla="*/ 350 h 457"/>
                <a:gd name="T8" fmla="*/ 405 w 471"/>
                <a:gd name="T9" fmla="*/ 350 h 457"/>
                <a:gd name="T10" fmla="*/ 358 w 471"/>
                <a:gd name="T11" fmla="*/ 270 h 457"/>
                <a:gd name="T12" fmla="*/ 320 w 471"/>
                <a:gd name="T13" fmla="*/ 291 h 457"/>
                <a:gd name="T14" fmla="*/ 322 w 471"/>
                <a:gd name="T15" fmla="*/ 144 h 457"/>
                <a:gd name="T16" fmla="*/ 455 w 471"/>
                <a:gd name="T17" fmla="*/ 211 h 457"/>
                <a:gd name="T18" fmla="*/ 414 w 471"/>
                <a:gd name="T19" fmla="*/ 234 h 457"/>
                <a:gd name="T20" fmla="*/ 471 w 471"/>
                <a:gd name="T21" fmla="*/ 334 h 457"/>
                <a:gd name="T22" fmla="*/ 237 w 471"/>
                <a:gd name="T23" fmla="*/ 52 h 457"/>
                <a:gd name="T24" fmla="*/ 204 w 471"/>
                <a:gd name="T25" fmla="*/ 111 h 457"/>
                <a:gd name="T26" fmla="*/ 242 w 471"/>
                <a:gd name="T27" fmla="*/ 135 h 457"/>
                <a:gd name="T28" fmla="*/ 104 w 471"/>
                <a:gd name="T29" fmla="*/ 196 h 457"/>
                <a:gd name="T30" fmla="*/ 107 w 471"/>
                <a:gd name="T31" fmla="*/ 49 h 457"/>
                <a:gd name="T32" fmla="*/ 147 w 471"/>
                <a:gd name="T33" fmla="*/ 75 h 457"/>
                <a:gd name="T34" fmla="*/ 187 w 471"/>
                <a:gd name="T35" fmla="*/ 0 h 457"/>
                <a:gd name="T36" fmla="*/ 284 w 471"/>
                <a:gd name="T37" fmla="*/ 0 h 457"/>
                <a:gd name="T38" fmla="*/ 339 w 471"/>
                <a:gd name="T39" fmla="*/ 102 h 457"/>
                <a:gd name="T40" fmla="*/ 284 w 471"/>
                <a:gd name="T41" fmla="*/ 137 h 457"/>
                <a:gd name="T42" fmla="*/ 237 w 471"/>
                <a:gd name="T43" fmla="*/ 52 h 457"/>
                <a:gd name="T44" fmla="*/ 66 w 471"/>
                <a:gd name="T45" fmla="*/ 350 h 457"/>
                <a:gd name="T46" fmla="*/ 142 w 471"/>
                <a:gd name="T47" fmla="*/ 350 h 457"/>
                <a:gd name="T48" fmla="*/ 142 w 471"/>
                <a:gd name="T49" fmla="*/ 301 h 457"/>
                <a:gd name="T50" fmla="*/ 270 w 471"/>
                <a:gd name="T51" fmla="*/ 379 h 457"/>
                <a:gd name="T52" fmla="*/ 142 w 471"/>
                <a:gd name="T53" fmla="*/ 457 h 457"/>
                <a:gd name="T54" fmla="*/ 142 w 471"/>
                <a:gd name="T55" fmla="*/ 407 h 457"/>
                <a:gd name="T56" fmla="*/ 38 w 471"/>
                <a:gd name="T57" fmla="*/ 407 h 457"/>
                <a:gd name="T58" fmla="*/ 0 w 471"/>
                <a:gd name="T59" fmla="*/ 334 h 457"/>
                <a:gd name="T60" fmla="*/ 74 w 471"/>
                <a:gd name="T61" fmla="*/ 206 h 457"/>
                <a:gd name="T62" fmla="*/ 128 w 471"/>
                <a:gd name="T63" fmla="*/ 241 h 457"/>
                <a:gd name="T64" fmla="*/ 66 w 471"/>
                <a:gd name="T65" fmla="*/ 35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1" h="457">
                  <a:moveTo>
                    <a:pt x="471" y="334"/>
                  </a:moveTo>
                  <a:lnTo>
                    <a:pt x="433" y="407"/>
                  </a:lnTo>
                  <a:lnTo>
                    <a:pt x="294" y="407"/>
                  </a:lnTo>
                  <a:lnTo>
                    <a:pt x="294" y="350"/>
                  </a:lnTo>
                  <a:lnTo>
                    <a:pt x="405" y="350"/>
                  </a:lnTo>
                  <a:lnTo>
                    <a:pt x="358" y="270"/>
                  </a:lnTo>
                  <a:lnTo>
                    <a:pt x="320" y="291"/>
                  </a:lnTo>
                  <a:lnTo>
                    <a:pt x="322" y="144"/>
                  </a:lnTo>
                  <a:lnTo>
                    <a:pt x="455" y="211"/>
                  </a:lnTo>
                  <a:lnTo>
                    <a:pt x="414" y="234"/>
                  </a:lnTo>
                  <a:lnTo>
                    <a:pt x="471" y="334"/>
                  </a:lnTo>
                  <a:close/>
                  <a:moveTo>
                    <a:pt x="237" y="52"/>
                  </a:moveTo>
                  <a:lnTo>
                    <a:pt x="204" y="111"/>
                  </a:lnTo>
                  <a:lnTo>
                    <a:pt x="242" y="135"/>
                  </a:lnTo>
                  <a:lnTo>
                    <a:pt x="104" y="196"/>
                  </a:lnTo>
                  <a:lnTo>
                    <a:pt x="107" y="49"/>
                  </a:lnTo>
                  <a:lnTo>
                    <a:pt x="147" y="75"/>
                  </a:lnTo>
                  <a:lnTo>
                    <a:pt x="187" y="0"/>
                  </a:lnTo>
                  <a:lnTo>
                    <a:pt x="284" y="0"/>
                  </a:lnTo>
                  <a:lnTo>
                    <a:pt x="339" y="102"/>
                  </a:lnTo>
                  <a:lnTo>
                    <a:pt x="284" y="137"/>
                  </a:lnTo>
                  <a:lnTo>
                    <a:pt x="237" y="52"/>
                  </a:lnTo>
                  <a:close/>
                  <a:moveTo>
                    <a:pt x="66" y="350"/>
                  </a:moveTo>
                  <a:lnTo>
                    <a:pt x="142" y="350"/>
                  </a:lnTo>
                  <a:lnTo>
                    <a:pt x="142" y="301"/>
                  </a:lnTo>
                  <a:lnTo>
                    <a:pt x="270" y="379"/>
                  </a:lnTo>
                  <a:lnTo>
                    <a:pt x="142" y="457"/>
                  </a:lnTo>
                  <a:lnTo>
                    <a:pt x="142" y="407"/>
                  </a:lnTo>
                  <a:lnTo>
                    <a:pt x="38" y="407"/>
                  </a:lnTo>
                  <a:lnTo>
                    <a:pt x="0" y="334"/>
                  </a:lnTo>
                  <a:lnTo>
                    <a:pt x="74" y="206"/>
                  </a:lnTo>
                  <a:lnTo>
                    <a:pt x="128" y="241"/>
                  </a:lnTo>
                  <a:lnTo>
                    <a:pt x="66" y="35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50"/>
            <p:cNvSpPr>
              <a:spLocks noEditPoints="1"/>
            </p:cNvSpPr>
            <p:nvPr/>
          </p:nvSpPr>
          <p:spPr bwMode="auto">
            <a:xfrm rot="20528202">
              <a:off x="9494459" y="6444435"/>
              <a:ext cx="444387" cy="442500"/>
            </a:xfrm>
            <a:custGeom>
              <a:avLst/>
              <a:gdLst>
                <a:gd name="T0" fmla="*/ 100 w 199"/>
                <a:gd name="T1" fmla="*/ 198 h 198"/>
                <a:gd name="T2" fmla="*/ 199 w 199"/>
                <a:gd name="T3" fmla="*/ 99 h 198"/>
                <a:gd name="T4" fmla="*/ 100 w 199"/>
                <a:gd name="T5" fmla="*/ 0 h 198"/>
                <a:gd name="T6" fmla="*/ 0 w 199"/>
                <a:gd name="T7" fmla="*/ 99 h 198"/>
                <a:gd name="T8" fmla="*/ 100 w 199"/>
                <a:gd name="T9" fmla="*/ 198 h 198"/>
                <a:gd name="T10" fmla="*/ 120 w 199"/>
                <a:gd name="T11" fmla="*/ 53 h 198"/>
                <a:gd name="T12" fmla="*/ 120 w 199"/>
                <a:gd name="T13" fmla="*/ 150 h 198"/>
                <a:gd name="T14" fmla="*/ 54 w 199"/>
                <a:gd name="T15" fmla="*/ 100 h 198"/>
                <a:gd name="T16" fmla="*/ 120 w 199"/>
                <a:gd name="T17" fmla="*/ 5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98">
                  <a:moveTo>
                    <a:pt x="100" y="198"/>
                  </a:moveTo>
                  <a:cubicBezTo>
                    <a:pt x="154" y="198"/>
                    <a:pt x="199" y="153"/>
                    <a:pt x="199" y="99"/>
                  </a:cubicBezTo>
                  <a:cubicBezTo>
                    <a:pt x="199" y="44"/>
                    <a:pt x="154" y="0"/>
                    <a:pt x="100" y="0"/>
                  </a:cubicBezTo>
                  <a:cubicBezTo>
                    <a:pt x="45" y="0"/>
                    <a:pt x="0" y="44"/>
                    <a:pt x="0" y="99"/>
                  </a:cubicBezTo>
                  <a:cubicBezTo>
                    <a:pt x="0" y="153"/>
                    <a:pt x="45" y="198"/>
                    <a:pt x="100" y="198"/>
                  </a:cubicBezTo>
                  <a:close/>
                  <a:moveTo>
                    <a:pt x="120" y="53"/>
                  </a:moveTo>
                  <a:cubicBezTo>
                    <a:pt x="120" y="150"/>
                    <a:pt x="120" y="150"/>
                    <a:pt x="120" y="150"/>
                  </a:cubicBezTo>
                  <a:cubicBezTo>
                    <a:pt x="54" y="100"/>
                    <a:pt x="54" y="100"/>
                    <a:pt x="54" y="100"/>
                  </a:cubicBezTo>
                  <a:lnTo>
                    <a:pt x="120" y="5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6" name="Freeform 56"/>
            <p:cNvSpPr>
              <a:spLocks/>
            </p:cNvSpPr>
            <p:nvPr/>
          </p:nvSpPr>
          <p:spPr bwMode="auto">
            <a:xfrm rot="14194088">
              <a:off x="10850353" y="6202697"/>
              <a:ext cx="719733" cy="707612"/>
            </a:xfrm>
            <a:custGeom>
              <a:avLst/>
              <a:gdLst>
                <a:gd name="T0" fmla="*/ 234 w 475"/>
                <a:gd name="T1" fmla="*/ 0 h 467"/>
                <a:gd name="T2" fmla="*/ 78 w 475"/>
                <a:gd name="T3" fmla="*/ 157 h 467"/>
                <a:gd name="T4" fmla="*/ 78 w 475"/>
                <a:gd name="T5" fmla="*/ 157 h 467"/>
                <a:gd name="T6" fmla="*/ 0 w 475"/>
                <a:gd name="T7" fmla="*/ 235 h 467"/>
                <a:gd name="T8" fmla="*/ 0 w 475"/>
                <a:gd name="T9" fmla="*/ 235 h 467"/>
                <a:gd name="T10" fmla="*/ 0 w 475"/>
                <a:gd name="T11" fmla="*/ 235 h 467"/>
                <a:gd name="T12" fmla="*/ 78 w 475"/>
                <a:gd name="T13" fmla="*/ 311 h 467"/>
                <a:gd name="T14" fmla="*/ 78 w 475"/>
                <a:gd name="T15" fmla="*/ 311 h 467"/>
                <a:gd name="T16" fmla="*/ 234 w 475"/>
                <a:gd name="T17" fmla="*/ 467 h 467"/>
                <a:gd name="T18" fmla="*/ 312 w 475"/>
                <a:gd name="T19" fmla="*/ 389 h 467"/>
                <a:gd name="T20" fmla="*/ 210 w 475"/>
                <a:gd name="T21" fmla="*/ 290 h 467"/>
                <a:gd name="T22" fmla="*/ 475 w 475"/>
                <a:gd name="T23" fmla="*/ 290 h 467"/>
                <a:gd name="T24" fmla="*/ 475 w 475"/>
                <a:gd name="T25" fmla="*/ 185 h 467"/>
                <a:gd name="T26" fmla="*/ 210 w 475"/>
                <a:gd name="T27" fmla="*/ 185 h 467"/>
                <a:gd name="T28" fmla="*/ 312 w 475"/>
                <a:gd name="T29" fmla="*/ 79 h 467"/>
                <a:gd name="T30" fmla="*/ 234 w 475"/>
                <a:gd name="T31"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5" h="467">
                  <a:moveTo>
                    <a:pt x="234" y="0"/>
                  </a:moveTo>
                  <a:lnTo>
                    <a:pt x="78" y="157"/>
                  </a:lnTo>
                  <a:lnTo>
                    <a:pt x="78" y="157"/>
                  </a:lnTo>
                  <a:lnTo>
                    <a:pt x="0" y="235"/>
                  </a:lnTo>
                  <a:lnTo>
                    <a:pt x="0" y="235"/>
                  </a:lnTo>
                  <a:lnTo>
                    <a:pt x="0" y="235"/>
                  </a:lnTo>
                  <a:lnTo>
                    <a:pt x="78" y="311"/>
                  </a:lnTo>
                  <a:lnTo>
                    <a:pt x="78" y="311"/>
                  </a:lnTo>
                  <a:lnTo>
                    <a:pt x="234" y="467"/>
                  </a:lnTo>
                  <a:lnTo>
                    <a:pt x="312" y="389"/>
                  </a:lnTo>
                  <a:lnTo>
                    <a:pt x="210" y="290"/>
                  </a:lnTo>
                  <a:lnTo>
                    <a:pt x="475" y="290"/>
                  </a:lnTo>
                  <a:lnTo>
                    <a:pt x="475" y="185"/>
                  </a:lnTo>
                  <a:lnTo>
                    <a:pt x="210" y="185"/>
                  </a:lnTo>
                  <a:lnTo>
                    <a:pt x="312" y="79"/>
                  </a:lnTo>
                  <a:lnTo>
                    <a:pt x="234"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60"/>
            <p:cNvSpPr>
              <a:spLocks noEditPoints="1"/>
            </p:cNvSpPr>
            <p:nvPr/>
          </p:nvSpPr>
          <p:spPr bwMode="auto">
            <a:xfrm>
              <a:off x="11922108" y="2942144"/>
              <a:ext cx="557793" cy="588850"/>
            </a:xfrm>
            <a:custGeom>
              <a:avLst/>
              <a:gdLst>
                <a:gd name="T0" fmla="*/ 239 w 449"/>
                <a:gd name="T1" fmla="*/ 190 h 474"/>
                <a:gd name="T2" fmla="*/ 286 w 449"/>
                <a:gd name="T3" fmla="*/ 237 h 474"/>
                <a:gd name="T4" fmla="*/ 49 w 449"/>
                <a:gd name="T5" fmla="*/ 474 h 474"/>
                <a:gd name="T6" fmla="*/ 0 w 449"/>
                <a:gd name="T7" fmla="*/ 427 h 474"/>
                <a:gd name="T8" fmla="*/ 191 w 449"/>
                <a:gd name="T9" fmla="*/ 237 h 474"/>
                <a:gd name="T10" fmla="*/ 0 w 449"/>
                <a:gd name="T11" fmla="*/ 47 h 474"/>
                <a:gd name="T12" fmla="*/ 47 w 449"/>
                <a:gd name="T13" fmla="*/ 0 h 474"/>
                <a:gd name="T14" fmla="*/ 239 w 449"/>
                <a:gd name="T15" fmla="*/ 190 h 474"/>
                <a:gd name="T16" fmla="*/ 239 w 449"/>
                <a:gd name="T17" fmla="*/ 190 h 474"/>
                <a:gd name="T18" fmla="*/ 355 w 449"/>
                <a:gd name="T19" fmla="*/ 237 h 474"/>
                <a:gd name="T20" fmla="*/ 165 w 449"/>
                <a:gd name="T21" fmla="*/ 47 h 474"/>
                <a:gd name="T22" fmla="*/ 213 w 449"/>
                <a:gd name="T23" fmla="*/ 0 h 474"/>
                <a:gd name="T24" fmla="*/ 402 w 449"/>
                <a:gd name="T25" fmla="*/ 190 h 474"/>
                <a:gd name="T26" fmla="*/ 402 w 449"/>
                <a:gd name="T27" fmla="*/ 190 h 474"/>
                <a:gd name="T28" fmla="*/ 449 w 449"/>
                <a:gd name="T29" fmla="*/ 237 h 474"/>
                <a:gd name="T30" fmla="*/ 213 w 449"/>
                <a:gd name="T31" fmla="*/ 474 h 474"/>
                <a:gd name="T32" fmla="*/ 165 w 449"/>
                <a:gd name="T33" fmla="*/ 427 h 474"/>
                <a:gd name="T34" fmla="*/ 355 w 449"/>
                <a:gd name="T35" fmla="*/ 23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9" h="474">
                  <a:moveTo>
                    <a:pt x="239" y="190"/>
                  </a:moveTo>
                  <a:lnTo>
                    <a:pt x="286" y="237"/>
                  </a:lnTo>
                  <a:lnTo>
                    <a:pt x="49" y="474"/>
                  </a:lnTo>
                  <a:lnTo>
                    <a:pt x="0" y="427"/>
                  </a:lnTo>
                  <a:lnTo>
                    <a:pt x="191" y="237"/>
                  </a:lnTo>
                  <a:lnTo>
                    <a:pt x="0" y="47"/>
                  </a:lnTo>
                  <a:lnTo>
                    <a:pt x="47" y="0"/>
                  </a:lnTo>
                  <a:lnTo>
                    <a:pt x="239" y="190"/>
                  </a:lnTo>
                  <a:lnTo>
                    <a:pt x="239" y="190"/>
                  </a:lnTo>
                  <a:close/>
                  <a:moveTo>
                    <a:pt x="355" y="237"/>
                  </a:moveTo>
                  <a:lnTo>
                    <a:pt x="165" y="47"/>
                  </a:lnTo>
                  <a:lnTo>
                    <a:pt x="213" y="0"/>
                  </a:lnTo>
                  <a:lnTo>
                    <a:pt x="402" y="190"/>
                  </a:lnTo>
                  <a:lnTo>
                    <a:pt x="402" y="190"/>
                  </a:lnTo>
                  <a:lnTo>
                    <a:pt x="449" y="237"/>
                  </a:lnTo>
                  <a:lnTo>
                    <a:pt x="213" y="474"/>
                  </a:lnTo>
                  <a:lnTo>
                    <a:pt x="165" y="427"/>
                  </a:lnTo>
                  <a:lnTo>
                    <a:pt x="355" y="23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Freeform 80"/>
            <p:cNvSpPr>
              <a:spLocks noEditPoints="1"/>
            </p:cNvSpPr>
            <p:nvPr/>
          </p:nvSpPr>
          <p:spPr bwMode="auto">
            <a:xfrm>
              <a:off x="11533268" y="120733"/>
              <a:ext cx="490812" cy="460541"/>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Freeform 87"/>
            <p:cNvSpPr>
              <a:spLocks noEditPoints="1"/>
            </p:cNvSpPr>
            <p:nvPr/>
          </p:nvSpPr>
          <p:spPr bwMode="auto">
            <a:xfrm>
              <a:off x="11499541" y="5936057"/>
              <a:ext cx="692459" cy="657609"/>
            </a:xfrm>
            <a:custGeom>
              <a:avLst/>
              <a:gdLst>
                <a:gd name="T0" fmla="*/ 351 w 457"/>
                <a:gd name="T1" fmla="*/ 280 h 434"/>
                <a:gd name="T2" fmla="*/ 370 w 457"/>
                <a:gd name="T3" fmla="*/ 434 h 434"/>
                <a:gd name="T4" fmla="*/ 230 w 457"/>
                <a:gd name="T5" fmla="*/ 367 h 434"/>
                <a:gd name="T6" fmla="*/ 88 w 457"/>
                <a:gd name="T7" fmla="*/ 434 h 434"/>
                <a:gd name="T8" fmla="*/ 107 w 457"/>
                <a:gd name="T9" fmla="*/ 280 h 434"/>
                <a:gd name="T10" fmla="*/ 0 w 457"/>
                <a:gd name="T11" fmla="*/ 166 h 434"/>
                <a:gd name="T12" fmla="*/ 154 w 457"/>
                <a:gd name="T13" fmla="*/ 135 h 434"/>
                <a:gd name="T14" fmla="*/ 230 w 457"/>
                <a:gd name="T15" fmla="*/ 0 h 434"/>
                <a:gd name="T16" fmla="*/ 303 w 457"/>
                <a:gd name="T17" fmla="*/ 135 h 434"/>
                <a:gd name="T18" fmla="*/ 457 w 457"/>
                <a:gd name="T19" fmla="*/ 166 h 434"/>
                <a:gd name="T20" fmla="*/ 351 w 457"/>
                <a:gd name="T21" fmla="*/ 280 h 434"/>
                <a:gd name="T22" fmla="*/ 273 w 457"/>
                <a:gd name="T23" fmla="*/ 168 h 434"/>
                <a:gd name="T24" fmla="*/ 242 w 457"/>
                <a:gd name="T25" fmla="*/ 88 h 434"/>
                <a:gd name="T26" fmla="*/ 242 w 457"/>
                <a:gd name="T27" fmla="*/ 306 h 434"/>
                <a:gd name="T28" fmla="*/ 313 w 457"/>
                <a:gd name="T29" fmla="*/ 346 h 434"/>
                <a:gd name="T30" fmla="*/ 301 w 457"/>
                <a:gd name="T31" fmla="*/ 254 h 434"/>
                <a:gd name="T32" fmla="*/ 365 w 457"/>
                <a:gd name="T33" fmla="*/ 185 h 434"/>
                <a:gd name="T34" fmla="*/ 273 w 457"/>
                <a:gd name="T35" fmla="*/ 168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7" h="434">
                  <a:moveTo>
                    <a:pt x="351" y="280"/>
                  </a:moveTo>
                  <a:lnTo>
                    <a:pt x="370" y="434"/>
                  </a:lnTo>
                  <a:lnTo>
                    <a:pt x="230" y="367"/>
                  </a:lnTo>
                  <a:lnTo>
                    <a:pt x="88" y="434"/>
                  </a:lnTo>
                  <a:lnTo>
                    <a:pt x="107" y="280"/>
                  </a:lnTo>
                  <a:lnTo>
                    <a:pt x="0" y="166"/>
                  </a:lnTo>
                  <a:lnTo>
                    <a:pt x="154" y="135"/>
                  </a:lnTo>
                  <a:lnTo>
                    <a:pt x="230" y="0"/>
                  </a:lnTo>
                  <a:lnTo>
                    <a:pt x="303" y="135"/>
                  </a:lnTo>
                  <a:lnTo>
                    <a:pt x="457" y="166"/>
                  </a:lnTo>
                  <a:lnTo>
                    <a:pt x="351" y="280"/>
                  </a:lnTo>
                  <a:close/>
                  <a:moveTo>
                    <a:pt x="273" y="168"/>
                  </a:moveTo>
                  <a:lnTo>
                    <a:pt x="242" y="88"/>
                  </a:lnTo>
                  <a:lnTo>
                    <a:pt x="242" y="306"/>
                  </a:lnTo>
                  <a:lnTo>
                    <a:pt x="313" y="346"/>
                  </a:lnTo>
                  <a:lnTo>
                    <a:pt x="301" y="254"/>
                  </a:lnTo>
                  <a:lnTo>
                    <a:pt x="365" y="185"/>
                  </a:lnTo>
                  <a:lnTo>
                    <a:pt x="273" y="1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7" name="Freeform 36"/>
            <p:cNvSpPr>
              <a:spLocks noEditPoints="1"/>
            </p:cNvSpPr>
            <p:nvPr/>
          </p:nvSpPr>
          <p:spPr bwMode="auto">
            <a:xfrm rot="16859567">
              <a:off x="9705486" y="-79768"/>
              <a:ext cx="374739" cy="625445"/>
            </a:xfrm>
            <a:custGeom>
              <a:avLst/>
              <a:gdLst>
                <a:gd name="T0" fmla="*/ 198 w 284"/>
                <a:gd name="T1" fmla="*/ 332 h 474"/>
                <a:gd name="T2" fmla="*/ 170 w 284"/>
                <a:gd name="T3" fmla="*/ 303 h 474"/>
                <a:gd name="T4" fmla="*/ 198 w 284"/>
                <a:gd name="T5" fmla="*/ 275 h 474"/>
                <a:gd name="T6" fmla="*/ 255 w 284"/>
                <a:gd name="T7" fmla="*/ 247 h 474"/>
                <a:gd name="T8" fmla="*/ 284 w 284"/>
                <a:gd name="T9" fmla="*/ 275 h 474"/>
                <a:gd name="T10" fmla="*/ 198 w 284"/>
                <a:gd name="T11" fmla="*/ 303 h 474"/>
                <a:gd name="T12" fmla="*/ 227 w 284"/>
                <a:gd name="T13" fmla="*/ 389 h 474"/>
                <a:gd name="T14" fmla="*/ 198 w 284"/>
                <a:gd name="T15" fmla="*/ 360 h 474"/>
                <a:gd name="T16" fmla="*/ 227 w 284"/>
                <a:gd name="T17" fmla="*/ 332 h 474"/>
                <a:gd name="T18" fmla="*/ 255 w 284"/>
                <a:gd name="T19" fmla="*/ 417 h 474"/>
                <a:gd name="T20" fmla="*/ 227 w 284"/>
                <a:gd name="T21" fmla="*/ 446 h 474"/>
                <a:gd name="T22" fmla="*/ 227 w 284"/>
                <a:gd name="T23" fmla="*/ 389 h 474"/>
                <a:gd name="T24" fmla="*/ 255 w 284"/>
                <a:gd name="T25" fmla="*/ 417 h 474"/>
                <a:gd name="T26" fmla="*/ 170 w 284"/>
                <a:gd name="T27" fmla="*/ 474 h 474"/>
                <a:gd name="T28" fmla="*/ 198 w 284"/>
                <a:gd name="T29" fmla="*/ 446 h 474"/>
                <a:gd name="T30" fmla="*/ 227 w 284"/>
                <a:gd name="T31" fmla="*/ 474 h 474"/>
                <a:gd name="T32" fmla="*/ 142 w 284"/>
                <a:gd name="T33" fmla="*/ 417 h 474"/>
                <a:gd name="T34" fmla="*/ 170 w 284"/>
                <a:gd name="T35" fmla="*/ 389 h 474"/>
                <a:gd name="T36" fmla="*/ 170 w 284"/>
                <a:gd name="T37" fmla="*/ 446 h 474"/>
                <a:gd name="T38" fmla="*/ 142 w 284"/>
                <a:gd name="T39" fmla="*/ 417 h 474"/>
                <a:gd name="T40" fmla="*/ 113 w 284"/>
                <a:gd name="T41" fmla="*/ 332 h 474"/>
                <a:gd name="T42" fmla="*/ 142 w 284"/>
                <a:gd name="T43" fmla="*/ 360 h 474"/>
                <a:gd name="T44" fmla="*/ 113 w 284"/>
                <a:gd name="T45" fmla="*/ 389 h 474"/>
                <a:gd name="T46" fmla="*/ 56 w 284"/>
                <a:gd name="T47" fmla="*/ 360 h 474"/>
                <a:gd name="T48" fmla="*/ 28 w 284"/>
                <a:gd name="T49" fmla="*/ 389 h 474"/>
                <a:gd name="T50" fmla="*/ 0 w 284"/>
                <a:gd name="T51" fmla="*/ 417 h 474"/>
                <a:gd name="T52" fmla="*/ 28 w 284"/>
                <a:gd name="T53" fmla="*/ 0 h 474"/>
                <a:gd name="T54" fmla="*/ 56 w 284"/>
                <a:gd name="T55" fmla="*/ 17 h 474"/>
                <a:gd name="T56" fmla="*/ 28 w 284"/>
                <a:gd name="T57" fmla="*/ 45 h 474"/>
                <a:gd name="T58" fmla="*/ 56 w 284"/>
                <a:gd name="T59" fmla="*/ 360 h 474"/>
                <a:gd name="T60" fmla="*/ 85 w 284"/>
                <a:gd name="T61" fmla="*/ 332 h 474"/>
                <a:gd name="T62" fmla="*/ 56 w 284"/>
                <a:gd name="T63" fmla="*/ 360 h 474"/>
                <a:gd name="T64" fmla="*/ 56 w 284"/>
                <a:gd name="T65" fmla="*/ 74 h 474"/>
                <a:gd name="T66" fmla="*/ 85 w 284"/>
                <a:gd name="T67" fmla="*/ 45 h 474"/>
                <a:gd name="T68" fmla="*/ 113 w 284"/>
                <a:gd name="T69" fmla="*/ 102 h 474"/>
                <a:gd name="T70" fmla="*/ 85 w 284"/>
                <a:gd name="T71" fmla="*/ 74 h 474"/>
                <a:gd name="T72" fmla="*/ 113 w 284"/>
                <a:gd name="T73" fmla="*/ 102 h 474"/>
                <a:gd name="T74" fmla="*/ 113 w 284"/>
                <a:gd name="T75" fmla="*/ 303 h 474"/>
                <a:gd name="T76" fmla="*/ 85 w 284"/>
                <a:gd name="T77" fmla="*/ 332 h 474"/>
                <a:gd name="T78" fmla="*/ 227 w 284"/>
                <a:gd name="T79" fmla="*/ 218 h 474"/>
                <a:gd name="T80" fmla="*/ 255 w 284"/>
                <a:gd name="T81" fmla="*/ 247 h 474"/>
                <a:gd name="T82" fmla="*/ 227 w 284"/>
                <a:gd name="T83" fmla="*/ 218 h 474"/>
                <a:gd name="T84" fmla="*/ 227 w 284"/>
                <a:gd name="T85" fmla="*/ 190 h 474"/>
                <a:gd name="T86" fmla="*/ 198 w 284"/>
                <a:gd name="T87" fmla="*/ 218 h 474"/>
                <a:gd name="T88" fmla="*/ 170 w 284"/>
                <a:gd name="T89" fmla="*/ 161 h 474"/>
                <a:gd name="T90" fmla="*/ 198 w 284"/>
                <a:gd name="T91" fmla="*/ 190 h 474"/>
                <a:gd name="T92" fmla="*/ 170 w 284"/>
                <a:gd name="T93" fmla="*/ 161 h 474"/>
                <a:gd name="T94" fmla="*/ 113 w 284"/>
                <a:gd name="T95" fmla="*/ 133 h 474"/>
                <a:gd name="T96" fmla="*/ 142 w 284"/>
                <a:gd name="T97" fmla="*/ 104 h 474"/>
                <a:gd name="T98" fmla="*/ 170 w 284"/>
                <a:gd name="T99" fmla="*/ 133 h 474"/>
                <a:gd name="T100" fmla="*/ 142 w 284"/>
                <a:gd name="T101" fmla="*/ 16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4" h="474">
                  <a:moveTo>
                    <a:pt x="198" y="303"/>
                  </a:moveTo>
                  <a:lnTo>
                    <a:pt x="198" y="332"/>
                  </a:lnTo>
                  <a:lnTo>
                    <a:pt x="170" y="332"/>
                  </a:lnTo>
                  <a:lnTo>
                    <a:pt x="170" y="303"/>
                  </a:lnTo>
                  <a:lnTo>
                    <a:pt x="170" y="275"/>
                  </a:lnTo>
                  <a:lnTo>
                    <a:pt x="198" y="275"/>
                  </a:lnTo>
                  <a:lnTo>
                    <a:pt x="255" y="275"/>
                  </a:lnTo>
                  <a:lnTo>
                    <a:pt x="255" y="247"/>
                  </a:lnTo>
                  <a:lnTo>
                    <a:pt x="284" y="247"/>
                  </a:lnTo>
                  <a:lnTo>
                    <a:pt x="284" y="275"/>
                  </a:lnTo>
                  <a:lnTo>
                    <a:pt x="284" y="303"/>
                  </a:lnTo>
                  <a:lnTo>
                    <a:pt x="198" y="303"/>
                  </a:lnTo>
                  <a:close/>
                  <a:moveTo>
                    <a:pt x="227" y="360"/>
                  </a:moveTo>
                  <a:lnTo>
                    <a:pt x="227" y="389"/>
                  </a:lnTo>
                  <a:lnTo>
                    <a:pt x="198" y="389"/>
                  </a:lnTo>
                  <a:lnTo>
                    <a:pt x="198" y="360"/>
                  </a:lnTo>
                  <a:lnTo>
                    <a:pt x="198" y="332"/>
                  </a:lnTo>
                  <a:lnTo>
                    <a:pt x="227" y="332"/>
                  </a:lnTo>
                  <a:lnTo>
                    <a:pt x="227" y="360"/>
                  </a:lnTo>
                  <a:close/>
                  <a:moveTo>
                    <a:pt x="255" y="417"/>
                  </a:moveTo>
                  <a:lnTo>
                    <a:pt x="255" y="446"/>
                  </a:lnTo>
                  <a:lnTo>
                    <a:pt x="227" y="446"/>
                  </a:lnTo>
                  <a:lnTo>
                    <a:pt x="227" y="417"/>
                  </a:lnTo>
                  <a:lnTo>
                    <a:pt x="227" y="389"/>
                  </a:lnTo>
                  <a:lnTo>
                    <a:pt x="255" y="389"/>
                  </a:lnTo>
                  <a:lnTo>
                    <a:pt x="255" y="417"/>
                  </a:lnTo>
                  <a:close/>
                  <a:moveTo>
                    <a:pt x="198" y="474"/>
                  </a:moveTo>
                  <a:lnTo>
                    <a:pt x="170" y="474"/>
                  </a:lnTo>
                  <a:lnTo>
                    <a:pt x="170" y="446"/>
                  </a:lnTo>
                  <a:lnTo>
                    <a:pt x="198" y="446"/>
                  </a:lnTo>
                  <a:lnTo>
                    <a:pt x="227" y="446"/>
                  </a:lnTo>
                  <a:lnTo>
                    <a:pt x="227" y="474"/>
                  </a:lnTo>
                  <a:lnTo>
                    <a:pt x="198" y="474"/>
                  </a:lnTo>
                  <a:close/>
                  <a:moveTo>
                    <a:pt x="142" y="417"/>
                  </a:moveTo>
                  <a:lnTo>
                    <a:pt x="142" y="389"/>
                  </a:lnTo>
                  <a:lnTo>
                    <a:pt x="170" y="389"/>
                  </a:lnTo>
                  <a:lnTo>
                    <a:pt x="170" y="417"/>
                  </a:lnTo>
                  <a:lnTo>
                    <a:pt x="170" y="446"/>
                  </a:lnTo>
                  <a:lnTo>
                    <a:pt x="142" y="446"/>
                  </a:lnTo>
                  <a:lnTo>
                    <a:pt x="142" y="417"/>
                  </a:lnTo>
                  <a:close/>
                  <a:moveTo>
                    <a:pt x="113" y="360"/>
                  </a:moveTo>
                  <a:lnTo>
                    <a:pt x="113" y="332"/>
                  </a:lnTo>
                  <a:lnTo>
                    <a:pt x="142" y="332"/>
                  </a:lnTo>
                  <a:lnTo>
                    <a:pt x="142" y="360"/>
                  </a:lnTo>
                  <a:lnTo>
                    <a:pt x="142" y="389"/>
                  </a:lnTo>
                  <a:lnTo>
                    <a:pt x="113" y="389"/>
                  </a:lnTo>
                  <a:lnTo>
                    <a:pt x="113" y="360"/>
                  </a:lnTo>
                  <a:close/>
                  <a:moveTo>
                    <a:pt x="56" y="360"/>
                  </a:moveTo>
                  <a:lnTo>
                    <a:pt x="56" y="389"/>
                  </a:lnTo>
                  <a:lnTo>
                    <a:pt x="28" y="389"/>
                  </a:lnTo>
                  <a:lnTo>
                    <a:pt x="28" y="417"/>
                  </a:lnTo>
                  <a:lnTo>
                    <a:pt x="0" y="417"/>
                  </a:lnTo>
                  <a:lnTo>
                    <a:pt x="0" y="0"/>
                  </a:lnTo>
                  <a:lnTo>
                    <a:pt x="28" y="0"/>
                  </a:lnTo>
                  <a:lnTo>
                    <a:pt x="28" y="17"/>
                  </a:lnTo>
                  <a:lnTo>
                    <a:pt x="56" y="17"/>
                  </a:lnTo>
                  <a:lnTo>
                    <a:pt x="56" y="45"/>
                  </a:lnTo>
                  <a:lnTo>
                    <a:pt x="28" y="45"/>
                  </a:lnTo>
                  <a:lnTo>
                    <a:pt x="28" y="360"/>
                  </a:lnTo>
                  <a:lnTo>
                    <a:pt x="56" y="360"/>
                  </a:lnTo>
                  <a:lnTo>
                    <a:pt x="56" y="332"/>
                  </a:lnTo>
                  <a:lnTo>
                    <a:pt x="85" y="332"/>
                  </a:lnTo>
                  <a:lnTo>
                    <a:pt x="85" y="360"/>
                  </a:lnTo>
                  <a:lnTo>
                    <a:pt x="56" y="360"/>
                  </a:lnTo>
                  <a:close/>
                  <a:moveTo>
                    <a:pt x="85" y="74"/>
                  </a:moveTo>
                  <a:lnTo>
                    <a:pt x="56" y="74"/>
                  </a:lnTo>
                  <a:lnTo>
                    <a:pt x="56" y="45"/>
                  </a:lnTo>
                  <a:lnTo>
                    <a:pt x="85" y="45"/>
                  </a:lnTo>
                  <a:lnTo>
                    <a:pt x="85" y="74"/>
                  </a:lnTo>
                  <a:close/>
                  <a:moveTo>
                    <a:pt x="113" y="102"/>
                  </a:moveTo>
                  <a:lnTo>
                    <a:pt x="85" y="102"/>
                  </a:lnTo>
                  <a:lnTo>
                    <a:pt x="85" y="74"/>
                  </a:lnTo>
                  <a:lnTo>
                    <a:pt x="113" y="74"/>
                  </a:lnTo>
                  <a:lnTo>
                    <a:pt x="113" y="102"/>
                  </a:lnTo>
                  <a:close/>
                  <a:moveTo>
                    <a:pt x="85" y="303"/>
                  </a:moveTo>
                  <a:lnTo>
                    <a:pt x="113" y="303"/>
                  </a:lnTo>
                  <a:lnTo>
                    <a:pt x="113" y="332"/>
                  </a:lnTo>
                  <a:lnTo>
                    <a:pt x="85" y="332"/>
                  </a:lnTo>
                  <a:lnTo>
                    <a:pt x="85" y="303"/>
                  </a:lnTo>
                  <a:close/>
                  <a:moveTo>
                    <a:pt x="227" y="218"/>
                  </a:moveTo>
                  <a:lnTo>
                    <a:pt x="255" y="218"/>
                  </a:lnTo>
                  <a:lnTo>
                    <a:pt x="255" y="247"/>
                  </a:lnTo>
                  <a:lnTo>
                    <a:pt x="227" y="247"/>
                  </a:lnTo>
                  <a:lnTo>
                    <a:pt x="227" y="218"/>
                  </a:lnTo>
                  <a:close/>
                  <a:moveTo>
                    <a:pt x="198" y="190"/>
                  </a:moveTo>
                  <a:lnTo>
                    <a:pt x="227" y="190"/>
                  </a:lnTo>
                  <a:lnTo>
                    <a:pt x="227" y="218"/>
                  </a:lnTo>
                  <a:lnTo>
                    <a:pt x="198" y="218"/>
                  </a:lnTo>
                  <a:lnTo>
                    <a:pt x="198" y="190"/>
                  </a:lnTo>
                  <a:close/>
                  <a:moveTo>
                    <a:pt x="170" y="161"/>
                  </a:moveTo>
                  <a:lnTo>
                    <a:pt x="198" y="161"/>
                  </a:lnTo>
                  <a:lnTo>
                    <a:pt x="198" y="190"/>
                  </a:lnTo>
                  <a:lnTo>
                    <a:pt x="170" y="190"/>
                  </a:lnTo>
                  <a:lnTo>
                    <a:pt x="170" y="161"/>
                  </a:lnTo>
                  <a:close/>
                  <a:moveTo>
                    <a:pt x="142" y="133"/>
                  </a:moveTo>
                  <a:lnTo>
                    <a:pt x="113" y="133"/>
                  </a:lnTo>
                  <a:lnTo>
                    <a:pt x="113" y="104"/>
                  </a:lnTo>
                  <a:lnTo>
                    <a:pt x="142" y="104"/>
                  </a:lnTo>
                  <a:lnTo>
                    <a:pt x="142" y="133"/>
                  </a:lnTo>
                  <a:lnTo>
                    <a:pt x="170" y="133"/>
                  </a:lnTo>
                  <a:lnTo>
                    <a:pt x="170" y="161"/>
                  </a:lnTo>
                  <a:lnTo>
                    <a:pt x="142" y="161"/>
                  </a:lnTo>
                  <a:lnTo>
                    <a:pt x="142" y="13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556936363"/>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222359"/>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1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089514" y="0"/>
            <a:ext cx="6102485" cy="6858000"/>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6782561"/>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8A347AA-1A2A-46BD-8D1B-FF4C8216F8D2}" type="datetimeFigureOut">
              <a:rPr lang="zh-CN" altLang="en-US" smtClean="0"/>
              <a:t>2015/7/13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88390388-38C6-4CA7-8CBB-89495005FFD1}" type="slidenum">
              <a:rPr lang="zh-CN" altLang="en-US" smtClean="0"/>
              <a:t>‹#›</a:t>
            </a:fld>
            <a:endParaRPr lang="zh-CN" altLang="en-US"/>
          </a:p>
        </p:txBody>
      </p:sp>
    </p:spTree>
    <p:extLst>
      <p:ext uri="{BB962C8B-B14F-4D97-AF65-F5344CB8AC3E}">
        <p14:creationId xmlns:p14="http://schemas.microsoft.com/office/powerpoint/2010/main" val="2007506666"/>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2" name="直接连接符 1"/>
          <p:cNvCxnSpPr/>
          <p:nvPr/>
        </p:nvCxnSpPr>
        <p:spPr>
          <a:xfrm>
            <a:off x="404261" y="3429000"/>
            <a:ext cx="11521440" cy="0"/>
          </a:xfrm>
          <a:prstGeom prst="line">
            <a:avLst/>
          </a:prstGeom>
          <a:ln>
            <a:prstDash val="lg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99058515"/>
      </p:ext>
    </p:extLst>
  </p:cSld>
  <p:clrMapOvr>
    <a:masterClrMapping/>
  </p:clrMapOvr>
  <p:transition spd="slow">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0" y="0"/>
            <a:ext cx="12192000" cy="850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a:off x="5454504" y="508000"/>
            <a:ext cx="1282992" cy="7554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462449887"/>
      </p:ext>
    </p:extLst>
  </p:cSld>
  <p:clrMapOvr>
    <a:masterClrMapping/>
  </p:clrMapOvr>
  <p:transition spd="slow">
    <p:push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8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0" y="0"/>
            <a:ext cx="12192000" cy="850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197491" y="203538"/>
            <a:ext cx="437831" cy="443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2E2E2E"/>
              </a:solidFill>
            </a:endParaRPr>
          </a:p>
        </p:txBody>
      </p:sp>
    </p:spTree>
    <p:extLst>
      <p:ext uri="{BB962C8B-B14F-4D97-AF65-F5344CB8AC3E}">
        <p14:creationId xmlns:p14="http://schemas.microsoft.com/office/powerpoint/2010/main" val="3958465048"/>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5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0" y="344805"/>
            <a:ext cx="12192000" cy="9359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5400000">
            <a:off x="12700" y="-12700"/>
            <a:ext cx="1625599" cy="1651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869465984"/>
      </p:ext>
    </p:extLst>
  </p:cSld>
  <p:clrMapOvr>
    <a:masterClrMapping/>
  </p:clrMapOvr>
  <p:transition spd="slow">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6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1057984" y="344805"/>
            <a:ext cx="10076033" cy="9359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588084" y="489902"/>
            <a:ext cx="939800" cy="6457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10702216" y="489902"/>
            <a:ext cx="863601" cy="6457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605748462"/>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7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等腰三角形 5"/>
          <p:cNvSpPr/>
          <p:nvPr/>
        </p:nvSpPr>
        <p:spPr>
          <a:xfrm rot="10800000">
            <a:off x="1062251" y="903784"/>
            <a:ext cx="910798" cy="70322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2184400" y="344805"/>
            <a:ext cx="9203617" cy="9359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矩形 1"/>
          <p:cNvSpPr/>
          <p:nvPr/>
        </p:nvSpPr>
        <p:spPr>
          <a:xfrm>
            <a:off x="850900" y="344805"/>
            <a:ext cx="1333500" cy="9359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485757965"/>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0" y="6007100"/>
            <a:ext cx="12192000" cy="850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28454" y="5629384"/>
            <a:ext cx="1282992" cy="7554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714526647"/>
      </p:ext>
    </p:extLst>
  </p:cSld>
  <p:clrMapOvr>
    <a:masterClrMapping/>
  </p:clrMapOvr>
  <p:transition spd="slow">
    <p:push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9_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矩形 9"/>
          <p:cNvSpPr/>
          <p:nvPr/>
        </p:nvSpPr>
        <p:spPr>
          <a:xfrm>
            <a:off x="0" y="5718342"/>
            <a:ext cx="12192000" cy="11396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a:off x="228454" y="5340626"/>
            <a:ext cx="1282992" cy="7554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426370207"/>
      </p:ext>
    </p:extLst>
  </p:cSld>
  <p:clrMapOvr>
    <a:masterClrMapping/>
  </p:clrMapOvr>
  <p:transition spd="slow">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62773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935156128"/>
              </p:ext>
            </p:extLst>
          </p:nvPr>
        </p:nvGraphicFramePr>
        <p:xfrm>
          <a:off x="-2" y="2"/>
          <a:ext cx="12192005" cy="4510220"/>
        </p:xfrm>
        <a:graphic>
          <a:graphicData uri="http://schemas.openxmlformats.org/drawingml/2006/table">
            <a:tbl>
              <a:tblPr firstRow="1" bandRow="1">
                <a:tableStyleId>{5C22544A-7EE6-4342-B048-85BDC9FD1C3A}</a:tableStyleId>
              </a:tblPr>
              <a:tblGrid>
                <a:gridCol w="1741715"/>
                <a:gridCol w="1741715"/>
                <a:gridCol w="1741715"/>
                <a:gridCol w="1741715"/>
                <a:gridCol w="1741715"/>
                <a:gridCol w="1741715"/>
                <a:gridCol w="1741715"/>
              </a:tblGrid>
              <a:tr h="1127555">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r>
              <a:tr h="1127555">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r>
              <a:tr h="1127555">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r>
              <a:tr h="1127555">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c>
                  <a:txBody>
                    <a:bodyPr/>
                    <a:lstStyle/>
                    <a:p>
                      <a:endParaRPr lang="zh-CN" altLang="en-US" dirty="0"/>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blipFill dpi="0" rotWithShape="1">
                      <a:blip r:embed="rId2"/>
                      <a:srcRect/>
                      <a:tile tx="0" ty="0" sx="100000" sy="100000" flip="none" algn="tl"/>
                    </a:blipFill>
                  </a:tcPr>
                </a:tc>
              </a:tr>
            </a:tbl>
          </a:graphicData>
        </a:graphic>
      </p:graphicFrame>
      <p:grpSp>
        <p:nvGrpSpPr>
          <p:cNvPr id="27" name="组合 26"/>
          <p:cNvGrpSpPr/>
          <p:nvPr/>
        </p:nvGrpSpPr>
        <p:grpSpPr>
          <a:xfrm>
            <a:off x="-82575" y="4937257"/>
            <a:ext cx="5263692" cy="108000"/>
            <a:chOff x="1" y="4938916"/>
            <a:chExt cx="5263692" cy="108000"/>
          </a:xfrm>
        </p:grpSpPr>
        <p:cxnSp>
          <p:nvCxnSpPr>
            <p:cNvPr id="11" name="直接连接符 10"/>
            <p:cNvCxnSpPr/>
            <p:nvPr/>
          </p:nvCxnSpPr>
          <p:spPr>
            <a:xfrm flipV="1">
              <a:off x="1" y="4992916"/>
              <a:ext cx="5209692" cy="615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5155693" y="4938916"/>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7017744" y="4937257"/>
            <a:ext cx="5273879" cy="108000"/>
            <a:chOff x="6990691" y="4938916"/>
            <a:chExt cx="5273879" cy="108000"/>
          </a:xfrm>
        </p:grpSpPr>
        <p:cxnSp>
          <p:nvCxnSpPr>
            <p:cNvPr id="9" name="直接连接符 8"/>
            <p:cNvCxnSpPr/>
            <p:nvPr/>
          </p:nvCxnSpPr>
          <p:spPr>
            <a:xfrm flipV="1">
              <a:off x="7054878" y="4992917"/>
              <a:ext cx="5209692" cy="615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6990691" y="4938916"/>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794861" y="5579470"/>
            <a:ext cx="4602279" cy="914400"/>
            <a:chOff x="3048000" y="5506899"/>
            <a:chExt cx="4602279" cy="914400"/>
          </a:xfrm>
          <a:noFill/>
        </p:grpSpPr>
        <p:sp>
          <p:nvSpPr>
            <p:cNvPr id="14" name="椭圆 13"/>
            <p:cNvSpPr/>
            <p:nvPr/>
          </p:nvSpPr>
          <p:spPr>
            <a:xfrm>
              <a:off x="3048000" y="5506899"/>
              <a:ext cx="914400" cy="914400"/>
            </a:xfrm>
            <a:prstGeom prst="ellipse">
              <a:avLst/>
            </a:prstGeom>
            <a:gr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268293" y="5506899"/>
              <a:ext cx="914400" cy="914400"/>
            </a:xfrm>
            <a:prstGeom prst="ellipse">
              <a:avLst/>
            </a:prstGeom>
            <a:gr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515586" y="5506899"/>
              <a:ext cx="914400" cy="914400"/>
            </a:xfrm>
            <a:prstGeom prst="ellipse">
              <a:avLst/>
            </a:prstGeom>
            <a:gr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735879" y="5506899"/>
              <a:ext cx="914400" cy="914400"/>
            </a:xfrm>
            <a:prstGeom prst="ellipse">
              <a:avLst/>
            </a:prstGeom>
            <a:gr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3893145" y="5651949"/>
            <a:ext cx="717832" cy="769441"/>
          </a:xfrm>
          <a:prstGeom prst="rect">
            <a:avLst/>
          </a:prstGeom>
          <a:noFill/>
        </p:spPr>
        <p:txBody>
          <a:bodyPr wrap="square" rtlCol="0">
            <a:spAutoFit/>
          </a:bodyPr>
          <a:lstStyle/>
          <a:p>
            <a:r>
              <a:rPr lang="zh-CN" altLang="en-US" sz="4400" b="1" dirty="0">
                <a:solidFill>
                  <a:srgbClr val="FFC104"/>
                </a:solidFill>
                <a:latin typeface="微软雅黑" panose="020B0503020204020204" pitchFamily="34" charset="-122"/>
                <a:ea typeface="微软雅黑" panose="020B0503020204020204" pitchFamily="34" charset="-122"/>
              </a:rPr>
              <a:t>即</a:t>
            </a:r>
          </a:p>
        </p:txBody>
      </p:sp>
      <p:sp>
        <p:nvSpPr>
          <p:cNvPr id="24" name="文本框 23"/>
          <p:cNvSpPr txBox="1"/>
          <p:nvPr/>
        </p:nvSpPr>
        <p:spPr>
          <a:xfrm>
            <a:off x="5113438" y="5651949"/>
            <a:ext cx="717832" cy="769441"/>
          </a:xfrm>
          <a:prstGeom prst="rect">
            <a:avLst/>
          </a:prstGeom>
          <a:noFill/>
        </p:spPr>
        <p:txBody>
          <a:bodyPr wrap="square" rtlCol="0">
            <a:spAutoFit/>
          </a:bodyPr>
          <a:lstStyle/>
          <a:p>
            <a:r>
              <a:rPr lang="zh-CN" altLang="en-US" sz="4400" b="1" dirty="0" smtClean="0">
                <a:solidFill>
                  <a:srgbClr val="FFC104"/>
                </a:solidFill>
                <a:latin typeface="微软雅黑" panose="020B0503020204020204" pitchFamily="34" charset="-122"/>
                <a:ea typeface="微软雅黑" panose="020B0503020204020204" pitchFamily="34" charset="-122"/>
              </a:rPr>
              <a:t>刻</a:t>
            </a:r>
            <a:endParaRPr lang="zh-CN" altLang="en-US" sz="4400" b="1" dirty="0">
              <a:solidFill>
                <a:srgbClr val="FFC104"/>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360731" y="5651949"/>
            <a:ext cx="717832" cy="769441"/>
          </a:xfrm>
          <a:prstGeom prst="rect">
            <a:avLst/>
          </a:prstGeom>
          <a:noFill/>
        </p:spPr>
        <p:txBody>
          <a:bodyPr wrap="square" rtlCol="0">
            <a:spAutoFit/>
          </a:bodyPr>
          <a:lstStyle/>
          <a:p>
            <a:r>
              <a:rPr lang="zh-CN" altLang="en-US" sz="4400" b="1" dirty="0" smtClean="0">
                <a:solidFill>
                  <a:srgbClr val="FFC104"/>
                </a:solidFill>
                <a:latin typeface="微软雅黑" panose="020B0503020204020204" pitchFamily="34" charset="-122"/>
                <a:ea typeface="微软雅黑" panose="020B0503020204020204" pitchFamily="34" charset="-122"/>
              </a:rPr>
              <a:t>出</a:t>
            </a:r>
            <a:endParaRPr lang="zh-CN" altLang="en-US" sz="4400" b="1" dirty="0">
              <a:solidFill>
                <a:srgbClr val="FFC104"/>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581024" y="5651949"/>
            <a:ext cx="717832" cy="769441"/>
          </a:xfrm>
          <a:prstGeom prst="rect">
            <a:avLst/>
          </a:prstGeom>
          <a:noFill/>
        </p:spPr>
        <p:txBody>
          <a:bodyPr wrap="square" rtlCol="0">
            <a:spAutoFit/>
          </a:bodyPr>
          <a:lstStyle/>
          <a:p>
            <a:r>
              <a:rPr lang="zh-CN" altLang="en-US" sz="4400" b="1" dirty="0" smtClean="0">
                <a:solidFill>
                  <a:srgbClr val="FFC104"/>
                </a:solidFill>
                <a:latin typeface="微软雅黑" panose="020B0503020204020204" pitchFamily="34" charset="-122"/>
                <a:ea typeface="微软雅黑" panose="020B0503020204020204" pitchFamily="34" charset="-122"/>
              </a:rPr>
              <a:t>发</a:t>
            </a:r>
            <a:endParaRPr lang="zh-CN" altLang="en-US" sz="4400" b="1" dirty="0">
              <a:solidFill>
                <a:srgbClr val="FFC104"/>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a:blip r:embed="rId3"/>
          <a:stretch>
            <a:fillRect/>
          </a:stretch>
        </p:blipFill>
        <p:spPr>
          <a:xfrm>
            <a:off x="4856925" y="4242174"/>
            <a:ext cx="2566638" cy="1609483"/>
          </a:xfrm>
          <a:prstGeom prst="rect">
            <a:avLst/>
          </a:prstGeom>
        </p:spPr>
      </p:pic>
    </p:spTree>
    <p:extLst>
      <p:ext uri="{BB962C8B-B14F-4D97-AF65-F5344CB8AC3E}">
        <p14:creationId xmlns:p14="http://schemas.microsoft.com/office/powerpoint/2010/main" val="20564431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510972" y="2173515"/>
            <a:ext cx="7170057" cy="2510971"/>
          </a:xfrm>
          <a:prstGeom prst="rect">
            <a:avLst/>
          </a:prstGeom>
          <a:solidFill>
            <a:schemeClr val="accent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098800" y="2497976"/>
            <a:ext cx="6190343" cy="1862048"/>
          </a:xfrm>
          <a:prstGeom prst="rect">
            <a:avLst/>
          </a:prstGeom>
          <a:noFill/>
        </p:spPr>
        <p:txBody>
          <a:bodyPr wrap="square" rtlCol="0">
            <a:spAutoFit/>
          </a:bodyPr>
          <a:lstStyle/>
          <a:p>
            <a:r>
              <a:rPr lang="en-US" altLang="zh-CN" sz="11500" dirty="0" smtClean="0">
                <a:solidFill>
                  <a:schemeClr val="bg1"/>
                </a:solidFill>
                <a:latin typeface="微软雅黑" panose="020B0503020204020204" pitchFamily="34" charset="-122"/>
                <a:ea typeface="微软雅黑" panose="020B0503020204020204" pitchFamily="34" charset="-122"/>
              </a:rPr>
              <a:t>THANKS</a:t>
            </a:r>
            <a:endParaRPr lang="zh-CN" altLang="en-US" sz="115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775211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0" name="组合 19"/>
          <p:cNvGrpSpPr/>
          <p:nvPr/>
        </p:nvGrpSpPr>
        <p:grpSpPr>
          <a:xfrm>
            <a:off x="2924045" y="995599"/>
            <a:ext cx="5423560" cy="4563372"/>
            <a:chOff x="2924045" y="995599"/>
            <a:chExt cx="5423560" cy="4563372"/>
          </a:xfrm>
        </p:grpSpPr>
        <p:grpSp>
          <p:nvGrpSpPr>
            <p:cNvPr id="9" name="组合 8"/>
            <p:cNvGrpSpPr/>
            <p:nvPr/>
          </p:nvGrpSpPr>
          <p:grpSpPr>
            <a:xfrm>
              <a:off x="3345321" y="995599"/>
              <a:ext cx="4563372" cy="4563372"/>
              <a:chOff x="3748473" y="647700"/>
              <a:chExt cx="4770120" cy="4770120"/>
            </a:xfrm>
          </p:grpSpPr>
          <p:sp>
            <p:nvSpPr>
              <p:cNvPr id="16" name="椭圆 15"/>
              <p:cNvSpPr/>
              <p:nvPr/>
            </p:nvSpPr>
            <p:spPr>
              <a:xfrm>
                <a:off x="3748473" y="647700"/>
                <a:ext cx="4770120" cy="4770120"/>
              </a:xfrm>
              <a:prstGeom prst="ellipse">
                <a:avLst/>
              </a:prstGeom>
              <a:solidFill>
                <a:schemeClr val="accent4">
                  <a:lumMod val="60000"/>
                  <a:lumOff val="4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956937" y="857184"/>
                <a:ext cx="4351151" cy="4351151"/>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2924045" y="3773730"/>
              <a:ext cx="5423560" cy="707886"/>
            </a:xfrm>
            <a:prstGeom prst="rect">
              <a:avLst/>
            </a:prstGeom>
            <a:noFill/>
          </p:spPr>
          <p:txBody>
            <a:bodyPr wrap="square" rtlCol="0">
              <a:spAutoFit/>
            </a:bodyPr>
            <a:lstStyle/>
            <a:p>
              <a:pPr algn="ctr" fontAlgn="base"/>
              <a:r>
                <a:rPr lang="zh-CN" altLang="en-US" sz="4000" b="1" dirty="0">
                  <a:solidFill>
                    <a:schemeClr val="bg1"/>
                  </a:solidFill>
                  <a:latin typeface="微软雅黑" panose="020B0503020204020204" pitchFamily="34" charset="-122"/>
                  <a:ea typeface="微软雅黑" panose="020B0503020204020204" pitchFamily="34" charset="-122"/>
                </a:rPr>
                <a:t>职业生涯规划</a:t>
              </a:r>
              <a:endParaRPr lang="en-US" altLang="zh-CN" sz="3200" cap="all"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flipV="1">
              <a:off x="3777227" y="3560931"/>
              <a:ext cx="3710473" cy="43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a:grpSpLocks noChangeAspect="1"/>
            </p:cNvGrpSpPr>
            <p:nvPr/>
          </p:nvGrpSpPr>
          <p:grpSpPr>
            <a:xfrm>
              <a:off x="5072445" y="1732067"/>
              <a:ext cx="1109124" cy="1614241"/>
              <a:chOff x="-3686180" y="2768598"/>
              <a:chExt cx="498475" cy="725490"/>
            </a:xfrm>
            <a:solidFill>
              <a:schemeClr val="bg1"/>
            </a:solidFill>
          </p:grpSpPr>
          <p:sp>
            <p:nvSpPr>
              <p:cNvPr id="14" name="Freeform 36"/>
              <p:cNvSpPr>
                <a:spLocks/>
              </p:cNvSpPr>
              <p:nvPr/>
            </p:nvSpPr>
            <p:spPr bwMode="auto">
              <a:xfrm flipH="1">
                <a:off x="-3540126" y="3370263"/>
                <a:ext cx="206375" cy="123825"/>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schemeClr val="bg1"/>
                  </a:solidFill>
                </a:endParaRPr>
              </a:p>
            </p:txBody>
          </p:sp>
          <p:sp>
            <p:nvSpPr>
              <p:cNvPr id="15" name="Freeform 37"/>
              <p:cNvSpPr>
                <a:spLocks noEditPoints="1"/>
              </p:cNvSpPr>
              <p:nvPr/>
            </p:nvSpPr>
            <p:spPr bwMode="auto">
              <a:xfrm flipH="1">
                <a:off x="-3686180" y="2768598"/>
                <a:ext cx="498475" cy="581025"/>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schemeClr val="bg1"/>
                  </a:solidFill>
                </a:endParaRPr>
              </a:p>
            </p:txBody>
          </p:sp>
        </p:grpSp>
      </p:grpSp>
      <p:grpSp>
        <p:nvGrpSpPr>
          <p:cNvPr id="19" name="组合 18"/>
          <p:cNvGrpSpPr/>
          <p:nvPr/>
        </p:nvGrpSpPr>
        <p:grpSpPr>
          <a:xfrm>
            <a:off x="7376583" y="3247216"/>
            <a:ext cx="2512159" cy="2512159"/>
            <a:chOff x="7906740" y="3246625"/>
            <a:chExt cx="2512159" cy="2512159"/>
          </a:xfrm>
        </p:grpSpPr>
        <p:grpSp>
          <p:nvGrpSpPr>
            <p:cNvPr id="4" name="组合 3"/>
            <p:cNvGrpSpPr/>
            <p:nvPr/>
          </p:nvGrpSpPr>
          <p:grpSpPr>
            <a:xfrm>
              <a:off x="7906740" y="3246625"/>
              <a:ext cx="2512159" cy="2512159"/>
              <a:chOff x="7244025" y="2780168"/>
              <a:chExt cx="2512159" cy="2512159"/>
            </a:xfrm>
          </p:grpSpPr>
          <p:sp>
            <p:nvSpPr>
              <p:cNvPr id="5" name="椭圆 4"/>
              <p:cNvSpPr/>
              <p:nvPr/>
            </p:nvSpPr>
            <p:spPr>
              <a:xfrm>
                <a:off x="7244025" y="2780168"/>
                <a:ext cx="2512159" cy="2512159"/>
              </a:xfrm>
              <a:prstGeom prst="ellipse">
                <a:avLst/>
              </a:prstGeom>
              <a:solidFill>
                <a:schemeClr val="accent4">
                  <a:lumMod val="60000"/>
                  <a:lumOff val="4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419183" y="2955326"/>
                <a:ext cx="2161841" cy="2161841"/>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8386695" y="3810776"/>
              <a:ext cx="1554201" cy="1383853"/>
            </a:xfrm>
            <a:prstGeom prst="rect">
              <a:avLst/>
            </a:prstGeom>
            <a:noFill/>
          </p:spPr>
          <p:txBody>
            <a:bodyPr wrap="square" rtlCol="0">
              <a:spAutoFit/>
            </a:bodyPr>
            <a:lstStyle/>
            <a:p>
              <a:r>
                <a:rPr lang="en-US" altLang="zh-CN" sz="8800" dirty="0" smtClean="0">
                  <a:solidFill>
                    <a:schemeClr val="bg1"/>
                  </a:solidFill>
                  <a:latin typeface="微软雅黑" panose="020B0503020204020204" pitchFamily="34" charset="-122"/>
                  <a:ea typeface="微软雅黑" panose="020B0503020204020204" pitchFamily="34" charset="-122"/>
                </a:rPr>
                <a:t>01</a:t>
              </a:r>
              <a:endParaRPr lang="zh-CN" altLang="en-US" sz="8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24229416"/>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矩形 23"/>
          <p:cNvSpPr/>
          <p:nvPr/>
        </p:nvSpPr>
        <p:spPr>
          <a:xfrm>
            <a:off x="6096000" y="0"/>
            <a:ext cx="6096000" cy="6858000"/>
          </a:xfrm>
          <a:prstGeom prst="rect">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887389" y="1181100"/>
            <a:ext cx="40513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392474" y="1181100"/>
            <a:ext cx="4051300" cy="0"/>
          </a:xfrm>
          <a:prstGeom prst="line">
            <a:avLst/>
          </a:prstGeom>
          <a:ln w="1905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297089" y="719435"/>
            <a:ext cx="965200" cy="461665"/>
          </a:xfrm>
          <a:prstGeom prst="rect">
            <a:avLst/>
          </a:prstGeom>
          <a:noFill/>
        </p:spPr>
        <p:txBody>
          <a:bodyPr wrap="square" rtlCol="0">
            <a:spAutoFit/>
          </a:bodyPr>
          <a:lstStyle/>
          <a:p>
            <a:r>
              <a:rPr lang="en-US" altLang="zh-CN" sz="2400" dirty="0" smtClean="0">
                <a:solidFill>
                  <a:schemeClr val="bg1"/>
                </a:solidFill>
                <a:latin typeface="Adobe Gothic Std B" panose="020B0800000000000000" pitchFamily="34" charset="-128"/>
                <a:ea typeface="Adobe Gothic Std B" panose="020B0800000000000000" pitchFamily="34" charset="-128"/>
              </a:rPr>
              <a:t>Good</a:t>
            </a:r>
          </a:p>
        </p:txBody>
      </p:sp>
      <p:sp>
        <p:nvSpPr>
          <p:cNvPr id="8" name="文本框 7"/>
          <p:cNvSpPr txBox="1"/>
          <p:nvPr/>
        </p:nvSpPr>
        <p:spPr>
          <a:xfrm>
            <a:off x="8935524" y="719435"/>
            <a:ext cx="965200" cy="461665"/>
          </a:xfrm>
          <a:prstGeom prst="rect">
            <a:avLst/>
          </a:prstGeom>
          <a:noFill/>
        </p:spPr>
        <p:txBody>
          <a:bodyPr wrap="square" rtlCol="0">
            <a:spAutoFit/>
          </a:bodyPr>
          <a:lstStyle/>
          <a:p>
            <a:r>
              <a:rPr lang="en-US" altLang="zh-CN" sz="2400" dirty="0" smtClean="0">
                <a:solidFill>
                  <a:schemeClr val="accent4">
                    <a:lumMod val="60000"/>
                    <a:lumOff val="40000"/>
                  </a:schemeClr>
                </a:solidFill>
                <a:latin typeface="Adobe Gothic Std B" panose="020B0800000000000000" pitchFamily="34" charset="-128"/>
                <a:ea typeface="Adobe Gothic Std B" panose="020B0800000000000000" pitchFamily="34" charset="-128"/>
              </a:rPr>
              <a:t>Bad</a:t>
            </a:r>
          </a:p>
        </p:txBody>
      </p:sp>
      <p:sp>
        <p:nvSpPr>
          <p:cNvPr id="12" name="右箭头 11"/>
          <p:cNvSpPr/>
          <p:nvPr/>
        </p:nvSpPr>
        <p:spPr>
          <a:xfrm rot="16200000">
            <a:off x="840145" y="1705969"/>
            <a:ext cx="818388" cy="419862"/>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16200000">
            <a:off x="840145" y="3471746"/>
            <a:ext cx="818388" cy="419862"/>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6200000">
            <a:off x="840145" y="5237524"/>
            <a:ext cx="818388" cy="419862"/>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rot="5400000" flipV="1">
            <a:off x="7396030" y="1705969"/>
            <a:ext cx="818388" cy="419862"/>
          </a:xfrm>
          <a:prstGeom prst="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rot="5400000" flipV="1">
            <a:off x="7396030" y="3471746"/>
            <a:ext cx="818388" cy="419862"/>
          </a:xfrm>
          <a:prstGeom prst="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rot="5400000" flipV="1">
            <a:off x="7396030" y="5237524"/>
            <a:ext cx="818388" cy="419862"/>
          </a:xfrm>
          <a:prstGeom prst="righ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472282" y="1506706"/>
            <a:ext cx="3289300"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这里都是优势这里都是优势这里都是优势这里都是优势这里都是优势这里都是优势</a:t>
            </a:r>
          </a:p>
        </p:txBody>
      </p:sp>
      <p:sp>
        <p:nvSpPr>
          <p:cNvPr id="19" name="文本框 18"/>
          <p:cNvSpPr txBox="1"/>
          <p:nvPr/>
        </p:nvSpPr>
        <p:spPr>
          <a:xfrm>
            <a:off x="1472282" y="3272483"/>
            <a:ext cx="3289300"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这里都是优势这里都是优势这里都是优势这里都是优势这里都是优势这里都是优势</a:t>
            </a:r>
          </a:p>
        </p:txBody>
      </p:sp>
      <p:sp>
        <p:nvSpPr>
          <p:cNvPr id="20" name="文本框 19"/>
          <p:cNvSpPr txBox="1"/>
          <p:nvPr/>
        </p:nvSpPr>
        <p:spPr>
          <a:xfrm>
            <a:off x="1472282" y="5038260"/>
            <a:ext cx="3289300" cy="923330"/>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这里都是优势这里都是优势这里都是优势这里都是优势这里都是优势这里都是优势</a:t>
            </a:r>
          </a:p>
        </p:txBody>
      </p:sp>
      <p:sp>
        <p:nvSpPr>
          <p:cNvPr id="21" name="文本框 20"/>
          <p:cNvSpPr txBox="1"/>
          <p:nvPr/>
        </p:nvSpPr>
        <p:spPr>
          <a:xfrm>
            <a:off x="8154474" y="1424356"/>
            <a:ext cx="3289300" cy="923330"/>
          </a:xfrm>
          <a:prstGeom prst="rect">
            <a:avLst/>
          </a:prstGeom>
          <a:noFill/>
        </p:spPr>
        <p:txBody>
          <a:bodyPr wrap="square" rtlCol="0">
            <a:spAutoFit/>
          </a:bodyPr>
          <a:lstStyle/>
          <a:p>
            <a:r>
              <a:rPr lang="zh-CN" altLang="en-US" dirty="0" smtClean="0">
                <a:solidFill>
                  <a:schemeClr val="accent1"/>
                </a:solidFill>
                <a:latin typeface="微软雅黑" panose="020B0503020204020204" pitchFamily="34" charset="-122"/>
                <a:ea typeface="微软雅黑" panose="020B0503020204020204" pitchFamily="34" charset="-122"/>
              </a:rPr>
              <a:t>这里都是劣势这里都是劣势这里都是劣势这里都是劣势这里都是劣势这里都是劣势</a:t>
            </a:r>
          </a:p>
        </p:txBody>
      </p:sp>
      <p:sp>
        <p:nvSpPr>
          <p:cNvPr id="22" name="文本框 21"/>
          <p:cNvSpPr txBox="1"/>
          <p:nvPr/>
        </p:nvSpPr>
        <p:spPr>
          <a:xfrm>
            <a:off x="8154474" y="3225597"/>
            <a:ext cx="3289300" cy="923330"/>
          </a:xfrm>
          <a:prstGeom prst="rect">
            <a:avLst/>
          </a:prstGeom>
          <a:noFill/>
        </p:spPr>
        <p:txBody>
          <a:bodyPr wrap="square" rtlCol="0">
            <a:spAutoFit/>
          </a:bodyPr>
          <a:lstStyle/>
          <a:p>
            <a:r>
              <a:rPr lang="zh-CN" altLang="en-US" dirty="0" smtClean="0">
                <a:solidFill>
                  <a:schemeClr val="accent1"/>
                </a:solidFill>
                <a:latin typeface="微软雅黑" panose="020B0503020204020204" pitchFamily="34" charset="-122"/>
                <a:ea typeface="微软雅黑" panose="020B0503020204020204" pitchFamily="34" charset="-122"/>
              </a:rPr>
              <a:t>这里都是劣势这里都是劣势这里都是劣势这里都是劣势这里都是劣势这里都是劣势</a:t>
            </a:r>
          </a:p>
        </p:txBody>
      </p:sp>
      <p:sp>
        <p:nvSpPr>
          <p:cNvPr id="23" name="文本框 22"/>
          <p:cNvSpPr txBox="1"/>
          <p:nvPr/>
        </p:nvSpPr>
        <p:spPr>
          <a:xfrm>
            <a:off x="8154474" y="4947833"/>
            <a:ext cx="3289300" cy="923330"/>
          </a:xfrm>
          <a:prstGeom prst="rect">
            <a:avLst/>
          </a:prstGeom>
          <a:noFill/>
        </p:spPr>
        <p:txBody>
          <a:bodyPr wrap="square" rtlCol="0">
            <a:spAutoFit/>
          </a:bodyPr>
          <a:lstStyle/>
          <a:p>
            <a:r>
              <a:rPr lang="zh-CN" altLang="en-US" dirty="0" smtClean="0">
                <a:solidFill>
                  <a:schemeClr val="accent1"/>
                </a:solidFill>
                <a:latin typeface="微软雅黑" panose="020B0503020204020204" pitchFamily="34" charset="-122"/>
                <a:ea typeface="微软雅黑" panose="020B0503020204020204" pitchFamily="34" charset="-122"/>
              </a:rPr>
              <a:t>这里都是劣势这里都是劣势这里都是劣势这里都是劣势这里都是劣势这里都是劣势</a:t>
            </a:r>
          </a:p>
        </p:txBody>
      </p:sp>
    </p:spTree>
    <p:extLst>
      <p:ext uri="{BB962C8B-B14F-4D97-AF65-F5344CB8AC3E}">
        <p14:creationId xmlns:p14="http://schemas.microsoft.com/office/powerpoint/2010/main" val="2180021844"/>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345321" y="995599"/>
            <a:ext cx="4563372" cy="4563372"/>
            <a:chOff x="3345321" y="995599"/>
            <a:chExt cx="4563372" cy="4563372"/>
          </a:xfrm>
        </p:grpSpPr>
        <p:grpSp>
          <p:nvGrpSpPr>
            <p:cNvPr id="3" name="组合 2"/>
            <p:cNvGrpSpPr/>
            <p:nvPr/>
          </p:nvGrpSpPr>
          <p:grpSpPr>
            <a:xfrm>
              <a:off x="3345321" y="995599"/>
              <a:ext cx="4563372" cy="4563372"/>
              <a:chOff x="3748473" y="647700"/>
              <a:chExt cx="4770120" cy="4770120"/>
            </a:xfrm>
          </p:grpSpPr>
          <p:sp>
            <p:nvSpPr>
              <p:cNvPr id="9" name="椭圆 8"/>
              <p:cNvSpPr/>
              <p:nvPr/>
            </p:nvSpPr>
            <p:spPr>
              <a:xfrm>
                <a:off x="3748473" y="647700"/>
                <a:ext cx="4770120" cy="4770120"/>
              </a:xfrm>
              <a:prstGeom prst="ellipse">
                <a:avLst/>
              </a:prstGeom>
              <a:solidFill>
                <a:schemeClr val="accent4">
                  <a:lumMod val="60000"/>
                  <a:lumOff val="4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956937" y="857184"/>
                <a:ext cx="4351151" cy="4351151"/>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flipV="1">
              <a:off x="3777227" y="3560931"/>
              <a:ext cx="3710473" cy="43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a:grpSpLocks noChangeAspect="1"/>
            </p:cNvGrpSpPr>
            <p:nvPr/>
          </p:nvGrpSpPr>
          <p:grpSpPr>
            <a:xfrm>
              <a:off x="5072445" y="1732067"/>
              <a:ext cx="1109124" cy="1614241"/>
              <a:chOff x="-3686180" y="2768598"/>
              <a:chExt cx="498475" cy="725490"/>
            </a:xfrm>
            <a:solidFill>
              <a:schemeClr val="bg1"/>
            </a:solidFill>
          </p:grpSpPr>
          <p:sp>
            <p:nvSpPr>
              <p:cNvPr id="7" name="Freeform 36"/>
              <p:cNvSpPr>
                <a:spLocks/>
              </p:cNvSpPr>
              <p:nvPr/>
            </p:nvSpPr>
            <p:spPr bwMode="auto">
              <a:xfrm flipH="1">
                <a:off x="-3540126" y="3370263"/>
                <a:ext cx="206375" cy="123825"/>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schemeClr val="bg1"/>
                  </a:solidFill>
                </a:endParaRPr>
              </a:p>
            </p:txBody>
          </p:sp>
          <p:sp>
            <p:nvSpPr>
              <p:cNvPr id="8" name="Freeform 37"/>
              <p:cNvSpPr>
                <a:spLocks noEditPoints="1"/>
              </p:cNvSpPr>
              <p:nvPr/>
            </p:nvSpPr>
            <p:spPr bwMode="auto">
              <a:xfrm flipH="1">
                <a:off x="-3686180" y="2768598"/>
                <a:ext cx="498475" cy="581025"/>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schemeClr val="bg1"/>
                  </a:solidFill>
                </a:endParaRPr>
              </a:p>
            </p:txBody>
          </p:sp>
        </p:grpSp>
      </p:grpSp>
      <p:grpSp>
        <p:nvGrpSpPr>
          <p:cNvPr id="11" name="组合 10"/>
          <p:cNvGrpSpPr/>
          <p:nvPr/>
        </p:nvGrpSpPr>
        <p:grpSpPr>
          <a:xfrm>
            <a:off x="7376583" y="3247216"/>
            <a:ext cx="2512159" cy="2512159"/>
            <a:chOff x="7906740" y="3246625"/>
            <a:chExt cx="2512159" cy="2512159"/>
          </a:xfrm>
        </p:grpSpPr>
        <p:grpSp>
          <p:nvGrpSpPr>
            <p:cNvPr id="12" name="组合 11"/>
            <p:cNvGrpSpPr/>
            <p:nvPr/>
          </p:nvGrpSpPr>
          <p:grpSpPr>
            <a:xfrm>
              <a:off x="7906740" y="3246625"/>
              <a:ext cx="2512159" cy="2512159"/>
              <a:chOff x="7244025" y="2780168"/>
              <a:chExt cx="2512159" cy="2512159"/>
            </a:xfrm>
          </p:grpSpPr>
          <p:sp>
            <p:nvSpPr>
              <p:cNvPr id="14" name="椭圆 13"/>
              <p:cNvSpPr/>
              <p:nvPr/>
            </p:nvSpPr>
            <p:spPr>
              <a:xfrm>
                <a:off x="7244025" y="2780168"/>
                <a:ext cx="2512159" cy="2512159"/>
              </a:xfrm>
              <a:prstGeom prst="ellipse">
                <a:avLst/>
              </a:prstGeom>
              <a:solidFill>
                <a:schemeClr val="accent4">
                  <a:lumMod val="60000"/>
                  <a:lumOff val="4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419183" y="2955326"/>
                <a:ext cx="2161841" cy="2161841"/>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8386695" y="3810776"/>
              <a:ext cx="1554201" cy="1446550"/>
            </a:xfrm>
            <a:prstGeom prst="rect">
              <a:avLst/>
            </a:prstGeom>
            <a:noFill/>
          </p:spPr>
          <p:txBody>
            <a:bodyPr wrap="square" rtlCol="0">
              <a:spAutoFit/>
            </a:bodyPr>
            <a:lstStyle/>
            <a:p>
              <a:r>
                <a:rPr lang="en-US" altLang="zh-CN" sz="8800" dirty="0" smtClean="0">
                  <a:solidFill>
                    <a:schemeClr val="bg1"/>
                  </a:solidFill>
                  <a:latin typeface="微软雅黑" panose="020B0503020204020204" pitchFamily="34" charset="-122"/>
                  <a:ea typeface="微软雅黑" panose="020B0503020204020204" pitchFamily="34" charset="-122"/>
                </a:rPr>
                <a:t>02</a:t>
              </a:r>
              <a:endParaRPr lang="zh-CN" altLang="en-US" sz="8800" dirty="0">
                <a:solidFill>
                  <a:schemeClr val="bg1"/>
                </a:solidFill>
                <a:latin typeface="微软雅黑" panose="020B0503020204020204" pitchFamily="34" charset="-122"/>
                <a:ea typeface="微软雅黑" panose="020B0503020204020204" pitchFamily="34" charset="-122"/>
              </a:endParaRPr>
            </a:p>
          </p:txBody>
        </p:sp>
      </p:grpSp>
      <p:sp>
        <p:nvSpPr>
          <p:cNvPr id="16" name="文本框 15"/>
          <p:cNvSpPr txBox="1"/>
          <p:nvPr/>
        </p:nvSpPr>
        <p:spPr>
          <a:xfrm>
            <a:off x="2914251" y="3735301"/>
            <a:ext cx="5423560" cy="707886"/>
          </a:xfrm>
          <a:prstGeom prst="rect">
            <a:avLst/>
          </a:prstGeom>
          <a:noFill/>
        </p:spPr>
        <p:txBody>
          <a:bodyPr wrap="square" rtlCol="0">
            <a:spAutoFit/>
          </a:bodyPr>
          <a:lstStyle/>
          <a:p>
            <a:pPr algn="ctr" fontAlgn="base"/>
            <a:r>
              <a:rPr lang="zh-CN" altLang="en-US" sz="4000" b="1" dirty="0">
                <a:solidFill>
                  <a:schemeClr val="bg1"/>
                </a:solidFill>
                <a:latin typeface="微软雅黑" panose="020B0503020204020204" pitchFamily="34" charset="-122"/>
                <a:ea typeface="微软雅黑" panose="020B0503020204020204" pitchFamily="34" charset="-122"/>
              </a:rPr>
              <a:t>职业生涯规划</a:t>
            </a:r>
            <a:endParaRPr lang="en-US" altLang="zh-CN" sz="3200" cap="all"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177949"/>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0" y="0"/>
            <a:ext cx="6952343" cy="6858000"/>
          </a:xfrm>
          <a:prstGeom prst="rect">
            <a:avLst/>
          </a:prstGeom>
          <a:solidFill>
            <a:schemeClr val="bg1">
              <a:lumMod val="50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表 1"/>
          <p:cNvGraphicFramePr/>
          <p:nvPr>
            <p:extLst>
              <p:ext uri="{D42A27DB-BD31-4B8C-83A1-F6EECF244321}">
                <p14:modId xmlns:p14="http://schemas.microsoft.com/office/powerpoint/2010/main" val="645351914"/>
              </p:ext>
            </p:extLst>
          </p:nvPr>
        </p:nvGraphicFramePr>
        <p:xfrm>
          <a:off x="339396" y="725713"/>
          <a:ext cx="5968542" cy="3517289"/>
        </p:xfrm>
        <a:graphic>
          <a:graphicData uri="http://schemas.openxmlformats.org/drawingml/2006/chart">
            <c:chart xmlns:c="http://schemas.openxmlformats.org/drawingml/2006/chart" xmlns:r="http://schemas.openxmlformats.org/officeDocument/2006/relationships" r:id="rId3"/>
          </a:graphicData>
        </a:graphic>
      </p:graphicFrame>
      <p:sp>
        <p:nvSpPr>
          <p:cNvPr id="5" name="任意多边形 4"/>
          <p:cNvSpPr/>
          <p:nvPr/>
        </p:nvSpPr>
        <p:spPr>
          <a:xfrm>
            <a:off x="1179286" y="1129846"/>
            <a:ext cx="4276725" cy="1162050"/>
          </a:xfrm>
          <a:custGeom>
            <a:avLst/>
            <a:gdLst>
              <a:gd name="connsiteX0" fmla="*/ 0 w 4276725"/>
              <a:gd name="connsiteY0" fmla="*/ 114300 h 1162050"/>
              <a:gd name="connsiteX1" fmla="*/ 1438275 w 4276725"/>
              <a:gd name="connsiteY1" fmla="*/ 1162050 h 1162050"/>
              <a:gd name="connsiteX2" fmla="*/ 2857500 w 4276725"/>
              <a:gd name="connsiteY2" fmla="*/ 0 h 1162050"/>
              <a:gd name="connsiteX3" fmla="*/ 4276725 w 4276725"/>
              <a:gd name="connsiteY3" fmla="*/ 581025 h 1162050"/>
            </a:gdLst>
            <a:ahLst/>
            <a:cxnLst>
              <a:cxn ang="0">
                <a:pos x="connsiteX0" y="connsiteY0"/>
              </a:cxn>
              <a:cxn ang="0">
                <a:pos x="connsiteX1" y="connsiteY1"/>
              </a:cxn>
              <a:cxn ang="0">
                <a:pos x="connsiteX2" y="connsiteY2"/>
              </a:cxn>
              <a:cxn ang="0">
                <a:pos x="connsiteX3" y="connsiteY3"/>
              </a:cxn>
            </a:cxnLst>
            <a:rect l="l" t="t" r="r" b="b"/>
            <a:pathLst>
              <a:path w="4276725" h="1162050">
                <a:moveTo>
                  <a:pt x="0" y="114300"/>
                </a:moveTo>
                <a:lnTo>
                  <a:pt x="1438275" y="1162050"/>
                </a:lnTo>
                <a:lnTo>
                  <a:pt x="2857500" y="0"/>
                </a:lnTo>
                <a:lnTo>
                  <a:pt x="4276725" y="581025"/>
                </a:lnTo>
              </a:path>
            </a:pathLst>
          </a:custGeom>
          <a:noFill/>
          <a:ln w="285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8" name="矩形 7"/>
          <p:cNvSpPr/>
          <p:nvPr/>
        </p:nvSpPr>
        <p:spPr>
          <a:xfrm>
            <a:off x="8319866" y="1890177"/>
            <a:ext cx="2625213" cy="1037337"/>
          </a:xfrm>
          <a:prstGeom prst="rect">
            <a:avLst/>
          </a:prstGeom>
          <a:solidFill>
            <a:schemeClr val="accent4">
              <a:lumMod val="60000"/>
              <a:lumOff val="4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8319866" y="2024096"/>
            <a:ext cx="2625213" cy="769441"/>
          </a:xfrm>
          <a:prstGeom prst="rect">
            <a:avLst/>
          </a:prstGeom>
          <a:noFill/>
        </p:spPr>
        <p:txBody>
          <a:bodyPr wrap="square" rtlCol="0">
            <a:spAutoFit/>
          </a:bodyPr>
          <a:lstStyle/>
          <a:p>
            <a:pPr algn="dist"/>
            <a:r>
              <a:rPr lang="zh-CN" altLang="en-US" sz="4400" b="1" dirty="0">
                <a:solidFill>
                  <a:schemeClr val="bg1"/>
                </a:solidFill>
                <a:latin typeface="Meiryo UI" panose="020B0604030504040204" pitchFamily="34" charset="-128"/>
                <a:ea typeface="Meiryo UI" panose="020B0604030504040204" pitchFamily="34" charset="-128"/>
                <a:cs typeface="Meiryo UI" panose="020B0604030504040204" pitchFamily="34" charset="-128"/>
              </a:rPr>
              <a:t>你</a:t>
            </a:r>
            <a:r>
              <a:rPr lang="zh-CN" altLang="en-US" sz="4400" b="1" dirty="0" smtClean="0">
                <a:solidFill>
                  <a:schemeClr val="bg1"/>
                </a:solidFill>
                <a:latin typeface="Meiryo UI" panose="020B0604030504040204" pitchFamily="34" charset="-128"/>
                <a:ea typeface="Meiryo UI" panose="020B0604030504040204" pitchFamily="34" charset="-128"/>
                <a:cs typeface="Meiryo UI" panose="020B0604030504040204" pitchFamily="34" charset="-128"/>
              </a:rPr>
              <a:t>的标题</a:t>
            </a:r>
            <a:endParaRPr lang="zh-CN" altLang="en-US" sz="4400" b="1" dirty="0">
              <a:solidFill>
                <a:schemeClr val="bg1"/>
              </a:solidFill>
              <a:latin typeface="Meiryo UI" panose="020B0604030504040204" pitchFamily="34" charset="-128"/>
              <a:ea typeface="Meiryo UI" panose="020B0604030504040204" pitchFamily="34" charset="-128"/>
              <a:cs typeface="Meiryo UI" panose="020B0604030504040204" pitchFamily="34" charset="-128"/>
            </a:endParaRPr>
          </a:p>
        </p:txBody>
      </p:sp>
    </p:spTree>
    <p:extLst>
      <p:ext uri="{BB962C8B-B14F-4D97-AF65-F5344CB8AC3E}">
        <p14:creationId xmlns:p14="http://schemas.microsoft.com/office/powerpoint/2010/main" val="3029585680"/>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7050" y="3435472"/>
            <a:ext cx="6096000" cy="3429000"/>
          </a:xfrm>
          <a:prstGeom prst="rect">
            <a:avLst/>
          </a:prstGeom>
          <a:solidFill>
            <a:schemeClr val="accent4">
              <a:lumMod val="60000"/>
              <a:lumOff val="4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110101" y="0"/>
            <a:ext cx="6096000" cy="3429000"/>
          </a:xfrm>
          <a:prstGeom prst="rect">
            <a:avLst/>
          </a:prstGeom>
          <a:solidFill>
            <a:schemeClr val="accent4">
              <a:lumMod val="60000"/>
              <a:lumOff val="4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864950" y="3444857"/>
            <a:ext cx="1224000" cy="12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88950" y="2211472"/>
            <a:ext cx="1224000" cy="12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64950" y="2211472"/>
            <a:ext cx="1224000" cy="1224000"/>
          </a:xfrm>
          <a:prstGeom prst="rect">
            <a:avLst/>
          </a:prstGeom>
          <a:solidFill>
            <a:schemeClr val="accent4">
              <a:lumMod val="60000"/>
              <a:lumOff val="4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088950" y="3444857"/>
            <a:ext cx="1224000" cy="1224000"/>
          </a:xfrm>
          <a:prstGeom prst="rect">
            <a:avLst/>
          </a:prstGeom>
          <a:solidFill>
            <a:schemeClr val="accent4">
              <a:lumMod val="60000"/>
              <a:lumOff val="4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048864" y="2202087"/>
            <a:ext cx="781665" cy="1200329"/>
          </a:xfrm>
          <a:prstGeom prst="rect">
            <a:avLst/>
          </a:prstGeom>
          <a:noFill/>
        </p:spPr>
        <p:txBody>
          <a:bodyPr wrap="square" rtlCol="0">
            <a:spAutoFit/>
          </a:bodyPr>
          <a:lstStyle/>
          <a:p>
            <a:r>
              <a:rPr lang="en-US" altLang="zh-CN" sz="7200" dirty="0" smtClean="0">
                <a:solidFill>
                  <a:schemeClr val="bg1">
                    <a:alpha val="92000"/>
                  </a:schemeClr>
                </a:solidFill>
                <a:latin typeface="Meiryo UI" panose="020B0604030504040204" pitchFamily="34" charset="-128"/>
                <a:ea typeface="Meiryo UI" panose="020B0604030504040204" pitchFamily="34" charset="-128"/>
                <a:cs typeface="Meiryo UI" panose="020B0604030504040204" pitchFamily="34" charset="-128"/>
              </a:rPr>
              <a:t>S</a:t>
            </a:r>
            <a:endParaRPr lang="zh-CN" altLang="en-US" sz="7200" dirty="0">
              <a:solidFill>
                <a:schemeClr val="bg1">
                  <a:alpha val="92000"/>
                </a:scheme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9" name="文本框 8"/>
          <p:cNvSpPr txBox="1"/>
          <p:nvPr/>
        </p:nvSpPr>
        <p:spPr>
          <a:xfrm>
            <a:off x="6206581" y="2019921"/>
            <a:ext cx="1002833" cy="1323439"/>
          </a:xfrm>
          <a:prstGeom prst="rect">
            <a:avLst/>
          </a:prstGeom>
          <a:noFill/>
        </p:spPr>
        <p:txBody>
          <a:bodyPr wrap="square" rtlCol="0">
            <a:spAutoFit/>
          </a:bodyPr>
          <a:lstStyle/>
          <a:p>
            <a:r>
              <a:rPr lang="en-US" altLang="zh-CN" sz="8000" dirty="0" smtClean="0">
                <a:solidFill>
                  <a:schemeClr val="accent4">
                    <a:lumMod val="60000"/>
                    <a:lumOff val="40000"/>
                    <a:alpha val="92000"/>
                  </a:schemeClr>
                </a:solidFill>
                <a:latin typeface="Meiryo UI" panose="020B0604030504040204" pitchFamily="34" charset="-128"/>
                <a:ea typeface="Meiryo UI" panose="020B0604030504040204" pitchFamily="34" charset="-128"/>
                <a:cs typeface="Meiryo UI" panose="020B0604030504040204" pitchFamily="34" charset="-128"/>
              </a:rPr>
              <a:t>w</a:t>
            </a:r>
            <a:endParaRPr lang="zh-CN" altLang="en-US" sz="8000" dirty="0">
              <a:solidFill>
                <a:schemeClr val="accent4">
                  <a:lumMod val="60000"/>
                  <a:lumOff val="40000"/>
                  <a:alpha val="92000"/>
                </a:scheme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0" name="文本框 9"/>
          <p:cNvSpPr txBox="1"/>
          <p:nvPr/>
        </p:nvSpPr>
        <p:spPr>
          <a:xfrm>
            <a:off x="5048864" y="3206450"/>
            <a:ext cx="781665" cy="1446550"/>
          </a:xfrm>
          <a:prstGeom prst="rect">
            <a:avLst/>
          </a:prstGeom>
          <a:noFill/>
        </p:spPr>
        <p:txBody>
          <a:bodyPr wrap="square" rtlCol="0">
            <a:spAutoFit/>
          </a:bodyPr>
          <a:lstStyle/>
          <a:p>
            <a:r>
              <a:rPr lang="en-US" altLang="zh-CN" sz="8800" dirty="0" smtClean="0">
                <a:solidFill>
                  <a:schemeClr val="accent4">
                    <a:lumMod val="60000"/>
                    <a:lumOff val="40000"/>
                    <a:alpha val="92000"/>
                  </a:schemeClr>
                </a:solidFill>
                <a:latin typeface="Meiryo UI" panose="020B0604030504040204" pitchFamily="34" charset="-128"/>
                <a:ea typeface="Meiryo UI" panose="020B0604030504040204" pitchFamily="34" charset="-128"/>
                <a:cs typeface="Meiryo UI" panose="020B0604030504040204" pitchFamily="34" charset="-128"/>
              </a:rPr>
              <a:t>o</a:t>
            </a:r>
            <a:endParaRPr lang="zh-CN" altLang="en-US" sz="8800" dirty="0">
              <a:solidFill>
                <a:schemeClr val="accent4">
                  <a:lumMod val="60000"/>
                  <a:lumOff val="40000"/>
                  <a:alpha val="92000"/>
                </a:scheme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1" name="文本框 10"/>
          <p:cNvSpPr txBox="1"/>
          <p:nvPr/>
        </p:nvSpPr>
        <p:spPr>
          <a:xfrm>
            <a:off x="6317166" y="3467419"/>
            <a:ext cx="781665" cy="1200329"/>
          </a:xfrm>
          <a:prstGeom prst="rect">
            <a:avLst/>
          </a:prstGeom>
          <a:noFill/>
        </p:spPr>
        <p:txBody>
          <a:bodyPr wrap="square" rtlCol="0">
            <a:spAutoFit/>
          </a:bodyPr>
          <a:lstStyle/>
          <a:p>
            <a:r>
              <a:rPr lang="en-US" altLang="zh-CN" sz="7200" dirty="0">
                <a:solidFill>
                  <a:schemeClr val="bg1">
                    <a:alpha val="92000"/>
                  </a:schemeClr>
                </a:solidFill>
                <a:latin typeface="Meiryo UI" panose="020B0604030504040204" pitchFamily="34" charset="-128"/>
                <a:ea typeface="Meiryo UI" panose="020B0604030504040204" pitchFamily="34" charset="-128"/>
                <a:cs typeface="Meiryo UI" panose="020B0604030504040204" pitchFamily="34" charset="-128"/>
              </a:rPr>
              <a:t>T</a:t>
            </a:r>
            <a:endParaRPr lang="zh-CN" altLang="en-US" sz="7200" dirty="0">
              <a:solidFill>
                <a:schemeClr val="bg1">
                  <a:alpha val="92000"/>
                </a:schemeClr>
              </a:solidFill>
              <a:latin typeface="Meiryo UI" panose="020B0604030504040204" pitchFamily="34" charset="-128"/>
              <a:ea typeface="Meiryo UI" panose="020B0604030504040204" pitchFamily="34" charset="-128"/>
              <a:cs typeface="Meiryo UI" panose="020B0604030504040204" pitchFamily="34" charset="-128"/>
            </a:endParaRPr>
          </a:p>
        </p:txBody>
      </p:sp>
      <p:sp>
        <p:nvSpPr>
          <p:cNvPr id="12" name="文本框 11"/>
          <p:cNvSpPr txBox="1"/>
          <p:nvPr/>
        </p:nvSpPr>
        <p:spPr>
          <a:xfrm>
            <a:off x="8394216" y="4394384"/>
            <a:ext cx="1510481" cy="830997"/>
          </a:xfrm>
          <a:prstGeom prst="rect">
            <a:avLst/>
          </a:prstGeom>
          <a:noFill/>
        </p:spPr>
        <p:txBody>
          <a:bodyPr wrap="square" rtlCol="0">
            <a:spAutoFit/>
          </a:bodyPr>
          <a:lstStyle/>
          <a:p>
            <a:pPr algn="just"/>
            <a:r>
              <a:rPr lang="en-US" altLang="zh-CN" sz="4800" dirty="0" smtClean="0">
                <a:solidFill>
                  <a:schemeClr val="bg1"/>
                </a:solidFill>
                <a:latin typeface="微软雅黑" panose="020B0503020204020204" pitchFamily="34" charset="-122"/>
                <a:ea typeface="微软雅黑" panose="020B0503020204020204" pitchFamily="34" charset="-122"/>
              </a:rPr>
              <a:t>76%</a:t>
            </a:r>
            <a:endParaRPr lang="zh-CN" altLang="en-US" sz="4800"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541072" y="4366910"/>
            <a:ext cx="781536" cy="776590"/>
            <a:chOff x="6550388" y="1376064"/>
            <a:chExt cx="328046" cy="325970"/>
          </a:xfrm>
          <a:solidFill>
            <a:schemeClr val="bg1"/>
          </a:solidFill>
        </p:grpSpPr>
        <p:sp>
          <p:nvSpPr>
            <p:cNvPr id="15" name="Freeform 309"/>
            <p:cNvSpPr>
              <a:spLocks noEditPoints="1"/>
            </p:cNvSpPr>
            <p:nvPr/>
          </p:nvSpPr>
          <p:spPr bwMode="auto">
            <a:xfrm>
              <a:off x="6679115" y="1473648"/>
              <a:ext cx="66440" cy="122499"/>
            </a:xfrm>
            <a:custGeom>
              <a:avLst/>
              <a:gdLst>
                <a:gd name="T0" fmla="*/ 47 w 80"/>
                <a:gd name="T1" fmla="*/ 148 h 148"/>
                <a:gd name="T2" fmla="*/ 33 w 80"/>
                <a:gd name="T3" fmla="*/ 148 h 148"/>
                <a:gd name="T4" fmla="*/ 33 w 80"/>
                <a:gd name="T5" fmla="*/ 131 h 148"/>
                <a:gd name="T6" fmla="*/ 5 w 80"/>
                <a:gd name="T7" fmla="*/ 127 h 148"/>
                <a:gd name="T8" fmla="*/ 8 w 80"/>
                <a:gd name="T9" fmla="*/ 113 h 148"/>
                <a:gd name="T10" fmla="*/ 33 w 80"/>
                <a:gd name="T11" fmla="*/ 117 h 148"/>
                <a:gd name="T12" fmla="*/ 33 w 80"/>
                <a:gd name="T13" fmla="*/ 81 h 148"/>
                <a:gd name="T14" fmla="*/ 9 w 80"/>
                <a:gd name="T15" fmla="*/ 71 h 148"/>
                <a:gd name="T16" fmla="*/ 1 w 80"/>
                <a:gd name="T17" fmla="*/ 45 h 148"/>
                <a:gd name="T18" fmla="*/ 11 w 80"/>
                <a:gd name="T19" fmla="*/ 26 h 148"/>
                <a:gd name="T20" fmla="*/ 33 w 80"/>
                <a:gd name="T21" fmla="*/ 19 h 148"/>
                <a:gd name="T22" fmla="*/ 33 w 80"/>
                <a:gd name="T23" fmla="*/ 0 h 148"/>
                <a:gd name="T24" fmla="*/ 47 w 80"/>
                <a:gd name="T25" fmla="*/ 0 h 148"/>
                <a:gd name="T26" fmla="*/ 47 w 80"/>
                <a:gd name="T27" fmla="*/ 19 h 148"/>
                <a:gd name="T28" fmla="*/ 76 w 80"/>
                <a:gd name="T29" fmla="*/ 22 h 148"/>
                <a:gd name="T30" fmla="*/ 73 w 80"/>
                <a:gd name="T31" fmla="*/ 36 h 148"/>
                <a:gd name="T32" fmla="*/ 47 w 80"/>
                <a:gd name="T33" fmla="*/ 33 h 148"/>
                <a:gd name="T34" fmla="*/ 47 w 80"/>
                <a:gd name="T35" fmla="*/ 68 h 148"/>
                <a:gd name="T36" fmla="*/ 72 w 80"/>
                <a:gd name="T37" fmla="*/ 78 h 148"/>
                <a:gd name="T38" fmla="*/ 80 w 80"/>
                <a:gd name="T39" fmla="*/ 105 h 148"/>
                <a:gd name="T40" fmla="*/ 69 w 80"/>
                <a:gd name="T41" fmla="*/ 123 h 148"/>
                <a:gd name="T42" fmla="*/ 47 w 80"/>
                <a:gd name="T43" fmla="*/ 130 h 148"/>
                <a:gd name="T44" fmla="*/ 47 w 80"/>
                <a:gd name="T45" fmla="*/ 148 h 148"/>
                <a:gd name="T46" fmla="*/ 47 w 80"/>
                <a:gd name="T47" fmla="*/ 82 h 148"/>
                <a:gd name="T48" fmla="*/ 47 w 80"/>
                <a:gd name="T49" fmla="*/ 116 h 148"/>
                <a:gd name="T50" fmla="*/ 61 w 80"/>
                <a:gd name="T51" fmla="*/ 112 h 148"/>
                <a:gd name="T52" fmla="*/ 66 w 80"/>
                <a:gd name="T53" fmla="*/ 104 h 148"/>
                <a:gd name="T54" fmla="*/ 62 w 80"/>
                <a:gd name="T55" fmla="*/ 88 h 148"/>
                <a:gd name="T56" fmla="*/ 47 w 80"/>
                <a:gd name="T57" fmla="*/ 82 h 148"/>
                <a:gd name="T58" fmla="*/ 33 w 80"/>
                <a:gd name="T59" fmla="*/ 33 h 148"/>
                <a:gd name="T60" fmla="*/ 20 w 80"/>
                <a:gd name="T61" fmla="*/ 38 h 148"/>
                <a:gd name="T62" fmla="*/ 15 w 80"/>
                <a:gd name="T63" fmla="*/ 46 h 148"/>
                <a:gd name="T64" fmla="*/ 19 w 80"/>
                <a:gd name="T65" fmla="*/ 62 h 148"/>
                <a:gd name="T66" fmla="*/ 33 w 80"/>
                <a:gd name="T67" fmla="*/ 67 h 148"/>
                <a:gd name="T68" fmla="*/ 33 w 80"/>
                <a:gd name="T69" fmla="*/ 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148">
                  <a:moveTo>
                    <a:pt x="47" y="148"/>
                  </a:moveTo>
                  <a:cubicBezTo>
                    <a:pt x="33" y="148"/>
                    <a:pt x="33" y="148"/>
                    <a:pt x="33" y="148"/>
                  </a:cubicBezTo>
                  <a:cubicBezTo>
                    <a:pt x="33" y="131"/>
                    <a:pt x="33" y="131"/>
                    <a:pt x="33" y="131"/>
                  </a:cubicBezTo>
                  <a:cubicBezTo>
                    <a:pt x="20" y="130"/>
                    <a:pt x="7" y="127"/>
                    <a:pt x="5" y="127"/>
                  </a:cubicBezTo>
                  <a:cubicBezTo>
                    <a:pt x="8" y="113"/>
                    <a:pt x="8" y="113"/>
                    <a:pt x="8" y="113"/>
                  </a:cubicBezTo>
                  <a:cubicBezTo>
                    <a:pt x="13" y="115"/>
                    <a:pt x="23" y="116"/>
                    <a:pt x="33" y="117"/>
                  </a:cubicBezTo>
                  <a:cubicBezTo>
                    <a:pt x="33" y="81"/>
                    <a:pt x="33" y="81"/>
                    <a:pt x="33" y="81"/>
                  </a:cubicBezTo>
                  <a:cubicBezTo>
                    <a:pt x="26" y="81"/>
                    <a:pt x="16" y="79"/>
                    <a:pt x="9" y="71"/>
                  </a:cubicBezTo>
                  <a:cubicBezTo>
                    <a:pt x="3" y="65"/>
                    <a:pt x="0" y="56"/>
                    <a:pt x="1" y="45"/>
                  </a:cubicBezTo>
                  <a:cubicBezTo>
                    <a:pt x="2" y="37"/>
                    <a:pt x="5" y="31"/>
                    <a:pt x="11" y="26"/>
                  </a:cubicBezTo>
                  <a:cubicBezTo>
                    <a:pt x="17" y="22"/>
                    <a:pt x="25" y="20"/>
                    <a:pt x="33" y="19"/>
                  </a:cubicBezTo>
                  <a:cubicBezTo>
                    <a:pt x="33" y="0"/>
                    <a:pt x="33" y="0"/>
                    <a:pt x="33" y="0"/>
                  </a:cubicBezTo>
                  <a:cubicBezTo>
                    <a:pt x="47" y="0"/>
                    <a:pt x="47" y="0"/>
                    <a:pt x="47" y="0"/>
                  </a:cubicBezTo>
                  <a:cubicBezTo>
                    <a:pt x="47" y="19"/>
                    <a:pt x="47" y="19"/>
                    <a:pt x="47" y="19"/>
                  </a:cubicBezTo>
                  <a:cubicBezTo>
                    <a:pt x="61" y="19"/>
                    <a:pt x="74" y="22"/>
                    <a:pt x="76" y="22"/>
                  </a:cubicBezTo>
                  <a:cubicBezTo>
                    <a:pt x="73" y="36"/>
                    <a:pt x="73" y="36"/>
                    <a:pt x="73" y="36"/>
                  </a:cubicBezTo>
                  <a:cubicBezTo>
                    <a:pt x="67" y="35"/>
                    <a:pt x="58" y="33"/>
                    <a:pt x="47" y="33"/>
                  </a:cubicBezTo>
                  <a:cubicBezTo>
                    <a:pt x="47" y="68"/>
                    <a:pt x="47" y="68"/>
                    <a:pt x="47" y="68"/>
                  </a:cubicBezTo>
                  <a:cubicBezTo>
                    <a:pt x="55" y="69"/>
                    <a:pt x="65" y="70"/>
                    <a:pt x="72" y="78"/>
                  </a:cubicBezTo>
                  <a:cubicBezTo>
                    <a:pt x="78" y="85"/>
                    <a:pt x="80" y="94"/>
                    <a:pt x="80" y="105"/>
                  </a:cubicBezTo>
                  <a:cubicBezTo>
                    <a:pt x="79" y="112"/>
                    <a:pt x="76" y="119"/>
                    <a:pt x="69" y="123"/>
                  </a:cubicBezTo>
                  <a:cubicBezTo>
                    <a:pt x="64" y="127"/>
                    <a:pt x="56" y="130"/>
                    <a:pt x="47" y="130"/>
                  </a:cubicBezTo>
                  <a:lnTo>
                    <a:pt x="47" y="148"/>
                  </a:lnTo>
                  <a:close/>
                  <a:moveTo>
                    <a:pt x="47" y="82"/>
                  </a:moveTo>
                  <a:cubicBezTo>
                    <a:pt x="47" y="116"/>
                    <a:pt x="47" y="116"/>
                    <a:pt x="47" y="116"/>
                  </a:cubicBezTo>
                  <a:cubicBezTo>
                    <a:pt x="53" y="116"/>
                    <a:pt x="58" y="114"/>
                    <a:pt x="61" y="112"/>
                  </a:cubicBezTo>
                  <a:cubicBezTo>
                    <a:pt x="64" y="110"/>
                    <a:pt x="65" y="107"/>
                    <a:pt x="66" y="104"/>
                  </a:cubicBezTo>
                  <a:cubicBezTo>
                    <a:pt x="66" y="97"/>
                    <a:pt x="65" y="91"/>
                    <a:pt x="62" y="88"/>
                  </a:cubicBezTo>
                  <a:cubicBezTo>
                    <a:pt x="58" y="84"/>
                    <a:pt x="52" y="83"/>
                    <a:pt x="47" y="82"/>
                  </a:cubicBezTo>
                  <a:moveTo>
                    <a:pt x="33" y="33"/>
                  </a:moveTo>
                  <a:cubicBezTo>
                    <a:pt x="28" y="34"/>
                    <a:pt x="23" y="35"/>
                    <a:pt x="20" y="38"/>
                  </a:cubicBezTo>
                  <a:cubicBezTo>
                    <a:pt x="17" y="40"/>
                    <a:pt x="16" y="42"/>
                    <a:pt x="15" y="46"/>
                  </a:cubicBezTo>
                  <a:cubicBezTo>
                    <a:pt x="15" y="53"/>
                    <a:pt x="16" y="58"/>
                    <a:pt x="19" y="62"/>
                  </a:cubicBezTo>
                  <a:cubicBezTo>
                    <a:pt x="23" y="66"/>
                    <a:pt x="28" y="67"/>
                    <a:pt x="33" y="67"/>
                  </a:cubicBezTo>
                  <a:lnTo>
                    <a:pt x="33" y="3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10"/>
            <p:cNvSpPr>
              <a:spLocks noEditPoints="1"/>
            </p:cNvSpPr>
            <p:nvPr/>
          </p:nvSpPr>
          <p:spPr bwMode="auto">
            <a:xfrm>
              <a:off x="6550388" y="1376064"/>
              <a:ext cx="328046" cy="325970"/>
            </a:xfrm>
            <a:custGeom>
              <a:avLst/>
              <a:gdLst>
                <a:gd name="T0" fmla="*/ 197 w 394"/>
                <a:gd name="T1" fmla="*/ 393 h 393"/>
                <a:gd name="T2" fmla="*/ 0 w 394"/>
                <a:gd name="T3" fmla="*/ 197 h 393"/>
                <a:gd name="T4" fmla="*/ 197 w 394"/>
                <a:gd name="T5" fmla="*/ 0 h 393"/>
                <a:gd name="T6" fmla="*/ 394 w 394"/>
                <a:gd name="T7" fmla="*/ 197 h 393"/>
                <a:gd name="T8" fmla="*/ 197 w 394"/>
                <a:gd name="T9" fmla="*/ 393 h 393"/>
                <a:gd name="T10" fmla="*/ 197 w 394"/>
                <a:gd name="T11" fmla="*/ 12 h 393"/>
                <a:gd name="T12" fmla="*/ 12 w 394"/>
                <a:gd name="T13" fmla="*/ 197 h 393"/>
                <a:gd name="T14" fmla="*/ 197 w 394"/>
                <a:gd name="T15" fmla="*/ 381 h 393"/>
                <a:gd name="T16" fmla="*/ 382 w 394"/>
                <a:gd name="T17" fmla="*/ 197 h 393"/>
                <a:gd name="T18" fmla="*/ 197 w 394"/>
                <a:gd name="T19" fmla="*/ 1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4" h="393">
                  <a:moveTo>
                    <a:pt x="197" y="393"/>
                  </a:moveTo>
                  <a:cubicBezTo>
                    <a:pt x="88" y="393"/>
                    <a:pt x="0" y="305"/>
                    <a:pt x="0" y="197"/>
                  </a:cubicBezTo>
                  <a:cubicBezTo>
                    <a:pt x="0" y="88"/>
                    <a:pt x="88" y="0"/>
                    <a:pt x="197" y="0"/>
                  </a:cubicBezTo>
                  <a:cubicBezTo>
                    <a:pt x="305" y="0"/>
                    <a:pt x="394" y="88"/>
                    <a:pt x="394" y="197"/>
                  </a:cubicBezTo>
                  <a:cubicBezTo>
                    <a:pt x="394" y="305"/>
                    <a:pt x="305" y="393"/>
                    <a:pt x="197" y="393"/>
                  </a:cubicBezTo>
                  <a:moveTo>
                    <a:pt x="197" y="12"/>
                  </a:moveTo>
                  <a:cubicBezTo>
                    <a:pt x="95" y="12"/>
                    <a:pt x="12" y="95"/>
                    <a:pt x="12" y="197"/>
                  </a:cubicBezTo>
                  <a:cubicBezTo>
                    <a:pt x="12" y="299"/>
                    <a:pt x="95" y="381"/>
                    <a:pt x="197" y="381"/>
                  </a:cubicBezTo>
                  <a:cubicBezTo>
                    <a:pt x="299" y="381"/>
                    <a:pt x="382" y="299"/>
                    <a:pt x="382" y="197"/>
                  </a:cubicBezTo>
                  <a:cubicBezTo>
                    <a:pt x="382" y="95"/>
                    <a:pt x="299" y="12"/>
                    <a:pt x="197" y="12"/>
                  </a:cubicBezTo>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11"/>
            <p:cNvSpPr>
              <a:spLocks noEditPoints="1"/>
            </p:cNvSpPr>
            <p:nvPr/>
          </p:nvSpPr>
          <p:spPr bwMode="auto">
            <a:xfrm>
              <a:off x="6577379" y="1400979"/>
              <a:ext cx="274064" cy="274064"/>
            </a:xfrm>
            <a:custGeom>
              <a:avLst/>
              <a:gdLst>
                <a:gd name="T0" fmla="*/ 165 w 330"/>
                <a:gd name="T1" fmla="*/ 329 h 329"/>
                <a:gd name="T2" fmla="*/ 0 w 330"/>
                <a:gd name="T3" fmla="*/ 165 h 329"/>
                <a:gd name="T4" fmla="*/ 165 w 330"/>
                <a:gd name="T5" fmla="*/ 0 h 329"/>
                <a:gd name="T6" fmla="*/ 330 w 330"/>
                <a:gd name="T7" fmla="*/ 165 h 329"/>
                <a:gd name="T8" fmla="*/ 165 w 330"/>
                <a:gd name="T9" fmla="*/ 329 h 329"/>
                <a:gd name="T10" fmla="*/ 165 w 330"/>
                <a:gd name="T11" fmla="*/ 12 h 329"/>
                <a:gd name="T12" fmla="*/ 12 w 330"/>
                <a:gd name="T13" fmla="*/ 165 h 329"/>
                <a:gd name="T14" fmla="*/ 165 w 330"/>
                <a:gd name="T15" fmla="*/ 317 h 329"/>
                <a:gd name="T16" fmla="*/ 318 w 330"/>
                <a:gd name="T17" fmla="*/ 165 h 329"/>
                <a:gd name="T18" fmla="*/ 165 w 330"/>
                <a:gd name="T19" fmla="*/ 12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329">
                  <a:moveTo>
                    <a:pt x="165" y="329"/>
                  </a:moveTo>
                  <a:cubicBezTo>
                    <a:pt x="74" y="329"/>
                    <a:pt x="0" y="255"/>
                    <a:pt x="0" y="165"/>
                  </a:cubicBezTo>
                  <a:cubicBezTo>
                    <a:pt x="0" y="74"/>
                    <a:pt x="74" y="0"/>
                    <a:pt x="165" y="0"/>
                  </a:cubicBezTo>
                  <a:cubicBezTo>
                    <a:pt x="256" y="0"/>
                    <a:pt x="330" y="74"/>
                    <a:pt x="330" y="165"/>
                  </a:cubicBezTo>
                  <a:cubicBezTo>
                    <a:pt x="330" y="255"/>
                    <a:pt x="256" y="329"/>
                    <a:pt x="165" y="329"/>
                  </a:cubicBezTo>
                  <a:moveTo>
                    <a:pt x="165" y="12"/>
                  </a:moveTo>
                  <a:cubicBezTo>
                    <a:pt x="80" y="12"/>
                    <a:pt x="12" y="80"/>
                    <a:pt x="12" y="165"/>
                  </a:cubicBezTo>
                  <a:cubicBezTo>
                    <a:pt x="12" y="249"/>
                    <a:pt x="80" y="317"/>
                    <a:pt x="165" y="317"/>
                  </a:cubicBezTo>
                  <a:cubicBezTo>
                    <a:pt x="249" y="317"/>
                    <a:pt x="318" y="249"/>
                    <a:pt x="318" y="165"/>
                  </a:cubicBezTo>
                  <a:cubicBezTo>
                    <a:pt x="318" y="80"/>
                    <a:pt x="249" y="12"/>
                    <a:pt x="165" y="12"/>
                  </a:cubicBezTo>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8772741" y="694594"/>
            <a:ext cx="742518" cy="747222"/>
            <a:chOff x="2588925" y="3348159"/>
            <a:chExt cx="328046" cy="330123"/>
          </a:xfrm>
          <a:solidFill>
            <a:schemeClr val="bg1"/>
          </a:solidFill>
        </p:grpSpPr>
        <p:sp>
          <p:nvSpPr>
            <p:cNvPr id="20" name="Freeform 41"/>
            <p:cNvSpPr>
              <a:spLocks noEditPoints="1"/>
            </p:cNvSpPr>
            <p:nvPr/>
          </p:nvSpPr>
          <p:spPr bwMode="auto">
            <a:xfrm>
              <a:off x="2588925" y="3348159"/>
              <a:ext cx="328046" cy="330123"/>
            </a:xfrm>
            <a:custGeom>
              <a:avLst/>
              <a:gdLst>
                <a:gd name="T0" fmla="*/ 198 w 396"/>
                <a:gd name="T1" fmla="*/ 396 h 396"/>
                <a:gd name="T2" fmla="*/ 0 w 396"/>
                <a:gd name="T3" fmla="*/ 198 h 396"/>
                <a:gd name="T4" fmla="*/ 198 w 396"/>
                <a:gd name="T5" fmla="*/ 0 h 396"/>
                <a:gd name="T6" fmla="*/ 396 w 396"/>
                <a:gd name="T7" fmla="*/ 198 h 396"/>
                <a:gd name="T8" fmla="*/ 198 w 396"/>
                <a:gd name="T9" fmla="*/ 396 h 396"/>
                <a:gd name="T10" fmla="*/ 198 w 396"/>
                <a:gd name="T11" fmla="*/ 12 h 396"/>
                <a:gd name="T12" fmla="*/ 12 w 396"/>
                <a:gd name="T13" fmla="*/ 198 h 396"/>
                <a:gd name="T14" fmla="*/ 198 w 396"/>
                <a:gd name="T15" fmla="*/ 384 h 396"/>
                <a:gd name="T16" fmla="*/ 384 w 396"/>
                <a:gd name="T17" fmla="*/ 198 h 396"/>
                <a:gd name="T18" fmla="*/ 198 w 396"/>
                <a:gd name="T19" fmla="*/ 12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6" h="396">
                  <a:moveTo>
                    <a:pt x="198" y="396"/>
                  </a:moveTo>
                  <a:cubicBezTo>
                    <a:pt x="88" y="396"/>
                    <a:pt x="0" y="307"/>
                    <a:pt x="0" y="198"/>
                  </a:cubicBezTo>
                  <a:cubicBezTo>
                    <a:pt x="0" y="89"/>
                    <a:pt x="88" y="0"/>
                    <a:pt x="198" y="0"/>
                  </a:cubicBezTo>
                  <a:cubicBezTo>
                    <a:pt x="307" y="0"/>
                    <a:pt x="396" y="89"/>
                    <a:pt x="396" y="198"/>
                  </a:cubicBezTo>
                  <a:cubicBezTo>
                    <a:pt x="396" y="307"/>
                    <a:pt x="307" y="396"/>
                    <a:pt x="198" y="396"/>
                  </a:cubicBezTo>
                  <a:moveTo>
                    <a:pt x="198" y="12"/>
                  </a:moveTo>
                  <a:cubicBezTo>
                    <a:pt x="95" y="12"/>
                    <a:pt x="12" y="95"/>
                    <a:pt x="12" y="198"/>
                  </a:cubicBezTo>
                  <a:cubicBezTo>
                    <a:pt x="12" y="301"/>
                    <a:pt x="95" y="384"/>
                    <a:pt x="198" y="384"/>
                  </a:cubicBezTo>
                  <a:cubicBezTo>
                    <a:pt x="300" y="384"/>
                    <a:pt x="384" y="301"/>
                    <a:pt x="384" y="198"/>
                  </a:cubicBezTo>
                  <a:cubicBezTo>
                    <a:pt x="384" y="95"/>
                    <a:pt x="300" y="12"/>
                    <a:pt x="198" y="12"/>
                  </a:cubicBezTo>
                </a:path>
              </a:pathLst>
            </a:custGeom>
            <a:grpFill/>
            <a:ln w="285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2"/>
            <p:cNvSpPr>
              <a:spLocks noEditPoints="1"/>
            </p:cNvSpPr>
            <p:nvPr/>
          </p:nvSpPr>
          <p:spPr bwMode="auto">
            <a:xfrm>
              <a:off x="2730109" y="3493496"/>
              <a:ext cx="43602" cy="43602"/>
            </a:xfrm>
            <a:custGeom>
              <a:avLst/>
              <a:gdLst>
                <a:gd name="T0" fmla="*/ 27 w 53"/>
                <a:gd name="T1" fmla="*/ 54 h 54"/>
                <a:gd name="T2" fmla="*/ 0 w 53"/>
                <a:gd name="T3" fmla="*/ 27 h 54"/>
                <a:gd name="T4" fmla="*/ 27 w 53"/>
                <a:gd name="T5" fmla="*/ 0 h 54"/>
                <a:gd name="T6" fmla="*/ 53 w 53"/>
                <a:gd name="T7" fmla="*/ 27 h 54"/>
                <a:gd name="T8" fmla="*/ 27 w 53"/>
                <a:gd name="T9" fmla="*/ 54 h 54"/>
                <a:gd name="T10" fmla="*/ 27 w 53"/>
                <a:gd name="T11" fmla="*/ 12 h 54"/>
                <a:gd name="T12" fmla="*/ 12 w 53"/>
                <a:gd name="T13" fmla="*/ 27 h 54"/>
                <a:gd name="T14" fmla="*/ 27 w 53"/>
                <a:gd name="T15" fmla="*/ 42 h 54"/>
                <a:gd name="T16" fmla="*/ 41 w 53"/>
                <a:gd name="T17" fmla="*/ 27 h 54"/>
                <a:gd name="T18" fmla="*/ 27 w 53"/>
                <a:gd name="T19"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7" y="54"/>
                  </a:moveTo>
                  <a:cubicBezTo>
                    <a:pt x="12" y="54"/>
                    <a:pt x="0" y="42"/>
                    <a:pt x="0" y="27"/>
                  </a:cubicBezTo>
                  <a:cubicBezTo>
                    <a:pt x="0" y="12"/>
                    <a:pt x="12" y="0"/>
                    <a:pt x="27" y="0"/>
                  </a:cubicBezTo>
                  <a:cubicBezTo>
                    <a:pt x="41" y="0"/>
                    <a:pt x="53" y="12"/>
                    <a:pt x="53" y="27"/>
                  </a:cubicBezTo>
                  <a:cubicBezTo>
                    <a:pt x="53" y="42"/>
                    <a:pt x="41" y="54"/>
                    <a:pt x="27" y="54"/>
                  </a:cubicBezTo>
                  <a:moveTo>
                    <a:pt x="27" y="12"/>
                  </a:moveTo>
                  <a:cubicBezTo>
                    <a:pt x="18" y="12"/>
                    <a:pt x="12" y="19"/>
                    <a:pt x="12" y="27"/>
                  </a:cubicBezTo>
                  <a:cubicBezTo>
                    <a:pt x="12" y="35"/>
                    <a:pt x="18" y="42"/>
                    <a:pt x="27" y="42"/>
                  </a:cubicBezTo>
                  <a:cubicBezTo>
                    <a:pt x="35" y="42"/>
                    <a:pt x="41" y="35"/>
                    <a:pt x="41" y="27"/>
                  </a:cubicBezTo>
                  <a:cubicBezTo>
                    <a:pt x="41" y="19"/>
                    <a:pt x="35" y="12"/>
                    <a:pt x="27" y="12"/>
                  </a:cubicBezTo>
                </a:path>
              </a:pathLst>
            </a:custGeom>
            <a:grpFill/>
            <a:ln w="285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3"/>
            <p:cNvSpPr>
              <a:spLocks/>
            </p:cNvSpPr>
            <p:nvPr/>
          </p:nvSpPr>
          <p:spPr bwMode="auto">
            <a:xfrm>
              <a:off x="2748796" y="3387607"/>
              <a:ext cx="10382" cy="110041"/>
            </a:xfrm>
            <a:custGeom>
              <a:avLst/>
              <a:gdLst>
                <a:gd name="T0" fmla="*/ 6 w 12"/>
                <a:gd name="T1" fmla="*/ 131 h 131"/>
                <a:gd name="T2" fmla="*/ 0 w 12"/>
                <a:gd name="T3" fmla="*/ 125 h 131"/>
                <a:gd name="T4" fmla="*/ 0 w 12"/>
                <a:gd name="T5" fmla="*/ 6 h 131"/>
                <a:gd name="T6" fmla="*/ 6 w 12"/>
                <a:gd name="T7" fmla="*/ 0 h 131"/>
                <a:gd name="T8" fmla="*/ 12 w 12"/>
                <a:gd name="T9" fmla="*/ 6 h 131"/>
                <a:gd name="T10" fmla="*/ 12 w 12"/>
                <a:gd name="T11" fmla="*/ 125 h 131"/>
                <a:gd name="T12" fmla="*/ 6 w 12"/>
                <a:gd name="T13" fmla="*/ 131 h 131"/>
              </a:gdLst>
              <a:ahLst/>
              <a:cxnLst>
                <a:cxn ang="0">
                  <a:pos x="T0" y="T1"/>
                </a:cxn>
                <a:cxn ang="0">
                  <a:pos x="T2" y="T3"/>
                </a:cxn>
                <a:cxn ang="0">
                  <a:pos x="T4" y="T5"/>
                </a:cxn>
                <a:cxn ang="0">
                  <a:pos x="T6" y="T7"/>
                </a:cxn>
                <a:cxn ang="0">
                  <a:pos x="T8" y="T9"/>
                </a:cxn>
                <a:cxn ang="0">
                  <a:pos x="T10" y="T11"/>
                </a:cxn>
                <a:cxn ang="0">
                  <a:pos x="T12" y="T13"/>
                </a:cxn>
              </a:cxnLst>
              <a:rect l="0" t="0" r="r" b="b"/>
              <a:pathLst>
                <a:path w="12" h="131">
                  <a:moveTo>
                    <a:pt x="6" y="131"/>
                  </a:moveTo>
                  <a:cubicBezTo>
                    <a:pt x="3" y="131"/>
                    <a:pt x="0" y="128"/>
                    <a:pt x="0" y="125"/>
                  </a:cubicBezTo>
                  <a:cubicBezTo>
                    <a:pt x="0" y="6"/>
                    <a:pt x="0" y="6"/>
                    <a:pt x="0" y="6"/>
                  </a:cubicBezTo>
                  <a:cubicBezTo>
                    <a:pt x="0" y="2"/>
                    <a:pt x="3" y="0"/>
                    <a:pt x="6" y="0"/>
                  </a:cubicBezTo>
                  <a:cubicBezTo>
                    <a:pt x="9" y="0"/>
                    <a:pt x="12" y="2"/>
                    <a:pt x="12" y="6"/>
                  </a:cubicBezTo>
                  <a:cubicBezTo>
                    <a:pt x="12" y="125"/>
                    <a:pt x="12" y="125"/>
                    <a:pt x="12" y="125"/>
                  </a:cubicBezTo>
                  <a:cubicBezTo>
                    <a:pt x="12" y="128"/>
                    <a:pt x="9" y="131"/>
                    <a:pt x="6" y="131"/>
                  </a:cubicBezTo>
                </a:path>
              </a:pathLst>
            </a:custGeom>
            <a:grpFill/>
            <a:ln w="285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4"/>
            <p:cNvSpPr>
              <a:spLocks/>
            </p:cNvSpPr>
            <p:nvPr/>
          </p:nvSpPr>
          <p:spPr bwMode="auto">
            <a:xfrm>
              <a:off x="2761253" y="3524639"/>
              <a:ext cx="47754" cy="45677"/>
            </a:xfrm>
            <a:custGeom>
              <a:avLst/>
              <a:gdLst>
                <a:gd name="T0" fmla="*/ 49 w 56"/>
                <a:gd name="T1" fmla="*/ 55 h 55"/>
                <a:gd name="T2" fmla="*/ 45 w 56"/>
                <a:gd name="T3" fmla="*/ 53 h 55"/>
                <a:gd name="T4" fmla="*/ 2 w 56"/>
                <a:gd name="T5" fmla="*/ 11 h 55"/>
                <a:gd name="T6" fmla="*/ 2 w 56"/>
                <a:gd name="T7" fmla="*/ 2 h 55"/>
                <a:gd name="T8" fmla="*/ 11 w 56"/>
                <a:gd name="T9" fmla="*/ 2 h 55"/>
                <a:gd name="T10" fmla="*/ 53 w 56"/>
                <a:gd name="T11" fmla="*/ 45 h 55"/>
                <a:gd name="T12" fmla="*/ 53 w 56"/>
                <a:gd name="T13" fmla="*/ 53 h 55"/>
                <a:gd name="T14" fmla="*/ 49 w 56"/>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5">
                  <a:moveTo>
                    <a:pt x="49" y="55"/>
                  </a:moveTo>
                  <a:cubicBezTo>
                    <a:pt x="47" y="55"/>
                    <a:pt x="46" y="54"/>
                    <a:pt x="45" y="53"/>
                  </a:cubicBezTo>
                  <a:cubicBezTo>
                    <a:pt x="2" y="11"/>
                    <a:pt x="2" y="11"/>
                    <a:pt x="2" y="11"/>
                  </a:cubicBezTo>
                  <a:cubicBezTo>
                    <a:pt x="0" y="8"/>
                    <a:pt x="0" y="5"/>
                    <a:pt x="2" y="2"/>
                  </a:cubicBezTo>
                  <a:cubicBezTo>
                    <a:pt x="5" y="0"/>
                    <a:pt x="8" y="0"/>
                    <a:pt x="11" y="2"/>
                  </a:cubicBezTo>
                  <a:cubicBezTo>
                    <a:pt x="53" y="45"/>
                    <a:pt x="53" y="45"/>
                    <a:pt x="53" y="45"/>
                  </a:cubicBezTo>
                  <a:cubicBezTo>
                    <a:pt x="56" y="47"/>
                    <a:pt x="56" y="51"/>
                    <a:pt x="53" y="53"/>
                  </a:cubicBezTo>
                  <a:cubicBezTo>
                    <a:pt x="52" y="54"/>
                    <a:pt x="50" y="55"/>
                    <a:pt x="49" y="55"/>
                  </a:cubicBezTo>
                </a:path>
              </a:pathLst>
            </a:custGeom>
            <a:grpFill/>
            <a:ln w="2857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Freeform 24"/>
          <p:cNvSpPr>
            <a:spLocks noEditPoints="1"/>
          </p:cNvSpPr>
          <p:nvPr/>
        </p:nvSpPr>
        <p:spPr bwMode="auto">
          <a:xfrm>
            <a:off x="2617996" y="787003"/>
            <a:ext cx="845908" cy="631754"/>
          </a:xfrm>
          <a:custGeom>
            <a:avLst/>
            <a:gdLst>
              <a:gd name="T0" fmla="*/ 151 w 191"/>
              <a:gd name="T1" fmla="*/ 142 h 142"/>
              <a:gd name="T2" fmla="*/ 47 w 191"/>
              <a:gd name="T3" fmla="*/ 142 h 142"/>
              <a:gd name="T4" fmla="*/ 0 w 191"/>
              <a:gd name="T5" fmla="*/ 95 h 142"/>
              <a:gd name="T6" fmla="*/ 25 w 191"/>
              <a:gd name="T7" fmla="*/ 54 h 142"/>
              <a:gd name="T8" fmla="*/ 25 w 191"/>
              <a:gd name="T9" fmla="*/ 53 h 142"/>
              <a:gd name="T10" fmla="*/ 78 w 191"/>
              <a:gd name="T11" fmla="*/ 0 h 142"/>
              <a:gd name="T12" fmla="*/ 124 w 191"/>
              <a:gd name="T13" fmla="*/ 28 h 142"/>
              <a:gd name="T14" fmla="*/ 139 w 191"/>
              <a:gd name="T15" fmla="*/ 24 h 142"/>
              <a:gd name="T16" fmla="*/ 167 w 191"/>
              <a:gd name="T17" fmla="*/ 53 h 142"/>
              <a:gd name="T18" fmla="*/ 165 w 191"/>
              <a:gd name="T19" fmla="*/ 63 h 142"/>
              <a:gd name="T20" fmla="*/ 191 w 191"/>
              <a:gd name="T21" fmla="*/ 101 h 142"/>
              <a:gd name="T22" fmla="*/ 151 w 191"/>
              <a:gd name="T23" fmla="*/ 142 h 142"/>
              <a:gd name="T24" fmla="*/ 78 w 191"/>
              <a:gd name="T25" fmla="*/ 8 h 142"/>
              <a:gd name="T26" fmla="*/ 33 w 191"/>
              <a:gd name="T27" fmla="*/ 53 h 142"/>
              <a:gd name="T28" fmla="*/ 33 w 191"/>
              <a:gd name="T29" fmla="*/ 56 h 142"/>
              <a:gd name="T30" fmla="*/ 33 w 191"/>
              <a:gd name="T31" fmla="*/ 59 h 142"/>
              <a:gd name="T32" fmla="*/ 31 w 191"/>
              <a:gd name="T33" fmla="*/ 60 h 142"/>
              <a:gd name="T34" fmla="*/ 8 w 191"/>
              <a:gd name="T35" fmla="*/ 95 h 142"/>
              <a:gd name="T36" fmla="*/ 47 w 191"/>
              <a:gd name="T37" fmla="*/ 134 h 142"/>
              <a:gd name="T38" fmla="*/ 151 w 191"/>
              <a:gd name="T39" fmla="*/ 134 h 142"/>
              <a:gd name="T40" fmla="*/ 183 w 191"/>
              <a:gd name="T41" fmla="*/ 101 h 142"/>
              <a:gd name="T42" fmla="*/ 158 w 191"/>
              <a:gd name="T43" fmla="*/ 70 h 142"/>
              <a:gd name="T44" fmla="*/ 153 w 191"/>
              <a:gd name="T45" fmla="*/ 68 h 142"/>
              <a:gd name="T46" fmla="*/ 156 w 191"/>
              <a:gd name="T47" fmla="*/ 64 h 142"/>
              <a:gd name="T48" fmla="*/ 159 w 191"/>
              <a:gd name="T49" fmla="*/ 53 h 142"/>
              <a:gd name="T50" fmla="*/ 139 w 191"/>
              <a:gd name="T51" fmla="*/ 32 h 142"/>
              <a:gd name="T52" fmla="*/ 125 w 191"/>
              <a:gd name="T53" fmla="*/ 37 h 142"/>
              <a:gd name="T54" fmla="*/ 121 w 191"/>
              <a:gd name="T55" fmla="*/ 41 h 142"/>
              <a:gd name="T56" fmla="*/ 119 w 191"/>
              <a:gd name="T57" fmla="*/ 36 h 142"/>
              <a:gd name="T58" fmla="*/ 78 w 191"/>
              <a:gd name="T59" fmla="*/ 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1" h="142">
                <a:moveTo>
                  <a:pt x="151" y="142"/>
                </a:moveTo>
                <a:cubicBezTo>
                  <a:pt x="47" y="142"/>
                  <a:pt x="47" y="142"/>
                  <a:pt x="47" y="142"/>
                </a:cubicBezTo>
                <a:cubicBezTo>
                  <a:pt x="21" y="142"/>
                  <a:pt x="0" y="121"/>
                  <a:pt x="0" y="95"/>
                </a:cubicBezTo>
                <a:cubicBezTo>
                  <a:pt x="0" y="78"/>
                  <a:pt x="10" y="62"/>
                  <a:pt x="25" y="54"/>
                </a:cubicBezTo>
                <a:cubicBezTo>
                  <a:pt x="25" y="54"/>
                  <a:pt x="25" y="53"/>
                  <a:pt x="25" y="53"/>
                </a:cubicBezTo>
                <a:cubicBezTo>
                  <a:pt x="25" y="24"/>
                  <a:pt x="49" y="0"/>
                  <a:pt x="78" y="0"/>
                </a:cubicBezTo>
                <a:cubicBezTo>
                  <a:pt x="97" y="0"/>
                  <a:pt x="115" y="11"/>
                  <a:pt x="124" y="28"/>
                </a:cubicBezTo>
                <a:cubicBezTo>
                  <a:pt x="129" y="26"/>
                  <a:pt x="134" y="24"/>
                  <a:pt x="139" y="24"/>
                </a:cubicBezTo>
                <a:cubicBezTo>
                  <a:pt x="154" y="24"/>
                  <a:pt x="167" y="37"/>
                  <a:pt x="167" y="53"/>
                </a:cubicBezTo>
                <a:cubicBezTo>
                  <a:pt x="167" y="56"/>
                  <a:pt x="166" y="60"/>
                  <a:pt x="165" y="63"/>
                </a:cubicBezTo>
                <a:cubicBezTo>
                  <a:pt x="181" y="69"/>
                  <a:pt x="191" y="84"/>
                  <a:pt x="191" y="101"/>
                </a:cubicBezTo>
                <a:cubicBezTo>
                  <a:pt x="191" y="124"/>
                  <a:pt x="173" y="142"/>
                  <a:pt x="151" y="142"/>
                </a:cubicBezTo>
                <a:close/>
                <a:moveTo>
                  <a:pt x="78" y="8"/>
                </a:moveTo>
                <a:cubicBezTo>
                  <a:pt x="53" y="8"/>
                  <a:pt x="33" y="28"/>
                  <a:pt x="33" y="53"/>
                </a:cubicBezTo>
                <a:cubicBezTo>
                  <a:pt x="33" y="54"/>
                  <a:pt x="33" y="55"/>
                  <a:pt x="33" y="56"/>
                </a:cubicBezTo>
                <a:cubicBezTo>
                  <a:pt x="33" y="59"/>
                  <a:pt x="33" y="59"/>
                  <a:pt x="33" y="59"/>
                </a:cubicBezTo>
                <a:cubicBezTo>
                  <a:pt x="31" y="60"/>
                  <a:pt x="31" y="60"/>
                  <a:pt x="31" y="60"/>
                </a:cubicBezTo>
                <a:cubicBezTo>
                  <a:pt x="17" y="67"/>
                  <a:pt x="8" y="80"/>
                  <a:pt x="8" y="95"/>
                </a:cubicBezTo>
                <a:cubicBezTo>
                  <a:pt x="8" y="117"/>
                  <a:pt x="26" y="134"/>
                  <a:pt x="47" y="134"/>
                </a:cubicBezTo>
                <a:cubicBezTo>
                  <a:pt x="151" y="134"/>
                  <a:pt x="151" y="134"/>
                  <a:pt x="151" y="134"/>
                </a:cubicBezTo>
                <a:cubicBezTo>
                  <a:pt x="169" y="134"/>
                  <a:pt x="183" y="119"/>
                  <a:pt x="183" y="101"/>
                </a:cubicBezTo>
                <a:cubicBezTo>
                  <a:pt x="183" y="86"/>
                  <a:pt x="173" y="73"/>
                  <a:pt x="158" y="70"/>
                </a:cubicBezTo>
                <a:cubicBezTo>
                  <a:pt x="153" y="68"/>
                  <a:pt x="153" y="68"/>
                  <a:pt x="153" y="68"/>
                </a:cubicBezTo>
                <a:cubicBezTo>
                  <a:pt x="156" y="64"/>
                  <a:pt x="156" y="64"/>
                  <a:pt x="156" y="64"/>
                </a:cubicBezTo>
                <a:cubicBezTo>
                  <a:pt x="158" y="60"/>
                  <a:pt x="159" y="57"/>
                  <a:pt x="159" y="53"/>
                </a:cubicBezTo>
                <a:cubicBezTo>
                  <a:pt x="159" y="41"/>
                  <a:pt x="150" y="32"/>
                  <a:pt x="139" y="32"/>
                </a:cubicBezTo>
                <a:cubicBezTo>
                  <a:pt x="134" y="32"/>
                  <a:pt x="129" y="34"/>
                  <a:pt x="125" y="37"/>
                </a:cubicBezTo>
                <a:cubicBezTo>
                  <a:pt x="121" y="41"/>
                  <a:pt x="121" y="41"/>
                  <a:pt x="121" y="41"/>
                </a:cubicBezTo>
                <a:cubicBezTo>
                  <a:pt x="119" y="36"/>
                  <a:pt x="119" y="36"/>
                  <a:pt x="119" y="36"/>
                </a:cubicBezTo>
                <a:cubicBezTo>
                  <a:pt x="112" y="19"/>
                  <a:pt x="96" y="8"/>
                  <a:pt x="78" y="8"/>
                </a:cubicBezTo>
                <a:close/>
              </a:path>
            </a:pathLst>
          </a:custGeom>
          <a:solidFill>
            <a:schemeClr val="bg1"/>
          </a:solidFill>
          <a:ln w="28575">
            <a:solidFill>
              <a:schemeClr val="bg1"/>
            </a:solid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384160065"/>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345321" y="995599"/>
            <a:ext cx="4563372" cy="4563372"/>
            <a:chOff x="3345321" y="995599"/>
            <a:chExt cx="4563372" cy="4563372"/>
          </a:xfrm>
        </p:grpSpPr>
        <p:grpSp>
          <p:nvGrpSpPr>
            <p:cNvPr id="3" name="组合 2"/>
            <p:cNvGrpSpPr/>
            <p:nvPr/>
          </p:nvGrpSpPr>
          <p:grpSpPr>
            <a:xfrm>
              <a:off x="3345321" y="995599"/>
              <a:ext cx="4563372" cy="4563372"/>
              <a:chOff x="3748473" y="647700"/>
              <a:chExt cx="4770120" cy="4770120"/>
            </a:xfrm>
          </p:grpSpPr>
          <p:sp>
            <p:nvSpPr>
              <p:cNvPr id="9" name="椭圆 8"/>
              <p:cNvSpPr/>
              <p:nvPr/>
            </p:nvSpPr>
            <p:spPr>
              <a:xfrm>
                <a:off x="3748473" y="647700"/>
                <a:ext cx="4770120" cy="4770120"/>
              </a:xfrm>
              <a:prstGeom prst="ellipse">
                <a:avLst/>
              </a:prstGeom>
              <a:solidFill>
                <a:schemeClr val="accent4">
                  <a:lumMod val="60000"/>
                  <a:lumOff val="4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956937" y="857184"/>
                <a:ext cx="4351151" cy="4351151"/>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flipV="1">
              <a:off x="3777227" y="3560931"/>
              <a:ext cx="3710473" cy="437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a:grpSpLocks noChangeAspect="1"/>
            </p:cNvGrpSpPr>
            <p:nvPr/>
          </p:nvGrpSpPr>
          <p:grpSpPr>
            <a:xfrm>
              <a:off x="5072445" y="1732067"/>
              <a:ext cx="1109124" cy="1614241"/>
              <a:chOff x="-3686180" y="2768598"/>
              <a:chExt cx="498475" cy="725490"/>
            </a:xfrm>
            <a:solidFill>
              <a:schemeClr val="bg1"/>
            </a:solidFill>
          </p:grpSpPr>
          <p:sp>
            <p:nvSpPr>
              <p:cNvPr id="7" name="Freeform 36"/>
              <p:cNvSpPr>
                <a:spLocks/>
              </p:cNvSpPr>
              <p:nvPr/>
            </p:nvSpPr>
            <p:spPr bwMode="auto">
              <a:xfrm flipH="1">
                <a:off x="-3540126" y="3370263"/>
                <a:ext cx="206375" cy="123825"/>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schemeClr val="bg1"/>
                  </a:solidFill>
                </a:endParaRPr>
              </a:p>
            </p:txBody>
          </p:sp>
          <p:sp>
            <p:nvSpPr>
              <p:cNvPr id="8" name="Freeform 37"/>
              <p:cNvSpPr>
                <a:spLocks noEditPoints="1"/>
              </p:cNvSpPr>
              <p:nvPr/>
            </p:nvSpPr>
            <p:spPr bwMode="auto">
              <a:xfrm flipH="1">
                <a:off x="-3686180" y="2768598"/>
                <a:ext cx="498475" cy="581025"/>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2400">
                  <a:solidFill>
                    <a:schemeClr val="bg1"/>
                  </a:solidFill>
                </a:endParaRPr>
              </a:p>
            </p:txBody>
          </p:sp>
        </p:grpSp>
      </p:grpSp>
      <p:grpSp>
        <p:nvGrpSpPr>
          <p:cNvPr id="11" name="组合 10"/>
          <p:cNvGrpSpPr/>
          <p:nvPr/>
        </p:nvGrpSpPr>
        <p:grpSpPr>
          <a:xfrm>
            <a:off x="7376583" y="3247216"/>
            <a:ext cx="2512159" cy="2512159"/>
            <a:chOff x="7906740" y="3246625"/>
            <a:chExt cx="2512159" cy="2512159"/>
          </a:xfrm>
        </p:grpSpPr>
        <p:grpSp>
          <p:nvGrpSpPr>
            <p:cNvPr id="12" name="组合 11"/>
            <p:cNvGrpSpPr/>
            <p:nvPr/>
          </p:nvGrpSpPr>
          <p:grpSpPr>
            <a:xfrm>
              <a:off x="7906740" y="3246625"/>
              <a:ext cx="2512159" cy="2512159"/>
              <a:chOff x="7244025" y="2780168"/>
              <a:chExt cx="2512159" cy="2512159"/>
            </a:xfrm>
          </p:grpSpPr>
          <p:sp>
            <p:nvSpPr>
              <p:cNvPr id="14" name="椭圆 13"/>
              <p:cNvSpPr/>
              <p:nvPr/>
            </p:nvSpPr>
            <p:spPr>
              <a:xfrm>
                <a:off x="7244025" y="2780168"/>
                <a:ext cx="2512159" cy="2512159"/>
              </a:xfrm>
              <a:prstGeom prst="ellipse">
                <a:avLst/>
              </a:prstGeom>
              <a:solidFill>
                <a:schemeClr val="accent4">
                  <a:lumMod val="60000"/>
                  <a:lumOff val="40000"/>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419183" y="2955326"/>
                <a:ext cx="2161841" cy="2161841"/>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8386695" y="3810776"/>
              <a:ext cx="1554201" cy="1446550"/>
            </a:xfrm>
            <a:prstGeom prst="rect">
              <a:avLst/>
            </a:prstGeom>
            <a:noFill/>
          </p:spPr>
          <p:txBody>
            <a:bodyPr wrap="square" rtlCol="0">
              <a:spAutoFit/>
            </a:bodyPr>
            <a:lstStyle/>
            <a:p>
              <a:r>
                <a:rPr lang="en-US" altLang="zh-CN" sz="8800" dirty="0" smtClean="0">
                  <a:solidFill>
                    <a:schemeClr val="bg1"/>
                  </a:solidFill>
                  <a:latin typeface="微软雅黑" panose="020B0503020204020204" pitchFamily="34" charset="-122"/>
                  <a:ea typeface="微软雅黑" panose="020B0503020204020204" pitchFamily="34" charset="-122"/>
                </a:rPr>
                <a:t>03</a:t>
              </a:r>
              <a:endParaRPr lang="zh-CN" altLang="en-US" sz="8800" dirty="0">
                <a:solidFill>
                  <a:schemeClr val="bg1"/>
                </a:solidFill>
                <a:latin typeface="微软雅黑" panose="020B0503020204020204" pitchFamily="34" charset="-122"/>
                <a:ea typeface="微软雅黑" panose="020B0503020204020204" pitchFamily="34" charset="-122"/>
              </a:endParaRPr>
            </a:p>
          </p:txBody>
        </p:sp>
      </p:grpSp>
      <p:sp>
        <p:nvSpPr>
          <p:cNvPr id="16" name="文本框 15"/>
          <p:cNvSpPr txBox="1"/>
          <p:nvPr/>
        </p:nvSpPr>
        <p:spPr>
          <a:xfrm>
            <a:off x="2924045" y="3735301"/>
            <a:ext cx="5423560" cy="707886"/>
          </a:xfrm>
          <a:prstGeom prst="rect">
            <a:avLst/>
          </a:prstGeom>
          <a:noFill/>
        </p:spPr>
        <p:txBody>
          <a:bodyPr wrap="square" rtlCol="0">
            <a:spAutoFit/>
          </a:bodyPr>
          <a:lstStyle/>
          <a:p>
            <a:pPr algn="ctr" fontAlgn="base"/>
            <a:r>
              <a:rPr lang="zh-CN" altLang="en-US" sz="4000" b="1" dirty="0">
                <a:solidFill>
                  <a:schemeClr val="bg1"/>
                </a:solidFill>
                <a:latin typeface="微软雅黑" panose="020B0503020204020204" pitchFamily="34" charset="-122"/>
                <a:ea typeface="微软雅黑" panose="020B0503020204020204" pitchFamily="34" charset="-122"/>
              </a:rPr>
              <a:t>职业生涯规划</a:t>
            </a:r>
            <a:endParaRPr lang="en-US" altLang="zh-CN" sz="3200" cap="all"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328057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矩形 21"/>
          <p:cNvSpPr/>
          <p:nvPr/>
        </p:nvSpPr>
        <p:spPr>
          <a:xfrm>
            <a:off x="-14288" y="0"/>
            <a:ext cx="12206288" cy="6858000"/>
          </a:xfrm>
          <a:prstGeom prst="rect">
            <a:avLst/>
          </a:prstGeom>
          <a:solidFill>
            <a:schemeClr val="accent4">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940595" y="1857376"/>
            <a:ext cx="3000374" cy="30003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V="1">
            <a:off x="3243263" y="1640881"/>
            <a:ext cx="585787" cy="50224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651650" y="910931"/>
            <a:ext cx="981072" cy="9810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solidFill>
                  <a:schemeClr val="accent1"/>
                </a:solidFill>
                <a:latin typeface="Adobe Gothic Std B" panose="020B0800000000000000" pitchFamily="34" charset="-128"/>
                <a:ea typeface="Adobe Gothic Std B" panose="020B0800000000000000" pitchFamily="34" charset="-128"/>
              </a:rPr>
              <a:t>1</a:t>
            </a:r>
            <a:endParaRPr lang="zh-CN" altLang="en-US" sz="5400" dirty="0">
              <a:solidFill>
                <a:schemeClr val="accent1"/>
              </a:solidFill>
              <a:latin typeface="Adobe Gothic Std B" panose="020B0800000000000000" pitchFamily="34" charset="-128"/>
            </a:endParaRPr>
          </a:p>
        </p:txBody>
      </p:sp>
      <p:cxnSp>
        <p:nvCxnSpPr>
          <p:cNvPr id="7" name="直接连接符 6"/>
          <p:cNvCxnSpPr/>
          <p:nvPr/>
        </p:nvCxnSpPr>
        <p:spPr>
          <a:xfrm flipV="1">
            <a:off x="3487940" y="2108498"/>
            <a:ext cx="3133132" cy="536874"/>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410328" y="1492401"/>
            <a:ext cx="981072" cy="9810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solidFill>
                  <a:schemeClr val="accent1"/>
                </a:solidFill>
                <a:latin typeface="Adobe Gothic Std B" panose="020B0800000000000000" pitchFamily="34" charset="-128"/>
                <a:ea typeface="Adobe Gothic Std B" panose="020B0800000000000000" pitchFamily="34" charset="-128"/>
              </a:rPr>
              <a:t>2</a:t>
            </a:r>
            <a:endParaRPr lang="zh-CN" altLang="en-US" sz="5400" dirty="0">
              <a:solidFill>
                <a:schemeClr val="accent1"/>
              </a:solidFill>
              <a:latin typeface="Adobe Gothic Std B" panose="020B0800000000000000" pitchFamily="34" charset="-128"/>
            </a:endParaRPr>
          </a:p>
        </p:txBody>
      </p:sp>
      <p:cxnSp>
        <p:nvCxnSpPr>
          <p:cNvPr id="9" name="直接连接符 8"/>
          <p:cNvCxnSpPr/>
          <p:nvPr/>
        </p:nvCxnSpPr>
        <p:spPr>
          <a:xfrm>
            <a:off x="3782320" y="3377505"/>
            <a:ext cx="945255" cy="30708"/>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4675593" y="2961879"/>
            <a:ext cx="981072" cy="9810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5400" dirty="0" smtClean="0">
                <a:solidFill>
                  <a:schemeClr val="accent4">
                    <a:lumMod val="60000"/>
                    <a:lumOff val="40000"/>
                  </a:schemeClr>
                </a:solidFill>
                <a:latin typeface="Adobe Gothic Std B" panose="020B0800000000000000" pitchFamily="34" charset="-128"/>
                <a:ea typeface="Adobe Gothic Std B" panose="020B0800000000000000" pitchFamily="34" charset="-128"/>
              </a:rPr>
              <a:t>3</a:t>
            </a:r>
            <a:endParaRPr lang="zh-CN" altLang="en-US" sz="5400" dirty="0">
              <a:solidFill>
                <a:schemeClr val="accent4">
                  <a:lumMod val="60000"/>
                  <a:lumOff val="40000"/>
                </a:schemeClr>
              </a:solidFill>
              <a:latin typeface="Adobe Gothic Std B" panose="020B0800000000000000" pitchFamily="34" charset="-128"/>
            </a:endParaRPr>
          </a:p>
        </p:txBody>
      </p:sp>
      <p:cxnSp>
        <p:nvCxnSpPr>
          <p:cNvPr id="11" name="直接连接符 10"/>
          <p:cNvCxnSpPr/>
          <p:nvPr/>
        </p:nvCxnSpPr>
        <p:spPr>
          <a:xfrm>
            <a:off x="3729149" y="3942951"/>
            <a:ext cx="2662140" cy="94644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6391289" y="4524372"/>
            <a:ext cx="981072" cy="9810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5400" dirty="0" smtClean="0">
                <a:solidFill>
                  <a:schemeClr val="accent4">
                    <a:lumMod val="60000"/>
                    <a:lumOff val="40000"/>
                  </a:schemeClr>
                </a:solidFill>
                <a:latin typeface="Adobe Gothic Std B" panose="020B0800000000000000" pitchFamily="34" charset="-128"/>
                <a:ea typeface="Adobe Gothic Std B" panose="020B0800000000000000" pitchFamily="34" charset="-128"/>
              </a:rPr>
              <a:t>4</a:t>
            </a:r>
            <a:endParaRPr lang="zh-CN" altLang="en-US" sz="5400" dirty="0">
              <a:solidFill>
                <a:schemeClr val="accent4">
                  <a:lumMod val="60000"/>
                  <a:lumOff val="40000"/>
                </a:schemeClr>
              </a:solidFill>
              <a:latin typeface="Adobe Gothic Std B" panose="020B0800000000000000" pitchFamily="34" charset="-128"/>
            </a:endParaRPr>
          </a:p>
        </p:txBody>
      </p:sp>
      <p:cxnSp>
        <p:nvCxnSpPr>
          <p:cNvPr id="13" name="直接连接符 12"/>
          <p:cNvCxnSpPr/>
          <p:nvPr/>
        </p:nvCxnSpPr>
        <p:spPr>
          <a:xfrm>
            <a:off x="3015312" y="4524372"/>
            <a:ext cx="820342" cy="787996"/>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651650" y="5031382"/>
            <a:ext cx="981072" cy="9810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solidFill>
                  <a:schemeClr val="accent1"/>
                </a:solidFill>
                <a:latin typeface="Adobe Gothic Std B" panose="020B0800000000000000" pitchFamily="34" charset="-128"/>
                <a:ea typeface="Adobe Gothic Std B" panose="020B0800000000000000" pitchFamily="34" charset="-128"/>
              </a:rPr>
              <a:t>5</a:t>
            </a:r>
            <a:endParaRPr lang="zh-CN" altLang="en-US" sz="5400" dirty="0">
              <a:solidFill>
                <a:schemeClr val="accent1"/>
              </a:solidFill>
              <a:latin typeface="Adobe Gothic Std B" panose="020B0800000000000000" pitchFamily="34" charset="-128"/>
            </a:endParaRPr>
          </a:p>
        </p:txBody>
      </p:sp>
      <p:sp>
        <p:nvSpPr>
          <p:cNvPr id="15" name="文本框 14"/>
          <p:cNvSpPr txBox="1"/>
          <p:nvPr/>
        </p:nvSpPr>
        <p:spPr>
          <a:xfrm>
            <a:off x="4675593" y="806230"/>
            <a:ext cx="42801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这里</a:t>
            </a:r>
            <a:r>
              <a:rPr lang="zh-CN" altLang="en-US" dirty="0" smtClean="0">
                <a:solidFill>
                  <a:schemeClr val="bg1"/>
                </a:solidFill>
                <a:latin typeface="微软雅黑" panose="020B0503020204020204" pitchFamily="34" charset="-122"/>
                <a:ea typeface="微软雅黑" panose="020B0503020204020204" pitchFamily="34" charset="-122"/>
              </a:rPr>
              <a:t>是文字这里是文字这里是文字这里是文字这里是文字这里是文字</a:t>
            </a:r>
          </a:p>
        </p:txBody>
      </p:sp>
      <p:sp>
        <p:nvSpPr>
          <p:cNvPr id="16" name="文本框 15"/>
          <p:cNvSpPr txBox="1"/>
          <p:nvPr/>
        </p:nvSpPr>
        <p:spPr>
          <a:xfrm>
            <a:off x="7439035" y="1636117"/>
            <a:ext cx="42801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这里</a:t>
            </a:r>
            <a:r>
              <a:rPr lang="zh-CN" altLang="en-US" dirty="0" smtClean="0">
                <a:solidFill>
                  <a:schemeClr val="bg1"/>
                </a:solidFill>
                <a:latin typeface="微软雅黑" panose="020B0503020204020204" pitchFamily="34" charset="-122"/>
                <a:ea typeface="微软雅黑" panose="020B0503020204020204" pitchFamily="34" charset="-122"/>
              </a:rPr>
              <a:t>是文字这里是文字这里是文字这里是文字这里是文字这里是文字</a:t>
            </a:r>
          </a:p>
        </p:txBody>
      </p:sp>
      <p:sp>
        <p:nvSpPr>
          <p:cNvPr id="17" name="文本框 16"/>
          <p:cNvSpPr txBox="1"/>
          <p:nvPr/>
        </p:nvSpPr>
        <p:spPr>
          <a:xfrm>
            <a:off x="5769576" y="3069693"/>
            <a:ext cx="42801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这里</a:t>
            </a:r>
            <a:r>
              <a:rPr lang="zh-CN" altLang="en-US" dirty="0" smtClean="0">
                <a:solidFill>
                  <a:schemeClr val="bg1"/>
                </a:solidFill>
                <a:latin typeface="微软雅黑" panose="020B0503020204020204" pitchFamily="34" charset="-122"/>
                <a:ea typeface="微软雅黑" panose="020B0503020204020204" pitchFamily="34" charset="-122"/>
              </a:rPr>
              <a:t>是文字这里是文字这里是文字这里是文字这里是文字这里是文字</a:t>
            </a:r>
          </a:p>
        </p:txBody>
      </p:sp>
      <p:sp>
        <p:nvSpPr>
          <p:cNvPr id="18" name="文本框 17"/>
          <p:cNvSpPr txBox="1"/>
          <p:nvPr/>
        </p:nvSpPr>
        <p:spPr>
          <a:xfrm>
            <a:off x="7439035" y="4708216"/>
            <a:ext cx="42801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这里</a:t>
            </a:r>
            <a:r>
              <a:rPr lang="zh-CN" altLang="en-US" dirty="0" smtClean="0">
                <a:solidFill>
                  <a:schemeClr val="bg1"/>
                </a:solidFill>
                <a:latin typeface="微软雅黑" panose="020B0503020204020204" pitchFamily="34" charset="-122"/>
                <a:ea typeface="微软雅黑" panose="020B0503020204020204" pitchFamily="34" charset="-122"/>
              </a:rPr>
              <a:t>是文字这里是文字这里是文字这里是文字这里是文字这里是文字</a:t>
            </a:r>
          </a:p>
        </p:txBody>
      </p:sp>
      <p:sp>
        <p:nvSpPr>
          <p:cNvPr id="19" name="文本框 18"/>
          <p:cNvSpPr txBox="1"/>
          <p:nvPr/>
        </p:nvSpPr>
        <p:spPr>
          <a:xfrm>
            <a:off x="4675593" y="5586855"/>
            <a:ext cx="4280194" cy="646331"/>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这里</a:t>
            </a:r>
            <a:r>
              <a:rPr lang="zh-CN" altLang="en-US" dirty="0" smtClean="0">
                <a:solidFill>
                  <a:schemeClr val="bg1"/>
                </a:solidFill>
                <a:latin typeface="微软雅黑" panose="020B0503020204020204" pitchFamily="34" charset="-122"/>
                <a:ea typeface="微软雅黑" panose="020B0503020204020204" pitchFamily="34" charset="-122"/>
              </a:rPr>
              <a:t>是文字这里是文字这里是文字这里是文字这里是文字这里是文字</a:t>
            </a:r>
          </a:p>
        </p:txBody>
      </p:sp>
      <p:sp>
        <p:nvSpPr>
          <p:cNvPr id="20" name="Freeform 72"/>
          <p:cNvSpPr>
            <a:spLocks/>
          </p:cNvSpPr>
          <p:nvPr/>
        </p:nvSpPr>
        <p:spPr bwMode="auto">
          <a:xfrm>
            <a:off x="1726406" y="2222302"/>
            <a:ext cx="1428752" cy="1596827"/>
          </a:xfrm>
          <a:custGeom>
            <a:avLst/>
            <a:gdLst>
              <a:gd name="T0" fmla="*/ 151 w 156"/>
              <a:gd name="T1" fmla="*/ 138 h 192"/>
              <a:gd name="T2" fmla="*/ 99 w 156"/>
              <a:gd name="T3" fmla="*/ 113 h 192"/>
              <a:gd name="T4" fmla="*/ 91 w 156"/>
              <a:gd name="T5" fmla="*/ 103 h 192"/>
              <a:gd name="T6" fmla="*/ 102 w 156"/>
              <a:gd name="T7" fmla="*/ 89 h 192"/>
              <a:gd name="T8" fmla="*/ 120 w 156"/>
              <a:gd name="T9" fmla="*/ 42 h 192"/>
              <a:gd name="T10" fmla="*/ 78 w 156"/>
              <a:gd name="T11" fmla="*/ 0 h 192"/>
              <a:gd name="T12" fmla="*/ 36 w 156"/>
              <a:gd name="T13" fmla="*/ 42 h 192"/>
              <a:gd name="T14" fmla="*/ 54 w 156"/>
              <a:gd name="T15" fmla="*/ 89 h 192"/>
              <a:gd name="T16" fmla="*/ 65 w 156"/>
              <a:gd name="T17" fmla="*/ 103 h 192"/>
              <a:gd name="T18" fmla="*/ 56 w 156"/>
              <a:gd name="T19" fmla="*/ 113 h 192"/>
              <a:gd name="T20" fmla="*/ 5 w 156"/>
              <a:gd name="T21" fmla="*/ 138 h 192"/>
              <a:gd name="T22" fmla="*/ 0 w 156"/>
              <a:gd name="T23" fmla="*/ 156 h 192"/>
              <a:gd name="T24" fmla="*/ 0 w 156"/>
              <a:gd name="T25" fmla="*/ 176 h 192"/>
              <a:gd name="T26" fmla="*/ 16 w 156"/>
              <a:gd name="T27" fmla="*/ 192 h 192"/>
              <a:gd name="T28" fmla="*/ 140 w 156"/>
              <a:gd name="T29" fmla="*/ 192 h 192"/>
              <a:gd name="T30" fmla="*/ 156 w 156"/>
              <a:gd name="T31" fmla="*/ 176 h 192"/>
              <a:gd name="T32" fmla="*/ 156 w 156"/>
              <a:gd name="T33" fmla="*/ 156 h 192"/>
              <a:gd name="T34" fmla="*/ 151 w 156"/>
              <a:gd name="T35" fmla="*/ 13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6" h="192">
                <a:moveTo>
                  <a:pt x="151" y="138"/>
                </a:moveTo>
                <a:cubicBezTo>
                  <a:pt x="139" y="123"/>
                  <a:pt x="124" y="115"/>
                  <a:pt x="99" y="113"/>
                </a:cubicBezTo>
                <a:cubicBezTo>
                  <a:pt x="94" y="112"/>
                  <a:pt x="91" y="108"/>
                  <a:pt x="91" y="103"/>
                </a:cubicBezTo>
                <a:cubicBezTo>
                  <a:pt x="91" y="100"/>
                  <a:pt x="102" y="89"/>
                  <a:pt x="102" y="89"/>
                </a:cubicBezTo>
                <a:cubicBezTo>
                  <a:pt x="114" y="77"/>
                  <a:pt x="120" y="57"/>
                  <a:pt x="120" y="42"/>
                </a:cubicBezTo>
                <a:cubicBezTo>
                  <a:pt x="120" y="19"/>
                  <a:pt x="101" y="0"/>
                  <a:pt x="78" y="0"/>
                </a:cubicBezTo>
                <a:cubicBezTo>
                  <a:pt x="55" y="0"/>
                  <a:pt x="36" y="19"/>
                  <a:pt x="36" y="42"/>
                </a:cubicBezTo>
                <a:cubicBezTo>
                  <a:pt x="36" y="57"/>
                  <a:pt x="42" y="77"/>
                  <a:pt x="54" y="89"/>
                </a:cubicBezTo>
                <a:cubicBezTo>
                  <a:pt x="54" y="89"/>
                  <a:pt x="65" y="100"/>
                  <a:pt x="65" y="103"/>
                </a:cubicBezTo>
                <a:cubicBezTo>
                  <a:pt x="65" y="108"/>
                  <a:pt x="61" y="112"/>
                  <a:pt x="56" y="113"/>
                </a:cubicBezTo>
                <a:cubicBezTo>
                  <a:pt x="32" y="116"/>
                  <a:pt x="17" y="123"/>
                  <a:pt x="5" y="138"/>
                </a:cubicBezTo>
                <a:cubicBezTo>
                  <a:pt x="2" y="143"/>
                  <a:pt x="0" y="151"/>
                  <a:pt x="0" y="156"/>
                </a:cubicBezTo>
                <a:cubicBezTo>
                  <a:pt x="0" y="157"/>
                  <a:pt x="0" y="176"/>
                  <a:pt x="0" y="176"/>
                </a:cubicBezTo>
                <a:cubicBezTo>
                  <a:pt x="0" y="185"/>
                  <a:pt x="7" y="192"/>
                  <a:pt x="16" y="192"/>
                </a:cubicBezTo>
                <a:cubicBezTo>
                  <a:pt x="140" y="192"/>
                  <a:pt x="140" y="192"/>
                  <a:pt x="140" y="192"/>
                </a:cubicBezTo>
                <a:cubicBezTo>
                  <a:pt x="149" y="192"/>
                  <a:pt x="156" y="185"/>
                  <a:pt x="156" y="176"/>
                </a:cubicBezTo>
                <a:cubicBezTo>
                  <a:pt x="156" y="176"/>
                  <a:pt x="156" y="157"/>
                  <a:pt x="156" y="156"/>
                </a:cubicBezTo>
                <a:cubicBezTo>
                  <a:pt x="156" y="151"/>
                  <a:pt x="154" y="143"/>
                  <a:pt x="151" y="13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文本框 20"/>
          <p:cNvSpPr txBox="1"/>
          <p:nvPr/>
        </p:nvSpPr>
        <p:spPr>
          <a:xfrm>
            <a:off x="1513744" y="3922445"/>
            <a:ext cx="1974196" cy="523220"/>
          </a:xfrm>
          <a:prstGeom prst="rect">
            <a:avLst/>
          </a:prstGeom>
          <a:noFill/>
        </p:spPr>
        <p:txBody>
          <a:bodyPr wrap="square" rtlCol="0">
            <a:spAutoFit/>
          </a:bodyPr>
          <a:lstStyle/>
          <a:p>
            <a:r>
              <a:rPr lang="en-US" altLang="zh-CN" sz="2800" dirty="0" smtClean="0">
                <a:solidFill>
                  <a:schemeClr val="accent1"/>
                </a:solidFill>
                <a:latin typeface="Adobe Gothic Std B" panose="020B0800000000000000" pitchFamily="34" charset="-128"/>
                <a:ea typeface="Adobe Gothic Std B" panose="020B0800000000000000" pitchFamily="34" charset="-128"/>
              </a:rPr>
              <a:t>TEXTHERE</a:t>
            </a:r>
            <a:endParaRPr lang="zh-CN" altLang="en-US" sz="2800" dirty="0">
              <a:solidFill>
                <a:schemeClr val="accent1"/>
              </a:solidFill>
              <a:latin typeface="Adobe Gothic Std B" panose="020B0800000000000000" pitchFamily="34" charset="-128"/>
            </a:endParaRPr>
          </a:p>
        </p:txBody>
      </p:sp>
      <p:sp>
        <p:nvSpPr>
          <p:cNvPr id="23" name="等腰三角形 22"/>
          <p:cNvSpPr/>
          <p:nvPr/>
        </p:nvSpPr>
        <p:spPr>
          <a:xfrm flipV="1">
            <a:off x="-14288" y="-30814"/>
            <a:ext cx="2742974" cy="1250014"/>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flipH="1">
            <a:off x="9470462" y="5608179"/>
            <a:ext cx="2742974" cy="1250014"/>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1160825"/>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燕尾形 3"/>
          <p:cNvSpPr/>
          <p:nvPr/>
        </p:nvSpPr>
        <p:spPr>
          <a:xfrm>
            <a:off x="195943" y="3249150"/>
            <a:ext cx="2452914" cy="582622"/>
          </a:xfrm>
          <a:prstGeom prst="chevron">
            <a:avLst>
              <a:gd name="adj" fmla="val 85939"/>
            </a:avLst>
          </a:prstGeom>
          <a:solidFill>
            <a:srgbClr val="FFC104">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2530933" y="3249150"/>
            <a:ext cx="2452914" cy="582622"/>
          </a:xfrm>
          <a:prstGeom prst="chevron">
            <a:avLst>
              <a:gd name="adj" fmla="val 85939"/>
            </a:avLst>
          </a:prstGeom>
          <a:solidFill>
            <a:srgbClr val="FFC10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燕尾形 5"/>
          <p:cNvSpPr/>
          <p:nvPr/>
        </p:nvSpPr>
        <p:spPr>
          <a:xfrm>
            <a:off x="4869543" y="3249150"/>
            <a:ext cx="2452914" cy="582622"/>
          </a:xfrm>
          <a:prstGeom prst="chevron">
            <a:avLst>
              <a:gd name="adj" fmla="val 85939"/>
            </a:avLst>
          </a:pr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7190245" y="3249150"/>
            <a:ext cx="2452914" cy="582622"/>
          </a:xfrm>
          <a:prstGeom prst="chevron">
            <a:avLst>
              <a:gd name="adj" fmla="val 85939"/>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p:nvSpPr>
        <p:spPr>
          <a:xfrm>
            <a:off x="9543143" y="3249150"/>
            <a:ext cx="2452914" cy="582622"/>
          </a:xfrm>
          <a:prstGeom prst="chevron">
            <a:avLst>
              <a:gd name="adj" fmla="val 8593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flipH="1">
            <a:off x="1296978" y="3415039"/>
            <a:ext cx="250844" cy="2508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416051" y="2604461"/>
            <a:ext cx="0" cy="936000"/>
          </a:xfrm>
          <a:prstGeom prst="line">
            <a:avLst/>
          </a:prstGeom>
          <a:solidFill>
            <a:srgbClr val="ECCB63"/>
          </a:solidFill>
          <a:ln w="28575"/>
        </p:spPr>
        <p:style>
          <a:lnRef idx="1">
            <a:schemeClr val="accent1"/>
          </a:lnRef>
          <a:fillRef idx="0">
            <a:schemeClr val="accent1"/>
          </a:fillRef>
          <a:effectRef idx="0">
            <a:schemeClr val="accent1"/>
          </a:effectRef>
          <a:fontRef idx="minor">
            <a:schemeClr val="tx1"/>
          </a:fontRef>
        </p:style>
      </p:cxnSp>
      <p:sp>
        <p:nvSpPr>
          <p:cNvPr id="12" name="泪滴形 11"/>
          <p:cNvSpPr/>
          <p:nvPr/>
        </p:nvSpPr>
        <p:spPr>
          <a:xfrm rot="8149420">
            <a:off x="958850" y="1500749"/>
            <a:ext cx="914400" cy="914400"/>
          </a:xfrm>
          <a:prstGeom prst="teardrop">
            <a:avLst/>
          </a:prstGeom>
          <a:solidFill>
            <a:srgbClr val="ECCB63">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flipH="1">
            <a:off x="1363436" y="2550461"/>
            <a:ext cx="108000" cy="108000"/>
          </a:xfrm>
          <a:prstGeom prst="ellipse">
            <a:avLst/>
          </a:prstGeom>
          <a:solidFill>
            <a:srgbClr val="ECC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flipH="1">
            <a:off x="1368400" y="3483966"/>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flipV="1">
            <a:off x="3300190" y="3415039"/>
            <a:ext cx="914400" cy="2165134"/>
            <a:chOff x="958850" y="1500749"/>
            <a:chExt cx="914400" cy="2165134"/>
          </a:xfrm>
        </p:grpSpPr>
        <p:sp>
          <p:nvSpPr>
            <p:cNvPr id="19" name="椭圆 18"/>
            <p:cNvSpPr/>
            <p:nvPr/>
          </p:nvSpPr>
          <p:spPr>
            <a:xfrm flipH="1">
              <a:off x="1296978" y="3415039"/>
              <a:ext cx="250844" cy="2508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958850" y="1500749"/>
              <a:ext cx="914400" cy="2039712"/>
              <a:chOff x="3185885" y="289659"/>
              <a:chExt cx="914400" cy="2039712"/>
            </a:xfrm>
            <a:solidFill>
              <a:srgbClr val="ECCB63"/>
            </a:solidFill>
          </p:grpSpPr>
          <p:cxnSp>
            <p:nvCxnSpPr>
              <p:cNvPr id="22" name="直接连接符 21"/>
              <p:cNvCxnSpPr/>
              <p:nvPr/>
            </p:nvCxnSpPr>
            <p:spPr>
              <a:xfrm>
                <a:off x="3643086" y="1393371"/>
                <a:ext cx="0" cy="936000"/>
              </a:xfrm>
              <a:prstGeom prst="line">
                <a:avLst/>
              </a:prstGeom>
              <a:grpFill/>
              <a:ln w="28575"/>
            </p:spPr>
            <p:style>
              <a:lnRef idx="1">
                <a:schemeClr val="accent1"/>
              </a:lnRef>
              <a:fillRef idx="0">
                <a:schemeClr val="accent1"/>
              </a:fillRef>
              <a:effectRef idx="0">
                <a:schemeClr val="accent1"/>
              </a:effectRef>
              <a:fontRef idx="minor">
                <a:schemeClr val="tx1"/>
              </a:fontRef>
            </p:style>
          </p:cxnSp>
          <p:sp>
            <p:nvSpPr>
              <p:cNvPr id="23" name="泪滴形 22"/>
              <p:cNvSpPr/>
              <p:nvPr/>
            </p:nvSpPr>
            <p:spPr>
              <a:xfrm rot="8149420">
                <a:off x="3185885" y="289659"/>
                <a:ext cx="914400" cy="914400"/>
              </a:xfrm>
              <a:prstGeom prst="teardrop">
                <a:avLst/>
              </a:prstGeom>
              <a:solidFill>
                <a:srgbClr val="E6B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H="1">
                <a:off x="3590471" y="1339371"/>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flipH="1">
              <a:off x="1368400" y="3483966"/>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5579836" y="1500749"/>
            <a:ext cx="914400" cy="2165134"/>
            <a:chOff x="958850" y="1500749"/>
            <a:chExt cx="914400" cy="2165134"/>
          </a:xfrm>
        </p:grpSpPr>
        <p:sp>
          <p:nvSpPr>
            <p:cNvPr id="26" name="椭圆 25"/>
            <p:cNvSpPr/>
            <p:nvPr/>
          </p:nvSpPr>
          <p:spPr>
            <a:xfrm flipH="1">
              <a:off x="1296978" y="3415039"/>
              <a:ext cx="250844" cy="2508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958850" y="1500749"/>
              <a:ext cx="914400" cy="2039712"/>
              <a:chOff x="3185885" y="289659"/>
              <a:chExt cx="914400" cy="2039712"/>
            </a:xfrm>
            <a:solidFill>
              <a:srgbClr val="ECCB63"/>
            </a:solidFill>
          </p:grpSpPr>
          <p:cxnSp>
            <p:nvCxnSpPr>
              <p:cNvPr id="29" name="直接连接符 28"/>
              <p:cNvCxnSpPr/>
              <p:nvPr/>
            </p:nvCxnSpPr>
            <p:spPr>
              <a:xfrm>
                <a:off x="3643086" y="1393371"/>
                <a:ext cx="0" cy="936000"/>
              </a:xfrm>
              <a:prstGeom prst="line">
                <a:avLst/>
              </a:prstGeom>
              <a:grpFill/>
              <a:ln w="28575"/>
            </p:spPr>
            <p:style>
              <a:lnRef idx="1">
                <a:schemeClr val="accent1"/>
              </a:lnRef>
              <a:fillRef idx="0">
                <a:schemeClr val="accent1"/>
              </a:fillRef>
              <a:effectRef idx="0">
                <a:schemeClr val="accent1"/>
              </a:effectRef>
              <a:fontRef idx="minor">
                <a:schemeClr val="tx1"/>
              </a:fontRef>
            </p:style>
          </p:cxnSp>
          <p:sp>
            <p:nvSpPr>
              <p:cNvPr id="30" name="泪滴形 29"/>
              <p:cNvSpPr/>
              <p:nvPr/>
            </p:nvSpPr>
            <p:spPr>
              <a:xfrm rot="8149420">
                <a:off x="3185885" y="289659"/>
                <a:ext cx="914400" cy="914400"/>
              </a:xfrm>
              <a:prstGeom prst="teardrop">
                <a:avLst/>
              </a:prstGeom>
              <a:solidFill>
                <a:srgbClr val="FBC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flipH="1">
                <a:off x="3590471" y="1339371"/>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p:cNvSpPr/>
            <p:nvPr/>
          </p:nvSpPr>
          <p:spPr>
            <a:xfrm flipH="1">
              <a:off x="1368400" y="3483966"/>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10312400" y="1500749"/>
            <a:ext cx="914400" cy="2165134"/>
            <a:chOff x="958850" y="1500749"/>
            <a:chExt cx="914400" cy="2165134"/>
          </a:xfrm>
        </p:grpSpPr>
        <p:sp>
          <p:nvSpPr>
            <p:cNvPr id="40" name="椭圆 39"/>
            <p:cNvSpPr/>
            <p:nvPr/>
          </p:nvSpPr>
          <p:spPr>
            <a:xfrm flipH="1">
              <a:off x="1296978" y="3415039"/>
              <a:ext cx="250844" cy="2508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958850" y="1500749"/>
              <a:ext cx="914400" cy="2039712"/>
              <a:chOff x="3185885" y="289659"/>
              <a:chExt cx="914400" cy="2039712"/>
            </a:xfrm>
            <a:solidFill>
              <a:srgbClr val="ECCB63"/>
            </a:solidFill>
          </p:grpSpPr>
          <p:cxnSp>
            <p:nvCxnSpPr>
              <p:cNvPr id="43" name="直接连接符 42"/>
              <p:cNvCxnSpPr/>
              <p:nvPr/>
            </p:nvCxnSpPr>
            <p:spPr>
              <a:xfrm>
                <a:off x="3643086" y="1393371"/>
                <a:ext cx="0" cy="936000"/>
              </a:xfrm>
              <a:prstGeom prst="line">
                <a:avLst/>
              </a:prstGeom>
              <a:grpFill/>
              <a:ln w="28575"/>
            </p:spPr>
            <p:style>
              <a:lnRef idx="1">
                <a:schemeClr val="accent1"/>
              </a:lnRef>
              <a:fillRef idx="0">
                <a:schemeClr val="accent1"/>
              </a:fillRef>
              <a:effectRef idx="0">
                <a:schemeClr val="accent1"/>
              </a:effectRef>
              <a:fontRef idx="minor">
                <a:schemeClr val="tx1"/>
              </a:fontRef>
            </p:style>
          </p:cxnSp>
          <p:sp>
            <p:nvSpPr>
              <p:cNvPr id="44" name="泪滴形 43"/>
              <p:cNvSpPr/>
              <p:nvPr/>
            </p:nvSpPr>
            <p:spPr>
              <a:xfrm rot="8149420">
                <a:off x="3185885" y="289659"/>
                <a:ext cx="914400" cy="914400"/>
              </a:xfrm>
              <a:prstGeom prst="teardrop">
                <a:avLst/>
              </a:prstGeom>
              <a:solidFill>
                <a:srgbClr val="FFD2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flipH="1">
                <a:off x="3590471" y="1339371"/>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flipH="1">
              <a:off x="1368400" y="3483966"/>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flipV="1">
            <a:off x="7954755" y="3415039"/>
            <a:ext cx="914400" cy="2165134"/>
            <a:chOff x="958850" y="1500749"/>
            <a:chExt cx="914400" cy="2165134"/>
          </a:xfrm>
        </p:grpSpPr>
        <p:sp>
          <p:nvSpPr>
            <p:cNvPr id="47" name="椭圆 46"/>
            <p:cNvSpPr/>
            <p:nvPr/>
          </p:nvSpPr>
          <p:spPr>
            <a:xfrm flipH="1">
              <a:off x="1296978" y="3415039"/>
              <a:ext cx="250844" cy="2508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958850" y="1500749"/>
              <a:ext cx="914400" cy="2039712"/>
              <a:chOff x="3185885" y="289659"/>
              <a:chExt cx="914400" cy="2039712"/>
            </a:xfrm>
            <a:solidFill>
              <a:srgbClr val="ECCB63"/>
            </a:solidFill>
          </p:grpSpPr>
          <p:cxnSp>
            <p:nvCxnSpPr>
              <p:cNvPr id="50" name="直接连接符 49"/>
              <p:cNvCxnSpPr/>
              <p:nvPr/>
            </p:nvCxnSpPr>
            <p:spPr>
              <a:xfrm>
                <a:off x="3643086" y="1393371"/>
                <a:ext cx="0" cy="936000"/>
              </a:xfrm>
              <a:prstGeom prst="line">
                <a:avLst/>
              </a:prstGeom>
              <a:grpFill/>
              <a:ln w="28575"/>
            </p:spPr>
            <p:style>
              <a:lnRef idx="1">
                <a:schemeClr val="accent1"/>
              </a:lnRef>
              <a:fillRef idx="0">
                <a:schemeClr val="accent1"/>
              </a:fillRef>
              <a:effectRef idx="0">
                <a:schemeClr val="accent1"/>
              </a:effectRef>
              <a:fontRef idx="minor">
                <a:schemeClr val="tx1"/>
              </a:fontRef>
            </p:style>
          </p:cxnSp>
          <p:sp>
            <p:nvSpPr>
              <p:cNvPr id="51" name="泪滴形 50"/>
              <p:cNvSpPr/>
              <p:nvPr/>
            </p:nvSpPr>
            <p:spPr>
              <a:xfrm rot="8149420">
                <a:off x="3185885" y="289659"/>
                <a:ext cx="914400" cy="914400"/>
              </a:xfrm>
              <a:prstGeom prst="teardrop">
                <a:avLst/>
              </a:prstGeom>
              <a:solidFill>
                <a:srgbClr val="F5C9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flipH="1">
                <a:off x="3590471" y="1339371"/>
                <a:ext cx="108000" cy="10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flipH="1">
              <a:off x="1368400" y="3483966"/>
              <a:ext cx="108000" cy="10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895201" y="3954317"/>
            <a:ext cx="1059543" cy="461665"/>
          </a:xfrm>
          <a:prstGeom prst="rect">
            <a:avLst/>
          </a:prstGeom>
          <a:noFill/>
        </p:spPr>
        <p:txBody>
          <a:bodyPr wrap="squar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2015</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3233968" y="2718558"/>
            <a:ext cx="1059543" cy="461665"/>
          </a:xfrm>
          <a:prstGeom prst="rect">
            <a:avLst/>
          </a:prstGeom>
          <a:noFill/>
        </p:spPr>
        <p:txBody>
          <a:bodyPr wrap="squar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2016</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5507264" y="3954317"/>
            <a:ext cx="1059543" cy="461665"/>
          </a:xfrm>
          <a:prstGeom prst="rect">
            <a:avLst/>
          </a:prstGeom>
          <a:noFill/>
        </p:spPr>
        <p:txBody>
          <a:bodyPr wrap="squar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2017</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7882183" y="2718558"/>
            <a:ext cx="1059543" cy="461665"/>
          </a:xfrm>
          <a:prstGeom prst="rect">
            <a:avLst/>
          </a:prstGeom>
          <a:noFill/>
        </p:spPr>
        <p:txBody>
          <a:bodyPr wrap="squar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2018</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10239828" y="3954317"/>
            <a:ext cx="1059543" cy="461665"/>
          </a:xfrm>
          <a:prstGeom prst="rect">
            <a:avLst/>
          </a:prstGeom>
          <a:noFill/>
        </p:spPr>
        <p:txBody>
          <a:bodyPr wrap="square" rtlCol="0">
            <a:spAutoFit/>
          </a:bodyPr>
          <a:lstStyle/>
          <a:p>
            <a:pPr algn="ctr"/>
            <a:r>
              <a:rPr lang="en-US" altLang="zh-CN" sz="2400" b="1" dirty="0" smtClean="0">
                <a:solidFill>
                  <a:schemeClr val="bg1"/>
                </a:solidFill>
                <a:latin typeface="微软雅黑" panose="020B0503020204020204" pitchFamily="34" charset="-122"/>
                <a:ea typeface="微软雅黑" panose="020B0503020204020204" pitchFamily="34" charset="-122"/>
              </a:rPr>
              <a:t>2019</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8" name="Freeform 32"/>
          <p:cNvSpPr>
            <a:spLocks noEditPoints="1"/>
          </p:cNvSpPr>
          <p:nvPr/>
        </p:nvSpPr>
        <p:spPr bwMode="auto">
          <a:xfrm>
            <a:off x="1206400" y="1714949"/>
            <a:ext cx="432000" cy="432000"/>
          </a:xfrm>
          <a:custGeom>
            <a:avLst/>
            <a:gdLst>
              <a:gd name="T0" fmla="*/ 113 w 182"/>
              <a:gd name="T1" fmla="*/ 89 h 188"/>
              <a:gd name="T2" fmla="*/ 129 w 182"/>
              <a:gd name="T3" fmla="*/ 88 h 188"/>
              <a:gd name="T4" fmla="*/ 97 w 182"/>
              <a:gd name="T5" fmla="*/ 56 h 188"/>
              <a:gd name="T6" fmla="*/ 96 w 182"/>
              <a:gd name="T7" fmla="*/ 72 h 188"/>
              <a:gd name="T8" fmla="*/ 22 w 182"/>
              <a:gd name="T9" fmla="*/ 106 h 188"/>
              <a:gd name="T10" fmla="*/ 2 w 182"/>
              <a:gd name="T11" fmla="*/ 123 h 188"/>
              <a:gd name="T12" fmla="*/ 28 w 182"/>
              <a:gd name="T13" fmla="*/ 125 h 188"/>
              <a:gd name="T14" fmla="*/ 34 w 182"/>
              <a:gd name="T15" fmla="*/ 156 h 188"/>
              <a:gd name="T16" fmla="*/ 50 w 182"/>
              <a:gd name="T17" fmla="*/ 168 h 188"/>
              <a:gd name="T18" fmla="*/ 81 w 182"/>
              <a:gd name="T19" fmla="*/ 163 h 188"/>
              <a:gd name="T20" fmla="*/ 91 w 182"/>
              <a:gd name="T21" fmla="*/ 188 h 188"/>
              <a:gd name="T22" fmla="*/ 101 w 182"/>
              <a:gd name="T23" fmla="*/ 163 h 188"/>
              <a:gd name="T24" fmla="*/ 132 w 182"/>
              <a:gd name="T25" fmla="*/ 168 h 188"/>
              <a:gd name="T26" fmla="*/ 148 w 182"/>
              <a:gd name="T27" fmla="*/ 156 h 188"/>
              <a:gd name="T28" fmla="*/ 154 w 182"/>
              <a:gd name="T29" fmla="*/ 125 h 188"/>
              <a:gd name="T30" fmla="*/ 180 w 182"/>
              <a:gd name="T31" fmla="*/ 123 h 188"/>
              <a:gd name="T32" fmla="*/ 160 w 182"/>
              <a:gd name="T33" fmla="*/ 106 h 188"/>
              <a:gd name="T34" fmla="*/ 160 w 182"/>
              <a:gd name="T35" fmla="*/ 82 h 188"/>
              <a:gd name="T36" fmla="*/ 180 w 182"/>
              <a:gd name="T37" fmla="*/ 65 h 188"/>
              <a:gd name="T38" fmla="*/ 154 w 182"/>
              <a:gd name="T39" fmla="*/ 63 h 188"/>
              <a:gd name="T40" fmla="*/ 148 w 182"/>
              <a:gd name="T41" fmla="*/ 32 h 188"/>
              <a:gd name="T42" fmla="*/ 132 w 182"/>
              <a:gd name="T43" fmla="*/ 20 h 188"/>
              <a:gd name="T44" fmla="*/ 101 w 182"/>
              <a:gd name="T45" fmla="*/ 25 h 188"/>
              <a:gd name="T46" fmla="*/ 91 w 182"/>
              <a:gd name="T47" fmla="*/ 0 h 188"/>
              <a:gd name="T48" fmla="*/ 81 w 182"/>
              <a:gd name="T49" fmla="*/ 25 h 188"/>
              <a:gd name="T50" fmla="*/ 50 w 182"/>
              <a:gd name="T51" fmla="*/ 20 h 188"/>
              <a:gd name="T52" fmla="*/ 34 w 182"/>
              <a:gd name="T53" fmla="*/ 32 h 188"/>
              <a:gd name="T54" fmla="*/ 28 w 182"/>
              <a:gd name="T55" fmla="*/ 63 h 188"/>
              <a:gd name="T56" fmla="*/ 2 w 182"/>
              <a:gd name="T57" fmla="*/ 65 h 188"/>
              <a:gd name="T58" fmla="*/ 22 w 182"/>
              <a:gd name="T59" fmla="*/ 82 h 188"/>
              <a:gd name="T60" fmla="*/ 41 w 182"/>
              <a:gd name="T61" fmla="*/ 94 h 188"/>
              <a:gd name="T62" fmla="*/ 141 w 182"/>
              <a:gd name="T63" fmla="*/ 94 h 188"/>
              <a:gd name="T64" fmla="*/ 41 w 182"/>
              <a:gd name="T65" fmla="*/ 9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2" h="188">
                <a:moveTo>
                  <a:pt x="96" y="72"/>
                </a:moveTo>
                <a:cubicBezTo>
                  <a:pt x="104" y="74"/>
                  <a:pt x="111" y="81"/>
                  <a:pt x="113" y="89"/>
                </a:cubicBezTo>
                <a:cubicBezTo>
                  <a:pt x="114" y="93"/>
                  <a:pt x="117" y="96"/>
                  <a:pt x="121" y="96"/>
                </a:cubicBezTo>
                <a:cubicBezTo>
                  <a:pt x="125" y="96"/>
                  <a:pt x="129" y="92"/>
                  <a:pt x="129" y="88"/>
                </a:cubicBezTo>
                <a:cubicBezTo>
                  <a:pt x="129" y="82"/>
                  <a:pt x="124" y="73"/>
                  <a:pt x="118" y="67"/>
                </a:cubicBezTo>
                <a:cubicBezTo>
                  <a:pt x="111" y="61"/>
                  <a:pt x="103" y="56"/>
                  <a:pt x="97" y="56"/>
                </a:cubicBezTo>
                <a:cubicBezTo>
                  <a:pt x="93" y="56"/>
                  <a:pt x="89" y="60"/>
                  <a:pt x="89" y="64"/>
                </a:cubicBezTo>
                <a:cubicBezTo>
                  <a:pt x="89" y="68"/>
                  <a:pt x="92" y="71"/>
                  <a:pt x="96" y="72"/>
                </a:cubicBezTo>
                <a:close/>
                <a:moveTo>
                  <a:pt x="21" y="94"/>
                </a:moveTo>
                <a:cubicBezTo>
                  <a:pt x="21" y="98"/>
                  <a:pt x="21" y="102"/>
                  <a:pt x="22" y="106"/>
                </a:cubicBezTo>
                <a:cubicBezTo>
                  <a:pt x="8" y="110"/>
                  <a:pt x="8" y="110"/>
                  <a:pt x="8" y="110"/>
                </a:cubicBezTo>
                <a:cubicBezTo>
                  <a:pt x="3" y="112"/>
                  <a:pt x="0" y="118"/>
                  <a:pt x="2" y="123"/>
                </a:cubicBezTo>
                <a:cubicBezTo>
                  <a:pt x="3" y="128"/>
                  <a:pt x="9" y="131"/>
                  <a:pt x="14" y="129"/>
                </a:cubicBezTo>
                <a:cubicBezTo>
                  <a:pt x="28" y="125"/>
                  <a:pt x="28" y="125"/>
                  <a:pt x="28" y="125"/>
                </a:cubicBezTo>
                <a:cubicBezTo>
                  <a:pt x="32" y="132"/>
                  <a:pt x="36" y="139"/>
                  <a:pt x="42" y="144"/>
                </a:cubicBezTo>
                <a:cubicBezTo>
                  <a:pt x="34" y="156"/>
                  <a:pt x="34" y="156"/>
                  <a:pt x="34" y="156"/>
                </a:cubicBezTo>
                <a:cubicBezTo>
                  <a:pt x="30" y="161"/>
                  <a:pt x="31" y="167"/>
                  <a:pt x="36" y="170"/>
                </a:cubicBezTo>
                <a:cubicBezTo>
                  <a:pt x="40" y="173"/>
                  <a:pt x="46" y="172"/>
                  <a:pt x="50" y="168"/>
                </a:cubicBezTo>
                <a:cubicBezTo>
                  <a:pt x="58" y="156"/>
                  <a:pt x="58" y="156"/>
                  <a:pt x="58" y="156"/>
                </a:cubicBezTo>
                <a:cubicBezTo>
                  <a:pt x="65" y="160"/>
                  <a:pt x="73" y="162"/>
                  <a:pt x="81" y="163"/>
                </a:cubicBezTo>
                <a:cubicBezTo>
                  <a:pt x="81" y="178"/>
                  <a:pt x="81" y="178"/>
                  <a:pt x="81" y="178"/>
                </a:cubicBezTo>
                <a:cubicBezTo>
                  <a:pt x="81" y="184"/>
                  <a:pt x="85" y="188"/>
                  <a:pt x="91" y="188"/>
                </a:cubicBezTo>
                <a:cubicBezTo>
                  <a:pt x="97" y="188"/>
                  <a:pt x="101" y="184"/>
                  <a:pt x="101" y="178"/>
                </a:cubicBezTo>
                <a:cubicBezTo>
                  <a:pt x="101" y="163"/>
                  <a:pt x="101" y="163"/>
                  <a:pt x="101" y="163"/>
                </a:cubicBezTo>
                <a:cubicBezTo>
                  <a:pt x="109" y="162"/>
                  <a:pt x="117" y="160"/>
                  <a:pt x="124" y="156"/>
                </a:cubicBezTo>
                <a:cubicBezTo>
                  <a:pt x="132" y="168"/>
                  <a:pt x="132" y="168"/>
                  <a:pt x="132" y="168"/>
                </a:cubicBezTo>
                <a:cubicBezTo>
                  <a:pt x="136" y="172"/>
                  <a:pt x="142" y="173"/>
                  <a:pt x="146" y="170"/>
                </a:cubicBezTo>
                <a:cubicBezTo>
                  <a:pt x="151" y="167"/>
                  <a:pt x="152" y="161"/>
                  <a:pt x="148" y="156"/>
                </a:cubicBezTo>
                <a:cubicBezTo>
                  <a:pt x="140" y="144"/>
                  <a:pt x="140" y="144"/>
                  <a:pt x="140" y="144"/>
                </a:cubicBezTo>
                <a:cubicBezTo>
                  <a:pt x="146" y="139"/>
                  <a:pt x="150" y="132"/>
                  <a:pt x="154" y="125"/>
                </a:cubicBezTo>
                <a:cubicBezTo>
                  <a:pt x="168" y="129"/>
                  <a:pt x="168" y="129"/>
                  <a:pt x="168" y="129"/>
                </a:cubicBezTo>
                <a:cubicBezTo>
                  <a:pt x="173" y="131"/>
                  <a:pt x="179" y="128"/>
                  <a:pt x="180" y="123"/>
                </a:cubicBezTo>
                <a:cubicBezTo>
                  <a:pt x="182" y="118"/>
                  <a:pt x="179" y="112"/>
                  <a:pt x="174" y="110"/>
                </a:cubicBezTo>
                <a:cubicBezTo>
                  <a:pt x="160" y="106"/>
                  <a:pt x="160" y="106"/>
                  <a:pt x="160" y="106"/>
                </a:cubicBezTo>
                <a:cubicBezTo>
                  <a:pt x="161" y="102"/>
                  <a:pt x="161" y="98"/>
                  <a:pt x="161" y="94"/>
                </a:cubicBezTo>
                <a:cubicBezTo>
                  <a:pt x="161" y="90"/>
                  <a:pt x="161" y="86"/>
                  <a:pt x="160" y="82"/>
                </a:cubicBezTo>
                <a:cubicBezTo>
                  <a:pt x="174" y="78"/>
                  <a:pt x="174" y="78"/>
                  <a:pt x="174" y="78"/>
                </a:cubicBezTo>
                <a:cubicBezTo>
                  <a:pt x="179" y="76"/>
                  <a:pt x="182" y="70"/>
                  <a:pt x="180" y="65"/>
                </a:cubicBezTo>
                <a:cubicBezTo>
                  <a:pt x="179" y="60"/>
                  <a:pt x="173" y="57"/>
                  <a:pt x="168" y="59"/>
                </a:cubicBezTo>
                <a:cubicBezTo>
                  <a:pt x="154" y="63"/>
                  <a:pt x="154" y="63"/>
                  <a:pt x="154" y="63"/>
                </a:cubicBezTo>
                <a:cubicBezTo>
                  <a:pt x="150" y="56"/>
                  <a:pt x="146" y="49"/>
                  <a:pt x="140" y="44"/>
                </a:cubicBezTo>
                <a:cubicBezTo>
                  <a:pt x="148" y="32"/>
                  <a:pt x="148" y="32"/>
                  <a:pt x="148" y="32"/>
                </a:cubicBezTo>
                <a:cubicBezTo>
                  <a:pt x="152" y="27"/>
                  <a:pt x="151" y="21"/>
                  <a:pt x="146" y="18"/>
                </a:cubicBezTo>
                <a:cubicBezTo>
                  <a:pt x="142" y="15"/>
                  <a:pt x="136" y="16"/>
                  <a:pt x="132" y="20"/>
                </a:cubicBezTo>
                <a:cubicBezTo>
                  <a:pt x="124" y="32"/>
                  <a:pt x="124" y="32"/>
                  <a:pt x="124" y="32"/>
                </a:cubicBezTo>
                <a:cubicBezTo>
                  <a:pt x="117" y="28"/>
                  <a:pt x="109" y="26"/>
                  <a:pt x="101" y="25"/>
                </a:cubicBezTo>
                <a:cubicBezTo>
                  <a:pt x="101" y="10"/>
                  <a:pt x="101" y="10"/>
                  <a:pt x="101" y="10"/>
                </a:cubicBezTo>
                <a:cubicBezTo>
                  <a:pt x="101" y="4"/>
                  <a:pt x="97" y="0"/>
                  <a:pt x="91" y="0"/>
                </a:cubicBezTo>
                <a:cubicBezTo>
                  <a:pt x="85" y="0"/>
                  <a:pt x="81" y="4"/>
                  <a:pt x="81" y="10"/>
                </a:cubicBezTo>
                <a:cubicBezTo>
                  <a:pt x="81" y="25"/>
                  <a:pt x="81" y="25"/>
                  <a:pt x="81" y="25"/>
                </a:cubicBezTo>
                <a:cubicBezTo>
                  <a:pt x="73" y="26"/>
                  <a:pt x="65" y="28"/>
                  <a:pt x="58" y="32"/>
                </a:cubicBezTo>
                <a:cubicBezTo>
                  <a:pt x="50" y="20"/>
                  <a:pt x="50" y="20"/>
                  <a:pt x="50" y="20"/>
                </a:cubicBezTo>
                <a:cubicBezTo>
                  <a:pt x="46" y="16"/>
                  <a:pt x="40" y="15"/>
                  <a:pt x="36" y="18"/>
                </a:cubicBezTo>
                <a:cubicBezTo>
                  <a:pt x="31" y="21"/>
                  <a:pt x="30" y="27"/>
                  <a:pt x="34" y="32"/>
                </a:cubicBezTo>
                <a:cubicBezTo>
                  <a:pt x="42" y="44"/>
                  <a:pt x="42" y="44"/>
                  <a:pt x="42" y="44"/>
                </a:cubicBezTo>
                <a:cubicBezTo>
                  <a:pt x="36" y="49"/>
                  <a:pt x="32" y="56"/>
                  <a:pt x="28" y="63"/>
                </a:cubicBezTo>
                <a:cubicBezTo>
                  <a:pt x="14" y="59"/>
                  <a:pt x="14" y="59"/>
                  <a:pt x="14" y="59"/>
                </a:cubicBezTo>
                <a:cubicBezTo>
                  <a:pt x="9" y="57"/>
                  <a:pt x="3" y="60"/>
                  <a:pt x="2" y="65"/>
                </a:cubicBezTo>
                <a:cubicBezTo>
                  <a:pt x="0" y="70"/>
                  <a:pt x="3" y="76"/>
                  <a:pt x="8" y="78"/>
                </a:cubicBezTo>
                <a:cubicBezTo>
                  <a:pt x="22" y="82"/>
                  <a:pt x="22" y="82"/>
                  <a:pt x="22" y="82"/>
                </a:cubicBezTo>
                <a:cubicBezTo>
                  <a:pt x="21" y="86"/>
                  <a:pt x="21" y="90"/>
                  <a:pt x="21" y="94"/>
                </a:cubicBezTo>
                <a:close/>
                <a:moveTo>
                  <a:pt x="41" y="94"/>
                </a:moveTo>
                <a:cubicBezTo>
                  <a:pt x="41" y="66"/>
                  <a:pt x="63" y="44"/>
                  <a:pt x="91" y="44"/>
                </a:cubicBezTo>
                <a:cubicBezTo>
                  <a:pt x="119" y="44"/>
                  <a:pt x="141" y="66"/>
                  <a:pt x="141" y="94"/>
                </a:cubicBezTo>
                <a:cubicBezTo>
                  <a:pt x="141" y="122"/>
                  <a:pt x="119" y="144"/>
                  <a:pt x="91" y="144"/>
                </a:cubicBezTo>
                <a:cubicBezTo>
                  <a:pt x="63" y="144"/>
                  <a:pt x="41" y="122"/>
                  <a:pt x="41" y="9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1"/>
          <p:cNvSpPr>
            <a:spLocks noEditPoints="1"/>
          </p:cNvSpPr>
          <p:nvPr/>
        </p:nvSpPr>
        <p:spPr bwMode="auto">
          <a:xfrm>
            <a:off x="3595390" y="4843402"/>
            <a:ext cx="324000" cy="468000"/>
          </a:xfrm>
          <a:custGeom>
            <a:avLst/>
            <a:gdLst>
              <a:gd name="T0" fmla="*/ 0 w 124"/>
              <a:gd name="T1" fmla="*/ 131 h 192"/>
              <a:gd name="T2" fmla="*/ 62 w 124"/>
              <a:gd name="T3" fmla="*/ 192 h 192"/>
              <a:gd name="T4" fmla="*/ 124 w 124"/>
              <a:gd name="T5" fmla="*/ 131 h 192"/>
              <a:gd name="T6" fmla="*/ 72 w 124"/>
              <a:gd name="T7" fmla="*/ 12 h 192"/>
              <a:gd name="T8" fmla="*/ 72 w 124"/>
              <a:gd name="T9" fmla="*/ 10 h 192"/>
              <a:gd name="T10" fmla="*/ 62 w 124"/>
              <a:gd name="T11" fmla="*/ 0 h 192"/>
              <a:gd name="T12" fmla="*/ 52 w 124"/>
              <a:gd name="T13" fmla="*/ 10 h 192"/>
              <a:gd name="T14" fmla="*/ 52 w 124"/>
              <a:gd name="T15" fmla="*/ 12 h 192"/>
              <a:gd name="T16" fmla="*/ 0 w 124"/>
              <a:gd name="T17" fmla="*/ 131 h 192"/>
              <a:gd name="T18" fmla="*/ 71 w 124"/>
              <a:gd name="T19" fmla="*/ 156 h 192"/>
              <a:gd name="T20" fmla="*/ 88 w 124"/>
              <a:gd name="T21" fmla="*/ 139 h 192"/>
              <a:gd name="T22" fmla="*/ 96 w 124"/>
              <a:gd name="T23" fmla="*/ 132 h 192"/>
              <a:gd name="T24" fmla="*/ 104 w 124"/>
              <a:gd name="T25" fmla="*/ 140 h 192"/>
              <a:gd name="T26" fmla="*/ 93 w 124"/>
              <a:gd name="T27" fmla="*/ 161 h 192"/>
              <a:gd name="T28" fmla="*/ 72 w 124"/>
              <a:gd name="T29" fmla="*/ 172 h 192"/>
              <a:gd name="T30" fmla="*/ 64 w 124"/>
              <a:gd name="T31" fmla="*/ 164 h 192"/>
              <a:gd name="T32" fmla="*/ 71 w 124"/>
              <a:gd name="T33" fmla="*/ 15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192">
                <a:moveTo>
                  <a:pt x="0" y="131"/>
                </a:moveTo>
                <a:cubicBezTo>
                  <a:pt x="0" y="165"/>
                  <a:pt x="28" y="192"/>
                  <a:pt x="62" y="192"/>
                </a:cubicBezTo>
                <a:cubicBezTo>
                  <a:pt x="96" y="192"/>
                  <a:pt x="124" y="165"/>
                  <a:pt x="124" y="131"/>
                </a:cubicBezTo>
                <a:cubicBezTo>
                  <a:pt x="124" y="88"/>
                  <a:pt x="76" y="60"/>
                  <a:pt x="72" y="12"/>
                </a:cubicBezTo>
                <a:cubicBezTo>
                  <a:pt x="72" y="10"/>
                  <a:pt x="72" y="10"/>
                  <a:pt x="72" y="10"/>
                </a:cubicBezTo>
                <a:cubicBezTo>
                  <a:pt x="72" y="4"/>
                  <a:pt x="68" y="0"/>
                  <a:pt x="62" y="0"/>
                </a:cubicBezTo>
                <a:cubicBezTo>
                  <a:pt x="56" y="0"/>
                  <a:pt x="52" y="4"/>
                  <a:pt x="52" y="10"/>
                </a:cubicBezTo>
                <a:cubicBezTo>
                  <a:pt x="52" y="12"/>
                  <a:pt x="52" y="12"/>
                  <a:pt x="52" y="12"/>
                </a:cubicBezTo>
                <a:cubicBezTo>
                  <a:pt x="48" y="60"/>
                  <a:pt x="0" y="88"/>
                  <a:pt x="0" y="131"/>
                </a:cubicBezTo>
                <a:close/>
                <a:moveTo>
                  <a:pt x="71" y="156"/>
                </a:moveTo>
                <a:cubicBezTo>
                  <a:pt x="79" y="154"/>
                  <a:pt x="86" y="147"/>
                  <a:pt x="88" y="139"/>
                </a:cubicBezTo>
                <a:cubicBezTo>
                  <a:pt x="89" y="135"/>
                  <a:pt x="92" y="132"/>
                  <a:pt x="96" y="132"/>
                </a:cubicBezTo>
                <a:cubicBezTo>
                  <a:pt x="100" y="132"/>
                  <a:pt x="104" y="136"/>
                  <a:pt x="104" y="140"/>
                </a:cubicBezTo>
                <a:cubicBezTo>
                  <a:pt x="104" y="146"/>
                  <a:pt x="99" y="155"/>
                  <a:pt x="93" y="161"/>
                </a:cubicBezTo>
                <a:cubicBezTo>
                  <a:pt x="86" y="167"/>
                  <a:pt x="78" y="172"/>
                  <a:pt x="72" y="172"/>
                </a:cubicBezTo>
                <a:cubicBezTo>
                  <a:pt x="68" y="172"/>
                  <a:pt x="64" y="168"/>
                  <a:pt x="64" y="164"/>
                </a:cubicBezTo>
                <a:cubicBezTo>
                  <a:pt x="64" y="160"/>
                  <a:pt x="67" y="157"/>
                  <a:pt x="71" y="1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4"/>
          <p:cNvSpPr>
            <a:spLocks/>
          </p:cNvSpPr>
          <p:nvPr/>
        </p:nvSpPr>
        <p:spPr bwMode="auto">
          <a:xfrm>
            <a:off x="5845386" y="1775752"/>
            <a:ext cx="396000" cy="396000"/>
          </a:xfrm>
          <a:custGeom>
            <a:avLst/>
            <a:gdLst>
              <a:gd name="T0" fmla="*/ 28 w 193"/>
              <a:gd name="T1" fmla="*/ 151 h 193"/>
              <a:gd name="T2" fmla="*/ 4 w 193"/>
              <a:gd name="T3" fmla="*/ 175 h 193"/>
              <a:gd name="T4" fmla="*/ 4 w 193"/>
              <a:gd name="T5" fmla="*/ 189 h 193"/>
              <a:gd name="T6" fmla="*/ 18 w 193"/>
              <a:gd name="T7" fmla="*/ 189 h 193"/>
              <a:gd name="T8" fmla="*/ 42 w 193"/>
              <a:gd name="T9" fmla="*/ 165 h 193"/>
              <a:gd name="T10" fmla="*/ 159 w 193"/>
              <a:gd name="T11" fmla="*/ 158 h 193"/>
              <a:gd name="T12" fmla="*/ 169 w 193"/>
              <a:gd name="T13" fmla="*/ 146 h 193"/>
              <a:gd name="T14" fmla="*/ 171 w 193"/>
              <a:gd name="T15" fmla="*/ 143 h 193"/>
              <a:gd name="T16" fmla="*/ 173 w 193"/>
              <a:gd name="T17" fmla="*/ 135 h 193"/>
              <a:gd name="T18" fmla="*/ 167 w 193"/>
              <a:gd name="T19" fmla="*/ 124 h 193"/>
              <a:gd name="T20" fmla="*/ 166 w 193"/>
              <a:gd name="T21" fmla="*/ 123 h 193"/>
              <a:gd name="T22" fmla="*/ 153 w 193"/>
              <a:gd name="T23" fmla="*/ 115 h 193"/>
              <a:gd name="T24" fmla="*/ 182 w 193"/>
              <a:gd name="T25" fmla="*/ 97 h 193"/>
              <a:gd name="T26" fmla="*/ 190 w 193"/>
              <a:gd name="T27" fmla="*/ 88 h 193"/>
              <a:gd name="T28" fmla="*/ 191 w 193"/>
              <a:gd name="T29" fmla="*/ 86 h 193"/>
              <a:gd name="T30" fmla="*/ 193 w 193"/>
              <a:gd name="T31" fmla="*/ 81 h 193"/>
              <a:gd name="T32" fmla="*/ 189 w 193"/>
              <a:gd name="T33" fmla="*/ 72 h 193"/>
              <a:gd name="T34" fmla="*/ 186 w 193"/>
              <a:gd name="T35" fmla="*/ 71 h 193"/>
              <a:gd name="T36" fmla="*/ 167 w 193"/>
              <a:gd name="T37" fmla="*/ 62 h 193"/>
              <a:gd name="T38" fmla="*/ 172 w 193"/>
              <a:gd name="T39" fmla="*/ 57 h 193"/>
              <a:gd name="T40" fmla="*/ 190 w 193"/>
              <a:gd name="T41" fmla="*/ 17 h 193"/>
              <a:gd name="T42" fmla="*/ 190 w 193"/>
              <a:gd name="T43" fmla="*/ 13 h 193"/>
              <a:gd name="T44" fmla="*/ 180 w 193"/>
              <a:gd name="T45" fmla="*/ 3 h 193"/>
              <a:gd name="T46" fmla="*/ 177 w 193"/>
              <a:gd name="T47" fmla="*/ 3 h 193"/>
              <a:gd name="T48" fmla="*/ 136 w 193"/>
              <a:gd name="T49" fmla="*/ 21 h 193"/>
              <a:gd name="T50" fmla="*/ 131 w 193"/>
              <a:gd name="T51" fmla="*/ 26 h 193"/>
              <a:gd name="T52" fmla="*/ 122 w 193"/>
              <a:gd name="T53" fmla="*/ 6 h 193"/>
              <a:gd name="T54" fmla="*/ 121 w 193"/>
              <a:gd name="T55" fmla="*/ 4 h 193"/>
              <a:gd name="T56" fmla="*/ 112 w 193"/>
              <a:gd name="T57" fmla="*/ 0 h 193"/>
              <a:gd name="T58" fmla="*/ 107 w 193"/>
              <a:gd name="T59" fmla="*/ 2 h 193"/>
              <a:gd name="T60" fmla="*/ 105 w 193"/>
              <a:gd name="T61" fmla="*/ 3 h 193"/>
              <a:gd name="T62" fmla="*/ 96 w 193"/>
              <a:gd name="T63" fmla="*/ 11 h 193"/>
              <a:gd name="T64" fmla="*/ 78 w 193"/>
              <a:gd name="T65" fmla="*/ 40 h 193"/>
              <a:gd name="T66" fmla="*/ 70 w 193"/>
              <a:gd name="T67" fmla="*/ 27 h 193"/>
              <a:gd name="T68" fmla="*/ 69 w 193"/>
              <a:gd name="T69" fmla="*/ 26 h 193"/>
              <a:gd name="T70" fmla="*/ 58 w 193"/>
              <a:gd name="T71" fmla="*/ 20 h 193"/>
              <a:gd name="T72" fmla="*/ 50 w 193"/>
              <a:gd name="T73" fmla="*/ 22 h 193"/>
              <a:gd name="T74" fmla="*/ 47 w 193"/>
              <a:gd name="T75" fmla="*/ 24 h 193"/>
              <a:gd name="T76" fmla="*/ 35 w 193"/>
              <a:gd name="T77" fmla="*/ 34 h 193"/>
              <a:gd name="T78" fmla="*/ 28 w 193"/>
              <a:gd name="T79" fmla="*/ 15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193">
                <a:moveTo>
                  <a:pt x="28" y="151"/>
                </a:moveTo>
                <a:cubicBezTo>
                  <a:pt x="4" y="175"/>
                  <a:pt x="4" y="175"/>
                  <a:pt x="4" y="175"/>
                </a:cubicBezTo>
                <a:cubicBezTo>
                  <a:pt x="0" y="179"/>
                  <a:pt x="0" y="185"/>
                  <a:pt x="4" y="189"/>
                </a:cubicBezTo>
                <a:cubicBezTo>
                  <a:pt x="8" y="193"/>
                  <a:pt x="14" y="193"/>
                  <a:pt x="18" y="189"/>
                </a:cubicBezTo>
                <a:cubicBezTo>
                  <a:pt x="42" y="165"/>
                  <a:pt x="42" y="165"/>
                  <a:pt x="42" y="165"/>
                </a:cubicBezTo>
                <a:cubicBezTo>
                  <a:pt x="76" y="193"/>
                  <a:pt x="127" y="190"/>
                  <a:pt x="159" y="158"/>
                </a:cubicBezTo>
                <a:cubicBezTo>
                  <a:pt x="163" y="154"/>
                  <a:pt x="166" y="150"/>
                  <a:pt x="169" y="146"/>
                </a:cubicBezTo>
                <a:cubicBezTo>
                  <a:pt x="171" y="143"/>
                  <a:pt x="171" y="143"/>
                  <a:pt x="171" y="143"/>
                </a:cubicBezTo>
                <a:cubicBezTo>
                  <a:pt x="172" y="141"/>
                  <a:pt x="173" y="138"/>
                  <a:pt x="173" y="135"/>
                </a:cubicBezTo>
                <a:cubicBezTo>
                  <a:pt x="173" y="131"/>
                  <a:pt x="171" y="127"/>
                  <a:pt x="167" y="124"/>
                </a:cubicBezTo>
                <a:cubicBezTo>
                  <a:pt x="166" y="123"/>
                  <a:pt x="166" y="123"/>
                  <a:pt x="166" y="123"/>
                </a:cubicBezTo>
                <a:cubicBezTo>
                  <a:pt x="161" y="120"/>
                  <a:pt x="157" y="117"/>
                  <a:pt x="153" y="115"/>
                </a:cubicBezTo>
                <a:cubicBezTo>
                  <a:pt x="164" y="112"/>
                  <a:pt x="173" y="106"/>
                  <a:pt x="182" y="97"/>
                </a:cubicBezTo>
                <a:cubicBezTo>
                  <a:pt x="185" y="94"/>
                  <a:pt x="188" y="91"/>
                  <a:pt x="190" y="88"/>
                </a:cubicBezTo>
                <a:cubicBezTo>
                  <a:pt x="191" y="86"/>
                  <a:pt x="191" y="86"/>
                  <a:pt x="191" y="86"/>
                </a:cubicBezTo>
                <a:cubicBezTo>
                  <a:pt x="192" y="85"/>
                  <a:pt x="193" y="83"/>
                  <a:pt x="193" y="81"/>
                </a:cubicBezTo>
                <a:cubicBezTo>
                  <a:pt x="193" y="77"/>
                  <a:pt x="191" y="74"/>
                  <a:pt x="189" y="72"/>
                </a:cubicBezTo>
                <a:cubicBezTo>
                  <a:pt x="186" y="71"/>
                  <a:pt x="186" y="71"/>
                  <a:pt x="186" y="71"/>
                </a:cubicBezTo>
                <a:cubicBezTo>
                  <a:pt x="180" y="67"/>
                  <a:pt x="174" y="64"/>
                  <a:pt x="167" y="62"/>
                </a:cubicBezTo>
                <a:cubicBezTo>
                  <a:pt x="169" y="61"/>
                  <a:pt x="170" y="59"/>
                  <a:pt x="172" y="57"/>
                </a:cubicBezTo>
                <a:cubicBezTo>
                  <a:pt x="184" y="46"/>
                  <a:pt x="189" y="31"/>
                  <a:pt x="190" y="17"/>
                </a:cubicBezTo>
                <a:cubicBezTo>
                  <a:pt x="190" y="16"/>
                  <a:pt x="190" y="14"/>
                  <a:pt x="190" y="13"/>
                </a:cubicBezTo>
                <a:cubicBezTo>
                  <a:pt x="190" y="8"/>
                  <a:pt x="185" y="3"/>
                  <a:pt x="180" y="3"/>
                </a:cubicBezTo>
                <a:cubicBezTo>
                  <a:pt x="177" y="3"/>
                  <a:pt x="177" y="3"/>
                  <a:pt x="177" y="3"/>
                </a:cubicBezTo>
                <a:cubicBezTo>
                  <a:pt x="162" y="4"/>
                  <a:pt x="147" y="9"/>
                  <a:pt x="136" y="21"/>
                </a:cubicBezTo>
                <a:cubicBezTo>
                  <a:pt x="134" y="23"/>
                  <a:pt x="132" y="24"/>
                  <a:pt x="131" y="26"/>
                </a:cubicBezTo>
                <a:cubicBezTo>
                  <a:pt x="129" y="19"/>
                  <a:pt x="126" y="13"/>
                  <a:pt x="122" y="6"/>
                </a:cubicBezTo>
                <a:cubicBezTo>
                  <a:pt x="121" y="4"/>
                  <a:pt x="121" y="4"/>
                  <a:pt x="121" y="4"/>
                </a:cubicBezTo>
                <a:cubicBezTo>
                  <a:pt x="119" y="2"/>
                  <a:pt x="116" y="0"/>
                  <a:pt x="112" y="0"/>
                </a:cubicBezTo>
                <a:cubicBezTo>
                  <a:pt x="110" y="0"/>
                  <a:pt x="109" y="1"/>
                  <a:pt x="107" y="2"/>
                </a:cubicBezTo>
                <a:cubicBezTo>
                  <a:pt x="106" y="2"/>
                  <a:pt x="105" y="3"/>
                  <a:pt x="105" y="3"/>
                </a:cubicBezTo>
                <a:cubicBezTo>
                  <a:pt x="101" y="6"/>
                  <a:pt x="99" y="8"/>
                  <a:pt x="96" y="11"/>
                </a:cubicBezTo>
                <a:cubicBezTo>
                  <a:pt x="87" y="20"/>
                  <a:pt x="81" y="29"/>
                  <a:pt x="78" y="40"/>
                </a:cubicBezTo>
                <a:cubicBezTo>
                  <a:pt x="76" y="36"/>
                  <a:pt x="73" y="32"/>
                  <a:pt x="70" y="27"/>
                </a:cubicBezTo>
                <a:cubicBezTo>
                  <a:pt x="69" y="26"/>
                  <a:pt x="69" y="26"/>
                  <a:pt x="69" y="26"/>
                </a:cubicBezTo>
                <a:cubicBezTo>
                  <a:pt x="66" y="22"/>
                  <a:pt x="62" y="20"/>
                  <a:pt x="58" y="20"/>
                </a:cubicBezTo>
                <a:cubicBezTo>
                  <a:pt x="55" y="20"/>
                  <a:pt x="52" y="21"/>
                  <a:pt x="50" y="22"/>
                </a:cubicBezTo>
                <a:cubicBezTo>
                  <a:pt x="49" y="23"/>
                  <a:pt x="48" y="24"/>
                  <a:pt x="47" y="24"/>
                </a:cubicBezTo>
                <a:cubicBezTo>
                  <a:pt x="43" y="27"/>
                  <a:pt x="39" y="30"/>
                  <a:pt x="35" y="34"/>
                </a:cubicBezTo>
                <a:cubicBezTo>
                  <a:pt x="3" y="66"/>
                  <a:pt x="0" y="117"/>
                  <a:pt x="28" y="1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3"/>
          <p:cNvSpPr>
            <a:spLocks/>
          </p:cNvSpPr>
          <p:nvPr/>
        </p:nvSpPr>
        <p:spPr bwMode="auto">
          <a:xfrm>
            <a:off x="8249954" y="4865981"/>
            <a:ext cx="324000" cy="432000"/>
          </a:xfrm>
          <a:custGeom>
            <a:avLst/>
            <a:gdLst>
              <a:gd name="T0" fmla="*/ 0 w 140"/>
              <a:gd name="T1" fmla="*/ 125 h 193"/>
              <a:gd name="T2" fmla="*/ 68 w 140"/>
              <a:gd name="T3" fmla="*/ 193 h 193"/>
              <a:gd name="T4" fmla="*/ 72 w 140"/>
              <a:gd name="T5" fmla="*/ 193 h 193"/>
              <a:gd name="T6" fmla="*/ 140 w 140"/>
              <a:gd name="T7" fmla="*/ 125 h 193"/>
              <a:gd name="T8" fmla="*/ 136 w 140"/>
              <a:gd name="T9" fmla="*/ 101 h 193"/>
              <a:gd name="T10" fmla="*/ 80 w 140"/>
              <a:gd name="T11" fmla="*/ 130 h 193"/>
              <a:gd name="T12" fmla="*/ 80 w 140"/>
              <a:gd name="T13" fmla="*/ 100 h 193"/>
              <a:gd name="T14" fmla="*/ 120 w 140"/>
              <a:gd name="T15" fmla="*/ 51 h 193"/>
              <a:gd name="T16" fmla="*/ 120 w 140"/>
              <a:gd name="T17" fmla="*/ 9 h 193"/>
              <a:gd name="T18" fmla="*/ 112 w 140"/>
              <a:gd name="T19" fmla="*/ 1 h 193"/>
              <a:gd name="T20" fmla="*/ 106 w 140"/>
              <a:gd name="T21" fmla="*/ 3 h 193"/>
              <a:gd name="T22" fmla="*/ 91 w 140"/>
              <a:gd name="T23" fmla="*/ 18 h 193"/>
              <a:gd name="T24" fmla="*/ 76 w 140"/>
              <a:gd name="T25" fmla="*/ 3 h 193"/>
              <a:gd name="T26" fmla="*/ 64 w 140"/>
              <a:gd name="T27" fmla="*/ 3 h 193"/>
              <a:gd name="T28" fmla="*/ 49 w 140"/>
              <a:gd name="T29" fmla="*/ 19 h 193"/>
              <a:gd name="T30" fmla="*/ 34 w 140"/>
              <a:gd name="T31" fmla="*/ 3 h 193"/>
              <a:gd name="T32" fmla="*/ 28 w 140"/>
              <a:gd name="T33" fmla="*/ 1 h 193"/>
              <a:gd name="T34" fmla="*/ 20 w 140"/>
              <a:gd name="T35" fmla="*/ 9 h 193"/>
              <a:gd name="T36" fmla="*/ 20 w 140"/>
              <a:gd name="T37" fmla="*/ 51 h 193"/>
              <a:gd name="T38" fmla="*/ 60 w 140"/>
              <a:gd name="T39" fmla="*/ 100 h 193"/>
              <a:gd name="T40" fmla="*/ 60 w 140"/>
              <a:gd name="T41" fmla="*/ 130 h 193"/>
              <a:gd name="T42" fmla="*/ 4 w 140"/>
              <a:gd name="T43" fmla="*/ 101 h 193"/>
              <a:gd name="T44" fmla="*/ 0 w 140"/>
              <a:gd name="T45" fmla="*/ 12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193">
                <a:moveTo>
                  <a:pt x="0" y="125"/>
                </a:moveTo>
                <a:cubicBezTo>
                  <a:pt x="0" y="163"/>
                  <a:pt x="30" y="193"/>
                  <a:pt x="68" y="193"/>
                </a:cubicBezTo>
                <a:cubicBezTo>
                  <a:pt x="72" y="193"/>
                  <a:pt x="72" y="193"/>
                  <a:pt x="72" y="193"/>
                </a:cubicBezTo>
                <a:cubicBezTo>
                  <a:pt x="110" y="193"/>
                  <a:pt x="140" y="163"/>
                  <a:pt x="140" y="125"/>
                </a:cubicBezTo>
                <a:cubicBezTo>
                  <a:pt x="140" y="117"/>
                  <a:pt x="139" y="108"/>
                  <a:pt x="136" y="101"/>
                </a:cubicBezTo>
                <a:cubicBezTo>
                  <a:pt x="113" y="101"/>
                  <a:pt x="92" y="113"/>
                  <a:pt x="80" y="130"/>
                </a:cubicBezTo>
                <a:cubicBezTo>
                  <a:pt x="80" y="100"/>
                  <a:pt x="80" y="100"/>
                  <a:pt x="80" y="100"/>
                </a:cubicBezTo>
                <a:cubicBezTo>
                  <a:pt x="103" y="95"/>
                  <a:pt x="120" y="75"/>
                  <a:pt x="120" y="51"/>
                </a:cubicBezTo>
                <a:cubicBezTo>
                  <a:pt x="120" y="9"/>
                  <a:pt x="120" y="9"/>
                  <a:pt x="120" y="9"/>
                </a:cubicBezTo>
                <a:cubicBezTo>
                  <a:pt x="120" y="5"/>
                  <a:pt x="116" y="1"/>
                  <a:pt x="112" y="1"/>
                </a:cubicBezTo>
                <a:cubicBezTo>
                  <a:pt x="110" y="1"/>
                  <a:pt x="108" y="2"/>
                  <a:pt x="106" y="3"/>
                </a:cubicBezTo>
                <a:cubicBezTo>
                  <a:pt x="91" y="18"/>
                  <a:pt x="91" y="18"/>
                  <a:pt x="91" y="18"/>
                </a:cubicBezTo>
                <a:cubicBezTo>
                  <a:pt x="76" y="3"/>
                  <a:pt x="76" y="3"/>
                  <a:pt x="76" y="3"/>
                </a:cubicBezTo>
                <a:cubicBezTo>
                  <a:pt x="73" y="0"/>
                  <a:pt x="68" y="0"/>
                  <a:pt x="64" y="3"/>
                </a:cubicBezTo>
                <a:cubicBezTo>
                  <a:pt x="49" y="19"/>
                  <a:pt x="49" y="19"/>
                  <a:pt x="49" y="19"/>
                </a:cubicBezTo>
                <a:cubicBezTo>
                  <a:pt x="34" y="3"/>
                  <a:pt x="34" y="3"/>
                  <a:pt x="34" y="3"/>
                </a:cubicBezTo>
                <a:cubicBezTo>
                  <a:pt x="32" y="2"/>
                  <a:pt x="30" y="1"/>
                  <a:pt x="28" y="1"/>
                </a:cubicBezTo>
                <a:cubicBezTo>
                  <a:pt x="24" y="1"/>
                  <a:pt x="20" y="5"/>
                  <a:pt x="20" y="9"/>
                </a:cubicBezTo>
                <a:cubicBezTo>
                  <a:pt x="20" y="51"/>
                  <a:pt x="20" y="51"/>
                  <a:pt x="20" y="51"/>
                </a:cubicBezTo>
                <a:cubicBezTo>
                  <a:pt x="20" y="75"/>
                  <a:pt x="37" y="95"/>
                  <a:pt x="60" y="100"/>
                </a:cubicBezTo>
                <a:cubicBezTo>
                  <a:pt x="60" y="130"/>
                  <a:pt x="60" y="130"/>
                  <a:pt x="60" y="130"/>
                </a:cubicBezTo>
                <a:cubicBezTo>
                  <a:pt x="48" y="113"/>
                  <a:pt x="27" y="101"/>
                  <a:pt x="4" y="101"/>
                </a:cubicBezTo>
                <a:cubicBezTo>
                  <a:pt x="1" y="108"/>
                  <a:pt x="0" y="117"/>
                  <a:pt x="0" y="1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5"/>
          <p:cNvSpPr>
            <a:spLocks/>
          </p:cNvSpPr>
          <p:nvPr/>
        </p:nvSpPr>
        <p:spPr bwMode="auto">
          <a:xfrm>
            <a:off x="10613230" y="1722517"/>
            <a:ext cx="396000" cy="396000"/>
          </a:xfrm>
          <a:custGeom>
            <a:avLst/>
            <a:gdLst>
              <a:gd name="T0" fmla="*/ 92 w 192"/>
              <a:gd name="T1" fmla="*/ 165 h 193"/>
              <a:gd name="T2" fmla="*/ 92 w 192"/>
              <a:gd name="T3" fmla="*/ 149 h 193"/>
              <a:gd name="T4" fmla="*/ 140 w 192"/>
              <a:gd name="T5" fmla="*/ 149 h 193"/>
              <a:gd name="T6" fmla="*/ 148 w 192"/>
              <a:gd name="T7" fmla="*/ 141 h 193"/>
              <a:gd name="T8" fmla="*/ 146 w 192"/>
              <a:gd name="T9" fmla="*/ 135 h 193"/>
              <a:gd name="T10" fmla="*/ 116 w 192"/>
              <a:gd name="T11" fmla="*/ 105 h 193"/>
              <a:gd name="T12" fmla="*/ 128 w 192"/>
              <a:gd name="T13" fmla="*/ 105 h 193"/>
              <a:gd name="T14" fmla="*/ 136 w 192"/>
              <a:gd name="T15" fmla="*/ 97 h 193"/>
              <a:gd name="T16" fmla="*/ 134 w 192"/>
              <a:gd name="T17" fmla="*/ 91 h 193"/>
              <a:gd name="T18" fmla="*/ 104 w 192"/>
              <a:gd name="T19" fmla="*/ 61 h 193"/>
              <a:gd name="T20" fmla="*/ 116 w 192"/>
              <a:gd name="T21" fmla="*/ 61 h 193"/>
              <a:gd name="T22" fmla="*/ 124 w 192"/>
              <a:gd name="T23" fmla="*/ 53 h 193"/>
              <a:gd name="T24" fmla="*/ 122 w 192"/>
              <a:gd name="T25" fmla="*/ 47 h 193"/>
              <a:gd name="T26" fmla="*/ 80 w 192"/>
              <a:gd name="T27" fmla="*/ 3 h 193"/>
              <a:gd name="T28" fmla="*/ 68 w 192"/>
              <a:gd name="T29" fmla="*/ 3 h 193"/>
              <a:gd name="T30" fmla="*/ 26 w 192"/>
              <a:gd name="T31" fmla="*/ 47 h 193"/>
              <a:gd name="T32" fmla="*/ 24 w 192"/>
              <a:gd name="T33" fmla="*/ 53 h 193"/>
              <a:gd name="T34" fmla="*/ 32 w 192"/>
              <a:gd name="T35" fmla="*/ 61 h 193"/>
              <a:gd name="T36" fmla="*/ 44 w 192"/>
              <a:gd name="T37" fmla="*/ 61 h 193"/>
              <a:gd name="T38" fmla="*/ 14 w 192"/>
              <a:gd name="T39" fmla="*/ 91 h 193"/>
              <a:gd name="T40" fmla="*/ 12 w 192"/>
              <a:gd name="T41" fmla="*/ 97 h 193"/>
              <a:gd name="T42" fmla="*/ 20 w 192"/>
              <a:gd name="T43" fmla="*/ 105 h 193"/>
              <a:gd name="T44" fmla="*/ 32 w 192"/>
              <a:gd name="T45" fmla="*/ 105 h 193"/>
              <a:gd name="T46" fmla="*/ 2 w 192"/>
              <a:gd name="T47" fmla="*/ 135 h 193"/>
              <a:gd name="T48" fmla="*/ 0 w 192"/>
              <a:gd name="T49" fmla="*/ 141 h 193"/>
              <a:gd name="T50" fmla="*/ 8 w 192"/>
              <a:gd name="T51" fmla="*/ 149 h 193"/>
              <a:gd name="T52" fmla="*/ 60 w 192"/>
              <a:gd name="T53" fmla="*/ 149 h 193"/>
              <a:gd name="T54" fmla="*/ 60 w 192"/>
              <a:gd name="T55" fmla="*/ 165 h 193"/>
              <a:gd name="T56" fmla="*/ 52 w 192"/>
              <a:gd name="T57" fmla="*/ 173 h 193"/>
              <a:gd name="T58" fmla="*/ 10 w 192"/>
              <a:gd name="T59" fmla="*/ 173 h 193"/>
              <a:gd name="T60" fmla="*/ 0 w 192"/>
              <a:gd name="T61" fmla="*/ 183 h 193"/>
              <a:gd name="T62" fmla="*/ 10 w 192"/>
              <a:gd name="T63" fmla="*/ 193 h 193"/>
              <a:gd name="T64" fmla="*/ 182 w 192"/>
              <a:gd name="T65" fmla="*/ 193 h 193"/>
              <a:gd name="T66" fmla="*/ 192 w 192"/>
              <a:gd name="T67" fmla="*/ 183 h 193"/>
              <a:gd name="T68" fmla="*/ 182 w 192"/>
              <a:gd name="T69" fmla="*/ 173 h 193"/>
              <a:gd name="T70" fmla="*/ 100 w 192"/>
              <a:gd name="T71" fmla="*/ 173 h 193"/>
              <a:gd name="T72" fmla="*/ 92 w 192"/>
              <a:gd name="T73" fmla="*/ 16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93">
                <a:moveTo>
                  <a:pt x="92" y="165"/>
                </a:moveTo>
                <a:cubicBezTo>
                  <a:pt x="92" y="149"/>
                  <a:pt x="92" y="149"/>
                  <a:pt x="92" y="149"/>
                </a:cubicBezTo>
                <a:cubicBezTo>
                  <a:pt x="140" y="149"/>
                  <a:pt x="140" y="149"/>
                  <a:pt x="140" y="149"/>
                </a:cubicBezTo>
                <a:cubicBezTo>
                  <a:pt x="144" y="149"/>
                  <a:pt x="148" y="145"/>
                  <a:pt x="148" y="141"/>
                </a:cubicBezTo>
                <a:cubicBezTo>
                  <a:pt x="148" y="139"/>
                  <a:pt x="147" y="137"/>
                  <a:pt x="146" y="135"/>
                </a:cubicBezTo>
                <a:cubicBezTo>
                  <a:pt x="116" y="105"/>
                  <a:pt x="116" y="105"/>
                  <a:pt x="116" y="105"/>
                </a:cubicBezTo>
                <a:cubicBezTo>
                  <a:pt x="128" y="105"/>
                  <a:pt x="128" y="105"/>
                  <a:pt x="128" y="105"/>
                </a:cubicBezTo>
                <a:cubicBezTo>
                  <a:pt x="132" y="105"/>
                  <a:pt x="136" y="101"/>
                  <a:pt x="136" y="97"/>
                </a:cubicBezTo>
                <a:cubicBezTo>
                  <a:pt x="136" y="95"/>
                  <a:pt x="135" y="93"/>
                  <a:pt x="134" y="91"/>
                </a:cubicBezTo>
                <a:cubicBezTo>
                  <a:pt x="104" y="61"/>
                  <a:pt x="104" y="61"/>
                  <a:pt x="104" y="61"/>
                </a:cubicBezTo>
                <a:cubicBezTo>
                  <a:pt x="116" y="61"/>
                  <a:pt x="116" y="61"/>
                  <a:pt x="116" y="61"/>
                </a:cubicBezTo>
                <a:cubicBezTo>
                  <a:pt x="120" y="61"/>
                  <a:pt x="124" y="57"/>
                  <a:pt x="124" y="53"/>
                </a:cubicBezTo>
                <a:cubicBezTo>
                  <a:pt x="124" y="51"/>
                  <a:pt x="123" y="49"/>
                  <a:pt x="122" y="47"/>
                </a:cubicBezTo>
                <a:cubicBezTo>
                  <a:pt x="80" y="3"/>
                  <a:pt x="80" y="3"/>
                  <a:pt x="80" y="3"/>
                </a:cubicBezTo>
                <a:cubicBezTo>
                  <a:pt x="77" y="0"/>
                  <a:pt x="71" y="0"/>
                  <a:pt x="68" y="3"/>
                </a:cubicBezTo>
                <a:cubicBezTo>
                  <a:pt x="26" y="47"/>
                  <a:pt x="26" y="47"/>
                  <a:pt x="26" y="47"/>
                </a:cubicBezTo>
                <a:cubicBezTo>
                  <a:pt x="25" y="48"/>
                  <a:pt x="24" y="51"/>
                  <a:pt x="24" y="53"/>
                </a:cubicBezTo>
                <a:cubicBezTo>
                  <a:pt x="24" y="57"/>
                  <a:pt x="28" y="61"/>
                  <a:pt x="32" y="61"/>
                </a:cubicBezTo>
                <a:cubicBezTo>
                  <a:pt x="44" y="61"/>
                  <a:pt x="44" y="61"/>
                  <a:pt x="44" y="61"/>
                </a:cubicBezTo>
                <a:cubicBezTo>
                  <a:pt x="14" y="91"/>
                  <a:pt x="14" y="91"/>
                  <a:pt x="14" y="91"/>
                </a:cubicBezTo>
                <a:cubicBezTo>
                  <a:pt x="13" y="93"/>
                  <a:pt x="12" y="95"/>
                  <a:pt x="12" y="97"/>
                </a:cubicBezTo>
                <a:cubicBezTo>
                  <a:pt x="12" y="101"/>
                  <a:pt x="16" y="105"/>
                  <a:pt x="20" y="105"/>
                </a:cubicBezTo>
                <a:cubicBezTo>
                  <a:pt x="32" y="105"/>
                  <a:pt x="32" y="105"/>
                  <a:pt x="32" y="105"/>
                </a:cubicBezTo>
                <a:cubicBezTo>
                  <a:pt x="2" y="135"/>
                  <a:pt x="2" y="135"/>
                  <a:pt x="2" y="135"/>
                </a:cubicBezTo>
                <a:cubicBezTo>
                  <a:pt x="1" y="137"/>
                  <a:pt x="0" y="139"/>
                  <a:pt x="0" y="141"/>
                </a:cubicBezTo>
                <a:cubicBezTo>
                  <a:pt x="0" y="145"/>
                  <a:pt x="4" y="149"/>
                  <a:pt x="8" y="149"/>
                </a:cubicBezTo>
                <a:cubicBezTo>
                  <a:pt x="60" y="149"/>
                  <a:pt x="60" y="149"/>
                  <a:pt x="60" y="149"/>
                </a:cubicBezTo>
                <a:cubicBezTo>
                  <a:pt x="60" y="165"/>
                  <a:pt x="60" y="165"/>
                  <a:pt x="60" y="165"/>
                </a:cubicBezTo>
                <a:cubicBezTo>
                  <a:pt x="60" y="169"/>
                  <a:pt x="56" y="173"/>
                  <a:pt x="52" y="173"/>
                </a:cubicBezTo>
                <a:cubicBezTo>
                  <a:pt x="10" y="173"/>
                  <a:pt x="10" y="173"/>
                  <a:pt x="10" y="173"/>
                </a:cubicBezTo>
                <a:cubicBezTo>
                  <a:pt x="4" y="173"/>
                  <a:pt x="0" y="177"/>
                  <a:pt x="0" y="183"/>
                </a:cubicBezTo>
                <a:cubicBezTo>
                  <a:pt x="0" y="189"/>
                  <a:pt x="4" y="193"/>
                  <a:pt x="10" y="193"/>
                </a:cubicBezTo>
                <a:cubicBezTo>
                  <a:pt x="182" y="193"/>
                  <a:pt x="182" y="193"/>
                  <a:pt x="182" y="193"/>
                </a:cubicBezTo>
                <a:cubicBezTo>
                  <a:pt x="188" y="193"/>
                  <a:pt x="192" y="189"/>
                  <a:pt x="192" y="183"/>
                </a:cubicBezTo>
                <a:cubicBezTo>
                  <a:pt x="192" y="177"/>
                  <a:pt x="188" y="173"/>
                  <a:pt x="182" y="173"/>
                </a:cubicBezTo>
                <a:cubicBezTo>
                  <a:pt x="100" y="173"/>
                  <a:pt x="100" y="173"/>
                  <a:pt x="100" y="173"/>
                </a:cubicBezTo>
                <a:cubicBezTo>
                  <a:pt x="96" y="173"/>
                  <a:pt x="92" y="169"/>
                  <a:pt x="92" y="16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139718033"/>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awen">
  <a:themeElements>
    <a:clrScheme name="我懂个P">
      <a:dk1>
        <a:srgbClr val="2E2E2E"/>
      </a:dk1>
      <a:lt1>
        <a:sysClr val="window" lastClr="FFFFFF"/>
      </a:lt1>
      <a:dk2>
        <a:srgbClr val="44546A"/>
      </a:dk2>
      <a:lt2>
        <a:srgbClr val="E7E6E6"/>
      </a:lt2>
      <a:accent1>
        <a:srgbClr val="FFD23C"/>
      </a:accent1>
      <a:accent2>
        <a:srgbClr val="2D2D2D"/>
      </a:accent2>
      <a:accent3>
        <a:srgbClr val="A5A5A5"/>
      </a:accent3>
      <a:accent4>
        <a:srgbClr val="FFC000"/>
      </a:accent4>
      <a:accent5>
        <a:srgbClr val="4472C4"/>
      </a:accent5>
      <a:accent6>
        <a:srgbClr val="70AD47"/>
      </a:accent6>
      <a:hlink>
        <a:srgbClr val="FFD03B"/>
      </a:hlink>
      <a:folHlink>
        <a:srgbClr val="954F72"/>
      </a:folHlink>
    </a:clrScheme>
    <a:fontScheme name="我懂个P">
      <a:majorFont>
        <a:latin typeface="Segoe UI"/>
        <a:ea typeface="微软雅黑"/>
        <a:cs typeface=""/>
      </a:majorFont>
      <a:minorFont>
        <a:latin typeface="Segoe UI Light 8"/>
        <a:ea typeface="Microsoft YaHei U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awen" id="{AC769327-703D-433F-A7A5-13B6D2A36B25}" vid="{F8B38DDD-58C3-4A42-ACD1-96A561C3457B}"/>
    </a:ext>
  </a:extLst>
</a:theme>
</file>

<file path=docProps/app.xml><?xml version="1.0" encoding="utf-8"?>
<Properties xmlns="http://schemas.openxmlformats.org/officeDocument/2006/extended-properties" xmlns:vt="http://schemas.openxmlformats.org/officeDocument/2006/docPropsVTypes">
  <Template>awen</Template>
  <TotalTime>245</TotalTime>
  <Words>237</Words>
  <Application>Microsoft Office PowerPoint</Application>
  <PresentationFormat>自定义</PresentationFormat>
  <Paragraphs>41</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awen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pc</cp:lastModifiedBy>
  <cp:revision>23</cp:revision>
  <dcterms:created xsi:type="dcterms:W3CDTF">2015-04-02T11:16:41Z</dcterms:created>
  <dcterms:modified xsi:type="dcterms:W3CDTF">2015-07-13T08:28:27Z</dcterms:modified>
</cp:coreProperties>
</file>