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321" r:id="rId2"/>
    <p:sldId id="340" r:id="rId3"/>
    <p:sldId id="334" r:id="rId4"/>
    <p:sldId id="324" r:id="rId5"/>
    <p:sldId id="339" r:id="rId6"/>
    <p:sldId id="332" r:id="rId7"/>
    <p:sldId id="341" r:id="rId8"/>
    <p:sldId id="333" r:id="rId9"/>
    <p:sldId id="331" r:id="rId10"/>
    <p:sldId id="335" r:id="rId11"/>
    <p:sldId id="328" r:id="rId12"/>
    <p:sldId id="338" r:id="rId13"/>
    <p:sldId id="325" r:id="rId14"/>
    <p:sldId id="330" r:id="rId15"/>
    <p:sldId id="329" r:id="rId16"/>
    <p:sldId id="336" r:id="rId17"/>
  </p:sldIdLst>
  <p:sldSz cx="9144000" cy="5143500" type="screen16x9"/>
  <p:notesSz cx="6858000" cy="9144000"/>
  <p:embeddedFontLst>
    <p:embeddedFont>
      <p:font typeface="Lao UI" pitchFamily="34" charset="0"/>
      <p:regular r:id="rId19"/>
      <p:bold r:id="rId20"/>
    </p:embeddedFont>
    <p:embeddedFont>
      <p:font typeface="Calibri Light" pitchFamily="34" charset="0"/>
      <p:regular r:id="rId21"/>
      <p:italic r:id="rId22"/>
    </p:embeddedFont>
    <p:embeddedFont>
      <p:font typeface="方正行楷_GBK" charset="-122"/>
      <p:regular r:id="rId23"/>
    </p:embeddedFont>
    <p:embeddedFont>
      <p:font typeface="方正启体简体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微软繁楷体"/>
      <p:regular r:id="rId29"/>
    </p:embeddedFont>
  </p:embeddedFontLst>
  <p:defaultTextStyle>
    <a:defPPr>
      <a:defRPr lang="zh-CN"/>
    </a:defPPr>
    <a:lvl1pPr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迷你简启体" pitchFamily="65" charset="-122"/>
        <a:cs typeface="+mn-cs"/>
      </a:defRPr>
    </a:lvl1pPr>
    <a:lvl2pPr marL="342900" indent="1143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迷你简启体" pitchFamily="65" charset="-122"/>
        <a:cs typeface="+mn-cs"/>
      </a:defRPr>
    </a:lvl2pPr>
    <a:lvl3pPr marL="685800" indent="2286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迷你简启体" pitchFamily="65" charset="-122"/>
        <a:cs typeface="+mn-cs"/>
      </a:defRPr>
    </a:lvl3pPr>
    <a:lvl4pPr marL="1028700" indent="3429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迷你简启体" pitchFamily="65" charset="-122"/>
        <a:cs typeface="+mn-cs"/>
      </a:defRPr>
    </a:lvl4pPr>
    <a:lvl5pPr marL="1371600" indent="4572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迷你简启体" pitchFamily="65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Calibri" pitchFamily="34" charset="0"/>
        <a:ea typeface="迷你简启体" pitchFamily="65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Calibri" pitchFamily="34" charset="0"/>
        <a:ea typeface="迷你简启体" pitchFamily="65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Calibri" pitchFamily="34" charset="0"/>
        <a:ea typeface="迷你简启体" pitchFamily="65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Calibri" pitchFamily="34" charset="0"/>
        <a:ea typeface="迷你简启体" pitchFamily="65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8E3"/>
    <a:srgbClr val="C6D9E1"/>
    <a:srgbClr val="F4EEDE"/>
    <a:srgbClr val="A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90" d="100"/>
          <a:sy n="90" d="100"/>
        </p:scale>
        <p:origin x="-701" y="-499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11FFA1-CA44-4589-A858-A29B92D83F51}" type="datetimeFigureOut">
              <a:rPr lang="zh-CN" altLang="en-US"/>
              <a:t>2016/8/22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EE63170-3EA0-4BE4-AC4B-AF7CDFD58304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5524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E63170-3EA0-4BE4-AC4B-AF7CDFD5830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1633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E63170-3EA0-4BE4-AC4B-AF7CDFD5830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8237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E63170-3EA0-4BE4-AC4B-AF7CDFD5830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534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D3D6C6-613C-4B7F-982B-1E830A715CD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0415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E63170-3EA0-4BE4-AC4B-AF7CDFD5830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4518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E63170-3EA0-4BE4-AC4B-AF7CDFD5830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957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D3D6C6-613C-4B7F-982B-1E830A715CD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4677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D3D6C6-613C-4B7F-982B-1E830A715CD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823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E63170-3EA0-4BE4-AC4B-AF7CDFD5830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7734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E63170-3EA0-4BE4-AC4B-AF7CDFD5830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125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E63170-3EA0-4BE4-AC4B-AF7CDFD5830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6021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E63170-3EA0-4BE4-AC4B-AF7CDFD5830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4412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E63170-3EA0-4BE4-AC4B-AF7CDFD5830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9806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3257D-785E-44C1-BEBE-FDB0305D900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3778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E63170-3EA0-4BE4-AC4B-AF7CDFD5830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5836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E63170-3EA0-4BE4-AC4B-AF7CDFD5830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185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E6D4-B2E6-441F-9A33-EFAB12B204C2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8F33B-9D62-47A2-9AEE-633DAB35A0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F4450BB-3787-41A9-A531-3C0A974CA49B}" type="datetimeFigureOut">
              <a:rPr lang="en-US" altLang="en-US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F5C6C79-CB57-4D2C-B6AE-D8EBA8D18FDC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迷你简启体" pitchFamily="65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迷你简启体" pitchFamily="65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迷你简启体" pitchFamily="65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迷你简启体" pitchFamily="65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迷你简启体" pitchFamily="65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迷你简启体" pitchFamily="65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迷你简启体" pitchFamily="65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迷你简启体" pitchFamily="65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26" Type="http://schemas.openxmlformats.org/officeDocument/2006/relationships/image" Target="../media/image23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18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jpeg"/><Relationship Id="rId25" Type="http://schemas.openxmlformats.org/officeDocument/2006/relationships/image" Target="../media/image22.png"/><Relationship Id="rId2" Type="http://schemas.microsoft.com/office/2007/relationships/media" Target="../media/media1.mp3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29" Type="http://schemas.openxmlformats.org/officeDocument/2006/relationships/image" Target="../media/image26.png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24" Type="http://schemas.openxmlformats.org/officeDocument/2006/relationships/image" Target="../media/image21.png"/><Relationship Id="rId32" Type="http://schemas.openxmlformats.org/officeDocument/2006/relationships/image" Target="../media/image29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28" Type="http://schemas.openxmlformats.org/officeDocument/2006/relationships/image" Target="../media/image25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31" Type="http://schemas.openxmlformats.org/officeDocument/2006/relationships/image" Target="../media/image2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Relationship Id="rId14" Type="http://schemas.openxmlformats.org/officeDocument/2006/relationships/image" Target="../media/image11.png"/><Relationship Id="rId22" Type="http://schemas.openxmlformats.org/officeDocument/2006/relationships/image" Target="../media/image19.png"/><Relationship Id="rId27" Type="http://schemas.openxmlformats.org/officeDocument/2006/relationships/image" Target="../media/image24.jpeg"/><Relationship Id="rId30" Type="http://schemas.openxmlformats.org/officeDocument/2006/relationships/image" Target="../media/image2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13" Type="http://schemas.openxmlformats.org/officeDocument/2006/relationships/image" Target="../media/image100.png"/><Relationship Id="rId18" Type="http://schemas.openxmlformats.org/officeDocument/2006/relationships/image" Target="../media/image105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12" Type="http://schemas.openxmlformats.org/officeDocument/2006/relationships/image" Target="../media/image99.png"/><Relationship Id="rId17" Type="http://schemas.openxmlformats.org/officeDocument/2006/relationships/image" Target="../media/image104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03.png"/><Relationship Id="rId20" Type="http://schemas.openxmlformats.org/officeDocument/2006/relationships/image" Target="../media/image10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3.png"/><Relationship Id="rId11" Type="http://schemas.openxmlformats.org/officeDocument/2006/relationships/image" Target="../media/image98.png"/><Relationship Id="rId5" Type="http://schemas.openxmlformats.org/officeDocument/2006/relationships/image" Target="../media/image92.png"/><Relationship Id="rId15" Type="http://schemas.openxmlformats.org/officeDocument/2006/relationships/image" Target="../media/image102.png"/><Relationship Id="rId10" Type="http://schemas.openxmlformats.org/officeDocument/2006/relationships/image" Target="../media/image97.png"/><Relationship Id="rId19" Type="http://schemas.openxmlformats.org/officeDocument/2006/relationships/image" Target="../media/image106.png"/><Relationship Id="rId4" Type="http://schemas.openxmlformats.org/officeDocument/2006/relationships/image" Target="../media/image91.png"/><Relationship Id="rId9" Type="http://schemas.openxmlformats.org/officeDocument/2006/relationships/image" Target="../media/image96.png"/><Relationship Id="rId14" Type="http://schemas.openxmlformats.org/officeDocument/2006/relationships/image" Target="../media/image10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08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44.png"/><Relationship Id="rId4" Type="http://schemas.openxmlformats.org/officeDocument/2006/relationships/image" Target="../media/image109.png"/><Relationship Id="rId9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7.png"/><Relationship Id="rId3" Type="http://schemas.openxmlformats.org/officeDocument/2006/relationships/image" Target="../media/image110.png"/><Relationship Id="rId7" Type="http://schemas.openxmlformats.org/officeDocument/2006/relationships/image" Target="../media/image114.pn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3.png"/><Relationship Id="rId11" Type="http://schemas.openxmlformats.org/officeDocument/2006/relationships/image" Target="../media/image45.png"/><Relationship Id="rId5" Type="http://schemas.openxmlformats.org/officeDocument/2006/relationships/image" Target="../media/image112.png"/><Relationship Id="rId10" Type="http://schemas.openxmlformats.org/officeDocument/2006/relationships/image" Target="../media/image35.png"/><Relationship Id="rId4" Type="http://schemas.openxmlformats.org/officeDocument/2006/relationships/image" Target="../media/image111.png"/><Relationship Id="rId9" Type="http://schemas.openxmlformats.org/officeDocument/2006/relationships/image" Target="../media/image33.png"/><Relationship Id="rId1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22.png"/><Relationship Id="rId18" Type="http://schemas.openxmlformats.org/officeDocument/2006/relationships/image" Target="../media/image35.png"/><Relationship Id="rId3" Type="http://schemas.openxmlformats.org/officeDocument/2006/relationships/image" Target="../media/image115.png"/><Relationship Id="rId7" Type="http://schemas.openxmlformats.org/officeDocument/2006/relationships/image" Target="../media/image119.png"/><Relationship Id="rId12" Type="http://schemas.microsoft.com/office/2007/relationships/hdphoto" Target="../media/hdphoto4.wdp"/><Relationship Id="rId17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8.png"/><Relationship Id="rId11" Type="http://schemas.openxmlformats.org/officeDocument/2006/relationships/image" Target="../media/image121.png"/><Relationship Id="rId5" Type="http://schemas.openxmlformats.org/officeDocument/2006/relationships/image" Target="../media/image117.png"/><Relationship Id="rId15" Type="http://schemas.openxmlformats.org/officeDocument/2006/relationships/image" Target="../media/image32.png"/><Relationship Id="rId10" Type="http://schemas.microsoft.com/office/2007/relationships/hdphoto" Target="../media/hdphoto3.wdp"/><Relationship Id="rId4" Type="http://schemas.openxmlformats.org/officeDocument/2006/relationships/image" Target="../media/image116.png"/><Relationship Id="rId9" Type="http://schemas.openxmlformats.org/officeDocument/2006/relationships/image" Target="../media/image120.png"/><Relationship Id="rId14" Type="http://schemas.microsoft.com/office/2007/relationships/hdphoto" Target="../media/hdphoto5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23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microsoft.com/office/2007/relationships/hdphoto" Target="../media/hdphoto6.wdp"/><Relationship Id="rId5" Type="http://schemas.openxmlformats.org/officeDocument/2006/relationships/image" Target="../media/image125.png"/><Relationship Id="rId10" Type="http://schemas.openxmlformats.org/officeDocument/2006/relationships/image" Target="../media/image126.png"/><Relationship Id="rId4" Type="http://schemas.openxmlformats.org/officeDocument/2006/relationships/image" Target="../media/image124.png"/><Relationship Id="rId9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27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Relationship Id="rId9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5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11" Type="http://schemas.openxmlformats.org/officeDocument/2006/relationships/image" Target="../media/image33.png"/><Relationship Id="rId5" Type="http://schemas.openxmlformats.org/officeDocument/2006/relationships/image" Target="../media/image39.png"/><Relationship Id="rId15" Type="http://schemas.openxmlformats.org/officeDocument/2006/relationships/image" Target="../media/image47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14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4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11" Type="http://schemas.openxmlformats.org/officeDocument/2006/relationships/image" Target="../media/image53.png"/><Relationship Id="rId5" Type="http://schemas.openxmlformats.org/officeDocument/2006/relationships/image" Target="../media/image51.png"/><Relationship Id="rId10" Type="http://schemas.openxmlformats.org/officeDocument/2006/relationships/image" Target="../media/image35.png"/><Relationship Id="rId4" Type="http://schemas.openxmlformats.org/officeDocument/2006/relationships/image" Target="../media/image50.png"/><Relationship Id="rId9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3.png"/><Relationship Id="rId18" Type="http://schemas.openxmlformats.org/officeDocument/2006/relationships/image" Target="../media/image35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12" Type="http://schemas.openxmlformats.org/officeDocument/2006/relationships/image" Target="../media/image62.png"/><Relationship Id="rId17" Type="http://schemas.openxmlformats.org/officeDocument/2006/relationships/image" Target="../media/image65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11" Type="http://schemas.openxmlformats.org/officeDocument/2006/relationships/image" Target="../media/image61.png"/><Relationship Id="rId5" Type="http://schemas.openxmlformats.org/officeDocument/2006/relationships/image" Target="../media/image56.png"/><Relationship Id="rId15" Type="http://schemas.openxmlformats.org/officeDocument/2006/relationships/image" Target="../media/image32.png"/><Relationship Id="rId10" Type="http://schemas.microsoft.com/office/2007/relationships/hdphoto" Target="../media/hdphoto1.wdp"/><Relationship Id="rId4" Type="http://schemas.openxmlformats.org/officeDocument/2006/relationships/image" Target="../media/image55.png"/><Relationship Id="rId9" Type="http://schemas.openxmlformats.org/officeDocument/2006/relationships/image" Target="../media/image60.png"/><Relationship Id="rId14" Type="http://schemas.openxmlformats.org/officeDocument/2006/relationships/image" Target="../media/image6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39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12" Type="http://schemas.openxmlformats.org/officeDocument/2006/relationships/image" Target="../media/image75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5" Type="http://schemas.openxmlformats.org/officeDocument/2006/relationships/image" Target="../media/image77.pn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Relationship Id="rId14" Type="http://schemas.openxmlformats.org/officeDocument/2006/relationships/image" Target="../media/image7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32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png"/><Relationship Id="rId11" Type="http://schemas.openxmlformats.org/officeDocument/2006/relationships/image" Target="../media/image28.png"/><Relationship Id="rId5" Type="http://schemas.openxmlformats.org/officeDocument/2006/relationships/image" Target="../media/image83.png"/><Relationship Id="rId10" Type="http://schemas.microsoft.com/office/2007/relationships/hdphoto" Target="../media/hdphoto2.wdp"/><Relationship Id="rId4" Type="http://schemas.openxmlformats.org/officeDocument/2006/relationships/image" Target="../media/image82.png"/><Relationship Id="rId9" Type="http://schemas.openxmlformats.org/officeDocument/2006/relationships/image" Target="../media/image8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3863" y="981075"/>
            <a:ext cx="569913" cy="541338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6" name="矩形 5"/>
          <p:cNvSpPr/>
          <p:nvPr/>
        </p:nvSpPr>
        <p:spPr>
          <a:xfrm>
            <a:off x="1863626" y="981075"/>
            <a:ext cx="569912" cy="541338"/>
          </a:xfrm>
          <a:prstGeom prst="rect">
            <a:avLst/>
          </a:prstGeom>
          <a:blipFill>
            <a:blip r:embed="rId6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3055838" y="981075"/>
            <a:ext cx="569913" cy="541338"/>
          </a:xfrm>
          <a:prstGeom prst="rect">
            <a:avLst/>
          </a:prstGeom>
          <a:blipFill>
            <a:blip r:embed="rId7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3678138" y="981075"/>
            <a:ext cx="569913" cy="541338"/>
          </a:xfrm>
          <a:prstGeom prst="rect">
            <a:avLst/>
          </a:prstGeom>
          <a:blipFill>
            <a:blip r:embed="rId8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612676" y="1592263"/>
            <a:ext cx="568325" cy="542925"/>
          </a:xfrm>
          <a:prstGeom prst="rect">
            <a:avLst/>
          </a:prstGeom>
          <a:blipFill>
            <a:blip r:embed="rId9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4297263" y="1585539"/>
            <a:ext cx="568325" cy="542925"/>
          </a:xfrm>
          <a:prstGeom prst="rect">
            <a:avLst/>
          </a:prstGeom>
          <a:blipFill>
            <a:blip r:embed="rId10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1" name="矩形 10"/>
          <p:cNvSpPr/>
          <p:nvPr/>
        </p:nvSpPr>
        <p:spPr>
          <a:xfrm>
            <a:off x="1227038" y="1592263"/>
            <a:ext cx="568325" cy="542925"/>
          </a:xfrm>
          <a:prstGeom prst="rect">
            <a:avLst/>
          </a:prstGeom>
          <a:blipFill>
            <a:blip r:embed="rId1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2" name="矩形 11"/>
          <p:cNvSpPr/>
          <p:nvPr/>
        </p:nvSpPr>
        <p:spPr>
          <a:xfrm>
            <a:off x="1839813" y="1592263"/>
            <a:ext cx="569913" cy="542925"/>
          </a:xfrm>
          <a:prstGeom prst="rect">
            <a:avLst/>
          </a:prstGeom>
          <a:blipFill>
            <a:blip r:embed="rId1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3" name="矩形 12"/>
          <p:cNvSpPr/>
          <p:nvPr/>
        </p:nvSpPr>
        <p:spPr>
          <a:xfrm>
            <a:off x="2454176" y="1592263"/>
            <a:ext cx="569912" cy="542925"/>
          </a:xfrm>
          <a:prstGeom prst="rect">
            <a:avLst/>
          </a:prstGeom>
          <a:blipFill>
            <a:blip r:embed="rId1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4" name="矩形 13"/>
          <p:cNvSpPr/>
          <p:nvPr/>
        </p:nvSpPr>
        <p:spPr>
          <a:xfrm>
            <a:off x="3068538" y="1592263"/>
            <a:ext cx="569913" cy="542925"/>
          </a:xfrm>
          <a:prstGeom prst="rect">
            <a:avLst/>
          </a:prstGeom>
          <a:blipFill>
            <a:blip r:embed="rId1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5" name="矩形 14"/>
          <p:cNvSpPr/>
          <p:nvPr/>
        </p:nvSpPr>
        <p:spPr>
          <a:xfrm>
            <a:off x="3682901" y="1592263"/>
            <a:ext cx="568325" cy="542925"/>
          </a:xfrm>
          <a:prstGeom prst="rect">
            <a:avLst/>
          </a:prstGeom>
          <a:blipFill>
            <a:blip r:embed="rId1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6" name="矩形 15"/>
          <p:cNvSpPr/>
          <p:nvPr/>
        </p:nvSpPr>
        <p:spPr>
          <a:xfrm>
            <a:off x="612676" y="2205038"/>
            <a:ext cx="568325" cy="542925"/>
          </a:xfrm>
          <a:prstGeom prst="rect">
            <a:avLst/>
          </a:prstGeom>
          <a:blipFill>
            <a:blip r:embed="rId16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7" name="矩形 16"/>
          <p:cNvSpPr/>
          <p:nvPr/>
        </p:nvSpPr>
        <p:spPr>
          <a:xfrm>
            <a:off x="4297263" y="2198314"/>
            <a:ext cx="568325" cy="542925"/>
          </a:xfrm>
          <a:prstGeom prst="rect">
            <a:avLst/>
          </a:prstGeom>
          <a:blipFill>
            <a:blip r:embed="rId17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8" name="矩形 17"/>
          <p:cNvSpPr/>
          <p:nvPr/>
        </p:nvSpPr>
        <p:spPr>
          <a:xfrm>
            <a:off x="1227038" y="2205038"/>
            <a:ext cx="568325" cy="542925"/>
          </a:xfrm>
          <a:prstGeom prst="rect">
            <a:avLst/>
          </a:prstGeom>
          <a:blipFill>
            <a:blip r:embed="rId18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9" name="矩形 18"/>
          <p:cNvSpPr/>
          <p:nvPr/>
        </p:nvSpPr>
        <p:spPr>
          <a:xfrm>
            <a:off x="1839813" y="2205038"/>
            <a:ext cx="569913" cy="542925"/>
          </a:xfrm>
          <a:prstGeom prst="rect">
            <a:avLst/>
          </a:prstGeom>
          <a:blipFill>
            <a:blip r:embed="rId8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0" name="矩形 19"/>
          <p:cNvSpPr/>
          <p:nvPr/>
        </p:nvSpPr>
        <p:spPr>
          <a:xfrm>
            <a:off x="2454176" y="2205038"/>
            <a:ext cx="569912" cy="542925"/>
          </a:xfrm>
          <a:prstGeom prst="rect">
            <a:avLst/>
          </a:prstGeom>
          <a:blipFill>
            <a:blip r:embed="rId19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1" name="矩形 20"/>
          <p:cNvSpPr/>
          <p:nvPr/>
        </p:nvSpPr>
        <p:spPr>
          <a:xfrm flipH="1">
            <a:off x="3068538" y="2205038"/>
            <a:ext cx="569913" cy="542925"/>
          </a:xfrm>
          <a:prstGeom prst="rect">
            <a:avLst/>
          </a:prstGeom>
          <a:blipFill>
            <a:blip r:embed="rId20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2" name="矩形 21"/>
          <p:cNvSpPr/>
          <p:nvPr/>
        </p:nvSpPr>
        <p:spPr>
          <a:xfrm>
            <a:off x="3682901" y="2205038"/>
            <a:ext cx="568325" cy="542925"/>
          </a:xfrm>
          <a:prstGeom prst="rect">
            <a:avLst/>
          </a:prstGeom>
          <a:blipFill>
            <a:blip r:embed="rId2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3" name="矩形 22"/>
          <p:cNvSpPr/>
          <p:nvPr/>
        </p:nvSpPr>
        <p:spPr>
          <a:xfrm>
            <a:off x="1223863" y="2817813"/>
            <a:ext cx="569913" cy="541337"/>
          </a:xfrm>
          <a:prstGeom prst="rect">
            <a:avLst/>
          </a:prstGeom>
          <a:blipFill>
            <a:blip r:embed="rId2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4" name="矩形 23"/>
          <p:cNvSpPr/>
          <p:nvPr/>
        </p:nvSpPr>
        <p:spPr>
          <a:xfrm>
            <a:off x="1838226" y="2817813"/>
            <a:ext cx="569912" cy="541337"/>
          </a:xfrm>
          <a:prstGeom prst="rect">
            <a:avLst/>
          </a:prstGeom>
          <a:blipFill>
            <a:blip r:embed="rId10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5" name="矩形 24"/>
          <p:cNvSpPr/>
          <p:nvPr/>
        </p:nvSpPr>
        <p:spPr>
          <a:xfrm>
            <a:off x="2452588" y="2817813"/>
            <a:ext cx="569913" cy="541337"/>
          </a:xfrm>
          <a:prstGeom prst="rect">
            <a:avLst/>
          </a:prstGeom>
          <a:blipFill>
            <a:blip r:embed="rId2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6" name="矩形 25"/>
          <p:cNvSpPr/>
          <p:nvPr/>
        </p:nvSpPr>
        <p:spPr>
          <a:xfrm>
            <a:off x="3066951" y="2817813"/>
            <a:ext cx="568325" cy="541337"/>
          </a:xfrm>
          <a:prstGeom prst="rect">
            <a:avLst/>
          </a:prstGeom>
          <a:blipFill>
            <a:blip r:embed="rId2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7" name="矩形 26"/>
          <p:cNvSpPr/>
          <p:nvPr/>
        </p:nvSpPr>
        <p:spPr>
          <a:xfrm>
            <a:off x="3681313" y="2817813"/>
            <a:ext cx="568325" cy="541337"/>
          </a:xfrm>
          <a:prstGeom prst="rect">
            <a:avLst/>
          </a:prstGeom>
          <a:blipFill>
            <a:blip r:embed="rId2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8" name="矩形 27"/>
          <p:cNvSpPr/>
          <p:nvPr/>
        </p:nvSpPr>
        <p:spPr>
          <a:xfrm>
            <a:off x="1838226" y="3444875"/>
            <a:ext cx="569912" cy="542925"/>
          </a:xfrm>
          <a:prstGeom prst="rect">
            <a:avLst/>
          </a:prstGeom>
          <a:blipFill>
            <a:blip r:embed="rId26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9" name="矩形 28"/>
          <p:cNvSpPr/>
          <p:nvPr/>
        </p:nvSpPr>
        <p:spPr>
          <a:xfrm>
            <a:off x="2452588" y="3444875"/>
            <a:ext cx="569913" cy="542925"/>
          </a:xfrm>
          <a:prstGeom prst="rect">
            <a:avLst/>
          </a:prstGeom>
          <a:blipFill>
            <a:blip r:embed="rId27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30" name="矩形 29"/>
          <p:cNvSpPr/>
          <p:nvPr/>
        </p:nvSpPr>
        <p:spPr>
          <a:xfrm>
            <a:off x="3066951" y="3444875"/>
            <a:ext cx="568325" cy="542925"/>
          </a:xfrm>
          <a:prstGeom prst="rect">
            <a:avLst/>
          </a:prstGeom>
          <a:blipFill>
            <a:blip r:embed="rId28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31" name="矩形 30"/>
          <p:cNvSpPr/>
          <p:nvPr/>
        </p:nvSpPr>
        <p:spPr>
          <a:xfrm>
            <a:off x="2452588" y="4046538"/>
            <a:ext cx="569913" cy="542925"/>
          </a:xfrm>
          <a:prstGeom prst="rect">
            <a:avLst/>
          </a:prstGeom>
          <a:blipFill>
            <a:blip r:embed="rId29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33" name="文本框 32"/>
          <p:cNvSpPr txBox="1"/>
          <p:nvPr/>
        </p:nvSpPr>
        <p:spPr>
          <a:xfrm>
            <a:off x="5501620" y="1594821"/>
            <a:ext cx="735044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600" dirty="0" smtClean="0">
                <a:solidFill>
                  <a:schemeClr val="accent1">
                    <a:lumMod val="75000"/>
                  </a:schemeClr>
                </a:solidFill>
                <a:latin typeface="方正行楷_GBK" pitchFamily="65" charset="-122"/>
                <a:ea typeface="微软繁楷体" pitchFamily="2" charset="-122"/>
              </a:rPr>
              <a:t>青</a:t>
            </a:r>
            <a:endParaRPr lang="zh-CN" altLang="en-US" sz="7600" dirty="0">
              <a:solidFill>
                <a:schemeClr val="accent1">
                  <a:lumMod val="75000"/>
                </a:schemeClr>
              </a:solidFill>
              <a:latin typeface="方正行楷_GBK" pitchFamily="65" charset="-122"/>
              <a:ea typeface="微软繁楷体" pitchFamily="2" charset="-122"/>
            </a:endParaRPr>
          </a:p>
        </p:txBody>
      </p:sp>
      <p:pic>
        <p:nvPicPr>
          <p:cNvPr id="3" name="快乐的暑期读书会背景音乐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2889.0435"/>
                </p14:media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-1086841" y="2401650"/>
            <a:ext cx="609600" cy="60960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6273581" y="2032318"/>
            <a:ext cx="47139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dirty="0" smtClean="0">
                <a:solidFill>
                  <a:schemeClr val="accent1">
                    <a:lumMod val="75000"/>
                  </a:schemeClr>
                </a:solidFill>
                <a:latin typeface="方正行楷_GBK" pitchFamily="65" charset="-122"/>
                <a:ea typeface="微软繁楷体" pitchFamily="2" charset="-122"/>
              </a:rPr>
              <a:t>春</a:t>
            </a:r>
            <a:endParaRPr lang="zh-CN" altLang="en-US" sz="4200" dirty="0">
              <a:solidFill>
                <a:schemeClr val="accent1">
                  <a:lumMod val="75000"/>
                </a:schemeClr>
              </a:solidFill>
              <a:latin typeface="方正行楷_GBK" pitchFamily="65" charset="-122"/>
              <a:ea typeface="微软繁楷体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768649" y="1873315"/>
            <a:ext cx="47139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dirty="0" smtClean="0">
                <a:solidFill>
                  <a:schemeClr val="accent1">
                    <a:lumMod val="75000"/>
                  </a:schemeClr>
                </a:solidFill>
                <a:latin typeface="方正行楷_GBK" pitchFamily="65" charset="-122"/>
                <a:ea typeface="微软繁楷体" pitchFamily="2" charset="-122"/>
              </a:rPr>
              <a:t>不</a:t>
            </a:r>
            <a:endParaRPr lang="zh-CN" altLang="en-US" sz="4200" dirty="0">
              <a:solidFill>
                <a:schemeClr val="accent1">
                  <a:lumMod val="75000"/>
                </a:schemeClr>
              </a:solidFill>
              <a:latin typeface="方正行楷_GBK" pitchFamily="65" charset="-122"/>
              <a:ea typeface="微软繁楷体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297743" y="2067092"/>
            <a:ext cx="47139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dirty="0" smtClean="0">
                <a:solidFill>
                  <a:schemeClr val="accent1">
                    <a:lumMod val="75000"/>
                  </a:schemeClr>
                </a:solidFill>
                <a:latin typeface="方正行楷_GBK" pitchFamily="65" charset="-122"/>
                <a:ea typeface="微软繁楷体" pitchFamily="2" charset="-122"/>
              </a:rPr>
              <a:t>散</a:t>
            </a:r>
            <a:endParaRPr lang="zh-CN" altLang="en-US" sz="4200" dirty="0">
              <a:solidFill>
                <a:schemeClr val="accent1">
                  <a:lumMod val="75000"/>
                </a:schemeClr>
              </a:solidFill>
              <a:latin typeface="方正行楷_GBK" pitchFamily="65" charset="-122"/>
              <a:ea typeface="微软繁楷体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945610" y="1871820"/>
            <a:ext cx="47139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600" dirty="0" smtClean="0">
                <a:solidFill>
                  <a:schemeClr val="accent1">
                    <a:lumMod val="75000"/>
                  </a:schemeClr>
                </a:solidFill>
                <a:latin typeface="方正行楷_GBK" pitchFamily="65" charset="-122"/>
                <a:ea typeface="微软繁楷体" pitchFamily="2" charset="-122"/>
              </a:rPr>
              <a:t>场</a:t>
            </a:r>
            <a:endParaRPr lang="zh-CN" altLang="en-US" sz="5600" dirty="0">
              <a:solidFill>
                <a:schemeClr val="accent1">
                  <a:lumMod val="75000"/>
                </a:schemeClr>
              </a:solidFill>
              <a:latin typeface="方正行楷_GBK" pitchFamily="65" charset="-122"/>
              <a:ea typeface="微软繁楷体" pitchFamily="2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31" cstate="screen"/>
          <a:stretch>
            <a:fillRect/>
          </a:stretch>
        </p:blipFill>
        <p:spPr>
          <a:xfrm>
            <a:off x="-782041" y="-363123"/>
            <a:ext cx="773752" cy="533133"/>
          </a:xfrm>
          <a:prstGeom prst="rect">
            <a:avLst/>
          </a:prstGeom>
          <a:effectLst/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2" cstate="screen"/>
          <a:stretch>
            <a:fillRect/>
          </a:stretch>
        </p:blipFill>
        <p:spPr>
          <a:xfrm>
            <a:off x="721864" y="-874490"/>
            <a:ext cx="1184388" cy="816072"/>
          </a:xfrm>
          <a:prstGeom prst="rect">
            <a:avLst/>
          </a:prstGeom>
          <a:effectLst/>
        </p:spPr>
      </p:pic>
      <p:sp>
        <p:nvSpPr>
          <p:cNvPr id="40" name="TextBox 28"/>
          <p:cNvSpPr txBox="1"/>
          <p:nvPr/>
        </p:nvSpPr>
        <p:spPr>
          <a:xfrm>
            <a:off x="5501620" y="1137530"/>
            <a:ext cx="3025588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四川大学九九届中文系</a:t>
            </a:r>
            <a:endParaRPr lang="zh-CN" altLang="en-US" sz="1800" dirty="0">
              <a:solidFill>
                <a:schemeClr val="accent1">
                  <a:lumMod val="75000"/>
                </a:schemeClr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41" name="TextBox 28"/>
          <p:cNvSpPr txBox="1"/>
          <p:nvPr/>
        </p:nvSpPr>
        <p:spPr>
          <a:xfrm>
            <a:off x="5254666" y="2871603"/>
            <a:ext cx="35194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纯</a:t>
            </a:r>
            <a:r>
              <a:rPr lang="en-US" altLang="zh-CN" sz="1400" dirty="0" smtClean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PPT</a:t>
            </a:r>
            <a:r>
              <a:rPr lang="zh-CN" altLang="en-US" sz="1400" dirty="0" smtClean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制作，所有文字和图片修改后动态效果不变，编辑修改方便</a:t>
            </a:r>
            <a:endParaRPr lang="zh-CN" altLang="en-US" sz="1400" dirty="0">
              <a:solidFill>
                <a:schemeClr val="accent1">
                  <a:lumMod val="75000"/>
                </a:schemeClr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00"/>
                            </p:stCondLst>
                            <p:childTnLst>
                              <p:par>
                                <p:cTn id="3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00"/>
                            </p:stCondLst>
                            <p:childTnLst>
                              <p:par>
                                <p:cTn id="43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00"/>
                            </p:stCondLst>
                            <p:childTnLst>
                              <p:par>
                                <p:cTn id="48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400"/>
                            </p:stCondLst>
                            <p:childTnLst>
                              <p:par>
                                <p:cTn id="63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800"/>
                            </p:stCondLst>
                            <p:childTnLst>
                              <p:par>
                                <p:cTn id="68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200"/>
                            </p:stCondLst>
                            <p:childTnLst>
                              <p:par>
                                <p:cTn id="73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600"/>
                            </p:stCondLst>
                            <p:childTnLst>
                              <p:par>
                                <p:cTn id="78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400"/>
                            </p:stCondLst>
                            <p:childTnLst>
                              <p:par>
                                <p:cTn id="88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800"/>
                            </p:stCondLst>
                            <p:childTnLst>
                              <p:par>
                                <p:cTn id="93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200"/>
                            </p:stCondLst>
                            <p:childTnLst>
                              <p:par>
                                <p:cTn id="98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600"/>
                            </p:stCondLst>
                            <p:childTnLst>
                              <p:par>
                                <p:cTn id="10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000"/>
                            </p:stCondLst>
                            <p:childTnLst>
                              <p:par>
                                <p:cTn id="108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400"/>
                            </p:stCondLst>
                            <p:childTnLst>
                              <p:par>
                                <p:cTn id="113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800"/>
                            </p:stCondLst>
                            <p:childTnLst>
                              <p:par>
                                <p:cTn id="118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200"/>
                            </p:stCondLst>
                            <p:childTnLst>
                              <p:par>
                                <p:cTn id="12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600"/>
                            </p:stCondLst>
                            <p:childTnLst>
                              <p:par>
                                <p:cTn id="128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3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400"/>
                            </p:stCondLst>
                            <p:childTnLst>
                              <p:par>
                                <p:cTn id="138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800"/>
                            </p:stCondLst>
                            <p:childTnLst>
                              <p:par>
                                <p:cTn id="143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19" presetClass="entr" presetSubtype="1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19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19" presetClass="entr" presetSubtype="1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9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37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8.33333E-7 -0.0003 L 0.29931 0.27113 C 0.36198 0.32912 0.46129 0.39359 0.56302 0.44911 C 0.68316 0.5108 0.78264 0.54812 0.85104 0.55707 L 1.18924 0.61691 " pathEditMode="relative" rAng="980520" ptsTypes="FffFF">
                                      <p:cBhvr>
                                        <p:cTn id="164" dur="5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281" y="38063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8" presetClass="emph" presetSubtype="0" accel="32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0800000">
                                      <p:cBhvr>
                                        <p:cTn id="166" dur="5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37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729 0.00432 L 0.17899 0.42901 C 0.21892 0.51759 0.28438 0.63272 0.35677 0.74259 C 0.44306 0.87191 0.51615 0.9608 0.57205 1.01173 L 0.84132 1.26759 " pathEditMode="relative" rAng="2400000" ptsTypes="AAAAA">
                                      <p:cBhvr>
                                        <p:cTn id="168" dur="7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722" y="68858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8" presetClass="emph" presetSubtype="0" accel="32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5400000">
                                      <p:cBhvr>
                                        <p:cTn id="170" dur="7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0800"/>
                            </p:stCondLst>
                            <p:childTnLst>
                              <p:par>
                                <p:cTn id="17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18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/>
      <p:bldP spid="32" grpId="0"/>
      <p:bldP spid="35" grpId="0"/>
      <p:bldP spid="36" grpId="0"/>
      <p:bldP spid="37" grpId="0"/>
      <p:bldP spid="40" grpId="0"/>
      <p:bldP spid="4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照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104" y="663547"/>
            <a:ext cx="3296388" cy="2158858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照片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62800" y="2498282"/>
            <a:ext cx="3444179" cy="2217102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28"/>
          <p:cNvSpPr txBox="1"/>
          <p:nvPr/>
        </p:nvSpPr>
        <p:spPr>
          <a:xfrm>
            <a:off x="610626" y="447509"/>
            <a:ext cx="26504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年似水，岁月如歌，时间总在不经意间流逝。回忆亦随着时间的流动慢慢地遗忘了许多，那曾经熟悉的美丽容颜，也变得渐渐模糊。</a:t>
            </a:r>
          </a:p>
        </p:txBody>
      </p:sp>
      <p:sp>
        <p:nvSpPr>
          <p:cNvPr id="5" name="TextBox 28"/>
          <p:cNvSpPr txBox="1"/>
          <p:nvPr/>
        </p:nvSpPr>
        <p:spPr>
          <a:xfrm>
            <a:off x="5594639" y="3079975"/>
            <a:ext cx="30800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只剩下一些凋零的记忆，随风飘落成一地的斑驳，往昔繁华，以转变成一生落寞。生命就是一场又一场的聚与散，随着时钟的时针缓缓地走动着。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4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189738" y="2609893"/>
            <a:ext cx="823402" cy="557743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bg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265344" y="2625680"/>
            <a:ext cx="824400" cy="576617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bg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10654" y="1260756"/>
            <a:ext cx="1736078" cy="1074715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bg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2970794" y="3879684"/>
            <a:ext cx="850155" cy="599037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bg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5851967" y="2120018"/>
            <a:ext cx="957044" cy="650288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bg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2442336" y="2080066"/>
            <a:ext cx="1074642" cy="730193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bg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4210069" y="3859212"/>
            <a:ext cx="937246" cy="619510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bg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1280091" y="1747049"/>
            <a:ext cx="824400" cy="650828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bg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5405201" y="429301"/>
            <a:ext cx="845643" cy="584859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bg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5851966" y="1268207"/>
            <a:ext cx="957045" cy="642385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bg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7189736" y="1747049"/>
            <a:ext cx="823403" cy="588422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bg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>
            <a:off x="2442336" y="1253502"/>
            <a:ext cx="1063083" cy="671796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bg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>
            <a:off x="2457066" y="2953483"/>
            <a:ext cx="1031151" cy="692127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bg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图片 16"/>
          <p:cNvPicPr/>
          <p:nvPr/>
        </p:nvPicPr>
        <p:blipFill>
          <a:blip r:embed="rId16" cstate="screen"/>
          <a:stretch>
            <a:fillRect/>
          </a:stretch>
        </p:blipFill>
        <p:spPr>
          <a:xfrm>
            <a:off x="2922188" y="441704"/>
            <a:ext cx="885742" cy="599114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bg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 cstate="screen"/>
          <a:stretch>
            <a:fillRect/>
          </a:stretch>
        </p:blipFill>
        <p:spPr>
          <a:xfrm>
            <a:off x="5848898" y="2953483"/>
            <a:ext cx="960113" cy="661068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bg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8" cstate="screen"/>
          <a:stretch>
            <a:fillRect/>
          </a:stretch>
        </p:blipFill>
        <p:spPr>
          <a:xfrm>
            <a:off x="3820950" y="2548155"/>
            <a:ext cx="1725782" cy="1090123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bg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9" cstate="screen"/>
          <a:stretch>
            <a:fillRect/>
          </a:stretch>
        </p:blipFill>
        <p:spPr bwMode="auto">
          <a:xfrm>
            <a:off x="5510880" y="3865220"/>
            <a:ext cx="861320" cy="595701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bg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0" cstate="screen"/>
          <a:stretch>
            <a:fillRect/>
          </a:stretch>
        </p:blipFill>
        <p:spPr>
          <a:xfrm>
            <a:off x="4187497" y="429301"/>
            <a:ext cx="884823" cy="584859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bg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500"/>
                            </p:stCondLst>
                            <p:childTnLst>
                              <p:par>
                                <p:cTn id="1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照片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21069481">
            <a:off x="1054121" y="1004915"/>
            <a:ext cx="2302220" cy="1545291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照片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80547">
            <a:off x="3189320" y="711725"/>
            <a:ext cx="2594167" cy="1711953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椭圆 5"/>
          <p:cNvSpPr/>
          <p:nvPr/>
        </p:nvSpPr>
        <p:spPr>
          <a:xfrm>
            <a:off x="-932538" y="3744016"/>
            <a:ext cx="515669" cy="515669"/>
          </a:xfrm>
          <a:prstGeom prst="ellipse">
            <a:avLst/>
          </a:prstGeom>
          <a:blipFill dpi="0" rotWithShape="1">
            <a:blip r:embed="rId5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-674704" y="3447680"/>
            <a:ext cx="296336" cy="296336"/>
          </a:xfrm>
          <a:prstGeom prst="ellipse">
            <a:avLst/>
          </a:prstGeom>
          <a:blipFill dpi="0" rotWithShape="1">
            <a:blip r:embed="rId6" cstate="screen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-1075428" y="3744016"/>
            <a:ext cx="257834" cy="257834"/>
          </a:xfrm>
          <a:prstGeom prst="ellipse">
            <a:avLst/>
          </a:prstGeom>
          <a:blipFill dpi="0" rotWithShape="1">
            <a:blip r:embed="rId7" cstate="screen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742699" y="4217198"/>
            <a:ext cx="257834" cy="257834"/>
          </a:xfrm>
          <a:prstGeom prst="ellipse">
            <a:avLst/>
          </a:prstGeom>
          <a:blipFill dpi="0" rotWithShape="1">
            <a:blip r:embed="rId7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-613782" y="4492832"/>
            <a:ext cx="515669" cy="515669"/>
          </a:xfrm>
          <a:prstGeom prst="ellipse">
            <a:avLst/>
          </a:prstGeom>
          <a:blipFill dpi="0" rotWithShape="1">
            <a:blip r:embed="rId5" cstate="screen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989874" y="5114277"/>
            <a:ext cx="257834" cy="257834"/>
          </a:xfrm>
          <a:prstGeom prst="ellipse">
            <a:avLst/>
          </a:prstGeom>
          <a:blipFill dpi="0" rotWithShape="1">
            <a:blip r:embed="rId7" cstate="screen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691099" y="5286045"/>
            <a:ext cx="343537" cy="343537"/>
          </a:xfrm>
          <a:prstGeom prst="ellipse">
            <a:avLst/>
          </a:prstGeom>
          <a:blipFill dpi="0" rotWithShape="1">
            <a:blip r:embed="rId8" cstate="screen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4"/>
          <p:cNvSpPr txBox="1"/>
          <p:nvPr/>
        </p:nvSpPr>
        <p:spPr>
          <a:xfrm>
            <a:off x="893618" y="3292503"/>
            <a:ext cx="716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年似水，岁月如歌，时间总在不经意间流逝。回忆亦随着时间的流动慢慢地遗忘了许多，那曾经熟悉的美丽容颜，也变得渐渐模糊</a:t>
            </a:r>
            <a:r>
              <a:rPr lang="zh-CN" altLang="en-US" sz="1600" dirty="0" smtClean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。只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剩下</a:t>
            </a:r>
            <a:r>
              <a:rPr lang="zh-CN" altLang="en-US" sz="1600" dirty="0" smtClean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一些</a:t>
            </a:r>
            <a:endParaRPr lang="en-US" altLang="zh-CN" sz="1600" dirty="0" smtClean="0">
              <a:solidFill>
                <a:schemeClr val="accent1">
                  <a:lumMod val="75000"/>
                </a:schemeClr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凋零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的记忆，随风飘落成一地的</a:t>
            </a:r>
            <a:r>
              <a:rPr lang="zh-CN" altLang="en-US" sz="1600" dirty="0" smtClean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斑驳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12" name="照片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rot="824804">
            <a:off x="5478968" y="1055965"/>
            <a:ext cx="2460401" cy="1748141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4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4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4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4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05 -0.00432 L 0.30868 -0.15401 C 0.37395 -0.1855 0.46857 -0.24506 0.56423 -0.31266 C 0.67482 -0.39383 0.7618 -0.46574 0.82031 -0.52438 L 1.10156 -0.80371 " pathEditMode="relative" rAng="-1329660" ptsTypes="FffFF">
                                      <p:cBhvr>
                                        <p:cTn id="24" dur="6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11" y="-3561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7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5.55556E-7 1.64354E-6 L 0.31371 -0.09097 C 0.38003 -0.11039 0.47674 -0.15171 0.575 -0.19951 C 0.68906 -0.2584 0.77882 -0.31298 0.83993 -0.35924 L 1.1342 -0.57817 " pathEditMode="relative" rAng="-956700" ptsTypes="FffFF">
                                      <p:cBhvr>
                                        <p:cTn id="26" dur="8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96" y="-2460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7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8.33333E-7 3.7037E-7 L 0.25903 -0.1787 C 0.31406 -0.21667 0.3934 -0.28148 0.47344 -0.35216 C 0.56632 -0.43673 0.63889 -0.50833 0.68802 -0.56512 L 0.92361 -0.8321 " pathEditMode="relative" rAng="-1611360" ptsTypes="FffFF">
                                      <p:cBhvr>
                                        <p:cTn id="28" dur="8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14" y="-3864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08642E-6 L 0.26077 -0.21451 C 0.31615 -0.26019 0.39636 -0.3355 0.47709 -0.41544 C 0.57066 -0.5105 0.64428 -0.59105 0.69375 -0.65216 L 0.9323 -0.9426 " pathEditMode="relative" rAng="-1776000" ptsTypes="FffFF">
                                      <p:cBhvr>
                                        <p:cTn id="30" dur="9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413" y="-4459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208 -0.00586 L 0.30747 -0.22726 C 0.37344 -0.27536 0.46719 -0.35708 0.56181 -0.44681 C 0.67101 -0.55504 0.7559 -0.64755 0.81233 -0.72094 L 1.08542 -1.06846 " pathEditMode="relative" rAng="-1727820" ptsTypes="FffFF">
                                      <p:cBhvr>
                                        <p:cTn id="32" dur="8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77" y="-4890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11748E-6 L 0.34114 -0.23866 C 0.41319 -0.28893 0.51753 -0.37496 0.62343 -0.46808 C 0.74566 -0.57909 0.84166 -0.67376 0.90642 -0.74745 L 1.21788 -1.09651 " pathEditMode="relative" rAng="-1611360" ptsTypes="FffFF">
                                      <p:cBhvr>
                                        <p:cTn id="34" dur="8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44" y="-5112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139 0.00463 L 0.29809 -0.24838 C 0.36163 -0.30206 0.45434 -0.38599 0.54878 -0.47207 C 0.65868 -0.57544 0.74583 -0.65874 0.80573 -0.72014 L 1.09427 -1.01141 " pathEditMode="relative" rAng="-1654680" ptsTypes="FffFF">
                                      <p:cBhvr>
                                        <p:cTn id="36" dur="7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0" y="-4955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928599">
            <a:off x="179512" y="253220"/>
            <a:ext cx="3565754" cy="240481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照片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533175">
            <a:off x="4363328" y="435243"/>
            <a:ext cx="1847286" cy="1231524"/>
          </a:xfrm>
          <a:prstGeom prst="rect">
            <a:avLst/>
          </a:prstGeom>
          <a:ln w="381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照片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20895626">
            <a:off x="5585825" y="1580978"/>
            <a:ext cx="2408186" cy="1665535"/>
          </a:xfrm>
          <a:prstGeom prst="rect">
            <a:avLst/>
          </a:prstGeom>
          <a:ln w="381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照片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1030995">
            <a:off x="5092000" y="3045806"/>
            <a:ext cx="1747291" cy="1301174"/>
          </a:xfrm>
          <a:prstGeom prst="rect">
            <a:avLst/>
          </a:prstGeom>
          <a:ln w="381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照片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rot="513644">
            <a:off x="2742778" y="3586366"/>
            <a:ext cx="1960146" cy="1293547"/>
          </a:xfrm>
          <a:prstGeom prst="rect">
            <a:avLst/>
          </a:prstGeom>
          <a:ln w="381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椭圆 18"/>
          <p:cNvSpPr/>
          <p:nvPr/>
        </p:nvSpPr>
        <p:spPr>
          <a:xfrm>
            <a:off x="-932538" y="3744016"/>
            <a:ext cx="515669" cy="515669"/>
          </a:xfrm>
          <a:prstGeom prst="ellipse">
            <a:avLst/>
          </a:prstGeom>
          <a:blipFill dpi="0" rotWithShape="1">
            <a:blip r:embed="rId8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674704" y="3447680"/>
            <a:ext cx="296336" cy="296336"/>
          </a:xfrm>
          <a:prstGeom prst="ellipse">
            <a:avLst/>
          </a:prstGeom>
          <a:blipFill dpi="0" rotWithShape="1">
            <a:blip r:embed="rId9" cstate="screen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1075428" y="3744016"/>
            <a:ext cx="257834" cy="257834"/>
          </a:xfrm>
          <a:prstGeom prst="ellipse">
            <a:avLst/>
          </a:prstGeom>
          <a:blipFill dpi="0" rotWithShape="1">
            <a:blip r:embed="rId10" cstate="screen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-742699" y="4217198"/>
            <a:ext cx="257834" cy="257834"/>
          </a:xfrm>
          <a:prstGeom prst="ellipse">
            <a:avLst/>
          </a:prstGeom>
          <a:blipFill dpi="0" rotWithShape="1">
            <a:blip r:embed="rId10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-613782" y="4492832"/>
            <a:ext cx="515669" cy="515669"/>
          </a:xfrm>
          <a:prstGeom prst="ellipse">
            <a:avLst/>
          </a:prstGeom>
          <a:blipFill dpi="0" rotWithShape="1">
            <a:blip r:embed="rId8" cstate="screen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-1989874" y="5114277"/>
            <a:ext cx="257834" cy="257834"/>
          </a:xfrm>
          <a:prstGeom prst="ellipse">
            <a:avLst/>
          </a:prstGeom>
          <a:blipFill dpi="0" rotWithShape="1">
            <a:blip r:embed="rId10" cstate="screen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691099" y="5286045"/>
            <a:ext cx="343537" cy="343537"/>
          </a:xfrm>
          <a:prstGeom prst="ellipse">
            <a:avLst/>
          </a:prstGeom>
          <a:blipFill dpi="0" rotWithShape="1">
            <a:blip r:embed="rId11" cstate="screen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-1651480" y="4631817"/>
            <a:ext cx="568216" cy="568216"/>
          </a:xfrm>
          <a:prstGeom prst="ellipse">
            <a:avLst/>
          </a:prstGeom>
          <a:blipFill dpi="0" rotWithShape="1">
            <a:blip r:embed="rId1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-1106450" y="3913701"/>
            <a:ext cx="355394" cy="355394"/>
          </a:xfrm>
          <a:prstGeom prst="ellipse">
            <a:avLst/>
          </a:prstGeom>
          <a:blipFill dpi="0" rotWithShape="1">
            <a:blip r:embed="rId1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-1040930" y="3134566"/>
            <a:ext cx="732454" cy="732454"/>
          </a:xfrm>
          <a:prstGeom prst="ellipse">
            <a:avLst/>
          </a:prstGeom>
          <a:blipFill dpi="0" rotWithShape="1">
            <a:blip r:embed="rId14" cstate="screen"/>
            <a:srcRect/>
            <a:stretch>
              <a:fillRect/>
            </a:stretch>
          </a:blipFill>
          <a:ln>
            <a:noFill/>
          </a:ln>
          <a:effectLst>
            <a:outerShdw blurRad="304800" dist="292100" dir="27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-662562" y="2526258"/>
            <a:ext cx="355394" cy="355394"/>
          </a:xfrm>
          <a:prstGeom prst="ellipse">
            <a:avLst/>
          </a:prstGeom>
          <a:blipFill dpi="0" rotWithShape="1">
            <a:blip r:embed="rId1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4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4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4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4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05 -0.00432 L 0.30868 -0.15401 C 0.37395 -0.1855 0.46857 -0.24506 0.56423 -0.31266 C 0.67482 -0.39383 0.7618 -0.46574 0.82031 -0.52438 L 1.10156 -0.80371 " pathEditMode="relative" rAng="-1329660" ptsTypes="FffFF">
                                      <p:cBhvr>
                                        <p:cTn id="28" dur="6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11" y="-3561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7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5.55556E-7 1.64354E-6 L 0.31371 -0.09097 C 0.38003 -0.11039 0.47674 -0.15171 0.575 -0.19951 C 0.68906 -0.2584 0.77882 -0.31298 0.83993 -0.35924 L 1.1342 -0.57817 " pathEditMode="relative" rAng="-956700" ptsTypes="FffFF">
                                      <p:cBhvr>
                                        <p:cTn id="30" dur="8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96" y="-2460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7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8.33333E-7 3.7037E-7 L 0.25903 -0.1787 C 0.31406 -0.21667 0.3934 -0.28148 0.47344 -0.35216 C 0.56632 -0.43673 0.63889 -0.50833 0.68802 -0.56512 L 0.92361 -0.8321 " pathEditMode="relative" rAng="-1611360" ptsTypes="FffFF">
                                      <p:cBhvr>
                                        <p:cTn id="32" dur="8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14" y="-3864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08642E-6 L 0.26077 -0.21451 C 0.31615 -0.26019 0.39636 -0.3355 0.47709 -0.41544 C 0.57066 -0.5105 0.64428 -0.59105 0.69375 -0.65216 L 0.9323 -0.9426 " pathEditMode="relative" rAng="-1776000" ptsTypes="FffFF">
                                      <p:cBhvr>
                                        <p:cTn id="34" dur="9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413" y="-4459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208 -0.00586 L 0.30747 -0.22726 C 0.37344 -0.27536 0.46719 -0.35708 0.56181 -0.44681 C 0.67101 -0.55504 0.7559 -0.64755 0.81233 -0.72094 L 1.08542 -1.06846 " pathEditMode="relative" rAng="-1727820" ptsTypes="FffFF">
                                      <p:cBhvr>
                                        <p:cTn id="36" dur="8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77" y="-4890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11748E-6 L 0.34114 -0.23866 C 0.41319 -0.28893 0.51753 -0.37496 0.62343 -0.46808 C 0.74566 -0.57909 0.84166 -0.67376 0.90642 -0.74745 L 1.21788 -1.09651 " pathEditMode="relative" rAng="-1611360" ptsTypes="FffFF">
                                      <p:cBhvr>
                                        <p:cTn id="38" dur="8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44" y="-5112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4.81481E-6 L 0.29688 -0.25309 C 0.36042 -0.3071 0.45313 -0.39105 0.54757 -0.47747 C 0.65747 -0.58056 0.74462 -0.6642 0.80469 -0.72562 L 1.09306 -1.01729 " pathEditMode="relative" rAng="-1654680" ptsTypes="FffFF">
                                      <p:cBhvr>
                                        <p:cTn id="40" dur="7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4959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5" presetClass="exit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5" presetClass="exit" presetSubtype="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3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2" presetClass="exit" presetSubtype="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animScale>
                                      <p:cBhvr>
                                        <p:cTn id="58" dur="325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9" dur="325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60" dur="3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7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0.00031 L 0.33681 -0.10334 C 0.40799 -0.12493 0.51181 -0.16996 0.61806 -0.22147 C 0.74097 -0.28501 0.83785 -0.34331 0.90365 -0.39235 L 1.22153 -0.62277 " pathEditMode="relative" rAng="-956700" ptsTypes="FffFF">
                                      <p:cBhvr>
                                        <p:cTn id="63" dur="7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71" y="-2680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37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5E-6 -1.27082E-6 L 0.32795 -0.04472 C 0.39739 -0.05398 0.49896 -0.08174 0.60312 -0.11413 C 0.72361 -0.15638 0.81962 -0.19802 0.88489 -0.23535 L 1.20034 -0.40993 " pathEditMode="relative" rAng="-651180" ptsTypes="FffFF">
                                      <p:cBhvr>
                                        <p:cTn id="65" dur="7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486" y="-1607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37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0017 -0.00031 L 0.33681 -0.10334 C 0.40799 -0.12493 0.51181 -0.16996 0.61806 -0.22147 C 0.74097 -0.28501 0.83785 -0.34331 0.90365 -0.39235 L 1.22153 -0.62277 " pathEditMode="relative" rAng="-956700" ptsTypes="FffFF">
                                      <p:cBhvr>
                                        <p:cTn id="67" dur="8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71" y="-26804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37" presetClass="path" presetSubtype="0" accel="50000" decel="5000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018 -0.00031 L 0.30885 -0.03855 C 0.37413 -0.04626 0.46979 -0.07217 0.56771 -0.1024 C 0.68108 -0.14188 0.77135 -0.18167 0.83264 -0.21746 L 1.12899 -0.38556 " pathEditMode="relative" rAng="-651180" ptsTypes="FffFF">
                                      <p:cBhvr>
                                        <p:cTn id="69" dur="6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927" y="-14837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2" presetClass="exit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Scale>
                                      <p:cBhvr>
                                        <p:cTn id="76" dur="325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7" dur="325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8" dur="3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5" presetClass="exit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475391">
            <a:off x="3948330" y="1476840"/>
            <a:ext cx="1735696" cy="1170397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20870768">
            <a:off x="1994600" y="1784563"/>
            <a:ext cx="1557146" cy="1038097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262321">
            <a:off x="250495" y="1903115"/>
            <a:ext cx="1545764" cy="1037544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20666346">
            <a:off x="5960236" y="1031773"/>
            <a:ext cx="1689129" cy="1257862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/>
          <p:cNvGrpSpPr/>
          <p:nvPr/>
        </p:nvGrpSpPr>
        <p:grpSpPr>
          <a:xfrm rot="20875153">
            <a:off x="-1238528" y="170251"/>
            <a:ext cx="12688900" cy="1257317"/>
            <a:chOff x="-828600" y="642019"/>
            <a:chExt cx="12688900" cy="1257317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7" cstate="screen">
              <a:duotone>
                <a:prstClr val="black"/>
                <a:srgbClr val="9D804D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828600" y="642019"/>
              <a:ext cx="12688900" cy="793459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rgbClr val="9D804D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374850">
              <a:off x="1254921" y="719794"/>
              <a:ext cx="239414" cy="823350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1" cstate="screen">
              <a:duotone>
                <a:prstClr val="black"/>
                <a:srgbClr val="9D804D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102067">
              <a:off x="2915905" y="933262"/>
              <a:ext cx="207297" cy="814591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3" cstate="screen">
              <a:duotone>
                <a:prstClr val="black"/>
                <a:srgbClr val="9D804D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08672">
              <a:off x="4982949" y="1073067"/>
              <a:ext cx="259852" cy="826269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rgbClr val="9D804D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20626353">
              <a:off x="6698497" y="1057004"/>
              <a:ext cx="239414" cy="823350"/>
            </a:xfrm>
            <a:prstGeom prst="rect">
              <a:avLst/>
            </a:prstGeom>
          </p:spPr>
        </p:pic>
      </p:grpSp>
      <p:sp>
        <p:nvSpPr>
          <p:cNvPr id="35" name="椭圆 34"/>
          <p:cNvSpPr/>
          <p:nvPr/>
        </p:nvSpPr>
        <p:spPr>
          <a:xfrm>
            <a:off x="-1130746" y="3545810"/>
            <a:ext cx="912086" cy="912082"/>
          </a:xfrm>
          <a:prstGeom prst="ellipse">
            <a:avLst/>
          </a:prstGeom>
          <a:blipFill dpi="0" rotWithShape="1">
            <a:blip r:embed="rId15">
              <a:alphaModFix amt="51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674704" y="3447680"/>
            <a:ext cx="296336" cy="296336"/>
          </a:xfrm>
          <a:prstGeom prst="ellipse">
            <a:avLst/>
          </a:prstGeom>
          <a:blipFill dpi="0" rotWithShape="1">
            <a:blip r:embed="rId16" cstate="screen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120026" y="3595848"/>
            <a:ext cx="506244" cy="506244"/>
          </a:xfrm>
          <a:prstGeom prst="ellipse">
            <a:avLst/>
          </a:prstGeom>
          <a:blipFill dpi="0" rotWithShape="1">
            <a:blip r:embed="rId17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742699" y="4217198"/>
            <a:ext cx="257834" cy="257834"/>
          </a:xfrm>
          <a:prstGeom prst="ellipse">
            <a:avLst/>
          </a:prstGeom>
          <a:blipFill dpi="0" rotWithShape="1">
            <a:blip r:embed="rId18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1989874" y="5114277"/>
            <a:ext cx="257834" cy="257834"/>
          </a:xfrm>
          <a:prstGeom prst="ellipse">
            <a:avLst/>
          </a:prstGeom>
          <a:blipFill dpi="0" rotWithShape="1">
            <a:blip r:embed="rId18" cstate="screen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826213" y="5150931"/>
            <a:ext cx="613766" cy="613766"/>
          </a:xfrm>
          <a:prstGeom prst="ellipse">
            <a:avLst/>
          </a:prstGeom>
          <a:blipFill dpi="0" rotWithShape="1">
            <a:blip r:embed="rId15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3481431" y="5340320"/>
            <a:ext cx="257834" cy="257834"/>
          </a:xfrm>
          <a:prstGeom prst="ellipse">
            <a:avLst/>
          </a:prstGeom>
          <a:blipFill dpi="0" rotWithShape="1">
            <a:blip r:embed="rId18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2827162" y="3646417"/>
            <a:ext cx="53755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只剩下一些凋零的记忆，随风飘落成一地的斑驳，往昔繁华，以转变成一生落寞。生命就是一场又一场的聚与散，随着时钟的时针缓缓地走动着。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05 -0.00432 L 0.30868 -0.15401 C 0.37395 -0.1855 0.46857 -0.24506 0.56423 -0.31266 C 0.67482 -0.39383 0.7618 -0.46574 0.82031 -0.52438 L 1.10156 -0.80371 " pathEditMode="relative" rAng="-1329660" ptsTypes="FffFF">
                                      <p:cBhvr>
                                        <p:cTn id="6" dur="5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11" y="-356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4.07407E-6 L 0.30139 -0.08518 C 0.36511 -0.10308 0.45782 -0.14228 0.55244 -0.18796 C 0.66181 -0.24475 0.7481 -0.29722 0.80643 -0.34259 L 1.08855 -0.55493 " pathEditMode="relative" rAng="-956700" ptsTypes="FffFF">
                                      <p:cBhvr>
                                        <p:cTn id="8" dur="7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39" y="-2342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7" presetClass="path" presetSubtype="0" accel="50000" decel="5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18 -0.00031 L 0.24791 -0.16872 C 0.30052 -0.2045 0.37639 -0.2665 0.45295 -0.33374 C 0.54166 -0.41486 0.61076 -0.48334 0.65781 -0.53824 L 0.88229 -0.79549 " pathEditMode="relative" rAng="-1611360" ptsTypes="FffFF">
                                      <p:cBhvr>
                                        <p:cTn id="10" dur="7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65" y="-3679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156E-7 L 0.24861 -0.20204 C 0.30156 -0.24553 0.37812 -0.31709 0.45468 -0.39328 C 0.54392 -0.48365 0.61371 -0.56015 0.66111 -0.61906 L 0.8875 -0.89729 " pathEditMode="relative" rAng="-1776000" ptsTypes="FffFF">
                                      <p:cBhvr>
                                        <p:cTn id="12" dur="8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74" y="-4238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0.00462 L 0.3375 -0.23443 C 0.40833 -0.2844 0.51146 -0.37015 0.61614 -0.46176 C 0.7368 -0.57126 0.83177 -0.66472 0.896 -0.7372 L 1.20486 -1.07897 " pathEditMode="relative" rAng="-1611360" ptsTypes="FffFF">
                                      <p:cBhvr>
                                        <p:cTn id="14" dur="7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63" y="-5070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7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5.55556E-7 4.81481E-6 L 0.29688 -0.25309 C 0.36042 -0.3071 0.45313 -0.39105 0.54757 -0.47747 C 0.65747 -0.58056 0.74462 -0.6642 0.80469 -0.72562 L 1.09306 -1.01729 " pathEditMode="relative" rAng="-1654680" ptsTypes="FffFF">
                                      <p:cBhvr>
                                        <p:cTn id="16" dur="6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4959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156E-7 L 0.24861 -0.20204 C 0.30156 -0.24553 0.37812 -0.31709 0.45468 -0.39328 C 0.54392 -0.48365 0.61371 -0.56015 0.66111 -0.61906 L 0.8875 -0.89729 " pathEditMode="relative" rAng="-1776000" ptsTypes="FffFF">
                                      <p:cBhvr>
                                        <p:cTn id="18" dur="8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74" y="-4238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4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4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6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36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6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6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accel="1000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accel="1000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5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5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5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照片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33175">
            <a:off x="4558846" y="200274"/>
            <a:ext cx="2136889" cy="1375568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照片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20895626">
            <a:off x="6349642" y="1110381"/>
            <a:ext cx="2409128" cy="1577777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照片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1030995">
            <a:off x="5437971" y="2849961"/>
            <a:ext cx="1966471" cy="1299816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椭圆 5"/>
          <p:cNvSpPr/>
          <p:nvPr/>
        </p:nvSpPr>
        <p:spPr>
          <a:xfrm>
            <a:off x="-932538" y="3744016"/>
            <a:ext cx="515669" cy="515669"/>
          </a:xfrm>
          <a:prstGeom prst="ellipse">
            <a:avLst/>
          </a:prstGeom>
          <a:blipFill dpi="0" rotWithShape="1">
            <a:blip r:embed="rId6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-674704" y="3447680"/>
            <a:ext cx="296336" cy="296336"/>
          </a:xfrm>
          <a:prstGeom prst="ellipse">
            <a:avLst/>
          </a:prstGeom>
          <a:blipFill dpi="0" rotWithShape="1">
            <a:blip r:embed="rId7" cstate="screen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-1075428" y="3744016"/>
            <a:ext cx="257834" cy="257834"/>
          </a:xfrm>
          <a:prstGeom prst="ellipse">
            <a:avLst/>
          </a:prstGeom>
          <a:blipFill dpi="0" rotWithShape="1">
            <a:blip r:embed="rId8" cstate="screen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742699" y="4217198"/>
            <a:ext cx="257834" cy="257834"/>
          </a:xfrm>
          <a:prstGeom prst="ellipse">
            <a:avLst/>
          </a:prstGeom>
          <a:blipFill dpi="0" rotWithShape="1">
            <a:blip r:embed="rId8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-613782" y="4492832"/>
            <a:ext cx="515669" cy="515669"/>
          </a:xfrm>
          <a:prstGeom prst="ellipse">
            <a:avLst/>
          </a:prstGeom>
          <a:blipFill dpi="0" rotWithShape="1">
            <a:blip r:embed="rId6" cstate="screen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989874" y="5114277"/>
            <a:ext cx="257834" cy="257834"/>
          </a:xfrm>
          <a:prstGeom prst="ellipse">
            <a:avLst/>
          </a:prstGeom>
          <a:blipFill dpi="0" rotWithShape="1">
            <a:blip r:embed="rId8" cstate="screen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691099" y="5286045"/>
            <a:ext cx="343537" cy="343537"/>
          </a:xfrm>
          <a:prstGeom prst="ellipse">
            <a:avLst/>
          </a:prstGeom>
          <a:blipFill dpi="0" rotWithShape="1">
            <a:blip r:embed="rId9" cstate="screen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307608"/>
            <a:ext cx="5508104" cy="38587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4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4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4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4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05 -0.00432 L 0.30868 -0.15401 C 0.37395 -0.1855 0.46857 -0.24506 0.56423 -0.31266 C 0.67482 -0.39383 0.7618 -0.46574 0.82031 -0.52438 L 1.10156 -0.80371 " pathEditMode="relative" rAng="-1329660" ptsTypes="FffFF">
                                      <p:cBhvr>
                                        <p:cTn id="24" dur="6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11" y="-3561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7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5.55556E-7 1.64354E-6 L 0.31371 -0.09097 C 0.38003 -0.11039 0.47674 -0.15171 0.575 -0.19951 C 0.68906 -0.2584 0.77882 -0.31298 0.83993 -0.35924 L 1.1342 -0.57817 " pathEditMode="relative" rAng="-956700" ptsTypes="FffFF">
                                      <p:cBhvr>
                                        <p:cTn id="26" dur="8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96" y="-2460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7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8.33333E-7 3.7037E-7 L 0.25903 -0.1787 C 0.31406 -0.21667 0.3934 -0.28148 0.47344 -0.35216 C 0.56632 -0.43673 0.63889 -0.50833 0.68802 -0.56512 L 0.92361 -0.8321 " pathEditMode="relative" rAng="-1611360" ptsTypes="FffFF">
                                      <p:cBhvr>
                                        <p:cTn id="28" dur="8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14" y="-3864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08642E-6 L 0.26077 -0.21451 C 0.31615 -0.26019 0.39636 -0.3355 0.47709 -0.41544 C 0.57066 -0.5105 0.64428 -0.59105 0.69375 -0.65216 L 0.9323 -0.9426 " pathEditMode="relative" rAng="-1776000" ptsTypes="FffFF">
                                      <p:cBhvr>
                                        <p:cTn id="30" dur="9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413" y="-4459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208 -0.00586 L 0.30747 -0.22726 C 0.37344 -0.27536 0.46719 -0.35708 0.56181 -0.44681 C 0.67101 -0.55504 0.7559 -0.64755 0.81233 -0.72094 L 1.08542 -1.06846 " pathEditMode="relative" rAng="-1727820" ptsTypes="FffFF">
                                      <p:cBhvr>
                                        <p:cTn id="32" dur="8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77" y="-4890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11748E-6 L 0.34114 -0.23866 C 0.41319 -0.28893 0.51753 -0.37496 0.62343 -0.46808 C 0.74566 -0.57909 0.84166 -0.67376 0.90642 -0.74745 L 1.21788 -1.09651 " pathEditMode="relative" rAng="-1611360" ptsTypes="FffFF">
                                      <p:cBhvr>
                                        <p:cTn id="34" dur="8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44" y="-5112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139 0.00463 L 0.29809 -0.24838 C 0.36163 -0.30206 0.45434 -0.38599 0.54878 -0.47207 C 0.65868 -0.57544 0.74583 -0.65874 0.80573 -0.72014 L 1.09427 -1.01141 " pathEditMode="relative" rAng="-1654680" ptsTypes="FffFF">
                                      <p:cBhvr>
                                        <p:cTn id="36" dur="7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0" y="-495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照片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20480785">
            <a:off x="5079815" y="471067"/>
            <a:ext cx="1826308" cy="1225850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照片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824804">
            <a:off x="6562026" y="2015261"/>
            <a:ext cx="1808411" cy="1363734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照片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20794753">
            <a:off x="5532272" y="3695305"/>
            <a:ext cx="1854934" cy="1224115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椭圆 5"/>
          <p:cNvSpPr/>
          <p:nvPr/>
        </p:nvSpPr>
        <p:spPr>
          <a:xfrm>
            <a:off x="-932538" y="3744016"/>
            <a:ext cx="515669" cy="515669"/>
          </a:xfrm>
          <a:prstGeom prst="ellipse">
            <a:avLst/>
          </a:prstGeom>
          <a:blipFill dpi="0" rotWithShape="1">
            <a:blip r:embed="rId6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-674704" y="3447680"/>
            <a:ext cx="296336" cy="296336"/>
          </a:xfrm>
          <a:prstGeom prst="ellipse">
            <a:avLst/>
          </a:prstGeom>
          <a:blipFill dpi="0" rotWithShape="1">
            <a:blip r:embed="rId7" cstate="screen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-1075428" y="3744016"/>
            <a:ext cx="257834" cy="257834"/>
          </a:xfrm>
          <a:prstGeom prst="ellipse">
            <a:avLst/>
          </a:prstGeom>
          <a:blipFill dpi="0" rotWithShape="1">
            <a:blip r:embed="rId8" cstate="screen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742699" y="4217198"/>
            <a:ext cx="257834" cy="257834"/>
          </a:xfrm>
          <a:prstGeom prst="ellipse">
            <a:avLst/>
          </a:prstGeom>
          <a:blipFill dpi="0" rotWithShape="1">
            <a:blip r:embed="rId8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-613782" y="4492832"/>
            <a:ext cx="515669" cy="515669"/>
          </a:xfrm>
          <a:prstGeom prst="ellipse">
            <a:avLst/>
          </a:prstGeom>
          <a:blipFill dpi="0" rotWithShape="1">
            <a:blip r:embed="rId6" cstate="screen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989874" y="5114277"/>
            <a:ext cx="257834" cy="257834"/>
          </a:xfrm>
          <a:prstGeom prst="ellipse">
            <a:avLst/>
          </a:prstGeom>
          <a:blipFill dpi="0" rotWithShape="1">
            <a:blip r:embed="rId8" cstate="screen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691099" y="5286045"/>
            <a:ext cx="343537" cy="343537"/>
          </a:xfrm>
          <a:prstGeom prst="ellipse">
            <a:avLst/>
          </a:prstGeom>
          <a:blipFill dpi="0" rotWithShape="1">
            <a:blip r:embed="rId9" cstate="screen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4"/>
          <p:cNvSpPr txBox="1"/>
          <p:nvPr/>
        </p:nvSpPr>
        <p:spPr>
          <a:xfrm>
            <a:off x="968947" y="660625"/>
            <a:ext cx="3099048" cy="4212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00" dirty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年似水，岁月如歌，时间总在不经意间流逝。回忆亦随着时间的流动慢慢地遗忘了许多，那曾经熟悉的美丽容颜，也变得渐渐模糊</a:t>
            </a:r>
            <a:r>
              <a:rPr lang="zh-CN" altLang="en-US" sz="1800" dirty="0" smtClean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。只</a:t>
            </a:r>
            <a:r>
              <a:rPr lang="zh-CN" altLang="en-US" sz="1800" dirty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剩下一些凋零的记忆，随风飘落成一地的斑驳，往昔繁华，以转变成一生落寞。生命就是一场又一场的聚与散，随着时钟的时针</a:t>
            </a:r>
            <a:r>
              <a:rPr lang="zh-CN" altLang="en-US" sz="1800" dirty="0" smtClean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缓缓走动着</a:t>
            </a:r>
            <a:endParaRPr lang="zh-CN" altLang="en-US" sz="1800" dirty="0">
              <a:solidFill>
                <a:schemeClr val="accent1">
                  <a:lumMod val="75000"/>
                </a:schemeClr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4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4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4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4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05 -0.00432 L 0.30868 -0.15401 C 0.37395 -0.1855 0.46857 -0.24506 0.56423 -0.31266 C 0.67482 -0.39383 0.7618 -0.46574 0.82031 -0.52438 L 1.10156 -0.80371 " pathEditMode="relative" rAng="-1329660" ptsTypes="FffFF">
                                      <p:cBhvr>
                                        <p:cTn id="24" dur="6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11" y="-3561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7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5.55556E-7 1.64354E-6 L 0.31371 -0.09097 C 0.38003 -0.11039 0.47674 -0.15171 0.575 -0.19951 C 0.68906 -0.2584 0.77882 -0.31298 0.83993 -0.35924 L 1.1342 -0.57817 " pathEditMode="relative" rAng="-956700" ptsTypes="FffFF">
                                      <p:cBhvr>
                                        <p:cTn id="26" dur="8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96" y="-2460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7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8.33333E-7 3.7037E-7 L 0.25903 -0.1787 C 0.31406 -0.21667 0.3934 -0.28148 0.47344 -0.35216 C 0.56632 -0.43673 0.63889 -0.50833 0.68802 -0.56512 L 0.92361 -0.8321 " pathEditMode="relative" rAng="-1611360" ptsTypes="FffFF">
                                      <p:cBhvr>
                                        <p:cTn id="28" dur="8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14" y="-3864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08642E-6 L 0.26077 -0.21451 C 0.31615 -0.26019 0.39636 -0.3355 0.47709 -0.41544 C 0.57066 -0.5105 0.64428 -0.59105 0.69375 -0.65216 L 0.9323 -0.9426 " pathEditMode="relative" rAng="-1776000" ptsTypes="FffFF">
                                      <p:cBhvr>
                                        <p:cTn id="30" dur="9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413" y="-4459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208 -0.00586 L 0.30747 -0.22726 C 0.37344 -0.27536 0.46719 -0.35708 0.56181 -0.44681 C 0.67101 -0.55504 0.7559 -0.64755 0.81233 -0.72094 L 1.08542 -1.06846 " pathEditMode="relative" rAng="-1727820" ptsTypes="FffFF">
                                      <p:cBhvr>
                                        <p:cTn id="32" dur="8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77" y="-4890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11748E-6 L 0.34114 -0.23866 C 0.41319 -0.28893 0.51753 -0.37496 0.62343 -0.46808 C 0.74566 -0.57909 0.84166 -0.67376 0.90642 -0.74745 L 1.21788 -1.09651 " pathEditMode="relative" rAng="-1611360" ptsTypes="FffFF">
                                      <p:cBhvr>
                                        <p:cTn id="34" dur="8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44" y="-5112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139 0.00463 L 0.29809 -0.24838 C 0.36163 -0.30206 0.45434 -0.38599 0.54878 -0.47207 C 0.65868 -0.57544 0.74583 -0.65874 0.80573 -0.72014 L 1.09427 -1.01141 " pathEditMode="relative" rAng="-1654680" ptsTypes="FffFF">
                                      <p:cBhvr>
                                        <p:cTn id="36" dur="7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0" y="-4955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矩形 2056"/>
          <p:cNvSpPr/>
          <p:nvPr/>
        </p:nvSpPr>
        <p:spPr>
          <a:xfrm rot="473841">
            <a:off x="1403648" y="771550"/>
            <a:ext cx="6062203" cy="3788877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 rot="408215">
            <a:off x="5740333" y="1131230"/>
            <a:ext cx="1897512" cy="648413"/>
            <a:chOff x="4139952" y="1530008"/>
            <a:chExt cx="3371576" cy="1152128"/>
          </a:xfrm>
          <a:noFill/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5076056" y="1707654"/>
              <a:ext cx="2390511" cy="796837"/>
            </a:xfrm>
            <a:prstGeom prst="rect">
              <a:avLst/>
            </a:prstGeom>
            <a:grpFill/>
          </p:spPr>
        </p:pic>
        <p:grpSp>
          <p:nvGrpSpPr>
            <p:cNvPr id="4" name="组合 3"/>
            <p:cNvGrpSpPr/>
            <p:nvPr/>
          </p:nvGrpSpPr>
          <p:grpSpPr>
            <a:xfrm>
              <a:off x="4139952" y="1530008"/>
              <a:ext cx="1180752" cy="1152128"/>
              <a:chOff x="4572000" y="1419622"/>
              <a:chExt cx="1592298" cy="1553697"/>
            </a:xfrm>
            <a:grpFill/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4572000" y="1419622"/>
                <a:ext cx="1592298" cy="1553697"/>
              </a:xfrm>
              <a:prstGeom prst="rect">
                <a:avLst/>
              </a:prstGeom>
              <a:grpFill/>
            </p:spPr>
          </p:pic>
          <p:sp>
            <p:nvSpPr>
              <p:cNvPr id="3" name="文本框 2"/>
              <p:cNvSpPr txBox="1"/>
              <p:nvPr/>
            </p:nvSpPr>
            <p:spPr>
              <a:xfrm>
                <a:off x="4646036" y="1938708"/>
                <a:ext cx="1444221" cy="589983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00" dirty="0" smtClean="0">
                    <a:solidFill>
                      <a:schemeClr val="accent1"/>
                    </a:solidFill>
                    <a:latin typeface="方正启体简体" pitchFamily="65" charset="-122"/>
                    <a:ea typeface="方正启体简体" pitchFamily="65" charset="-122"/>
                  </a:rPr>
                  <a:t>某某某</a:t>
                </a:r>
                <a:endParaRPr lang="zh-CN" altLang="en-US" sz="1000" dirty="0">
                  <a:solidFill>
                    <a:schemeClr val="accent1"/>
                  </a:solidFill>
                  <a:latin typeface="方正启体简体" pitchFamily="65" charset="-122"/>
                  <a:ea typeface="方正启体简体" pitchFamily="65" charset="-122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384530" y="1707691"/>
              <a:ext cx="2126998" cy="82030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chemeClr val="accent1"/>
                  </a:solidFill>
                  <a:latin typeface="方正大标宋简体" pitchFamily="2" charset="-122"/>
                  <a:ea typeface="方正大标宋简体" pitchFamily="2" charset="-122"/>
                </a:rPr>
                <a:t>感谢</a:t>
              </a:r>
              <a:r>
                <a:rPr lang="zh-CN" altLang="en-US" sz="2400" dirty="0">
                  <a:solidFill>
                    <a:schemeClr val="accent1"/>
                  </a:solidFill>
                  <a:latin typeface="方正大标宋简体" pitchFamily="2" charset="-122"/>
                  <a:ea typeface="方正大标宋简体" pitchFamily="2" charset="-122"/>
                </a:rPr>
                <a:t>！</a:t>
              </a:r>
            </a:p>
          </p:txBody>
        </p:sp>
      </p:grpSp>
      <p:sp>
        <p:nvSpPr>
          <p:cNvPr id="181" name="文本框 180"/>
          <p:cNvSpPr txBox="1"/>
          <p:nvPr/>
        </p:nvSpPr>
        <p:spPr>
          <a:xfrm rot="503645">
            <a:off x="1741577" y="1662279"/>
            <a:ext cx="5588748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方正启体简体" pitchFamily="65" charset="-122"/>
                <a:ea typeface="方正启体简体" pitchFamily="65" charset="-122"/>
              </a:rPr>
              <a:t>落叶在空中盘旋，谱写着一曲</a:t>
            </a:r>
            <a:r>
              <a:rPr lang="zh-CN" altLang="en-US" sz="2000" dirty="0" smtClean="0">
                <a:solidFill>
                  <a:schemeClr val="accent1"/>
                </a:solidFill>
                <a:latin typeface="方正启体简体" pitchFamily="65" charset="-122"/>
                <a:ea typeface="方正启体简体" pitchFamily="65" charset="-122"/>
              </a:rPr>
              <a:t>感谢的</a:t>
            </a:r>
            <a:r>
              <a:rPr lang="zh-CN" altLang="en-US" sz="2000" dirty="0">
                <a:solidFill>
                  <a:schemeClr val="accent1"/>
                </a:solidFill>
                <a:latin typeface="方正启体简体" pitchFamily="65" charset="-122"/>
                <a:ea typeface="方正启体简体" pitchFamily="65" charset="-122"/>
              </a:rPr>
              <a:t>乐章，那是大树对滋养它大地的</a:t>
            </a:r>
            <a:r>
              <a:rPr lang="zh-CN" altLang="en-US" sz="2000" dirty="0" smtClean="0">
                <a:solidFill>
                  <a:schemeClr val="accent1"/>
                </a:solidFill>
                <a:latin typeface="方正启体简体" pitchFamily="65" charset="-122"/>
                <a:ea typeface="方正启体简体" pitchFamily="65" charset="-122"/>
              </a:rPr>
              <a:t>感谢；</a:t>
            </a:r>
            <a:r>
              <a:rPr lang="zh-CN" altLang="en-US" sz="2000" dirty="0">
                <a:solidFill>
                  <a:schemeClr val="accent1"/>
                </a:solidFill>
                <a:latin typeface="方正启体简体" pitchFamily="65" charset="-122"/>
                <a:ea typeface="方正启体简体" pitchFamily="65" charset="-122"/>
              </a:rPr>
              <a:t>白云在蔚蓝的天空中飘荡，绘画着那一幅幅感人的画面，那是白云对哺育它的蓝天的</a:t>
            </a:r>
            <a:r>
              <a:rPr lang="zh-CN" altLang="en-US" sz="2000" dirty="0" smtClean="0">
                <a:solidFill>
                  <a:schemeClr val="accent1"/>
                </a:solidFill>
                <a:latin typeface="方正启体简体" pitchFamily="65" charset="-122"/>
                <a:ea typeface="方正启体简体" pitchFamily="65" charset="-122"/>
              </a:rPr>
              <a:t>感谢。</a:t>
            </a:r>
            <a:r>
              <a:rPr lang="zh-CN" altLang="en-US" sz="2000" dirty="0">
                <a:solidFill>
                  <a:schemeClr val="accent1"/>
                </a:solidFill>
                <a:latin typeface="方正启体简体" pitchFamily="65" charset="-122"/>
                <a:ea typeface="方正启体简体" pitchFamily="65" charset="-122"/>
              </a:rPr>
              <a:t>因为</a:t>
            </a:r>
            <a:r>
              <a:rPr lang="zh-CN" altLang="en-US" sz="2000" dirty="0" smtClean="0">
                <a:solidFill>
                  <a:schemeClr val="accent1"/>
                </a:solidFill>
                <a:latin typeface="方正启体简体" pitchFamily="65" charset="-122"/>
                <a:ea typeface="方正启体简体" pitchFamily="65" charset="-122"/>
              </a:rPr>
              <a:t>感谢才</a:t>
            </a:r>
            <a:r>
              <a:rPr lang="zh-CN" altLang="en-US" sz="2000" dirty="0">
                <a:solidFill>
                  <a:schemeClr val="accent1"/>
                </a:solidFill>
                <a:latin typeface="方正启体简体" pitchFamily="65" charset="-122"/>
                <a:ea typeface="方正启体简体" pitchFamily="65" charset="-122"/>
              </a:rPr>
              <a:t>会有这个多彩的社会，因为</a:t>
            </a:r>
            <a:r>
              <a:rPr lang="zh-CN" altLang="en-US" sz="2000" dirty="0" smtClean="0">
                <a:solidFill>
                  <a:schemeClr val="accent1"/>
                </a:solidFill>
                <a:latin typeface="方正启体简体" pitchFamily="65" charset="-122"/>
                <a:ea typeface="方正启体简体" pitchFamily="65" charset="-122"/>
              </a:rPr>
              <a:t>感谢才</a:t>
            </a:r>
            <a:r>
              <a:rPr lang="zh-CN" altLang="en-US" sz="2000" dirty="0">
                <a:solidFill>
                  <a:schemeClr val="accent1"/>
                </a:solidFill>
                <a:latin typeface="方正启体简体" pitchFamily="65" charset="-122"/>
                <a:ea typeface="方正启体简体" pitchFamily="65" charset="-122"/>
              </a:rPr>
              <a:t>会有真挚的友情。因为</a:t>
            </a:r>
            <a:r>
              <a:rPr lang="zh-CN" altLang="en-US" sz="2000" dirty="0" smtClean="0">
                <a:solidFill>
                  <a:schemeClr val="accent1"/>
                </a:solidFill>
                <a:latin typeface="方正启体简体" pitchFamily="65" charset="-122"/>
                <a:ea typeface="方正启体简体" pitchFamily="65" charset="-122"/>
              </a:rPr>
              <a:t>感谢才</a:t>
            </a:r>
            <a:r>
              <a:rPr lang="zh-CN" altLang="en-US" sz="2000" dirty="0">
                <a:solidFill>
                  <a:schemeClr val="accent1"/>
                </a:solidFill>
                <a:latin typeface="方正启体简体" pitchFamily="65" charset="-122"/>
                <a:ea typeface="方正启体简体" pitchFamily="65" charset="-122"/>
              </a:rPr>
              <a:t>让我们懂得了生命的真谛。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400" decel="100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400" decel="100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400" decel="100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400" decel="100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36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5" presetClass="exit" presetSubtype="0" fill="hold" grpId="1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5" presetClass="exit" presetSubtype="0" fill="hold" grpId="1" nodeType="withEffect">
                                  <p:stCondLst>
                                    <p:cond delay="3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5" presetClass="exit" presetSubtype="0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7" grpId="0" animBg="1"/>
      <p:bldP spid="2057" grpId="1" animBg="1"/>
      <p:bldP spid="181" grpId="0"/>
      <p:bldP spid="18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-1130746" y="3545810"/>
            <a:ext cx="912086" cy="912082"/>
          </a:xfrm>
          <a:prstGeom prst="ellipse">
            <a:avLst/>
          </a:prstGeom>
          <a:blipFill dpi="0" rotWithShape="1">
            <a:blip r:embed="rId3">
              <a:alphaModFix amt="51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674704" y="3447680"/>
            <a:ext cx="296336" cy="296336"/>
          </a:xfrm>
          <a:prstGeom prst="ellipse">
            <a:avLst/>
          </a:prstGeom>
          <a:blipFill dpi="0" rotWithShape="1">
            <a:blip r:embed="rId4" cstate="screen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120026" y="3595848"/>
            <a:ext cx="506244" cy="506244"/>
          </a:xfrm>
          <a:prstGeom prst="ellipse">
            <a:avLst/>
          </a:prstGeom>
          <a:blipFill dpi="0" rotWithShape="1">
            <a:blip r:embed="rId5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742699" y="4217198"/>
            <a:ext cx="257834" cy="257834"/>
          </a:xfrm>
          <a:prstGeom prst="ellipse">
            <a:avLst/>
          </a:prstGeom>
          <a:blipFill dpi="0" rotWithShape="1">
            <a:blip r:embed="rId6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1989874" y="5114277"/>
            <a:ext cx="257834" cy="257834"/>
          </a:xfrm>
          <a:prstGeom prst="ellipse">
            <a:avLst/>
          </a:prstGeom>
          <a:blipFill dpi="0" rotWithShape="1">
            <a:blip r:embed="rId6" cstate="screen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826213" y="5150931"/>
            <a:ext cx="613766" cy="613766"/>
          </a:xfrm>
          <a:prstGeom prst="ellipse">
            <a:avLst/>
          </a:prstGeom>
          <a:blipFill dpi="0" rotWithShape="1">
            <a:blip r:embed="rId3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3481431" y="5340320"/>
            <a:ext cx="257834" cy="257834"/>
          </a:xfrm>
          <a:prstGeom prst="ellipse">
            <a:avLst/>
          </a:prstGeom>
          <a:blipFill dpi="0" rotWithShape="1">
            <a:blip r:embed="rId6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048871" y="4102092"/>
            <a:ext cx="70462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年似水，岁月如歌，时间总在不经意间流逝。回忆亦随着时间的流动慢慢地遗忘了许多，那曾经熟悉的美丽容颜，也变得渐渐模糊。</a:t>
            </a:r>
          </a:p>
        </p:txBody>
      </p:sp>
      <p:pic>
        <p:nvPicPr>
          <p:cNvPr id="30" name="照片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880010" y="541147"/>
            <a:ext cx="5383980" cy="3332940"/>
          </a:xfrm>
          <a:prstGeom prst="rect">
            <a:avLst/>
          </a:prstGeom>
          <a:ln w="114300" cap="rnd">
            <a:solidFill>
              <a:schemeClr val="bg1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05 -0.00432 L 0.30868 -0.15401 C 0.37395 -0.1855 0.46857 -0.24506 0.56423 -0.31266 C 0.67482 -0.39383 0.7618 -0.46574 0.82031 -0.52438 L 1.10156 -0.80371 " pathEditMode="relative" rAng="-1329660" ptsTypes="FffFF">
                                      <p:cBhvr>
                                        <p:cTn id="11" dur="5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11" y="-35617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7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4.07407E-6 L 0.30139 -0.08518 C 0.36511 -0.10308 0.45782 -0.14228 0.55244 -0.18796 C 0.66181 -0.24475 0.7481 -0.29722 0.80643 -0.34259 L 1.08855 -0.55493 " pathEditMode="relative" rAng="-956700" ptsTypes="FffFF">
                                      <p:cBhvr>
                                        <p:cTn id="13" dur="7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39" y="-2342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7" presetClass="path" presetSubtype="0" accel="50000" decel="5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18 -0.00031 L 0.24791 -0.16872 C 0.30052 -0.2045 0.37639 -0.2665 0.45295 -0.33374 C 0.54166 -0.41486 0.61076 -0.48334 0.65781 -0.53824 L 0.88229 -0.79549 " pathEditMode="relative" rAng="-1611360" ptsTypes="FffFF">
                                      <p:cBhvr>
                                        <p:cTn id="15" dur="7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65" y="-3679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156E-7 L 0.24861 -0.20204 C 0.30156 -0.24553 0.37812 -0.31709 0.45468 -0.39328 C 0.54392 -0.48365 0.61371 -0.56015 0.66111 -0.61906 L 0.8875 -0.89729 " pathEditMode="relative" rAng="-1776000" ptsTypes="FffFF">
                                      <p:cBhvr>
                                        <p:cTn id="17" dur="8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74" y="-4238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0.00462 L 0.3375 -0.23443 C 0.40833 -0.2844 0.51146 -0.37015 0.61614 -0.46176 C 0.7368 -0.57126 0.83177 -0.66472 0.896 -0.7372 L 1.20486 -1.07897 " pathEditMode="relative" rAng="-1611360" ptsTypes="FffFF">
                                      <p:cBhvr>
                                        <p:cTn id="19" dur="7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63" y="-5070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7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5.55556E-7 4.81481E-6 L 0.29688 -0.25309 C 0.36042 -0.3071 0.45313 -0.39105 0.54757 -0.47747 C 0.65747 -0.58056 0.74462 -0.6642 0.80469 -0.72562 L 1.09306 -1.01729 " pathEditMode="relative" rAng="-1654680" ptsTypes="FffFF">
                                      <p:cBhvr>
                                        <p:cTn id="21" dur="6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4959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156E-7 L 0.24861 -0.20204 C 0.30156 -0.24553 0.37812 -0.31709 0.45468 -0.39328 C 0.54392 -0.48365 0.61371 -0.56015 0.66111 -0.61906 L 0.8875 -0.89729 " pathEditMode="relative" rAng="-1776000" ptsTypes="FffFF">
                                      <p:cBhvr>
                                        <p:cTn id="23" dur="8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74" y="-4238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20502595">
            <a:off x="5021412" y="221650"/>
            <a:ext cx="3565754" cy="2377169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 rot="21072702">
            <a:off x="653902" y="2144544"/>
            <a:ext cx="3862627" cy="2569982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17660" y="2162689"/>
            <a:ext cx="3862627" cy="256998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396756">
            <a:off x="791765" y="2150096"/>
            <a:ext cx="3862627" cy="256998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803682">
            <a:off x="832514" y="2047641"/>
            <a:ext cx="3862627" cy="2569982"/>
          </a:xfrm>
          <a:prstGeom prst="rect">
            <a:avLst/>
          </a:prstGeom>
          <a:blipFill>
            <a:blip r:embed="rId7" cstate="screen"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1295972">
            <a:off x="817660" y="2067353"/>
            <a:ext cx="3862627" cy="2569982"/>
          </a:xfrm>
          <a:prstGeom prst="rect">
            <a:avLst/>
          </a:prstGeom>
          <a:blipFill>
            <a:blip r:embed="rId8" cstate="screen"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1723499">
            <a:off x="852592" y="1945999"/>
            <a:ext cx="3862627" cy="2569982"/>
          </a:xfrm>
          <a:prstGeom prst="rect">
            <a:avLst/>
          </a:prstGeom>
          <a:blipFill>
            <a:blip r:embed="rId9" cstate="screen"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-932538" y="3744016"/>
            <a:ext cx="515669" cy="515669"/>
          </a:xfrm>
          <a:prstGeom prst="ellipse">
            <a:avLst/>
          </a:prstGeom>
          <a:blipFill dpi="0" rotWithShape="1">
            <a:blip r:embed="rId10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674704" y="3447680"/>
            <a:ext cx="296336" cy="296336"/>
          </a:xfrm>
          <a:prstGeom prst="ellipse">
            <a:avLst/>
          </a:prstGeom>
          <a:blipFill dpi="0" rotWithShape="1">
            <a:blip r:embed="rId11" cstate="screen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1075428" y="3744016"/>
            <a:ext cx="257834" cy="257834"/>
          </a:xfrm>
          <a:prstGeom prst="ellipse">
            <a:avLst/>
          </a:prstGeom>
          <a:blipFill dpi="0" rotWithShape="1">
            <a:blip r:embed="rId12" cstate="screen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-742699" y="4217198"/>
            <a:ext cx="257834" cy="257834"/>
          </a:xfrm>
          <a:prstGeom prst="ellipse">
            <a:avLst/>
          </a:prstGeom>
          <a:blipFill dpi="0" rotWithShape="1">
            <a:blip r:embed="rId12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-613782" y="4492832"/>
            <a:ext cx="515669" cy="515669"/>
          </a:xfrm>
          <a:prstGeom prst="ellipse">
            <a:avLst/>
          </a:prstGeom>
          <a:blipFill dpi="0" rotWithShape="1">
            <a:blip r:embed="rId10" cstate="screen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-1989874" y="5114277"/>
            <a:ext cx="257834" cy="257834"/>
          </a:xfrm>
          <a:prstGeom prst="ellipse">
            <a:avLst/>
          </a:prstGeom>
          <a:blipFill dpi="0" rotWithShape="1">
            <a:blip r:embed="rId12" cstate="screen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691099" y="5286045"/>
            <a:ext cx="343537" cy="343537"/>
          </a:xfrm>
          <a:prstGeom prst="ellipse">
            <a:avLst/>
          </a:prstGeom>
          <a:blipFill dpi="0" rotWithShape="1">
            <a:blip r:embed="rId13" cstate="screen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-1651480" y="4631817"/>
            <a:ext cx="568216" cy="568216"/>
          </a:xfrm>
          <a:prstGeom prst="ellipse">
            <a:avLst/>
          </a:prstGeom>
          <a:blipFill dpi="0" rotWithShape="1">
            <a:blip r:embed="rId14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-1106450" y="3913701"/>
            <a:ext cx="355394" cy="355394"/>
          </a:xfrm>
          <a:prstGeom prst="ellipse">
            <a:avLst/>
          </a:prstGeom>
          <a:blipFill dpi="0" rotWithShape="1">
            <a:blip r:embed="rId15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-1040930" y="3134566"/>
            <a:ext cx="732454" cy="732454"/>
          </a:xfrm>
          <a:prstGeom prst="ellipse">
            <a:avLst/>
          </a:prstGeom>
          <a:blipFill dpi="0" rotWithShape="1">
            <a:blip r:embed="rId16" cstate="screen"/>
            <a:srcRect/>
            <a:stretch>
              <a:fillRect/>
            </a:stretch>
          </a:blipFill>
          <a:ln>
            <a:noFill/>
          </a:ln>
          <a:effectLst>
            <a:outerShdw blurRad="304800" dist="292100" dir="27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-662562" y="2526258"/>
            <a:ext cx="355394" cy="355394"/>
          </a:xfrm>
          <a:prstGeom prst="ellipse">
            <a:avLst/>
          </a:prstGeom>
          <a:blipFill dpi="0" rotWithShape="1">
            <a:blip r:embed="rId15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4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4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4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4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500"/>
                            </p:stCondLst>
                            <p:childTnLst>
                              <p:par>
                                <p:cTn id="2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0"/>
                            </p:stCondLst>
                            <p:childTnLst>
                              <p:par>
                                <p:cTn id="3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5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0"/>
                            </p:stCondLst>
                            <p:childTnLst>
                              <p:par>
                                <p:cTn id="3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500"/>
                            </p:stCondLst>
                            <p:childTnLst>
                              <p:par>
                                <p:cTn id="4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44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4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4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4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100" accel="100000" fill="hold">
                                          <p:stCondLst>
                                            <p:cond delay="4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5 -0.00432 L 0.30868 -0.15401 C 0.37395 -0.1855 0.46857 -0.24506 0.56423 -0.31266 C 0.67482 -0.39383 0.7618 -0.46574 0.82031 -0.52438 L 1.10156 -0.80371 " pathEditMode="relative" rAng="-1329660" ptsTypes="FffFF">
                                      <p:cBhvr>
                                        <p:cTn id="55" dur="6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11" y="-35617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64354E-6 L 0.31371 -0.09097 C 0.38003 -0.11039 0.47674 -0.15171 0.575 -0.19951 C 0.68906 -0.2584 0.77882 -0.31298 0.83993 -0.35924 L 1.1342 -0.57817 " pathEditMode="relative" rAng="-956700" ptsTypes="FffFF">
                                      <p:cBhvr>
                                        <p:cTn id="57" dur="8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96" y="-24607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7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8.33333E-7 3.7037E-7 L 0.25903 -0.1787 C 0.31406 -0.21667 0.3934 -0.28148 0.47344 -0.35216 C 0.56632 -0.43673 0.63889 -0.50833 0.68802 -0.56512 L 0.92361 -0.8321 " pathEditMode="relative" rAng="-1611360" ptsTypes="FffFF">
                                      <p:cBhvr>
                                        <p:cTn id="59" dur="8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14" y="-38642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08642E-6 L 0.26077 -0.21451 C 0.31615 -0.26019 0.39636 -0.3355 0.47709 -0.41544 C 0.57066 -0.5105 0.64428 -0.59105 0.69375 -0.65216 L 0.9323 -0.9426 " pathEditMode="relative" rAng="-1776000" ptsTypes="FffFF">
                                      <p:cBhvr>
                                        <p:cTn id="61" dur="9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413" y="-44599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586 L 0.30747 -0.22726 C 0.37344 -0.27536 0.46719 -0.35708 0.56181 -0.44681 C 0.67101 -0.55504 0.7559 -0.64755 0.81233 -0.72094 L 1.08542 -1.06846 " pathEditMode="relative" rAng="-1727820" ptsTypes="FffFF">
                                      <p:cBhvr>
                                        <p:cTn id="63" dur="8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77" y="-48905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11748E-6 L 0.34114 -0.23866 C 0.41319 -0.28893 0.51753 -0.37496 0.62343 -0.46808 C 0.74566 -0.57909 0.84166 -0.67376 0.90642 -0.74745 L 1.21788 -1.09651 " pathEditMode="relative" rAng="-1611360" ptsTypes="FffFF">
                                      <p:cBhvr>
                                        <p:cTn id="65" dur="8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44" y="-51126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81481E-6 L 0.29688 -0.25309 C 0.36042 -0.3071 0.45313 -0.39105 0.54757 -0.47747 C 0.65747 -0.58056 0.74462 -0.6642 0.80469 -0.72562 L 1.09306 -1.01729 " pathEditMode="relative" rAng="-1654680" ptsTypes="FffFF">
                                      <p:cBhvr>
                                        <p:cTn id="67" dur="7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49599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0031 L 0.33681 -0.10334 C 0.40799 -0.12493 0.51181 -0.16996 0.61806 -0.22147 C 0.74097 -0.28501 0.83785 -0.34331 0.90365 -0.39235 L 1.22153 -0.62277 " pathEditMode="relative" rAng="-956700" ptsTypes="FffFF">
                                      <p:cBhvr>
                                        <p:cTn id="69" dur="7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71" y="-26804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37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1.27082E-6 L 0.32795 -0.04472 C 0.39739 -0.05398 0.49896 -0.08174 0.60312 -0.11413 C 0.72361 -0.15638 0.81962 -0.19802 0.88489 -0.23535 L 1.20034 -0.40993 " pathEditMode="relative" rAng="-651180" ptsTypes="FffFF">
                                      <p:cBhvr>
                                        <p:cTn id="71" dur="7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486" y="-1607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37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17 -0.00031 L 0.33681 -0.10334 C 0.40799 -0.12493 0.51181 -0.16996 0.61806 -0.22147 C 0.74097 -0.28501 0.83785 -0.34331 0.90365 -0.39235 L 1.22153 -0.62277 " pathEditMode="relative" rAng="-956700" ptsTypes="FffFF">
                                      <p:cBhvr>
                                        <p:cTn id="73" dur="8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71" y="-26804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37" presetClass="path" presetSubtype="0" accel="50000" decel="5000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0018 -0.00031 L 0.30885 -0.03855 C 0.37413 -0.04626 0.46979 -0.07217 0.56771 -0.1024 C 0.68108 -0.14188 0.77135 -0.18167 0.83264 -0.21746 L 1.12899 -0.38556 " pathEditMode="relative" rAng="-651180" ptsTypes="FffFF">
                                      <p:cBhvr>
                                        <p:cTn id="75" dur="6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927" y="-14837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25" presetClass="exit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5" presetClass="exit" presetSubtype="0" fill="hold" grpId="2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5" presetClass="exit" presetSubtype="0" fill="hold" grpId="1" nodeType="withEffect">
                                  <p:stCondLst>
                                    <p:cond delay="1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5" presetClass="exit" presetSubtype="0" fill="hold" grpId="1" nodeType="withEffect">
                                  <p:stCondLst>
                                    <p:cond delay="1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5" presetClass="exit" presetSubtype="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5" presetClass="exit" presetSubtype="0" fill="hold" grpId="2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5" presetClass="exit" presetSubtype="0" fill="hold" grpId="1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00" de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00" accel="50000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3" grpId="2" animBg="1"/>
      <p:bldP spid="34" grpId="0" animBg="1"/>
      <p:bldP spid="34" grpId="1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20891303">
            <a:off x="4760075" y="413925"/>
            <a:ext cx="1080120" cy="1440160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0584537">
            <a:off x="2907617" y="1113604"/>
            <a:ext cx="1080120" cy="1440160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21370660">
            <a:off x="802377" y="1733450"/>
            <a:ext cx="1080120" cy="1440160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872886" y="-13403"/>
            <a:ext cx="1271114" cy="18470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20624618">
            <a:off x="6477490" y="1840295"/>
            <a:ext cx="2512298" cy="337710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椭圆 19"/>
          <p:cNvSpPr/>
          <p:nvPr/>
        </p:nvSpPr>
        <p:spPr>
          <a:xfrm>
            <a:off x="-1130746" y="3545810"/>
            <a:ext cx="912086" cy="912082"/>
          </a:xfrm>
          <a:prstGeom prst="ellipse">
            <a:avLst/>
          </a:prstGeom>
          <a:blipFill dpi="0" rotWithShape="1">
            <a:blip r:embed="rId7">
              <a:alphaModFix amt="51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674704" y="3447680"/>
            <a:ext cx="296336" cy="296336"/>
          </a:xfrm>
          <a:prstGeom prst="ellipse">
            <a:avLst/>
          </a:prstGeom>
          <a:blipFill dpi="0" rotWithShape="1">
            <a:blip r:embed="rId8" cstate="screen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-1120026" y="3595848"/>
            <a:ext cx="506244" cy="506244"/>
          </a:xfrm>
          <a:prstGeom prst="ellipse">
            <a:avLst/>
          </a:prstGeom>
          <a:blipFill dpi="0" rotWithShape="1">
            <a:blip r:embed="rId9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-742699" y="4217198"/>
            <a:ext cx="257834" cy="257834"/>
          </a:xfrm>
          <a:prstGeom prst="ellipse">
            <a:avLst/>
          </a:prstGeom>
          <a:blipFill dpi="0" rotWithShape="1">
            <a:blip r:embed="rId10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-1989874" y="5114277"/>
            <a:ext cx="257834" cy="257834"/>
          </a:xfrm>
          <a:prstGeom prst="ellipse">
            <a:avLst/>
          </a:prstGeom>
          <a:blipFill dpi="0" rotWithShape="1">
            <a:blip r:embed="rId10" cstate="screen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826213" y="5150931"/>
            <a:ext cx="613766" cy="613766"/>
          </a:xfrm>
          <a:prstGeom prst="ellipse">
            <a:avLst/>
          </a:prstGeom>
          <a:blipFill dpi="0" rotWithShape="1">
            <a:blip r:embed="rId7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481431" y="5340320"/>
            <a:ext cx="257834" cy="257834"/>
          </a:xfrm>
          <a:prstGeom prst="ellipse">
            <a:avLst/>
          </a:prstGeom>
          <a:blipFill dpi="0" rotWithShape="1">
            <a:blip r:embed="rId10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8"/>
          <p:cNvSpPr txBox="1"/>
          <p:nvPr/>
        </p:nvSpPr>
        <p:spPr>
          <a:xfrm>
            <a:off x="1458480" y="3701784"/>
            <a:ext cx="471994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岁月就象一条河，左岸是无法忘却的回忆，右岸是值得把握的青春年华，中间飞快流淌的，是年轻隐隐的</a:t>
            </a:r>
            <a:r>
              <a:rPr lang="zh-CN" altLang="en-US" sz="1600" dirty="0" smtClean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伤感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-38750" y="-206420"/>
            <a:ext cx="7448970" cy="35623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05 -0.00432 L 0.30868 -0.15401 C 0.37395 -0.1855 0.46857 -0.24506 0.56423 -0.31266 C 0.67482 -0.39383 0.7618 -0.46574 0.82031 -0.52438 L 1.10156 -0.80371 " pathEditMode="relative" rAng="-1329660" ptsTypes="FffFF">
                                      <p:cBhvr>
                                        <p:cTn id="6" dur="5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11" y="-356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4.07407E-6 L 0.30139 -0.08518 C 0.36511 -0.10308 0.45782 -0.14228 0.55244 -0.18796 C 0.66181 -0.24475 0.7481 -0.29722 0.80643 -0.34259 L 1.08855 -0.55493 " pathEditMode="relative" rAng="-956700" ptsTypes="FffFF">
                                      <p:cBhvr>
                                        <p:cTn id="8" dur="7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39" y="-2342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7" presetClass="path" presetSubtype="0" accel="50000" decel="5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18 -0.00031 L 0.24791 -0.16872 C 0.30052 -0.2045 0.37639 -0.2665 0.45295 -0.33374 C 0.54166 -0.41486 0.61076 -0.48334 0.65781 -0.53824 L 0.88229 -0.79549 " pathEditMode="relative" rAng="-1611360" ptsTypes="FffFF">
                                      <p:cBhvr>
                                        <p:cTn id="10" dur="7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65" y="-3679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156E-7 L 0.24861 -0.20204 C 0.30156 -0.24553 0.37812 -0.31709 0.45468 -0.39328 C 0.54392 -0.48365 0.61371 -0.56015 0.66111 -0.61906 L 0.8875 -0.89729 " pathEditMode="relative" rAng="-1776000" ptsTypes="FffFF">
                                      <p:cBhvr>
                                        <p:cTn id="12" dur="8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74" y="-4238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0.00462 L 0.3375 -0.23443 C 0.40833 -0.2844 0.51146 -0.37015 0.61614 -0.46176 C 0.7368 -0.57126 0.83177 -0.66472 0.896 -0.7372 L 1.20486 -1.07897 " pathEditMode="relative" rAng="-1611360" ptsTypes="FffFF">
                                      <p:cBhvr>
                                        <p:cTn id="14" dur="7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63" y="-5070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7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5.55556E-7 4.81481E-6 L 0.29688 -0.25309 C 0.36042 -0.3071 0.45313 -0.39105 0.54757 -0.47747 C 0.65747 -0.58056 0.74462 -0.6642 0.80469 -0.72562 L 1.09306 -1.01729 " pathEditMode="relative" rAng="-1654680" ptsTypes="FffFF">
                                      <p:cBhvr>
                                        <p:cTn id="16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4959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156E-7 L 0.24861 -0.20204 C 0.30156 -0.24553 0.37812 -0.31709 0.45468 -0.39328 C 0.54392 -0.48365 0.61371 -0.56015 0.66111 -0.61906 L 0.8875 -0.89729 " pathEditMode="relative" rAng="-1776000" ptsTypes="FffFF">
                                      <p:cBhvr>
                                        <p:cTn id="18" dur="8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74" y="-4238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4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6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3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accel="1000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accel="1000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4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5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5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5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6" grpId="1" animBg="1"/>
      <p:bldP spid="5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-828600" y="916190"/>
            <a:ext cx="12688900" cy="2393348"/>
            <a:chOff x="-2124742" y="1012317"/>
            <a:chExt cx="13246602" cy="2498542"/>
          </a:xfrm>
          <a:effectLst/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rot="366214">
              <a:off x="8817887" y="1854132"/>
              <a:ext cx="1360813" cy="1013372"/>
            </a:xfrm>
            <a:prstGeom prst="rect">
              <a:avLst/>
            </a:prstGeom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rot="20636550">
              <a:off x="5284608" y="2255355"/>
              <a:ext cx="1614330" cy="1065336"/>
            </a:xfrm>
            <a:prstGeom prst="rect">
              <a:avLst/>
            </a:prstGeom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 rot="364719">
              <a:off x="816459" y="2150567"/>
              <a:ext cx="1690558" cy="1140143"/>
            </a:xfrm>
            <a:prstGeom prst="rect">
              <a:avLst/>
            </a:prstGeom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 rot="21310869">
              <a:off x="3095366" y="2214515"/>
              <a:ext cx="1931332" cy="1296344"/>
            </a:xfrm>
            <a:prstGeom prst="rect">
              <a:avLst/>
            </a:prstGeom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-746084" y="1982239"/>
              <a:ext cx="1511104" cy="1038507"/>
            </a:xfrm>
            <a:prstGeom prst="rect">
              <a:avLst/>
            </a:prstGeom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 rot="21298162">
              <a:off x="7248872" y="2112032"/>
              <a:ext cx="1390018" cy="926679"/>
            </a:xfrm>
            <a:prstGeom prst="rect">
              <a:avLst/>
            </a:prstGeom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rgbClr val="9D804D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2124742" y="1030459"/>
              <a:ext cx="13246602" cy="828333"/>
            </a:xfrm>
            <a:prstGeom prst="rect">
              <a:avLst/>
            </a:prstGeom>
            <a:effectLst/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1" cstate="screen">
              <a:duotone>
                <a:prstClr val="black"/>
                <a:srgbClr val="9D804D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374850">
              <a:off x="50354" y="1111652"/>
              <a:ext cx="249937" cy="859538"/>
            </a:xfrm>
            <a:prstGeom prst="rect">
              <a:avLst/>
            </a:prstGeom>
            <a:effectLst/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2" cstate="screen">
              <a:duotone>
                <a:prstClr val="black"/>
                <a:srgbClr val="9D804D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102067">
              <a:off x="1547664" y="1306018"/>
              <a:ext cx="216408" cy="850394"/>
            </a:xfrm>
            <a:prstGeom prst="rect">
              <a:avLst/>
            </a:prstGeom>
            <a:effectLst/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3" cstate="screen">
              <a:duotone>
                <a:prstClr val="black"/>
                <a:srgbClr val="9D804D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20915228">
              <a:off x="3419872" y="1444625"/>
              <a:ext cx="271273" cy="862586"/>
            </a:xfrm>
            <a:prstGeom prst="rect">
              <a:avLst/>
            </a:prstGeom>
            <a:effectLst/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4" cstate="screen">
              <a:duotone>
                <a:prstClr val="black"/>
                <a:srgbClr val="9D804D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346904">
              <a:off x="4508574" y="1394033"/>
              <a:ext cx="237744" cy="850394"/>
            </a:xfrm>
            <a:prstGeom prst="rect">
              <a:avLst/>
            </a:prstGeom>
            <a:effectLst/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1" cstate="screen">
              <a:duotone>
                <a:prstClr val="black"/>
                <a:srgbClr val="9D804D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20626353">
              <a:off x="5628392" y="1463684"/>
              <a:ext cx="249937" cy="859538"/>
            </a:xfrm>
            <a:prstGeom prst="rect">
              <a:avLst/>
            </a:prstGeom>
            <a:effectLst/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2" cstate="screen">
              <a:duotone>
                <a:prstClr val="black"/>
                <a:srgbClr val="9D804D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21127354">
              <a:off x="9294741" y="1012317"/>
              <a:ext cx="216408" cy="850394"/>
            </a:xfrm>
            <a:prstGeom prst="rect">
              <a:avLst/>
            </a:prstGeom>
            <a:effectLst/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3" cstate="screen">
              <a:duotone>
                <a:prstClr val="black"/>
                <a:srgbClr val="9D804D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20610054">
              <a:off x="7656075" y="1299974"/>
              <a:ext cx="271273" cy="862586"/>
            </a:xfrm>
            <a:prstGeom prst="rect">
              <a:avLst/>
            </a:prstGeom>
            <a:effectLst/>
          </p:spPr>
        </p:pic>
      </p:grpSp>
      <p:sp>
        <p:nvSpPr>
          <p:cNvPr id="26" name="椭圆 25"/>
          <p:cNvSpPr/>
          <p:nvPr/>
        </p:nvSpPr>
        <p:spPr>
          <a:xfrm>
            <a:off x="-1130746" y="3545810"/>
            <a:ext cx="912086" cy="912082"/>
          </a:xfrm>
          <a:prstGeom prst="ellipse">
            <a:avLst/>
          </a:prstGeom>
          <a:blipFill dpi="0" rotWithShape="1">
            <a:blip r:embed="rId15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-674704" y="3447680"/>
            <a:ext cx="296336" cy="296336"/>
          </a:xfrm>
          <a:prstGeom prst="ellipse">
            <a:avLst/>
          </a:prstGeom>
          <a:blipFill dpi="0" rotWithShape="1">
            <a:blip r:embed="rId16" cstate="screen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-1141966" y="3677478"/>
            <a:ext cx="390910" cy="390910"/>
          </a:xfrm>
          <a:prstGeom prst="ellipse">
            <a:avLst/>
          </a:prstGeom>
          <a:blipFill dpi="0" rotWithShape="1">
            <a:blip r:embed="rId17" cstate="screen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742699" y="4217198"/>
            <a:ext cx="257834" cy="257834"/>
          </a:xfrm>
          <a:prstGeom prst="ellipse">
            <a:avLst/>
          </a:prstGeom>
          <a:blipFill dpi="0" rotWithShape="1">
            <a:blip r:embed="rId18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989874" y="5114277"/>
            <a:ext cx="257834" cy="257834"/>
          </a:xfrm>
          <a:prstGeom prst="ellipse">
            <a:avLst/>
          </a:prstGeom>
          <a:blipFill dpi="0" rotWithShape="1">
            <a:blip r:embed="rId18" cstate="screen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826213" y="5150931"/>
            <a:ext cx="613766" cy="613766"/>
          </a:xfrm>
          <a:prstGeom prst="ellipse">
            <a:avLst/>
          </a:prstGeom>
          <a:blipFill dpi="0" rotWithShape="1">
            <a:blip r:embed="rId15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481431" y="5340320"/>
            <a:ext cx="257834" cy="257834"/>
          </a:xfrm>
          <a:prstGeom prst="ellipse">
            <a:avLst/>
          </a:prstGeom>
          <a:blipFill dpi="0" rotWithShape="1">
            <a:blip r:embed="rId18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1487260" y="4060028"/>
            <a:ext cx="6169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年似水，岁月如歌，时间总在不经意间流逝。回忆亦随着时间的流动慢慢地遗忘了许多，那曾经熟悉的美丽容颜，也变得渐渐模糊。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46914E-6 L -0.2448 0.00741 " pathEditMode="relative" rAng="0" ptsTypes="AA">
                                      <p:cBhvr>
                                        <p:cTn id="6" dur="1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40" y="37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05 -0.00432 L 0.30868 -0.15401 C 0.37395 -0.1855 0.46857 -0.24506 0.56423 -0.31266 C 0.67482 -0.39383 0.7618 -0.46574 0.82031 -0.52438 L 1.10156 -0.80371 " pathEditMode="relative" rAng="-1329660" ptsTypes="FffFF">
                                      <p:cBhvr>
                                        <p:cTn id="8" dur="5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11" y="-3561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7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4.07407E-6 L 0.30139 -0.08518 C 0.36511 -0.10308 0.45782 -0.14228 0.55244 -0.18796 C 0.66181 -0.24475 0.7481 -0.29722 0.80643 -0.34259 L 1.08855 -0.55493 " pathEditMode="relative" rAng="-956700" ptsTypes="FffFF">
                                      <p:cBhvr>
                                        <p:cTn id="10" dur="7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39" y="-2342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7" presetClass="path" presetSubtype="0" accel="50000" decel="5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18 -0.00031 L 0.24791 -0.16872 C 0.30052 -0.2045 0.37639 -0.2665 0.45295 -0.33374 C 0.54166 -0.41486 0.61076 -0.48334 0.65781 -0.53824 L 0.88229 -0.79549 " pathEditMode="relative" rAng="-1611360" ptsTypes="FffFF">
                                      <p:cBhvr>
                                        <p:cTn id="12" dur="7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65" y="-3679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156E-7 L 0.24861 -0.20204 C 0.30156 -0.24553 0.37812 -0.31709 0.45468 -0.39328 C 0.54392 -0.48365 0.61371 -0.56015 0.66111 -0.61906 L 0.8875 -0.89729 " pathEditMode="relative" rAng="-1776000" ptsTypes="FffFF">
                                      <p:cBhvr>
                                        <p:cTn id="14" dur="8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74" y="-4238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0.00462 L 0.3375 -0.23443 C 0.40833 -0.2844 0.51146 -0.37015 0.61614 -0.46176 C 0.7368 -0.57126 0.83177 -0.66472 0.896 -0.7372 L 1.20486 -1.07897 " pathEditMode="relative" rAng="-1611360" ptsTypes="FffFF">
                                      <p:cBhvr>
                                        <p:cTn id="16" dur="7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63" y="-5070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7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5.55556E-7 4.81481E-6 L 0.29688 -0.25309 C 0.36042 -0.3071 0.45313 -0.39105 0.54757 -0.47747 C 0.65747 -0.58056 0.74462 -0.6642 0.80469 -0.72562 L 1.09306 -1.01729 " pathEditMode="relative" rAng="-1654680" ptsTypes="FffFF">
                                      <p:cBhvr>
                                        <p:cTn id="18" dur="6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4959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0.00124 L 0.2474 -0.20086 C 0.30018 -0.24406 0.37656 -0.31564 0.4533 -0.39216 C 0.54236 -0.48226 0.61233 -0.55847 0.65972 -0.6174 L 0.88594 -0.89571 " pathEditMode="relative" rAng="-1776000" ptsTypes="FffFF">
                                      <p:cBhvr>
                                        <p:cTn id="20" dur="8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56" y="-4236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4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 flipV="1">
            <a:off x="359532" y="1397787"/>
            <a:ext cx="8684165" cy="2647767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 rot="20575307">
            <a:off x="1160885" y="2927939"/>
            <a:ext cx="1075433" cy="66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screen"/>
          <a:stretch>
            <a:fillRect/>
          </a:stretch>
        </p:blipFill>
        <p:spPr bwMode="auto">
          <a:xfrm rot="20575307">
            <a:off x="2672090" y="2528026"/>
            <a:ext cx="900110" cy="643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5" cstate="screen"/>
          <a:stretch>
            <a:fillRect/>
          </a:stretch>
        </p:blipFill>
        <p:spPr bwMode="auto">
          <a:xfrm rot="20575307">
            <a:off x="4034356" y="2022271"/>
            <a:ext cx="1056325" cy="709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6" cstate="screen"/>
          <a:stretch>
            <a:fillRect/>
          </a:stretch>
        </p:blipFill>
        <p:spPr bwMode="auto">
          <a:xfrm rot="20575307">
            <a:off x="5523135" y="1519582"/>
            <a:ext cx="1106683" cy="747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9287210" y="4032836"/>
            <a:ext cx="513496" cy="353811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9782627" y="4342246"/>
            <a:ext cx="555520" cy="382767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9436090" y="4671820"/>
            <a:ext cx="528224" cy="363959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9889740" y="4982731"/>
            <a:ext cx="532454" cy="366873"/>
          </a:xfrm>
          <a:prstGeom prst="rect">
            <a:avLst/>
          </a:prstGeom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1" cstate="screen"/>
          <a:stretch>
            <a:fillRect/>
          </a:stretch>
        </p:blipFill>
        <p:spPr bwMode="auto">
          <a:xfrm rot="20575307">
            <a:off x="7038697" y="1111032"/>
            <a:ext cx="1047603" cy="711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11394145" y="4529081"/>
            <a:ext cx="532454" cy="366873"/>
          </a:xfrm>
          <a:prstGeom prst="rect">
            <a:avLst/>
          </a:prstGeom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2" cstate="screen"/>
          <a:stretch>
            <a:fillRect/>
          </a:stretch>
        </p:blipFill>
        <p:spPr bwMode="auto">
          <a:xfrm>
            <a:off x="-288541" y="1926825"/>
            <a:ext cx="3717003" cy="240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13"/>
          <a:stretch>
            <a:fillRect/>
          </a:stretch>
        </p:blipFill>
        <p:spPr bwMode="auto">
          <a:xfrm>
            <a:off x="1355626" y="1474850"/>
            <a:ext cx="3386810" cy="252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14" cstate="screen"/>
          <a:stretch>
            <a:fillRect/>
          </a:stretch>
        </p:blipFill>
        <p:spPr bwMode="auto">
          <a:xfrm>
            <a:off x="2676934" y="1172975"/>
            <a:ext cx="3423561" cy="2297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15" cstate="screen"/>
          <a:stretch>
            <a:fillRect/>
          </a:stretch>
        </p:blipFill>
        <p:spPr bwMode="auto">
          <a:xfrm>
            <a:off x="3994779" y="663310"/>
            <a:ext cx="3558352" cy="240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6" cstate="screen"/>
          <a:stretch>
            <a:fillRect/>
          </a:stretch>
        </p:blipFill>
        <p:spPr bwMode="auto">
          <a:xfrm>
            <a:off x="5469248" y="146936"/>
            <a:ext cx="3722415" cy="2529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25101" y="330192"/>
            <a:ext cx="33691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年似水，岁月如歌，时间总在不经意间</a:t>
            </a:r>
            <a:r>
              <a:rPr lang="zh-CN" altLang="en-US" sz="1800" dirty="0" smtClean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流逝</a:t>
            </a:r>
            <a:endParaRPr lang="zh-CN" altLang="en-US" sz="1800" dirty="0">
              <a:solidFill>
                <a:srgbClr val="7C3B06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 p14:presetBounceEnd="6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nodeType="withEffect" p14:presetBounceEnd="6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fill="hold" nodeType="withEffect" p14:presetBounceEnd="64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nodeType="withEffect" p14:presetBounceEnd="64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5451 0.02847 L -0.90538 -0.19971 " pathEditMode="fixed" rAng="0" ptsTypes="AA">
                                          <p:cBhvr>
                                            <p:cTn id="4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52" y="-114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38889E-6 0.02007 L 0.31962 -0.07623 " pathEditMode="relative" rAng="0" ptsTypes="AA">
                                          <p:cBhvr>
                                            <p:cTn id="49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972" y="-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5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3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6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89705 -0.18981 L -0.98247 0.30586 " pathEditMode="relative" rAng="0" ptsTypes="AA">
                                          <p:cBhvr>
                                            <p:cTn id="5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71" y="2478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132 0.04723 L -0.7835 -0.33858 " pathEditMode="relative" rAng="0" ptsTypes="AA">
                                          <p:cBhvr>
                                            <p:cTn id="6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844" y="-192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7835 -0.33858 L -0.90954 0.19074 " pathEditMode="relative" rAng="0" ptsTypes="AA">
                                          <p:cBhvr>
                                            <p:cTn id="7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02" y="26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94444E-6 -2.22222E-6 L 0.18993 -0.00472 " pathEditMode="relative" rAng="0" ptsTypes="AA">
                                          <p:cBhvr>
                                            <p:cTn id="78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497" y="-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5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2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5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8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1.48148E-6 L -0.55833 -0.46389 " pathEditMode="relative" rAng="0" ptsTypes="AA">
                                          <p:cBhvr>
                                            <p:cTn id="9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917" y="-232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55833 -0.46389 L -0.7 0.17129 " pathEditMode="relative" rAng="0" ptsTypes="AA">
                                          <p:cBhvr>
                                            <p:cTn id="9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83" y="31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8.33333E-7 2.22222E-6 L 0.01007 0.0475 " pathEditMode="relative" rAng="0" ptsTypes="AA">
                                          <p:cBhvr>
                                            <p:cTn id="105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3" y="2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5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9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1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1389 -0.02901 L -0.43906 -0.63642 " pathEditMode="relative" rAng="0" ptsTypes="AA">
                                          <p:cBhvr>
                                            <p:cTn id="12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67" y="-30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43906 -0.63642 L -0.62726 0.06945 " pathEditMode="relative" rAng="0" ptsTypes="AA">
                                          <p:cBhvr>
                                            <p:cTn id="12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10" y="35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0382 -0.00472 L -0.15087 0.15472 " pathEditMode="relative" rAng="0" ptsTypes="AA">
                                          <p:cBhvr>
                                            <p:cTn id="132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743" y="7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34" dur="5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6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9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4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816 -0.02407 L -0.44288 -0.63179 " pathEditMode="relative" rAng="0" ptsTypes="AA">
                                          <p:cBhvr>
                                            <p:cTn id="14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36" y="-304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0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44288 -0.63179 L -0.63177 0.16204 " pathEditMode="relative" rAng="0" ptsTypes="AA">
                                          <p:cBhvr>
                                            <p:cTn id="15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44" y="396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5E-6 -2.71605E-6 L -0.29913 0.20525 " pathEditMode="relative" rAng="0" ptsTypes="AA">
                                          <p:cBhvr>
                                            <p:cTn id="159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87" y="10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5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3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6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5451 0.02847 L -0.90538 -0.19971 " pathEditMode="fixed" rAng="0" ptsTypes="AA">
                                          <p:cBhvr>
                                            <p:cTn id="4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52" y="-114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38889E-6 0.02007 L 0.31962 -0.07623 " pathEditMode="relative" rAng="0" ptsTypes="AA">
                                          <p:cBhvr>
                                            <p:cTn id="49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972" y="-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5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3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6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89705 -0.18981 L -0.98247 0.30586 " pathEditMode="relative" rAng="0" ptsTypes="AA">
                                          <p:cBhvr>
                                            <p:cTn id="5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71" y="2478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132 0.04723 L -0.7835 -0.33858 " pathEditMode="relative" rAng="0" ptsTypes="AA">
                                          <p:cBhvr>
                                            <p:cTn id="6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844" y="-192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7835 -0.33858 L -0.90954 0.19074 " pathEditMode="relative" rAng="0" ptsTypes="AA">
                                          <p:cBhvr>
                                            <p:cTn id="7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02" y="26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94444E-6 -2.22222E-6 L 0.18993 -0.00472 " pathEditMode="relative" rAng="0" ptsTypes="AA">
                                          <p:cBhvr>
                                            <p:cTn id="78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497" y="-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5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2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5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8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1.48148E-6 L -0.55833 -0.46389 " pathEditMode="relative" rAng="0" ptsTypes="AA">
                                          <p:cBhvr>
                                            <p:cTn id="9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917" y="-232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55833 -0.46389 L -0.7 0.17129 " pathEditMode="relative" rAng="0" ptsTypes="AA">
                                          <p:cBhvr>
                                            <p:cTn id="9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83" y="317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8.33333E-7 2.22222E-6 L 0.01007 0.0475 " pathEditMode="relative" rAng="0" ptsTypes="AA">
                                          <p:cBhvr>
                                            <p:cTn id="105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3" y="2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5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9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1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1389 -0.02901 L -0.43906 -0.63642 " pathEditMode="relative" rAng="0" ptsTypes="AA">
                                          <p:cBhvr>
                                            <p:cTn id="12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67" y="-30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43906 -0.63642 L -0.62726 0.06945 " pathEditMode="relative" rAng="0" ptsTypes="AA">
                                          <p:cBhvr>
                                            <p:cTn id="12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10" y="35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0382 -0.00472 L -0.15087 0.15472 " pathEditMode="relative" rAng="0" ptsTypes="AA">
                                          <p:cBhvr>
                                            <p:cTn id="132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743" y="7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34" dur="5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6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9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4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816 -0.02407 L -0.44288 -0.63179 " pathEditMode="relative" rAng="0" ptsTypes="AA">
                                          <p:cBhvr>
                                            <p:cTn id="14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36" y="-304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0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44288 -0.63179 L -0.63177 0.16204 " pathEditMode="relative" rAng="0" ptsTypes="AA">
                                          <p:cBhvr>
                                            <p:cTn id="15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44" y="396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5E-6 -2.71605E-6 L -0.29913 0.20525 " pathEditMode="relative" rAng="0" ptsTypes="AA">
                                          <p:cBhvr>
                                            <p:cTn id="159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87" y="10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5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3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6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-1130746" y="3545810"/>
            <a:ext cx="912086" cy="912082"/>
          </a:xfrm>
          <a:prstGeom prst="ellipse">
            <a:avLst/>
          </a:prstGeom>
          <a:blipFill dpi="0" rotWithShape="1">
            <a:blip r:embed="rId3">
              <a:alphaModFix amt="51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674704" y="3447680"/>
            <a:ext cx="296336" cy="296336"/>
          </a:xfrm>
          <a:prstGeom prst="ellipse">
            <a:avLst/>
          </a:prstGeom>
          <a:blipFill dpi="0" rotWithShape="1">
            <a:blip r:embed="rId4" cstate="screen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120026" y="3595848"/>
            <a:ext cx="506244" cy="506244"/>
          </a:xfrm>
          <a:prstGeom prst="ellipse">
            <a:avLst/>
          </a:prstGeom>
          <a:blipFill dpi="0" rotWithShape="1">
            <a:blip r:embed="rId5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742699" y="4217198"/>
            <a:ext cx="257834" cy="257834"/>
          </a:xfrm>
          <a:prstGeom prst="ellipse">
            <a:avLst/>
          </a:prstGeom>
          <a:blipFill dpi="0" rotWithShape="1">
            <a:blip r:embed="rId6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1989874" y="5114277"/>
            <a:ext cx="257834" cy="257834"/>
          </a:xfrm>
          <a:prstGeom prst="ellipse">
            <a:avLst/>
          </a:prstGeom>
          <a:blipFill dpi="0" rotWithShape="1">
            <a:blip r:embed="rId6" cstate="screen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826213" y="5150931"/>
            <a:ext cx="613766" cy="613766"/>
          </a:xfrm>
          <a:prstGeom prst="ellipse">
            <a:avLst/>
          </a:prstGeom>
          <a:blipFill dpi="0" rotWithShape="1">
            <a:blip r:embed="rId3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3481431" y="5340320"/>
            <a:ext cx="257834" cy="257834"/>
          </a:xfrm>
          <a:prstGeom prst="ellipse">
            <a:avLst/>
          </a:prstGeom>
          <a:blipFill dpi="0" rotWithShape="1">
            <a:blip r:embed="rId6" cstate="screen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6278646" y="2313355"/>
            <a:ext cx="208542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年似水，岁月如歌，时间总在不经意间流逝。回忆亦随着时间的流动慢慢地遗忘了许多，那曾经熟悉的美丽容颜，也变得渐渐模糊。</a:t>
            </a:r>
          </a:p>
        </p:txBody>
      </p:sp>
      <p:pic>
        <p:nvPicPr>
          <p:cNvPr id="30" name="照片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rot="21095072">
            <a:off x="359721" y="795040"/>
            <a:ext cx="3410772" cy="2289370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照片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rot="211116">
            <a:off x="5335133" y="316800"/>
            <a:ext cx="2314927" cy="1572938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照片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20848">
            <a:off x="2482921" y="2588603"/>
            <a:ext cx="2968783" cy="2127161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05 -0.00432 L 0.30868 -0.15401 C 0.37395 -0.1855 0.46857 -0.24506 0.56423 -0.31266 C 0.67482 -0.39383 0.7618 -0.46574 0.82031 -0.52438 L 1.10156 -0.80371 " pathEditMode="relative" rAng="-1329660" ptsTypes="FffFF">
                                      <p:cBhvr>
                                        <p:cTn id="11" dur="5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11" y="-35617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7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4.07407E-6 L 0.30139 -0.08518 C 0.36511 -0.10308 0.45782 -0.14228 0.55244 -0.18796 C 0.66181 -0.24475 0.7481 -0.29722 0.80643 -0.34259 L 1.08855 -0.55493 " pathEditMode="relative" rAng="-956700" ptsTypes="FffFF">
                                      <p:cBhvr>
                                        <p:cTn id="13" dur="7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39" y="-2342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7" presetClass="path" presetSubtype="0" accel="50000" decel="5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18 -0.00031 L 0.24791 -0.16872 C 0.30052 -0.2045 0.37639 -0.2665 0.45295 -0.33374 C 0.54166 -0.41486 0.61076 -0.48334 0.65781 -0.53824 L 0.88229 -0.79549 " pathEditMode="relative" rAng="-1611360" ptsTypes="FffFF">
                                      <p:cBhvr>
                                        <p:cTn id="15" dur="7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65" y="-3679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156E-7 L 0.24861 -0.20204 C 0.30156 -0.24553 0.37812 -0.31709 0.45468 -0.39328 C 0.54392 -0.48365 0.61371 -0.56015 0.66111 -0.61906 L 0.8875 -0.89729 " pathEditMode="relative" rAng="-1776000" ptsTypes="FffFF">
                                      <p:cBhvr>
                                        <p:cTn id="17" dur="8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74" y="-4238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0.00462 L 0.3375 -0.23443 C 0.40833 -0.2844 0.51146 -0.37015 0.61614 -0.46176 C 0.7368 -0.57126 0.83177 -0.66472 0.896 -0.7372 L 1.20486 -1.07897 " pathEditMode="relative" rAng="-1611360" ptsTypes="FffFF">
                                      <p:cBhvr>
                                        <p:cTn id="19" dur="7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63" y="-5070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7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5.55556E-7 4.81481E-6 L 0.29688 -0.25309 C 0.36042 -0.3071 0.45313 -0.39105 0.54757 -0.47747 C 0.65747 -0.58056 0.74462 -0.6642 0.80469 -0.72562 L 1.09306 -1.01729 " pathEditMode="relative" rAng="-1654680" ptsTypes="FffFF">
                                      <p:cBhvr>
                                        <p:cTn id="21" dur="6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4959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156E-7 L 0.24861 -0.20204 C 0.30156 -0.24553 0.37812 -0.31709 0.45468 -0.39328 C 0.54392 -0.48365 0.61371 -0.56015 0.66111 -0.61906 L 0.8875 -0.89729 " pathEditMode="relative" rAng="-1776000" ptsTypes="FffFF">
                                      <p:cBhvr>
                                        <p:cTn id="23" dur="8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74" y="-4238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4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4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4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3" presetClass="entr" presetSubtype="3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116269" y="1319728"/>
            <a:ext cx="14274650" cy="2292811"/>
            <a:chOff x="-1333731" y="919634"/>
            <a:chExt cx="13919251" cy="2362922"/>
          </a:xfrm>
          <a:effectLst>
            <a:outerShdw blurRad="177800" dist="190500" dir="2700000" sx="101000" sy="101000" algn="tl" rotWithShape="0">
              <a:srgbClr val="482304">
                <a:alpha val="35000"/>
              </a:srgbClr>
            </a:outerShdw>
          </a:effectLst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1277368" y="1257298"/>
              <a:ext cx="2167823" cy="164504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917236" y="1260080"/>
              <a:ext cx="2330788" cy="164226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3306820" y="1293657"/>
              <a:ext cx="2245308" cy="158463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5670139" y="1257301"/>
              <a:ext cx="2166189" cy="16478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7851167" y="1257299"/>
              <a:ext cx="2307930" cy="16478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>
              <a:off x="10259113" y="1286190"/>
              <a:ext cx="2232809" cy="1640913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333731" y="919634"/>
              <a:ext cx="13919251" cy="2362922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-782041" y="-363123"/>
            <a:ext cx="773752" cy="533133"/>
          </a:xfrm>
          <a:prstGeom prst="rect">
            <a:avLst/>
          </a:prstGeom>
          <a:effectLst/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721864" y="-874490"/>
            <a:ext cx="1184388" cy="816072"/>
          </a:xfrm>
          <a:prstGeom prst="rect">
            <a:avLst/>
          </a:prstGeom>
          <a:effectLst/>
        </p:spPr>
      </p:pic>
      <p:sp>
        <p:nvSpPr>
          <p:cNvPr id="15" name="TextBox 14"/>
          <p:cNvSpPr txBox="1"/>
          <p:nvPr/>
        </p:nvSpPr>
        <p:spPr>
          <a:xfrm>
            <a:off x="1243853" y="3921715"/>
            <a:ext cx="643441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年似水，岁月如歌，时间总在不经意间流逝。回忆亦随着时间的流动慢慢地遗忘了许多，那曾经熟悉的美丽容颜，也变得渐渐模糊。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9.87654E-7 L -0.48993 0.00309 " pathEditMode="relative" rAng="0" ptsTypes="AA">
                                      <p:cBhvr>
                                        <p:cTn id="11" dur="1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97" y="154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7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8.33333E-7 -0.0003 L 0.29931 0.27113 C 0.36198 0.32912 0.46129 0.39359 0.56302 0.44911 C 0.68316 0.5108 0.78264 0.54812 0.85104 0.55707 L 1.18924 0.61691 " pathEditMode="relative" rAng="980520" ptsTypes="FffFF">
                                      <p:cBhvr>
                                        <p:cTn id="13" dur="5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281" y="3806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accel="32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0800000">
                                      <p:cBhvr>
                                        <p:cTn id="15" dur="5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37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729 0.00432 L 0.17899 0.42901 C 0.21892 0.51759 0.28438 0.63272 0.35677 0.74259 C 0.44306 0.87191 0.51615 0.9608 0.57205 1.01173 L 0.84132 1.26759 " pathEditMode="relative" rAng="2400000" ptsTypes="AAAAA">
                                      <p:cBhvr>
                                        <p:cTn id="17" dur="7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722" y="68858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8" presetClass="emph" presetSubtype="0" accel="32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5400000">
                                      <p:cBhvr>
                                        <p:cTn id="19" dur="7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自定义 3">
      <a:majorFont>
        <a:latin typeface="Lao UI"/>
        <a:ea typeface="方正启体简体"/>
        <a:cs typeface=""/>
      </a:majorFont>
      <a:minorFont>
        <a:latin typeface="Lao UI"/>
        <a:ea typeface="方正启体简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596</Words>
  <Application>Microsoft Office PowerPoint</Application>
  <PresentationFormat>全屏显示(16:9)</PresentationFormat>
  <Paragraphs>38</Paragraphs>
  <Slides>16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Lao UI</vt:lpstr>
      <vt:lpstr>Calibri Light</vt:lpstr>
      <vt:lpstr>迷你简启体</vt:lpstr>
      <vt:lpstr>方正行楷_GBK</vt:lpstr>
      <vt:lpstr>方正启体简体</vt:lpstr>
      <vt:lpstr>Calibri</vt:lpstr>
      <vt:lpstr>方正大标宋简体</vt:lpstr>
      <vt:lpstr>微软繁楷体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iTianKong.com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常董</dc:creator>
  <cp:lastModifiedBy>常董</cp:lastModifiedBy>
  <cp:revision>135</cp:revision>
  <dcterms:created xsi:type="dcterms:W3CDTF">2015-07-13T03:22:00Z</dcterms:created>
  <dcterms:modified xsi:type="dcterms:W3CDTF">2016-08-21T16:09:10Z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