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9" r:id="rId5"/>
    <p:sldId id="260" r:id="rId6"/>
    <p:sldId id="258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方正中倩_GBK" charset="-122"/>
      <p:regular r:id="rId12"/>
    </p:embeddedFont>
    <p:embeddedFont>
      <p:font typeface="方正楷体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楷体繁体" charset="-122"/>
      <p:regular r:id="rId18"/>
    </p:embeddedFont>
    <p:embeddedFont>
      <p:font typeface="Sacramento" charset="0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00"/>
    <a:srgbClr val="003300"/>
    <a:srgbClr val="FF9999"/>
    <a:srgbClr val="990000"/>
    <a:srgbClr val="7A4B1C"/>
    <a:srgbClr val="90100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3168" autoAdjust="0"/>
    <p:restoredTop sz="93482" autoAdjust="0"/>
  </p:normalViewPr>
  <p:slideViewPr>
    <p:cSldViewPr>
      <p:cViewPr>
        <p:scale>
          <a:sx n="60" d="100"/>
          <a:sy n="60" d="100"/>
        </p:scale>
        <p:origin x="-1934" y="-98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9BC9E-6C27-4F2D-A672-438360BB1003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82651-710A-4542-8B2A-4E082DF86A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4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41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99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A975-6D54-4978-8E8A-AC0C803B6E22}" type="datetimeFigureOut">
              <a:rPr lang="zh-CN" altLang="en-US" smtClean="0"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E82F-8FBE-42B6-B70F-6D8AE9F014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5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8570"/>
            <a:ext cx="9483634" cy="632104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8570"/>
            <a:ext cx="9483634" cy="632104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763688" y="122761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31840" y="20416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23345" y="186230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81989" y="191568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90455" y="2042648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24128" y="145380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54" y="1203598"/>
            <a:ext cx="946406" cy="960122"/>
          </a:xfrm>
          <a:prstGeom prst="rect">
            <a:avLst/>
          </a:prstGeom>
        </p:spPr>
      </p:pic>
      <p:pic>
        <p:nvPicPr>
          <p:cNvPr id="86" name="Picture 158" descr="200712419435657_1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63" y="459549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椭圆 8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音乐0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876.846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87068" y="-1028650"/>
            <a:ext cx="609600" cy="60960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959205" y="2870324"/>
            <a:ext cx="1037463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M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23033" y="2824604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15266" y="2787774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31413" y="2895585"/>
            <a:ext cx="684803" cy="784830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45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G</a:t>
            </a:r>
            <a:endParaRPr lang="zh-CN" altLang="en-US" sz="45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44098" y="2830860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12601" y="2830860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563699" y="2787774"/>
            <a:ext cx="470000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n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71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23 -0.45651 C -0.35017 -0.47841 -0.31354 -0.5438 -0.26788 -0.56416 C -0.22066 -0.58421 -0.17639 -0.58236 -0.11198 -0.5802 C -0.04774 -0.57804 0.02917 -0.53609 0.11858 -0.55182 C 0.20816 -0.56755 0.31719 -0.67057 0.42535 -0.67551 C 0.53334 -0.68013 0.69566 -0.59994 0.76702 -0.57989 " pathEditMode="relative" rAng="0" ptsTypes="aaaaaa">
                                      <p:cBhvr>
                                        <p:cTn id="8" dur="8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3" y="-111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6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79 C 0.03837 0.01511 0.16111 0.11258 0.23767 0.12554 C 0.31458 0.13849 0.39114 0.11567 0.45989 0.07156 C 0.52864 0.02776 0.58889 -0.09994 0.65052 -0.13726 C 0.71215 -0.17428 0.77517 -0.17397 0.82986 -0.15145 C 0.88455 -0.12893 0.925 -0.02529 0.97899 -0.00185 C 1.03298 0.02159 1.10712 0.00308 1.15364 -0.01018 C 1.20017 -0.02344 1.23663 -0.06601 1.25833 -0.08082 " pathEditMode="relative" rAng="0" ptsTypes="aaaaaaaa">
                                      <p:cBhvr>
                                        <p:cTn id="28" dur="1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986" y="-11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-0.00402 C 0.07396 0.04443 0.14722 0.09349 0.21059 0.07898 C 0.27413 0.06448 0.31406 -0.08239 0.38021 -0.09103 C 0.44618 -0.09967 0.54653 0.03178 0.60677 0.02684 C 0.66771 0.02159 0.68715 -0.11355 0.74358 -0.12188 C 0.79983 -0.13021 0.87309 -0.01142 0.94514 -0.02345 C 1.01719 -0.03549 1.1283 -0.15798 1.17656 -0.19315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19" y="-45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2" dur="1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61 0.07313 0.1467 0.12743 0.21007 0.11139 C 0.27327 0.09534 0.31302 -0.06726 0.379 -0.07683 C 0.44479 -0.08639 0.54479 0.05924 0.60538 0.05369 C 0.66563 0.04783 0.68334 -0.09534 0.74132 -0.11107 C 0.79913 -0.1265 0.8915 -0.11385 0.95347 -0.04134 C 1.01563 0.03086 1.08038 0.24777 1.11389 0.3242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94" y="793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5153 C 0.07361 0.10769 0.14983 0.1731 0.20955 0.14811 C 0.26892 0.12281 0.31788 -0.04288 0.35747 -0.09996 C 0.39688 -0.15766 0.40729 -0.17371 0.44618 -0.19716 C 0.48507 -0.22091 0.54271 -0.26195 0.59149 -0.24344 C 0.64028 -0.22431 0.68368 -0.11879 0.73941 -0.08361 C 0.79531 -0.04844 0.8717 -0.1265 0.92622 -0.03301 C 0.98056 0.06048 1.03663 0.37088 1.06597 0.47764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99" y="561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8993 0.04659 0.17952 0.09349 0.2566 0.0796 C 0.33386 0.06572 0.38264 -0.07498 0.46302 -0.08331 C 0.54358 -0.09164 0.6658 0.03456 0.73941 0.02962 C 0.8132 0.02468 0.85052 -0.10707 0.90556 -0.11293 C 0.96042 -0.11879 1.01962 -0.01111 1.06945 -0.00555 C 1.1191 3.64085E-7 1.16129 -0.0398 1.20382 -0.07961 " pathEditMode="relative" rAng="0" ptsTypes="aaaaaaA">
                                      <p:cBhvr>
                                        <p:cTn id="38" dur="1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91" y="-12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99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38" presetClass="entr" presetSubtype="0" accel="5000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8" presetClass="entr" presetSubtype="0" accel="50000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8" presetClass="entr" presetSubtype="0" accel="5000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8" presetClass="entr" presetSubtype="0" accel="50000" fill="hold" grpId="0" nodeType="withEffect">
                                  <p:stCondLst>
                                    <p:cond delay="8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8" presetClass="entr" presetSubtype="0" accel="50000" fill="hold" grpId="0" nodeType="withEffect">
                                  <p:stCondLst>
                                    <p:cond delay="9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8" presetClass="entr" presetSubtype="0" accel="5000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40" grpId="0"/>
      <p:bldP spid="40" grpId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1" y="-510497"/>
            <a:ext cx="9246742" cy="61644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9956" y="41151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青春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这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是一个多么美好的字眼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像是早晨的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太阳。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7754">
            <a:off x="986754" y="1642528"/>
            <a:ext cx="3030234" cy="20201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161">
            <a:off x="3723248" y="2064099"/>
            <a:ext cx="2486344" cy="18882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69">
            <a:off x="5985664" y="1642472"/>
            <a:ext cx="2609636" cy="1791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" name="矩形 19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6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444" y="-579735"/>
            <a:ext cx="9978888" cy="63029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50" y="1059582"/>
            <a:ext cx="4355531" cy="3418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67" y="1119274"/>
            <a:ext cx="4188143" cy="3180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6" y="1187293"/>
            <a:ext cx="2583003" cy="1901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椭圆 2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899592" y="34124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她容光焕发，灿烂耀眼，所有的阴郁和灰暗都遭到她的</a:t>
            </a:r>
            <a:r>
              <a:rPr lang="zh-CN" altLang="en-US" dirty="0" smtClean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驱逐。</a:t>
            </a:r>
            <a:endParaRPr lang="zh-CN" altLang="en-US" dirty="0">
              <a:solidFill>
                <a:sysClr val="windowText" lastClr="000000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16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18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2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24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28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32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36" dur="1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38" dur="1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73229 0.50448 L 0.00086 0.01421 " pathEditMode="relative" rAng="0" ptsTypes="AA">
                                      <p:cBhvr>
                                        <p:cTn id="53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80" y="-2452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67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xit" presetSubtype="2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2" presetClass="exit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Scale>
                                      <p:cBhvr>
                                        <p:cTn id="78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9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0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16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2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5" grpId="0"/>
      <p:bldP spid="6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305014"/>
            <a:ext cx="9205646" cy="5753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373665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就像是是蓬蓬勃勃的生机，是不会泯灭的希望，是一往无前的勇敢，是生命中最辉煌的色彩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……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2814">
            <a:off x="4104843" y="870358"/>
            <a:ext cx="2700297" cy="2377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6205">
            <a:off x="437219" y="1099913"/>
            <a:ext cx="3373117" cy="269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Picture 158" descr="200712419435657_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椭圆 33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3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077 -0.409 C -0.41597 -0.4309 -0.37795 -0.4963 -0.33038 -0.51665 C -0.28125 -0.5367 -0.23525 -0.53485 -0.16823 -0.53269 C -0.10139 -0.53053 -0.02118 -0.48859 0.07187 -0.50432 C 0.1651 -0.52005 0.27864 -0.62307 0.39114 -0.62801 C 0.50364 -0.63263 0.67257 -0.55243 0.7467 -0.53239 " pathEditMode="relative" rAng="0" ptsTypes="aaaaaa">
                                      <p:cBhvr>
                                        <p:cTn id="24" dur="8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65" y="-111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8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2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8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8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52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6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8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73533"/>
            <a:ext cx="9959250" cy="629056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00497" y="422793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因为青春，我们用力深呼吸</a:t>
            </a:r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用力</a:t>
            </a:r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作梦。 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30" y="1215742"/>
            <a:ext cx="1169906" cy="888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472" y="575084"/>
            <a:ext cx="1147370" cy="77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98" y="2419077"/>
            <a:ext cx="704738" cy="661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60" y="1631662"/>
            <a:ext cx="1174092" cy="85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42358"/>
            <a:ext cx="932494" cy="626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92" y="913418"/>
            <a:ext cx="830562" cy="722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83" y="1869248"/>
            <a:ext cx="1002546" cy="882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03798"/>
            <a:ext cx="948672" cy="69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904" y="3939902"/>
            <a:ext cx="1241234" cy="759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40234"/>
            <a:ext cx="1176236" cy="807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14482"/>
            <a:ext cx="1141676" cy="1027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14079"/>
            <a:ext cx="1206398" cy="771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84" y="3003798"/>
            <a:ext cx="1070620" cy="85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224687"/>
            <a:ext cx="883654" cy="69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0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6" cy="6904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6243"/>
            <a:ext cx="1628982" cy="1528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852" y="2113468"/>
            <a:ext cx="2107262" cy="1655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16" y="2142429"/>
            <a:ext cx="1982544" cy="159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23678"/>
            <a:ext cx="2030456" cy="1593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920" y="1021676"/>
            <a:ext cx="9829473" cy="149408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因为青春，我们不怕失败，努力往前飞</a:t>
            </a:r>
          </a:p>
        </p:txBody>
      </p:sp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90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42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8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0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56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58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60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62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66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68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0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72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40516"/>
            <a:ext cx="9959250" cy="622453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99592" y="483518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因为青春，我们有用不完的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精力。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0" y="1351700"/>
            <a:ext cx="4266769" cy="260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2881171"/>
            <a:ext cx="3852584" cy="1727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18" y="1059582"/>
            <a:ext cx="3699013" cy="270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1059582"/>
            <a:ext cx="2448035" cy="1595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5" cy="690423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因为青春，我们约定制造共同的回忆，镶在青春纪念册。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91" y="1282774"/>
            <a:ext cx="4414228" cy="3250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68" y="1563638"/>
            <a:ext cx="2570404" cy="2340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3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7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9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1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23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25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7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9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1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33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5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9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41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43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45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7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9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59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11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8570"/>
            <a:ext cx="9483634" cy="63210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8570"/>
            <a:ext cx="9483634" cy="632104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763688" y="101159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31840" y="182565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23345" y="164628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81989" y="169965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90455" y="1826624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24128" y="123777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54" y="987574"/>
            <a:ext cx="946406" cy="960122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36157" y="3507854"/>
            <a:ext cx="3264035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altLang="zh-CN" sz="5600" b="1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Thank You</a:t>
            </a:r>
            <a:endParaRPr lang="zh-CN" altLang="en-US" sz="5600" b="1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76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" dur="99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9" grpId="0"/>
      <p:bldP spid="39" grpId="1"/>
      <p:bldP spid="40" grpId="0"/>
      <p:bldP spid="40" grpId="1"/>
      <p:bldP spid="41" grpId="0"/>
      <p:bldP spid="41" grpId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2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</TotalTime>
  <Words>137</Words>
  <Application>Microsoft Office PowerPoint</Application>
  <PresentationFormat>全屏显示(16:9)</PresentationFormat>
  <Paragraphs>38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方正中倩_GBK</vt:lpstr>
      <vt:lpstr>方正楷体简体</vt:lpstr>
      <vt:lpstr>Calibri</vt:lpstr>
      <vt:lpstr>方正楷体繁体</vt:lpstr>
      <vt:lpstr>Sacramento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plus206</dc:creator>
  <cp:keywords>plus206</cp:keywords>
  <cp:lastModifiedBy>常董</cp:lastModifiedBy>
  <cp:revision>226</cp:revision>
  <dcterms:created xsi:type="dcterms:W3CDTF">2014-02-08T03:44:28Z</dcterms:created>
  <dcterms:modified xsi:type="dcterms:W3CDTF">2016-08-21T16:09:45Z</dcterms:modified>
  <cp:category>plus206</cp:category>
</cp:coreProperties>
</file>