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5088"/>
  <p:notesSz cx="6858000" cy="9144000"/>
  <p:embeddedFontLst>
    <p:embeddedFont>
      <p:font typeface="金梅浪漫原體國際碼" charset="-120"/>
      <p:regular r:id="rId23"/>
    </p:embeddedFont>
    <p:embeddedFont>
      <p:font typeface="迷你简美黑" charset="-122"/>
      <p:regular r:id="rId24"/>
    </p:embeddedFont>
    <p:embeddedFont>
      <p:font typeface="金梅毛行破裂國際碼" charset="-120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Sacramento" charset="0"/>
      <p:regular r:id="rId30"/>
    </p:embeddedFont>
    <p:embeddedFont>
      <p:font typeface="方正楷体繁体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A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44" y="-77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B9516-DEA7-4423-BD4F-DD108ADC1AF3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43983-B7A3-4960-BA29-6E3EC1B7B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478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43983-B7A3-4960-BA29-6E3EC1B7B43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273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9A5DE-AD49-453F-9865-3526E7F5F395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545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5"/>
            <a:ext cx="7772400" cy="11028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2"/>
            <a:ext cx="6400800" cy="13148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4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44"/>
            <a:ext cx="2057400" cy="438999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44"/>
            <a:ext cx="6019800" cy="438999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4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41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4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1"/>
            <a:ext cx="4038600" cy="3395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1"/>
            <a:ext cx="4038600" cy="3395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4"/>
            <a:ext cx="8229600" cy="85751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2"/>
            <a:ext cx="4040188" cy="479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692"/>
            <a:ext cx="4041775" cy="479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660"/>
            <a:ext cx="4041775" cy="29643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4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853"/>
            <a:ext cx="3008313" cy="87180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660"/>
            <a:ext cx="3008313" cy="35193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3"/>
            <a:ext cx="5486400" cy="42518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7"/>
            <a:ext cx="5486400" cy="6038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0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12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6.jpeg"/><Relationship Id="rId11" Type="http://schemas.microsoft.com/office/2007/relationships/hdphoto" Target="../media/hdphoto17.wdp"/><Relationship Id="rId5" Type="http://schemas.microsoft.com/office/2007/relationships/hdphoto" Target="../media/hdphoto14.wdp"/><Relationship Id="rId10" Type="http://schemas.openxmlformats.org/officeDocument/2006/relationships/image" Target="../media/image38.jpeg"/><Relationship Id="rId4" Type="http://schemas.openxmlformats.org/officeDocument/2006/relationships/image" Target="../media/image35.jpeg"/><Relationship Id="rId9" Type="http://schemas.microsoft.com/office/2007/relationships/hdphoto" Target="../media/hdphoto16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13" Type="http://schemas.openxmlformats.org/officeDocument/2006/relationships/image" Target="../media/image44.jpeg"/><Relationship Id="rId3" Type="http://schemas.openxmlformats.org/officeDocument/2006/relationships/image" Target="../media/image27.jpeg"/><Relationship Id="rId7" Type="http://schemas.openxmlformats.org/officeDocument/2006/relationships/image" Target="../media/image41.png"/><Relationship Id="rId12" Type="http://schemas.microsoft.com/office/2007/relationships/hdphoto" Target="../media/hdphoto20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microsoft.com/office/2007/relationships/hdphoto" Target="../media/hdphoto3.wdp"/><Relationship Id="rId11" Type="http://schemas.openxmlformats.org/officeDocument/2006/relationships/image" Target="../media/image43.jpeg"/><Relationship Id="rId5" Type="http://schemas.openxmlformats.org/officeDocument/2006/relationships/image" Target="../media/image11.jpeg"/><Relationship Id="rId10" Type="http://schemas.microsoft.com/office/2007/relationships/hdphoto" Target="../media/hdphoto19.wdp"/><Relationship Id="rId4" Type="http://schemas.microsoft.com/office/2007/relationships/hdphoto" Target="../media/hdphoto9.wdp"/><Relationship Id="rId9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microsoft.com/office/2007/relationships/hdphoto" Target="../media/hdphoto21.wdp"/><Relationship Id="rId7" Type="http://schemas.microsoft.com/office/2007/relationships/hdphoto" Target="../media/hdphoto23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7.png"/><Relationship Id="rId11" Type="http://schemas.microsoft.com/office/2007/relationships/hdphoto" Target="../media/hdphoto25.wdp"/><Relationship Id="rId5" Type="http://schemas.microsoft.com/office/2007/relationships/hdphoto" Target="../media/hdphoto22.wdp"/><Relationship Id="rId10" Type="http://schemas.openxmlformats.org/officeDocument/2006/relationships/image" Target="../media/image49.jpeg"/><Relationship Id="rId4" Type="http://schemas.openxmlformats.org/officeDocument/2006/relationships/image" Target="../media/image46.png"/><Relationship Id="rId9" Type="http://schemas.microsoft.com/office/2007/relationships/hdphoto" Target="../media/hdphoto24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2.png"/><Relationship Id="rId5" Type="http://schemas.microsoft.com/office/2007/relationships/hdphoto" Target="../media/hdphoto27.wdp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microsoft.com/office/2007/relationships/hdphoto" Target="../media/hdphoto9.wdp"/><Relationship Id="rId7" Type="http://schemas.microsoft.com/office/2007/relationships/hdphoto" Target="../media/hdphoto29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6.jpeg"/><Relationship Id="rId11" Type="http://schemas.microsoft.com/office/2007/relationships/hdphoto" Target="../media/hdphoto31.wdp"/><Relationship Id="rId5" Type="http://schemas.microsoft.com/office/2007/relationships/hdphoto" Target="../media/hdphoto28.wdp"/><Relationship Id="rId10" Type="http://schemas.openxmlformats.org/officeDocument/2006/relationships/image" Target="../media/image58.jpeg"/><Relationship Id="rId4" Type="http://schemas.openxmlformats.org/officeDocument/2006/relationships/image" Target="../media/image55.jpeg"/><Relationship Id="rId9" Type="http://schemas.microsoft.com/office/2007/relationships/hdphoto" Target="../media/hdphoto30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microsoft.com/office/2007/relationships/hdphoto" Target="../media/hdphoto32.wdp"/><Relationship Id="rId7" Type="http://schemas.microsoft.com/office/2007/relationships/hdphoto" Target="../media/hdphoto34.wdp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1.jpeg"/><Relationship Id="rId5" Type="http://schemas.microsoft.com/office/2007/relationships/hdphoto" Target="../media/hdphoto33.wdp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69.jpeg"/><Relationship Id="rId18" Type="http://schemas.microsoft.com/office/2007/relationships/hdphoto" Target="../media/hdphoto42.wdp"/><Relationship Id="rId3" Type="http://schemas.microsoft.com/office/2007/relationships/hdphoto" Target="../media/hdphoto35.wdp"/><Relationship Id="rId7" Type="http://schemas.microsoft.com/office/2007/relationships/hdphoto" Target="../media/hdphoto37.wdp"/><Relationship Id="rId12" Type="http://schemas.microsoft.com/office/2007/relationships/hdphoto" Target="../media/hdphoto39.wdp"/><Relationship Id="rId17" Type="http://schemas.openxmlformats.org/officeDocument/2006/relationships/image" Target="../media/image71.png"/><Relationship Id="rId2" Type="http://schemas.openxmlformats.org/officeDocument/2006/relationships/image" Target="../media/image63.png"/><Relationship Id="rId16" Type="http://schemas.microsoft.com/office/2007/relationships/hdphoto" Target="../media/hdphoto41.wdp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65.png"/><Relationship Id="rId11" Type="http://schemas.openxmlformats.org/officeDocument/2006/relationships/image" Target="../media/image68.png"/><Relationship Id="rId5" Type="http://schemas.microsoft.com/office/2007/relationships/hdphoto" Target="../media/hdphoto36.wdp"/><Relationship Id="rId15" Type="http://schemas.openxmlformats.org/officeDocument/2006/relationships/image" Target="../media/image70.png"/><Relationship Id="rId10" Type="http://schemas.microsoft.com/office/2007/relationships/hdphoto" Target="../media/hdphoto38.wdp"/><Relationship Id="rId4" Type="http://schemas.openxmlformats.org/officeDocument/2006/relationships/image" Target="../media/image64.jpeg"/><Relationship Id="rId9" Type="http://schemas.openxmlformats.org/officeDocument/2006/relationships/image" Target="../media/image67.png"/><Relationship Id="rId14" Type="http://schemas.microsoft.com/office/2007/relationships/hdphoto" Target="../media/hdphoto40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../media/image81.jpeg"/><Relationship Id="rId3" Type="http://schemas.openxmlformats.org/officeDocument/2006/relationships/image" Target="../media/image73.jpeg"/><Relationship Id="rId7" Type="http://schemas.microsoft.com/office/2007/relationships/hdphoto" Target="../media/hdphoto43.wdp"/><Relationship Id="rId12" Type="http://schemas.openxmlformats.org/officeDocument/2006/relationships/image" Target="../media/image80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76.jpeg"/><Relationship Id="rId11" Type="http://schemas.openxmlformats.org/officeDocument/2006/relationships/image" Target="../media/image79.jpeg"/><Relationship Id="rId5" Type="http://schemas.openxmlformats.org/officeDocument/2006/relationships/image" Target="../media/image75.jpeg"/><Relationship Id="rId15" Type="http://schemas.microsoft.com/office/2007/relationships/hdphoto" Target="../media/hdphoto45.wdp"/><Relationship Id="rId10" Type="http://schemas.microsoft.com/office/2007/relationships/hdphoto" Target="../media/hdphoto44.wdp"/><Relationship Id="rId4" Type="http://schemas.openxmlformats.org/officeDocument/2006/relationships/image" Target="../media/image74.jpeg"/><Relationship Id="rId9" Type="http://schemas.openxmlformats.org/officeDocument/2006/relationships/image" Target="../media/image78.jpeg"/><Relationship Id="rId14" Type="http://schemas.openxmlformats.org/officeDocument/2006/relationships/image" Target="../media/image82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2.wdp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4.png"/><Relationship Id="rId5" Type="http://schemas.microsoft.com/office/2007/relationships/hdphoto" Target="../media/hdphoto30.wdp"/><Relationship Id="rId4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4.wdp"/><Relationship Id="rId7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6" Type="http://schemas.microsoft.com/office/2007/relationships/hdphoto" Target="../media/hdphoto5.wdp"/><Relationship Id="rId5" Type="http://schemas.openxmlformats.org/officeDocument/2006/relationships/image" Target="../media/image14.jpeg"/><Relationship Id="rId4" Type="http://schemas.openxmlformats.org/officeDocument/2006/relationships/image" Target="../media/image13.jp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jpeg"/><Relationship Id="rId5" Type="http://schemas.microsoft.com/office/2007/relationships/hdphoto" Target="../media/hdphoto9.wdp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microsoft.com/office/2007/relationships/hdphoto" Target="../media/hdphoto8.wdp"/><Relationship Id="rId7" Type="http://schemas.microsoft.com/office/2007/relationships/hdphoto" Target="../media/hdphoto11.wdp"/><Relationship Id="rId12" Type="http://schemas.openxmlformats.org/officeDocument/2006/relationships/image" Target="../media/image3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9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32.jpeg"/><Relationship Id="rId4" Type="http://schemas.openxmlformats.org/officeDocument/2006/relationships/image" Target="../media/image27.jpeg"/><Relationship Id="rId9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14262" y="840746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C2E00"/>
                </a:solidFill>
                <a:latin typeface="金梅浪漫原體國際碼" pitchFamily="49" charset="-120"/>
                <a:ea typeface="金梅浪漫原體國際碼" pitchFamily="49" charset="-120"/>
              </a:rPr>
              <a:t>那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19062" y="839758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5C2E00"/>
                </a:solidFill>
                <a:latin typeface="金梅浪漫原體國際碼" pitchFamily="49" charset="-120"/>
                <a:ea typeface="金梅浪漫原體國際碼" pitchFamily="49" charset="-120"/>
              </a:rPr>
              <a:t>些</a:t>
            </a:r>
            <a:endParaRPr lang="zh-CN" altLang="en-US" sz="4000" dirty="0">
              <a:solidFill>
                <a:srgbClr val="5C2E00"/>
              </a:solidFill>
              <a:latin typeface="金梅浪漫原體國際碼" pitchFamily="49" charset="-120"/>
              <a:ea typeface="金梅浪漫原體國際碼" pitchFamily="49" charset="-12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5798" y="843181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5C2E00"/>
                </a:solidFill>
                <a:latin typeface="金梅浪漫原體國際碼" pitchFamily="49" charset="-120"/>
                <a:ea typeface="金梅浪漫原體國際碼" pitchFamily="49" charset="-120"/>
              </a:rPr>
              <a:t>年</a:t>
            </a:r>
            <a:endParaRPr lang="zh-CN" altLang="en-US" sz="4000" dirty="0">
              <a:solidFill>
                <a:srgbClr val="5C2E00"/>
              </a:solidFill>
              <a:latin typeface="金梅浪漫原體國際碼" pitchFamily="49" charset="-120"/>
              <a:ea typeface="金梅浪漫原體國際碼" pitchFamily="49" charset="-12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325" y="-875374"/>
            <a:ext cx="5103566" cy="5143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07362" y="876425"/>
            <a:ext cx="98744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dkEdge">
              <a:bevelT h="25400" prst="softRound"/>
              <a:bevelB w="57150" h="38100" prst="hardEdge"/>
            </a:sp3d>
          </a:bodyPr>
          <a:lstStyle/>
          <a:p>
            <a:r>
              <a:rPr lang="zh-CN" altLang="en-US" sz="9600" dirty="0" smtClean="0">
                <a:solidFill>
                  <a:srgbClr val="5C2E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金梅毛行破裂國際碼" pitchFamily="49" charset="-120"/>
                <a:ea typeface="金梅毛行破裂國際碼" pitchFamily="49" charset="-120"/>
              </a:rPr>
              <a:t>青</a:t>
            </a:r>
            <a:endParaRPr lang="zh-CN" altLang="en-US" sz="9600" dirty="0">
              <a:solidFill>
                <a:srgbClr val="5C2E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金梅毛行破裂國際碼" pitchFamily="49" charset="-120"/>
              <a:ea typeface="金梅毛行破裂國際碼" pitchFamily="49" charset="-12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1145" y="876425"/>
            <a:ext cx="894995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dkEdge">
              <a:bevelT h="25400" prst="softRound"/>
            </a:sp3d>
          </a:bodyPr>
          <a:lstStyle/>
          <a:p>
            <a:r>
              <a:rPr lang="zh-CN" altLang="en-US" sz="9600" dirty="0">
                <a:solidFill>
                  <a:srgbClr val="5C2E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金梅毛行破裂國際碼" pitchFamily="49" charset="-120"/>
                <a:ea typeface="金梅毛行破裂國際碼" pitchFamily="49" charset="-120"/>
              </a:rPr>
              <a:t>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12211" y="2458597"/>
            <a:ext cx="537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金梅浪漫原體國際碼" pitchFamily="49" charset="-120"/>
                <a:ea typeface="金梅浪漫原體國際碼" pitchFamily="49" charset="-120"/>
              </a:defRPr>
            </a:lvl1pPr>
          </a:lstStyle>
          <a:p>
            <a:r>
              <a:rPr lang="zh-CN" altLang="en-US" dirty="0">
                <a:solidFill>
                  <a:srgbClr val="5C2E00"/>
                </a:solidFill>
              </a:rPr>
              <a:t>的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72496" y="2458597"/>
            <a:ext cx="819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C2E00"/>
                </a:solidFill>
                <a:latin typeface="金梅浪漫原體國際碼" pitchFamily="49" charset="-120"/>
                <a:ea typeface="金梅浪漫原體國際碼" pitchFamily="49" charset="-120"/>
              </a:rPr>
              <a:t>回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75814" y="243750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5C2E00"/>
                </a:solidFill>
                <a:latin typeface="金梅浪漫原體國際碼" pitchFamily="49" charset="-120"/>
                <a:ea typeface="金梅浪漫原體國際碼" pitchFamily="49" charset="-120"/>
              </a:rPr>
              <a:t>憶</a:t>
            </a:r>
            <a:endParaRPr lang="zh-CN" altLang="en-US" sz="4000" dirty="0">
              <a:solidFill>
                <a:srgbClr val="5C2E00"/>
              </a:solidFill>
              <a:latin typeface="金梅浪漫原體國際碼" pitchFamily="49" charset="-120"/>
              <a:ea typeface="金梅浪漫原體國際碼" pitchFamily="49" charset="-12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495" y="1338769"/>
            <a:ext cx="1068897" cy="97166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84451" y="1696376"/>
            <a:ext cx="1138453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M</a:t>
            </a:r>
            <a:endParaRPr lang="zh-CN" altLang="en-US" sz="56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39752" y="1690445"/>
            <a:ext cx="335348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i</a:t>
            </a:r>
            <a:endParaRPr lang="zh-CN" altLang="en-US" sz="56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12516" y="1636440"/>
            <a:ext cx="335348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i</a:t>
            </a:r>
            <a:endParaRPr lang="zh-CN" altLang="en-US" sz="56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49724" y="1696375"/>
            <a:ext cx="806631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G</a:t>
            </a:r>
            <a:endParaRPr lang="zh-CN" altLang="en-US" sz="56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9907" y="1657577"/>
            <a:ext cx="367408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s</a:t>
            </a:r>
            <a:endParaRPr lang="zh-CN" altLang="en-US" sz="56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99792" y="1660837"/>
            <a:ext cx="367408" cy="954107"/>
          </a:xfrm>
          <a:prstGeom prst="rect">
            <a:avLst/>
          </a:prstGeom>
          <a:noFill/>
          <a:effectLst>
            <a:glow rad="101600">
              <a:schemeClr val="accent6">
                <a:lumMod val="75000"/>
                <a:alpha val="6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56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s</a:t>
            </a:r>
            <a:endParaRPr lang="zh-CN" altLang="en-US" sz="56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27422" y="1690445"/>
            <a:ext cx="479423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56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n</a:t>
            </a:r>
            <a:endParaRPr lang="zh-CN" altLang="en-US" sz="56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3" name="你的笑颜 your smil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976.34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90650" y="18086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87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9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900"/>
                            </p:stCondLst>
                            <p:childTnLst>
                              <p:par>
                                <p:cTn id="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900"/>
                            </p:stCondLst>
                            <p:childTnLst>
                              <p:par>
                                <p:cTn id="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0"/>
                            </p:stCondLst>
                            <p:childTnLst>
                              <p:par>
                                <p:cTn id="6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900"/>
                            </p:stCondLst>
                            <p:childTnLst>
                              <p:par>
                                <p:cTn id="7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900"/>
                            </p:stCondLst>
                            <p:childTnLst>
                              <p:par>
                                <p:cTn id="8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900"/>
                            </p:stCondLst>
                            <p:childTnLst>
                              <p:par>
                                <p:cTn id="9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4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0"/>
                            </p:stCondLst>
                            <p:childTnLst>
                              <p:par>
                                <p:cTn id="10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/>
      <p:bldP spid="14" grpId="1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298126"/>
            <a:ext cx="1800200" cy="1080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332266"/>
            <a:ext cx="2205096" cy="14293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008" y="795077"/>
            <a:ext cx="1137645" cy="810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802" y="1794402"/>
            <a:ext cx="1487967" cy="9671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9" y="2986343"/>
            <a:ext cx="1689051" cy="1111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063052"/>
            <a:ext cx="2746254" cy="10896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380" y="391340"/>
            <a:ext cx="3563888" cy="73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96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3657">
            <a:off x="430435" y="2191590"/>
            <a:ext cx="3674946" cy="2435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0244">
            <a:off x="3094987" y="545037"/>
            <a:ext cx="2749815" cy="1831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246" y="187613"/>
            <a:ext cx="1859594" cy="1115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246" y="1405638"/>
            <a:ext cx="1859594" cy="10460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553644"/>
            <a:ext cx="1861568" cy="11634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820865"/>
            <a:ext cx="1859594" cy="1045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4645982" y="2986978"/>
            <a:ext cx="23762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有人说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：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青春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是快乐的源泉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；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快乐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在这里流淌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痛苦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也在对面徘徊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。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有人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写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青春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是多雨的天空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；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雨露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在这里蔓延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阳光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也在天边等待</a:t>
            </a:r>
            <a:r>
              <a:rPr lang="en-US" altLang="zh-CN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……</a:t>
            </a:r>
            <a:endParaRPr lang="zh-CN" altLang="en-US" sz="1400" dirty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90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61" y="1089959"/>
            <a:ext cx="2049516" cy="1358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845571"/>
            <a:ext cx="2049516" cy="1348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086552"/>
            <a:ext cx="2049516" cy="13649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854453"/>
            <a:ext cx="2049516" cy="1365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905" y="2854710"/>
            <a:ext cx="2049516" cy="13649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6372200" y="951413"/>
            <a:ext cx="23762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有人说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：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青春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是快乐的源泉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；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快乐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在这里流淌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痛苦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也在对面徘徊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。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有人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写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青春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是多雨的天空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；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雨露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在这里蔓延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阳光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也在天边等待</a:t>
            </a:r>
            <a:r>
              <a:rPr lang="en-US" altLang="zh-CN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……</a:t>
            </a:r>
            <a:endParaRPr lang="zh-CN" altLang="en-US" sz="1400" dirty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8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32653"/>
            <a:ext cx="2880320" cy="4249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26585"/>
            <a:ext cx="1578117" cy="2317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7" y="1924091"/>
            <a:ext cx="1584176" cy="2317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9" y="238117"/>
            <a:ext cx="4312957" cy="16859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86974" y="18279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99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199" y="1640325"/>
            <a:ext cx="2500513" cy="3264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02961"/>
            <a:ext cx="1512170" cy="20102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348939"/>
            <a:ext cx="1449836" cy="20102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354040"/>
            <a:ext cx="1449833" cy="20102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120" y="252969"/>
            <a:ext cx="4379781" cy="129690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05857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5"/>
          <a:stretch/>
        </p:blipFill>
        <p:spPr>
          <a:xfrm rot="770175">
            <a:off x="1683132" y="953822"/>
            <a:ext cx="2450143" cy="1495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064"/>
          <a:stretch/>
        </p:blipFill>
        <p:spPr>
          <a:xfrm rot="1310683">
            <a:off x="3671272" y="461983"/>
            <a:ext cx="2490249" cy="1441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3579">
            <a:off x="5111462" y="1524532"/>
            <a:ext cx="2542452" cy="1473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58"/>
          <a:stretch/>
        </p:blipFill>
        <p:spPr>
          <a:xfrm rot="19741125">
            <a:off x="3922722" y="2992201"/>
            <a:ext cx="2472831" cy="14992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1268">
            <a:off x="1997948" y="2466005"/>
            <a:ext cx="2346899" cy="1466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9" name="矩形 8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89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9" y="432652"/>
            <a:ext cx="2590064" cy="3500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209780"/>
            <a:ext cx="2687368" cy="3632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09"/>
          <a:stretch/>
        </p:blipFill>
        <p:spPr>
          <a:xfrm rot="19492979">
            <a:off x="3631608" y="2392406"/>
            <a:ext cx="1239791" cy="1742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09"/>
          <a:stretch/>
        </p:blipFill>
        <p:spPr>
          <a:xfrm rot="19492979">
            <a:off x="4726383" y="1623950"/>
            <a:ext cx="1253389" cy="1742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53690">
            <a:off x="2792020" y="810788"/>
            <a:ext cx="2983899" cy="106966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09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75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16634"/>
            <a:ext cx="1577322" cy="946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429"/>
          <a:stretch/>
        </p:blipFill>
        <p:spPr>
          <a:xfrm>
            <a:off x="2737872" y="1116634"/>
            <a:ext cx="1603831" cy="933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65" t="7310" r="-9165" b="7310"/>
          <a:stretch/>
        </p:blipFill>
        <p:spPr>
          <a:xfrm>
            <a:off x="4443685" y="1116634"/>
            <a:ext cx="1630560" cy="927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151556"/>
            <a:ext cx="1577322" cy="11829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0472"/>
          <a:stretch/>
        </p:blipFill>
        <p:spPr>
          <a:xfrm>
            <a:off x="2773329" y="2150674"/>
            <a:ext cx="1590078" cy="1184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328"/>
          <a:stretch/>
        </p:blipFill>
        <p:spPr>
          <a:xfrm>
            <a:off x="4477233" y="2157326"/>
            <a:ext cx="1624915" cy="1185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48"/>
          <a:stretch/>
        </p:blipFill>
        <p:spPr>
          <a:xfrm>
            <a:off x="6239971" y="2157327"/>
            <a:ext cx="2396341" cy="1206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329" y="3447578"/>
            <a:ext cx="1590078" cy="9540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564"/>
          <a:stretch/>
        </p:blipFill>
        <p:spPr>
          <a:xfrm>
            <a:off x="4474196" y="3447579"/>
            <a:ext cx="1627952" cy="954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741"/>
          <a:stretch/>
        </p:blipFill>
        <p:spPr>
          <a:xfrm>
            <a:off x="6239970" y="3447578"/>
            <a:ext cx="1644397" cy="9540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6367400" y="435422"/>
            <a:ext cx="1287532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6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青</a:t>
            </a:r>
            <a:endParaRPr lang="zh-CN" altLang="en-US" sz="86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20778" y="926736"/>
            <a:ext cx="922047" cy="97719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575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春</a:t>
            </a:r>
            <a:endParaRPr lang="zh-CN" altLang="en-US" sz="575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53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32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665" y="853316"/>
            <a:ext cx="660073" cy="594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826" y="862322"/>
            <a:ext cx="702088" cy="576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386" y="880493"/>
            <a:ext cx="720080" cy="540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53" y="862322"/>
            <a:ext cx="702088" cy="576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995" y="1549902"/>
            <a:ext cx="720080" cy="561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659" y="1542226"/>
            <a:ext cx="720080" cy="576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37" y="1542226"/>
            <a:ext cx="640071" cy="576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618" y="1571045"/>
            <a:ext cx="720080" cy="518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74078"/>
            <a:ext cx="720080" cy="512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57" y="1549902"/>
            <a:ext cx="720080" cy="561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571045"/>
            <a:ext cx="720080" cy="518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97" y="2247900"/>
            <a:ext cx="691276" cy="5184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659" y="2226606"/>
            <a:ext cx="720080" cy="561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37" y="2218929"/>
            <a:ext cx="640071" cy="576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618" y="2250783"/>
            <a:ext cx="720080" cy="512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63" y="2209923"/>
            <a:ext cx="660073" cy="594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237099"/>
            <a:ext cx="720080" cy="540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830" y="2921987"/>
            <a:ext cx="720080" cy="540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614" y="2903975"/>
            <a:ext cx="702088" cy="576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32794"/>
            <a:ext cx="720080" cy="518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57" y="2921987"/>
            <a:ext cx="720080" cy="540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830" y="3620356"/>
            <a:ext cx="720080" cy="518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618" y="3609707"/>
            <a:ext cx="720080" cy="540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062" y="3582531"/>
            <a:ext cx="660073" cy="594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614" y="4265726"/>
            <a:ext cx="702088" cy="576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29" name="矩形 28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206369"/>
            <a:ext cx="720080" cy="576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677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27188"/>
            <a:ext cx="3070421" cy="41500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5239">
            <a:off x="5508104" y="756878"/>
            <a:ext cx="3096344" cy="1834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1551">
            <a:off x="5473873" y="2829247"/>
            <a:ext cx="3096344" cy="1834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2" y="1807429"/>
            <a:ext cx="1594107" cy="127084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8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3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756877"/>
            <a:ext cx="1612770" cy="2119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405330"/>
            <a:ext cx="1627758" cy="2119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248317"/>
            <a:ext cx="1612770" cy="2119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386498" y="302962"/>
            <a:ext cx="26500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青春不是年华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而是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心境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；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青春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不是桃面、丹唇、柔膝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而是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深沉的意志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恢宏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的想象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炙热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的恋情；</a:t>
            </a:r>
          </a:p>
        </p:txBody>
      </p:sp>
      <p:sp>
        <p:nvSpPr>
          <p:cNvPr id="7" name="矩形 6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6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6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10" y="1340484"/>
            <a:ext cx="3629520" cy="1569660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en-US" altLang="zh-CN" sz="9600" b="1" dirty="0" smtClean="0">
                <a:solidFill>
                  <a:srgbClr val="5C2E00"/>
                </a:solidFill>
                <a:latin typeface="Sacramento" panose="02000507000000020000" pitchFamily="2" charset="0"/>
                <a:ea typeface="方正楷体繁体" panose="03000509000000000000" pitchFamily="65" charset="-122"/>
              </a:rPr>
              <a:t>The end</a:t>
            </a:r>
            <a:endParaRPr lang="zh-CN" altLang="en-US" sz="9600" b="1" dirty="0">
              <a:solidFill>
                <a:srgbClr val="5C2E00"/>
              </a:solidFill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88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r="41260"/>
          <a:stretch/>
        </p:blipFill>
        <p:spPr>
          <a:xfrm rot="803687">
            <a:off x="677641" y="1850331"/>
            <a:ext cx="1810405" cy="2648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8" r="45048"/>
          <a:stretch/>
        </p:blipFill>
        <p:spPr>
          <a:xfrm rot="20844933">
            <a:off x="2412357" y="554993"/>
            <a:ext cx="1437313" cy="1957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9" t="8188" r="39558"/>
          <a:stretch/>
        </p:blipFill>
        <p:spPr>
          <a:xfrm rot="20884696">
            <a:off x="2955913" y="2672275"/>
            <a:ext cx="1455409" cy="2030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9338"/>
          <a:stretch/>
        </p:blipFill>
        <p:spPr>
          <a:xfrm rot="20920546">
            <a:off x="5409251" y="1687883"/>
            <a:ext cx="3154344" cy="2973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716016" y="282801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青春是一个充满活力的季节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即便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是我们失去了天使的翅膀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只要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我们还有一颗青春的心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那么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我们的生活依然能够如阳光般灿烂！</a:t>
            </a:r>
          </a:p>
        </p:txBody>
      </p:sp>
      <p:sp>
        <p:nvSpPr>
          <p:cNvPr id="10" name="矩形 9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76196" y="-79987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4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32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2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5486">
            <a:off x="388245" y="1810999"/>
            <a:ext cx="3038622" cy="2527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8" r="20623"/>
          <a:stretch/>
        </p:blipFill>
        <p:spPr>
          <a:xfrm>
            <a:off x="4427984" y="959206"/>
            <a:ext cx="1368152" cy="1743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025" y="1606028"/>
            <a:ext cx="1152272" cy="1096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403" y="2839719"/>
            <a:ext cx="1171821" cy="1096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8" r="20623"/>
          <a:stretch/>
        </p:blipFill>
        <p:spPr>
          <a:xfrm>
            <a:off x="6876256" y="2839717"/>
            <a:ext cx="1368152" cy="1743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905" y="536508"/>
            <a:ext cx="976158" cy="84539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77" y="4160047"/>
            <a:ext cx="976158" cy="8453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7544" y="279670"/>
            <a:ext cx="36724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一生经历一次的青春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目的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只是听一次花开的声音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看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一次花落的寂然，然后散场。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05536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07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3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3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24" r="35374"/>
          <a:stretch/>
        </p:blipFill>
        <p:spPr>
          <a:xfrm>
            <a:off x="683567" y="2053783"/>
            <a:ext cx="1634461" cy="22695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4" r="35374"/>
          <a:stretch/>
        </p:blipFill>
        <p:spPr>
          <a:xfrm>
            <a:off x="2699792" y="1599866"/>
            <a:ext cx="1634460" cy="22695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4" r="35374"/>
          <a:stretch/>
        </p:blipFill>
        <p:spPr>
          <a:xfrm>
            <a:off x="4716016" y="918992"/>
            <a:ext cx="1634460" cy="22695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4" r="35374"/>
          <a:stretch/>
        </p:blipFill>
        <p:spPr>
          <a:xfrm>
            <a:off x="6804248" y="173271"/>
            <a:ext cx="1634460" cy="22695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2" name="矩形 11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26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dir="u"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8" r="20092"/>
          <a:stretch/>
        </p:blipFill>
        <p:spPr>
          <a:xfrm rot="20935029">
            <a:off x="5766302" y="671397"/>
            <a:ext cx="2866370" cy="3713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3" r="38935"/>
          <a:stretch/>
        </p:blipFill>
        <p:spPr>
          <a:xfrm>
            <a:off x="801926" y="2140496"/>
            <a:ext cx="1364753" cy="1921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9" r="40242"/>
          <a:stretch/>
        </p:blipFill>
        <p:spPr>
          <a:xfrm>
            <a:off x="2267744" y="2860576"/>
            <a:ext cx="1390088" cy="19354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4" r="40297"/>
          <a:stretch/>
        </p:blipFill>
        <p:spPr>
          <a:xfrm>
            <a:off x="3779912" y="2140496"/>
            <a:ext cx="1391989" cy="1930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38117"/>
            <a:ext cx="3456384" cy="1735739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2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245">
            <a:off x="870788" y="2363493"/>
            <a:ext cx="3802022" cy="2137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7969">
            <a:off x="4312568" y="565294"/>
            <a:ext cx="3613695" cy="2348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0"/>
            <a:ext cx="3169926" cy="19762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92080" y="3674914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年华里的一个笔迹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即便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没有意义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也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长久地</a:t>
            </a:r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，</a:t>
            </a:r>
            <a:endParaRPr lang="en-US" altLang="zh-CN" sz="1400" dirty="0" smtClean="0">
              <a:solidFill>
                <a:srgbClr val="582A04"/>
              </a:solidFill>
              <a:latin typeface="迷你简美黑" pitchFamily="65" charset="-122"/>
              <a:ea typeface="迷你简美黑" pitchFamily="65" charset="-122"/>
            </a:endParaRPr>
          </a:p>
          <a:p>
            <a:r>
              <a:rPr lang="zh-CN" altLang="en-US" sz="1400" dirty="0" smtClean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永恒</a:t>
            </a:r>
            <a:r>
              <a:rPr lang="zh-CN" altLang="en-US" sz="1400" dirty="0">
                <a:solidFill>
                  <a:srgbClr val="582A04"/>
                </a:solidFill>
                <a:latin typeface="迷你简美黑" pitchFamily="65" charset="-122"/>
                <a:ea typeface="迷你简美黑" pitchFamily="65" charset="-122"/>
              </a:rPr>
              <a:t>的存在着</a:t>
            </a:r>
          </a:p>
        </p:txBody>
      </p:sp>
      <p:sp>
        <p:nvSpPr>
          <p:cNvPr id="8" name="矩形 7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34217" y="-33131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11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25" y="692032"/>
            <a:ext cx="2767186" cy="1660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875614"/>
            <a:ext cx="2274478" cy="15072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6140">
            <a:off x="5576835" y="671220"/>
            <a:ext cx="2577477" cy="36859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61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2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2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2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accel="1000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accel="1000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2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2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2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2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accel="1000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accel="1000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5" y="2961616"/>
            <a:ext cx="2593808" cy="1556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0472">
            <a:off x="828089" y="873817"/>
            <a:ext cx="2452563" cy="1625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2748">
            <a:off x="5453809" y="560965"/>
            <a:ext cx="1877729" cy="1250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7005">
            <a:off x="5559182" y="1869315"/>
            <a:ext cx="1636553" cy="1227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7902">
            <a:off x="6581375" y="2828220"/>
            <a:ext cx="1689051" cy="1118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7502">
            <a:off x="5625552" y="3655568"/>
            <a:ext cx="1534245" cy="11506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075" y="788415"/>
            <a:ext cx="1069850" cy="356825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012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15602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1566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44000" y="-109890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86974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501354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357322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78585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42876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714544" y="-45045"/>
            <a:ext cx="142876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143040" y="-45045"/>
            <a:ext cx="214314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500098" y="-45045"/>
            <a:ext cx="71438" cy="5146553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8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</TotalTime>
  <Words>219</Words>
  <Application>Microsoft Office PowerPoint</Application>
  <PresentationFormat>自定义</PresentationFormat>
  <Paragraphs>53</Paragraphs>
  <Slides>20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金梅浪漫原體國際碼</vt:lpstr>
      <vt:lpstr>迷你简美黑</vt:lpstr>
      <vt:lpstr>金梅毛行破裂國際碼</vt:lpstr>
      <vt:lpstr>Calibri</vt:lpstr>
      <vt:lpstr>Sacramento</vt:lpstr>
      <vt:lpstr>方正楷体繁体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常董</cp:lastModifiedBy>
  <cp:revision>25</cp:revision>
  <dcterms:created xsi:type="dcterms:W3CDTF">2015-04-26T12:09:49Z</dcterms:created>
  <dcterms:modified xsi:type="dcterms:W3CDTF">2016-08-21T16:12:12Z</dcterms:modified>
</cp:coreProperties>
</file>