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embeddedFontLst>
    <p:embeddedFont>
      <p:font typeface="华文细黑" pitchFamily="2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Calibri Light" charset="0"/>
      <p:regular r:id="rId17"/>
      <p: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42" autoAdjust="0"/>
  </p:normalViewPr>
  <p:slideViewPr>
    <p:cSldViewPr snapToGrid="0">
      <p:cViewPr varScale="1">
        <p:scale>
          <a:sx n="63" d="100"/>
          <a:sy n="63" d="100"/>
        </p:scale>
        <p:origin x="-9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67469799261799"/>
          <c:y val="4.9773486920667215E-2"/>
          <c:w val="0.83188171793191268"/>
          <c:h val="0.915767945211178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glow rad="12700">
                        <a:schemeClr val="bg1"/>
                      </a:glow>
                      <a:reflection blurRad="6350" stA="55000" endA="300" endPos="45500" dir="5400000" sy="-100000" algn="bl" rotWithShape="0"/>
                    </a:effectLst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3.6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bar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5394816"/>
        <c:axId val="85310848"/>
      </c:barChart>
      <c:catAx>
        <c:axId val="5394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85310848"/>
        <c:crosses val="autoZero"/>
        <c:auto val="1"/>
        <c:lblAlgn val="ctr"/>
        <c:lblOffset val="100"/>
        <c:noMultiLvlLbl val="0"/>
      </c:catAx>
      <c:valAx>
        <c:axId val="85310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39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250000000000002E-2"/>
          <c:y val="4.7834833476398404E-3"/>
          <c:w val="0.97250000000000003"/>
          <c:h val="0.8947633663519235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glow rad="63500">
                <a:schemeClr val="bg1">
                  <a:alpha val="40000"/>
                </a:schemeClr>
              </a:glow>
            </a:effectLst>
          </c:spPr>
          <c:marker>
            <c:symbol val="none"/>
          </c:marker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867136"/>
        <c:axId val="167868672"/>
      </c:lineChart>
      <c:catAx>
        <c:axId val="167867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868672"/>
        <c:crosses val="autoZero"/>
        <c:auto val="1"/>
        <c:lblAlgn val="ctr"/>
        <c:lblOffset val="100"/>
        <c:noMultiLvlLbl val="0"/>
      </c:catAx>
      <c:valAx>
        <c:axId val="167868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8671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23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048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5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899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19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9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5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96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86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23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0F1D8-5DAF-471B-9553-56C7DC5440BB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ACB38-327C-4786-9BB3-AE8505E88C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39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07"/>
          <p:cNvSpPr>
            <a:spLocks noEditPoints="1"/>
          </p:cNvSpPr>
          <p:nvPr/>
        </p:nvSpPr>
        <p:spPr bwMode="auto">
          <a:xfrm>
            <a:off x="-1664515" y="-1795268"/>
            <a:ext cx="3007288" cy="3171652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07"/>
          <p:cNvSpPr>
            <a:spLocks noEditPoints="1"/>
          </p:cNvSpPr>
          <p:nvPr/>
        </p:nvSpPr>
        <p:spPr bwMode="auto">
          <a:xfrm>
            <a:off x="11189734" y="5621433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7253690" y="1498866"/>
            <a:ext cx="3065816" cy="2724166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17400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97541" y="2394686"/>
            <a:ext cx="6341416" cy="1862048"/>
          </a:xfrm>
          <a:prstGeom prst="rect">
            <a:avLst/>
          </a:prstGeom>
          <a:noFill/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extrusionH="57150" contourW="12700"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11500" i="1" dirty="0" smtClean="0">
                <a:solidFill>
                  <a:schemeClr val="bg1">
                    <a:alpha val="65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11500" b="1" i="1" dirty="0" smtClean="0">
                <a:solidFill>
                  <a:schemeClr val="bg1">
                    <a:alpha val="65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11500" b="1" i="1" dirty="0">
              <a:solidFill>
                <a:schemeClr val="bg1">
                  <a:alpha val="65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27476" y="4395829"/>
            <a:ext cx="7186863" cy="0"/>
          </a:xfrm>
          <a:prstGeom prst="line">
            <a:avLst/>
          </a:prstGeom>
          <a:ln w="698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8649">
                  <a:schemeClr val="bg1">
                    <a:alpha val="0"/>
                  </a:schemeClr>
                </a:gs>
                <a:gs pos="47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六边形 10"/>
          <p:cNvSpPr/>
          <p:nvPr/>
        </p:nvSpPr>
        <p:spPr>
          <a:xfrm>
            <a:off x="2494958" y="1973028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1598321" y="257802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21594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1073437" y="882506"/>
            <a:ext cx="1724104" cy="1531972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18600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8786598" y="4491683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9698297" y="3954380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纯音乐 - 暴力街区震撼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29628" y="6068878"/>
            <a:ext cx="609600" cy="609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1" r="24238" b="9098"/>
          <a:stretch/>
        </p:blipFill>
        <p:spPr>
          <a:xfrm>
            <a:off x="-913775" y="3346398"/>
            <a:ext cx="4199781" cy="4248075"/>
          </a:xfrm>
          <a:prstGeom prst="rect">
            <a:avLst/>
          </a:prstGeom>
          <a:effectLst>
            <a:glow rad="76200">
              <a:schemeClr val="bg1">
                <a:alpha val="40000"/>
              </a:schemeClr>
            </a:glow>
          </a:effectLst>
        </p:spPr>
      </p:pic>
      <p:sp>
        <p:nvSpPr>
          <p:cNvPr id="22" name="Freeform 107"/>
          <p:cNvSpPr>
            <a:spLocks noEditPoints="1"/>
          </p:cNvSpPr>
          <p:nvPr/>
        </p:nvSpPr>
        <p:spPr bwMode="auto">
          <a:xfrm>
            <a:off x="10413389" y="-1847405"/>
            <a:ext cx="7244893" cy="7640865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7"/>
          <p:cNvSpPr>
            <a:spLocks noEditPoints="1"/>
          </p:cNvSpPr>
          <p:nvPr/>
        </p:nvSpPr>
        <p:spPr bwMode="auto">
          <a:xfrm>
            <a:off x="-7645097" y="-7434049"/>
            <a:ext cx="9905564" cy="9407076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07"/>
          <p:cNvSpPr>
            <a:spLocks noEditPoints="1"/>
          </p:cNvSpPr>
          <p:nvPr/>
        </p:nvSpPr>
        <p:spPr bwMode="auto">
          <a:xfrm>
            <a:off x="11334428" y="5793460"/>
            <a:ext cx="7244893" cy="7640865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80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1984">
        <p14:flash/>
      </p:transition>
    </mc:Choice>
    <mc:Fallback xmlns="">
      <p:transition spd="slow" advTm="11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46 -0.23148 L 0.37903 0.52685 " pathEditMode="relative" rAng="0" ptsTypes="AA">
                                      <p:cBhvr>
                                        <p:cTn id="21" dur="41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24" y="3791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-0.45364 -0.5368 " pathEditMode="relative" rAng="0" ptsTypes="AA">
                                      <p:cBhvr>
                                        <p:cTn id="27" dur="4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82" y="-2685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22222E-6 L -0.77031 -0.00717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16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00"/>
                            </p:stCondLst>
                            <p:childTnLst>
                              <p:par>
                                <p:cTn id="6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1.07955 -0.98195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1" y="-4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" grpId="0"/>
      <p:bldP spid="20" grpId="0" animBg="1"/>
      <p:bldP spid="20" grpId="1" animBg="1"/>
      <p:bldP spid="24" grpId="0" animBg="1"/>
      <p:bldP spid="24" grpId="1" animBg="1"/>
      <p:bldP spid="14" grpId="0" animBg="1"/>
      <p:bldP spid="4" grpId="0"/>
      <p:bldP spid="4" grpId="1"/>
      <p:bldP spid="11" grpId="0" animBg="1"/>
      <p:bldP spid="13" grpId="0" animBg="1"/>
      <p:bldP spid="15" grpId="0" animBg="1"/>
      <p:bldP spid="16" grpId="0" animBg="1"/>
      <p:bldP spid="17" grpId="0" animBg="1"/>
      <p:bldP spid="22" grpId="0" animBg="1"/>
      <p:bldP spid="22" grpId="1" animBg="1"/>
      <p:bldP spid="23" grpId="0" animBg="1"/>
      <p:bldP spid="23" grpId="1" animBg="1"/>
      <p:bldP spid="23" grpId="2" animBg="1"/>
      <p:bldP spid="18" grpId="0" animBg="1"/>
      <p:bldP spid="18" grpId="1" animBg="1"/>
      <p:bldP spid="18" grpId="2" animBg="1"/>
    </p:bldLst>
  </p:timing>
  <p:extLst mod="1">
    <p:ext uri="{E180D4A7-C9FB-4DFB-919C-405C955672EB}">
      <p14:showEvtLst xmlns:p14="http://schemas.microsoft.com/office/powerpoint/2010/main">
        <p14:playEvt time="21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096831" y="319789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>
            <a:off x="195969" y="915863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21594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185479" y="780543"/>
            <a:ext cx="30107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OUR TEAM</a:t>
            </a:r>
            <a:endParaRPr lang="zh-CN" altLang="en-US" sz="16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1881" y="3831014"/>
            <a:ext cx="4812485" cy="106698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518850" y="1703300"/>
            <a:ext cx="3634696" cy="3100781"/>
            <a:chOff x="518850" y="1681220"/>
            <a:chExt cx="3681190" cy="3100781"/>
          </a:xfrm>
        </p:grpSpPr>
        <p:sp>
          <p:nvSpPr>
            <p:cNvPr id="11" name="六边形 10"/>
            <p:cNvSpPr/>
            <p:nvPr/>
          </p:nvSpPr>
          <p:spPr>
            <a:xfrm>
              <a:off x="518850" y="1681220"/>
              <a:ext cx="3681190" cy="3100781"/>
            </a:xfrm>
            <a:prstGeom prst="hexagon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300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obliqueBottomRight"/>
              <a:lightRig rig="threePt" dir="t">
                <a:rot lat="0" lon="0" rev="2159400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815539" y="1987072"/>
              <a:ext cx="3087812" cy="2600961"/>
            </a:xfrm>
            <a:prstGeom prst="hexagon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300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77084" y="3466618"/>
            <a:ext cx="3020525" cy="2544282"/>
            <a:chOff x="518850" y="1681220"/>
            <a:chExt cx="3681190" cy="3100781"/>
          </a:xfrm>
        </p:grpSpPr>
        <p:sp>
          <p:nvSpPr>
            <p:cNvPr id="15" name="六边形 14"/>
            <p:cNvSpPr/>
            <p:nvPr/>
          </p:nvSpPr>
          <p:spPr>
            <a:xfrm>
              <a:off x="518850" y="1681220"/>
              <a:ext cx="3681190" cy="3100781"/>
            </a:xfrm>
            <a:prstGeom prst="hexagon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300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obliqueBottomRight"/>
              <a:lightRig rig="threePt" dir="t">
                <a:rot lat="0" lon="0" rev="2159400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815539" y="1987073"/>
              <a:ext cx="3009207" cy="2511607"/>
            </a:xfrm>
            <a:prstGeom prst="hexagon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93000">
                  <a:schemeClr val="tx1">
                    <a:lumMod val="85000"/>
                    <a:lumOff val="15000"/>
                  </a:schemeClr>
                </a:gs>
              </a:gsLst>
              <a:lin ang="0" scaled="1"/>
            </a:gradFill>
            <a:ln w="34925">
              <a:noFill/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41"/>
          <a:stretch/>
        </p:blipFill>
        <p:spPr>
          <a:xfrm>
            <a:off x="881926" y="2015198"/>
            <a:ext cx="3011908" cy="2646501"/>
          </a:xfrm>
          <a:prstGeom prst="hexagon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1" t="12480" r="34038" b="31547"/>
          <a:stretch/>
        </p:blipFill>
        <p:spPr>
          <a:xfrm>
            <a:off x="3752775" y="3725008"/>
            <a:ext cx="2469143" cy="2053418"/>
          </a:xfrm>
          <a:prstGeom prst="hexagon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126883" y="1986020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47608" y="4528606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30787" y="2659435"/>
            <a:ext cx="35862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THANKS</a:t>
            </a:r>
            <a:endParaRPr lang="zh-CN" altLang="en-US" sz="3200" b="1" i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9872" y="1588932"/>
            <a:ext cx="4812485" cy="106698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6070378" y="296077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21594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07"/>
          <p:cNvSpPr>
            <a:spLocks noEditPoints="1"/>
          </p:cNvSpPr>
          <p:nvPr/>
        </p:nvSpPr>
        <p:spPr bwMode="auto">
          <a:xfrm>
            <a:off x="10620880" y="5573050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07"/>
          <p:cNvSpPr>
            <a:spLocks noEditPoints="1"/>
          </p:cNvSpPr>
          <p:nvPr/>
        </p:nvSpPr>
        <p:spPr bwMode="auto">
          <a:xfrm>
            <a:off x="9925970" y="-1128439"/>
            <a:ext cx="2897118" cy="3055461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7"/>
          <p:cNvSpPr>
            <a:spLocks noEditPoints="1"/>
          </p:cNvSpPr>
          <p:nvPr/>
        </p:nvSpPr>
        <p:spPr bwMode="auto">
          <a:xfrm>
            <a:off x="7776548" y="-1260530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07"/>
          <p:cNvSpPr>
            <a:spLocks noEditPoints="1"/>
          </p:cNvSpPr>
          <p:nvPr/>
        </p:nvSpPr>
        <p:spPr bwMode="auto">
          <a:xfrm>
            <a:off x="8982074" y="6015325"/>
            <a:ext cx="1598010" cy="1685350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8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87">
        <p14:ferris dir="l"/>
      </p:transition>
    </mc:Choice>
    <mc:Fallback xmlns="">
      <p:transition spd="slow" advTm="30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200"/>
                            </p:stCondLst>
                            <p:childTnLst>
                              <p:par>
                                <p:cTn id="5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200"/>
                            </p:stCondLst>
                            <p:childTnLst>
                              <p:par>
                                <p:cTn id="6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7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5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125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" grpId="0" animBg="1"/>
      <p:bldP spid="3" grpId="0" animBg="1"/>
      <p:bldP spid="5" grpId="0"/>
      <p:bldP spid="6" grpId="0" animBg="1"/>
      <p:bldP spid="20" grpId="0"/>
      <p:bldP spid="21" grpId="0"/>
      <p:bldP spid="22" grpId="0"/>
      <p:bldP spid="22" grpId="1"/>
      <p:bldP spid="23" grpId="0" animBg="1"/>
      <p:bldP spid="24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4310903" y="2451081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16487" y="3183772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8:30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2127396" y="2484357"/>
            <a:ext cx="2005982" cy="1937816"/>
          </a:xfrm>
          <a:prstGeom prst="blockArc">
            <a:avLst>
              <a:gd name="adj1" fmla="val 10837879"/>
              <a:gd name="adj2" fmla="val 16219227"/>
              <a:gd name="adj3" fmla="val 263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2127396" y="2484357"/>
            <a:ext cx="2005982" cy="1937816"/>
          </a:xfrm>
          <a:prstGeom prst="blockArc">
            <a:avLst>
              <a:gd name="adj1" fmla="val 21503349"/>
              <a:gd name="adj2" fmla="val 5318191"/>
              <a:gd name="adj3" fmla="val 128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8072" y="3717416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1534017" y="1911143"/>
            <a:ext cx="3192738" cy="3084244"/>
          </a:xfrm>
          <a:prstGeom prst="blockArc">
            <a:avLst>
              <a:gd name="adj1" fmla="val 1959733"/>
              <a:gd name="adj2" fmla="val 14984292"/>
              <a:gd name="adj3" fmla="val 5343"/>
            </a:avLst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1534017" y="1911143"/>
            <a:ext cx="3192738" cy="3084244"/>
          </a:xfrm>
          <a:prstGeom prst="blockArc">
            <a:avLst>
              <a:gd name="adj1" fmla="val 17124158"/>
              <a:gd name="adj2" fmla="val 19613808"/>
              <a:gd name="adj3" fmla="val 28376"/>
            </a:avLst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>
            <a:off x="1251161" y="1583816"/>
            <a:ext cx="3772373" cy="3644182"/>
          </a:xfrm>
          <a:prstGeom prst="blockArc">
            <a:avLst>
              <a:gd name="adj1" fmla="val 14320431"/>
              <a:gd name="adj2" fmla="val 2686902"/>
              <a:gd name="adj3" fmla="val 2589"/>
            </a:avLst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>
            <a:off x="1251161" y="1583816"/>
            <a:ext cx="3772373" cy="3644182"/>
          </a:xfrm>
          <a:prstGeom prst="blockArc">
            <a:avLst>
              <a:gd name="adj1" fmla="val 4743551"/>
              <a:gd name="adj2" fmla="val 13233780"/>
              <a:gd name="adj3" fmla="val 934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>
            <a:off x="1106782" y="1583816"/>
            <a:ext cx="4101785" cy="3962400"/>
          </a:xfrm>
          <a:prstGeom prst="blockArc">
            <a:avLst>
              <a:gd name="adj1" fmla="val 3041133"/>
              <a:gd name="adj2" fmla="val 4195230"/>
              <a:gd name="adj3" fmla="val 9851"/>
            </a:avLst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>
            <a:off x="633718" y="1063264"/>
            <a:ext cx="4870901" cy="4683751"/>
          </a:xfrm>
          <a:prstGeom prst="blockArc">
            <a:avLst>
              <a:gd name="adj1" fmla="val 16257152"/>
              <a:gd name="adj2" fmla="val 21523893"/>
              <a:gd name="adj3" fmla="val 6979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44210" y="3528103"/>
            <a:ext cx="377208" cy="18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657186" y="3528103"/>
            <a:ext cx="345317" cy="189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70162" y="3517576"/>
            <a:ext cx="5302120" cy="19984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625214" y="3830103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正在载入准备启程</a:t>
            </a:r>
            <a:r>
              <a:rPr lang="en-US" altLang="zh-CN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……..</a:t>
            </a:r>
            <a:endParaRPr lang="zh-CN" altLang="en-US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9679685" y="612143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10593100" y="122314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149658" y="732997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1037433" y="147522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328586" y="5604061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666KB/S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41755" y="5978927"/>
            <a:ext cx="1802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666BB/S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753565" y="5406535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NET:</a:t>
            </a:r>
            <a:endParaRPr lang="zh-CN" altLang="en-US" sz="54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124018" y="-330746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07"/>
          <p:cNvSpPr>
            <a:spLocks noEditPoints="1"/>
          </p:cNvSpPr>
          <p:nvPr/>
        </p:nvSpPr>
        <p:spPr bwMode="auto">
          <a:xfrm>
            <a:off x="11189734" y="5491617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07"/>
          <p:cNvSpPr>
            <a:spLocks noEditPoints="1"/>
          </p:cNvSpPr>
          <p:nvPr/>
        </p:nvSpPr>
        <p:spPr bwMode="auto">
          <a:xfrm>
            <a:off x="11437623" y="-2306301"/>
            <a:ext cx="8864091" cy="934855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07"/>
          <p:cNvSpPr>
            <a:spLocks noEditPoints="1"/>
          </p:cNvSpPr>
          <p:nvPr/>
        </p:nvSpPr>
        <p:spPr bwMode="auto">
          <a:xfrm>
            <a:off x="-9072845" y="-2218629"/>
            <a:ext cx="8864091" cy="934855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1" r="24238" b="9098"/>
          <a:stretch/>
        </p:blipFill>
        <p:spPr>
          <a:xfrm>
            <a:off x="-913775" y="3346398"/>
            <a:ext cx="4199781" cy="4248075"/>
          </a:xfrm>
          <a:prstGeom prst="rect">
            <a:avLst/>
          </a:prstGeom>
          <a:effectLst>
            <a:glow rad="762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9004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5527">
        <p14:flash/>
      </p:transition>
    </mc:Choice>
    <mc:Fallback xmlns="">
      <p:transition spd="slow" advTm="155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0.48177 -0.07847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89" y="-393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0.57005 0.15648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3" y="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50"/>
                            </p:stCondLst>
                            <p:childTnLst>
                              <p:par>
                                <p:cTn id="7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1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100"/>
                            </p:stCondLst>
                            <p:childTnLst>
                              <p:par>
                                <p:cTn id="12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1.07955 -0.98195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71" y="-4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9" grpId="0"/>
      <p:bldP spid="3" grpId="0" animBg="1"/>
      <p:bldP spid="7" grpId="0" animBg="1"/>
      <p:bldP spid="6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7" grpId="0" animBg="1"/>
      <p:bldP spid="26" grpId="0" animBg="1"/>
      <p:bldP spid="26" grpId="1" animBg="1"/>
      <p:bldP spid="30" grpId="0" animBg="1"/>
      <p:bldP spid="30" grpId="2" animBg="1"/>
      <p:bldP spid="30" grpId="3" animBg="1"/>
      <p:bldP spid="31" grpId="0" animBg="1"/>
      <p:bldP spid="31" grpId="1" animBg="1"/>
      <p:bldP spid="31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4111916" y="2843322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569277"/>
            <a:ext cx="12192000" cy="1923871"/>
            <a:chOff x="0" y="569277"/>
            <a:chExt cx="12192000" cy="1923871"/>
          </a:xfrm>
        </p:grpSpPr>
        <p:sp>
          <p:nvSpPr>
            <p:cNvPr id="46" name="矩形 45"/>
            <p:cNvSpPr/>
            <p:nvPr/>
          </p:nvSpPr>
          <p:spPr>
            <a:xfrm>
              <a:off x="0" y="569277"/>
              <a:ext cx="12192000" cy="192387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tx1">
                    <a:lumMod val="85000"/>
                    <a:lumOff val="15000"/>
                    <a:alpha val="11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0197884" y="1060751"/>
              <a:ext cx="1193370" cy="1016022"/>
            </a:xfrm>
            <a:prstGeom prst="line">
              <a:avLst/>
            </a:prstGeom>
            <a:ln w="127">
              <a:solidFill>
                <a:schemeClr val="bg1"/>
              </a:solidFill>
            </a:ln>
            <a:effectLst>
              <a:glow rad="114300">
                <a:schemeClr val="bg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9397138" y="1072089"/>
              <a:ext cx="1193370" cy="1016022"/>
            </a:xfrm>
            <a:prstGeom prst="line">
              <a:avLst/>
            </a:prstGeom>
            <a:ln w="127">
              <a:solidFill>
                <a:schemeClr val="bg1"/>
              </a:solidFill>
            </a:ln>
            <a:effectLst>
              <a:glow rad="114300">
                <a:schemeClr val="bg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六边形 20"/>
          <p:cNvSpPr/>
          <p:nvPr/>
        </p:nvSpPr>
        <p:spPr>
          <a:xfrm>
            <a:off x="10734729" y="6009559"/>
            <a:ext cx="613909" cy="545496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13970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六边形 21"/>
          <p:cNvSpPr/>
          <p:nvPr/>
        </p:nvSpPr>
        <p:spPr>
          <a:xfrm>
            <a:off x="11221773" y="5584350"/>
            <a:ext cx="785491" cy="697957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16510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12192000" cy="5579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0" y="-13419"/>
            <a:ext cx="3028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System check: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5871" y="876085"/>
            <a:ext cx="5051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or Copy Your text and paste it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075407" y="1580100"/>
            <a:ext cx="832173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53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等腰三角形 54"/>
          <p:cNvSpPr/>
          <p:nvPr/>
        </p:nvSpPr>
        <p:spPr>
          <a:xfrm rot="10800000">
            <a:off x="1130651" y="2910278"/>
            <a:ext cx="666427" cy="371959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glow rad="152400">
              <a:schemeClr val="bg1">
                <a:alpha val="40000"/>
              </a:schemeClr>
            </a:glow>
            <a:reflection stA="45000" endPos="65000" dist="5080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2027691" y="2708771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65693" y="3419602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1369539659"/>
              </p:ext>
            </p:extLst>
          </p:nvPr>
        </p:nvGraphicFramePr>
        <p:xfrm>
          <a:off x="5459536" y="2907646"/>
          <a:ext cx="6154982" cy="3317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4" name="等腰三角形 63"/>
          <p:cNvSpPr/>
          <p:nvPr/>
        </p:nvSpPr>
        <p:spPr>
          <a:xfrm rot="10800000">
            <a:off x="1130650" y="4632516"/>
            <a:ext cx="666427" cy="371959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glow rad="152400">
              <a:schemeClr val="bg1">
                <a:alpha val="40000"/>
              </a:schemeClr>
            </a:glow>
            <a:reflection stA="45000" endPos="65000" dist="5080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2027691" y="4526109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065693" y="5275867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Freeform 107"/>
          <p:cNvSpPr>
            <a:spLocks noEditPoints="1"/>
          </p:cNvSpPr>
          <p:nvPr/>
        </p:nvSpPr>
        <p:spPr bwMode="auto">
          <a:xfrm>
            <a:off x="-540667" y="5486304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07"/>
          <p:cNvSpPr>
            <a:spLocks noEditPoints="1"/>
          </p:cNvSpPr>
          <p:nvPr/>
        </p:nvSpPr>
        <p:spPr bwMode="auto">
          <a:xfrm>
            <a:off x="11189734" y="2877243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07"/>
          <p:cNvSpPr>
            <a:spLocks noEditPoints="1"/>
          </p:cNvSpPr>
          <p:nvPr/>
        </p:nvSpPr>
        <p:spPr bwMode="auto">
          <a:xfrm>
            <a:off x="1462473" y="6309820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746128" y="1826591"/>
            <a:ext cx="5051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or Copy Your text and paste it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6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602">
        <p14:ferris dir="l"/>
      </p:transition>
    </mc:Choice>
    <mc:Fallback xmlns="">
      <p:transition spd="slow" advTm="176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350"/>
                            </p:stCondLst>
                            <p:childTnLst>
                              <p:par>
                                <p:cTn id="6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1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5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8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1" grpId="0" animBg="1"/>
      <p:bldP spid="22" grpId="0" animBg="1"/>
      <p:bldP spid="44" grpId="0" animBg="1"/>
      <p:bldP spid="45" grpId="0"/>
      <p:bldP spid="48" grpId="0"/>
      <p:bldP spid="55" grpId="0" animBg="1"/>
      <p:bldP spid="56" grpId="0"/>
      <p:bldP spid="57" grpId="0"/>
      <p:bldGraphic spid="61" grpId="0">
        <p:bldAsOne/>
      </p:bldGraphic>
      <p:bldP spid="64" grpId="0" animBg="1"/>
      <p:bldP spid="65" grpId="0"/>
      <p:bldP spid="66" grpId="0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194871"/>
            <a:ext cx="2805193" cy="2653937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394129"/>
            <a:ext cx="2805193" cy="80074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11000"/>
                </a:schemeClr>
              </a:gs>
              <a:gs pos="100000">
                <a:schemeClr val="bg1">
                  <a:lumMod val="85000"/>
                  <a:alpha val="57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0483" y="3465092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207" y="4850609"/>
            <a:ext cx="152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98</a:t>
            </a:r>
            <a:r>
              <a:rPr lang="en-US" altLang="zh-CN" sz="32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8630" y="1348352"/>
            <a:ext cx="8813369" cy="5500456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78630" y="0"/>
            <a:ext cx="8813369" cy="134835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11000"/>
                </a:schemeClr>
              </a:gs>
              <a:gs pos="100000">
                <a:schemeClr val="bg1">
                  <a:lumMod val="85000"/>
                  <a:alpha val="57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640207" y="1880103"/>
            <a:ext cx="6039562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218517" y="1660544"/>
            <a:ext cx="2973482" cy="0"/>
          </a:xfrm>
          <a:prstGeom prst="line">
            <a:avLst/>
          </a:prstGeom>
          <a:ln>
            <a:solidFill>
              <a:schemeClr val="bg1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空心弧 17"/>
          <p:cNvSpPr/>
          <p:nvPr/>
        </p:nvSpPr>
        <p:spPr>
          <a:xfrm>
            <a:off x="8500628" y="3321940"/>
            <a:ext cx="7382742" cy="7131866"/>
          </a:xfrm>
          <a:prstGeom prst="blockArc">
            <a:avLst>
              <a:gd name="adj1" fmla="val 10837879"/>
              <a:gd name="adj2" fmla="val 16337651"/>
              <a:gd name="adj3" fmla="val 1446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>
            <a:off x="8883709" y="3737813"/>
            <a:ext cx="6951535" cy="6715312"/>
          </a:xfrm>
          <a:prstGeom prst="blockArc">
            <a:avLst>
              <a:gd name="adj1" fmla="val 10837879"/>
              <a:gd name="adj2" fmla="val 16337651"/>
              <a:gd name="adj3" fmla="val 1446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427494" y="3209645"/>
            <a:ext cx="44436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27494" y="4049867"/>
            <a:ext cx="44436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27494" y="4850609"/>
            <a:ext cx="44436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27494" y="5660735"/>
            <a:ext cx="44436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2251998"/>
            <a:ext cx="4108256" cy="268991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427494" y="2529228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27494" y="3415276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27494" y="4244299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27494" y="5007392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16692" y="1841230"/>
            <a:ext cx="18726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69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0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9408" y="137719"/>
            <a:ext cx="30187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LOGO:</a:t>
            </a:r>
            <a:endParaRPr lang="zh-CN" altLang="en-US" sz="66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59523" y="279748"/>
            <a:ext cx="5612811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0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95268" y="3523776"/>
            <a:ext cx="576039" cy="567413"/>
          </a:xfrm>
          <a:prstGeom prst="rect">
            <a:avLst/>
          </a:prstGeom>
          <a:solidFill>
            <a:schemeClr val="bg1">
              <a:lumMod val="9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089371" y="3523776"/>
            <a:ext cx="576039" cy="567413"/>
          </a:xfrm>
          <a:prstGeom prst="rect">
            <a:avLst/>
          </a:prstGeom>
          <a:solidFill>
            <a:schemeClr val="bg1">
              <a:lumMod val="9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913405" y="3515615"/>
            <a:ext cx="576039" cy="567413"/>
          </a:xfrm>
          <a:prstGeom prst="rect">
            <a:avLst/>
          </a:prstGeom>
          <a:solidFill>
            <a:schemeClr val="bg1">
              <a:lumMod val="9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295268" y="4351191"/>
            <a:ext cx="576039" cy="567413"/>
          </a:xfrm>
          <a:prstGeom prst="rect">
            <a:avLst/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104336" y="4357752"/>
            <a:ext cx="576039" cy="567413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913404" y="4351190"/>
            <a:ext cx="576039" cy="567413"/>
          </a:xfrm>
          <a:prstGeom prst="rect">
            <a:avLst/>
          </a:prstGeom>
          <a:solidFill>
            <a:schemeClr val="bg1">
              <a:lumMod val="9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288881" y="5153001"/>
            <a:ext cx="576039" cy="567413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104949" y="5153000"/>
            <a:ext cx="576039" cy="567413"/>
          </a:xfrm>
          <a:prstGeom prst="rect">
            <a:avLst/>
          </a:prstGeom>
          <a:solidFill>
            <a:schemeClr val="bg1">
              <a:lumMod val="9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924107" y="5165050"/>
            <a:ext cx="576039" cy="567413"/>
          </a:xfrm>
          <a:prstGeom prst="rect">
            <a:avLst/>
          </a:prstGeom>
          <a:solidFill>
            <a:schemeClr val="bg1">
              <a:lumMod val="9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107"/>
          <p:cNvSpPr>
            <a:spLocks noEditPoints="1"/>
          </p:cNvSpPr>
          <p:nvPr/>
        </p:nvSpPr>
        <p:spPr bwMode="auto">
          <a:xfrm>
            <a:off x="11006825" y="5371869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07"/>
          <p:cNvSpPr>
            <a:spLocks noEditPoints="1"/>
          </p:cNvSpPr>
          <p:nvPr/>
        </p:nvSpPr>
        <p:spPr bwMode="auto">
          <a:xfrm>
            <a:off x="-1652598" y="2700434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8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97">
        <p14:ferris dir="l"/>
      </p:transition>
    </mc:Choice>
    <mc:Fallback xmlns="">
      <p:transition spd="slow" advTm="213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4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2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2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8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78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4" presetClass="emph" presetSubtype="0" repeatCount="88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4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0" presetClass="emph" presetSubtype="0" repeatCount="indefinite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0" presetClass="emph" presetSubtype="0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0" presetClass="emph" presetSubtype="0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4" presetClass="emph" presetSubtype="0" repeatCount="indefinite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4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41" presetClass="entr" presetSubtype="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45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9550"/>
                            </p:stCondLst>
                            <p:childTnLst>
                              <p:par>
                                <p:cTn id="1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9" grpId="0" animBg="1"/>
      <p:bldP spid="6" grpId="0" animBg="1"/>
      <p:bldP spid="7" grpId="0"/>
      <p:bldP spid="8" grpId="0"/>
      <p:bldP spid="10" grpId="0" animBg="1"/>
      <p:bldP spid="11" grpId="0" animBg="1"/>
      <p:bldP spid="18" grpId="0" animBg="1"/>
      <p:bldP spid="19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框 66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753002"/>
              </p:ext>
            </p:extLst>
          </p:nvPr>
        </p:nvGraphicFramePr>
        <p:xfrm>
          <a:off x="8" y="2385746"/>
          <a:ext cx="12512839" cy="2314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455177"/>
                <a:gridCol w="223060"/>
              </a:tblGrid>
              <a:tr h="285939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85939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  <a:tr h="290452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71618" marR="71618" marT="35809" marB="3580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 flipH="1">
            <a:off x="-26934" y="2255338"/>
            <a:ext cx="12192000" cy="265496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4000"/>
                </a:schemeClr>
              </a:gs>
              <a:gs pos="56000">
                <a:schemeClr val="bg1">
                  <a:lumMod val="85000"/>
                  <a:alpha val="13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50627" y="2696576"/>
            <a:ext cx="1684421" cy="1659092"/>
            <a:chOff x="352927" y="4083982"/>
            <a:chExt cx="1684421" cy="1659092"/>
          </a:xfrm>
        </p:grpSpPr>
        <p:sp>
          <p:nvSpPr>
            <p:cNvPr id="6" name="椭圆 5"/>
            <p:cNvSpPr/>
            <p:nvPr/>
          </p:nvSpPr>
          <p:spPr>
            <a:xfrm>
              <a:off x="352927" y="4083982"/>
              <a:ext cx="1684421" cy="1659092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  <a:effectLst>
              <a:glow rad="4064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962528" y="4640812"/>
              <a:ext cx="689807" cy="54543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2" name="图表 31"/>
          <p:cNvGraphicFramePr/>
          <p:nvPr>
            <p:extLst>
              <p:ext uri="{D42A27DB-BD31-4B8C-83A1-F6EECF244321}">
                <p14:modId xmlns:p14="http://schemas.microsoft.com/office/powerpoint/2010/main" val="1747111427"/>
              </p:ext>
            </p:extLst>
          </p:nvPr>
        </p:nvGraphicFramePr>
        <p:xfrm>
          <a:off x="1698456" y="2378401"/>
          <a:ext cx="10160000" cy="2654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矩形 32"/>
          <p:cNvSpPr/>
          <p:nvPr/>
        </p:nvSpPr>
        <p:spPr>
          <a:xfrm>
            <a:off x="4491789" y="5057617"/>
            <a:ext cx="8023232" cy="22023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0" y="4875346"/>
            <a:ext cx="5612811" cy="584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33075" y="5837634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84168" y="5837634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34190" y="5721155"/>
            <a:ext cx="866276" cy="864290"/>
            <a:chOff x="852640" y="745263"/>
            <a:chExt cx="472326" cy="471243"/>
          </a:xfrm>
          <a:effectLst>
            <a:glow rad="63500">
              <a:schemeClr val="bg1">
                <a:alpha val="40000"/>
              </a:schemeClr>
            </a:glow>
          </a:effectLst>
        </p:grpSpPr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852640" y="745263"/>
              <a:ext cx="307662" cy="3076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950139" y="842761"/>
              <a:ext cx="112665" cy="11266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1098553" y="991176"/>
              <a:ext cx="226413" cy="22533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1178719" y="1068091"/>
              <a:ext cx="69332" cy="69332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88688" y="5804184"/>
            <a:ext cx="713139" cy="649350"/>
            <a:chOff x="3272771" y="765846"/>
            <a:chExt cx="472326" cy="430077"/>
          </a:xfrm>
          <a:effectLst>
            <a:glow rad="63500">
              <a:schemeClr val="bg1">
                <a:alpha val="40000"/>
              </a:schemeClr>
            </a:glow>
          </a:effectLst>
        </p:grpSpPr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3272771" y="765846"/>
              <a:ext cx="472326" cy="430077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31"/>
            <p:cNvSpPr>
              <a:spLocks noChangeShapeType="1"/>
            </p:cNvSpPr>
            <p:nvPr/>
          </p:nvSpPr>
          <p:spPr bwMode="auto">
            <a:xfrm flipV="1">
              <a:off x="3632433" y="827595"/>
              <a:ext cx="0" cy="14299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2"/>
            <p:cNvSpPr>
              <a:spLocks noChangeShapeType="1"/>
            </p:cNvSpPr>
            <p:nvPr/>
          </p:nvSpPr>
          <p:spPr bwMode="auto">
            <a:xfrm flipV="1">
              <a:off x="3632433" y="1011759"/>
              <a:ext cx="0" cy="20583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33"/>
            <p:cNvSpPr>
              <a:spLocks noChangeArrowheads="1"/>
            </p:cNvSpPr>
            <p:nvPr/>
          </p:nvSpPr>
          <p:spPr bwMode="auto">
            <a:xfrm>
              <a:off x="3580434" y="970593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V="1">
              <a:off x="3386520" y="827595"/>
              <a:ext cx="0" cy="101832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35"/>
            <p:cNvSpPr>
              <a:spLocks noChangeShapeType="1"/>
            </p:cNvSpPr>
            <p:nvPr/>
          </p:nvSpPr>
          <p:spPr bwMode="auto">
            <a:xfrm flipV="1">
              <a:off x="3386520" y="970593"/>
              <a:ext cx="0" cy="61749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3334521" y="929427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 flipV="1">
              <a:off x="3508935" y="827595"/>
              <a:ext cx="0" cy="20583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38"/>
            <p:cNvSpPr>
              <a:spLocks noChangeShapeType="1"/>
            </p:cNvSpPr>
            <p:nvPr/>
          </p:nvSpPr>
          <p:spPr bwMode="auto">
            <a:xfrm flipV="1">
              <a:off x="3508935" y="889344"/>
              <a:ext cx="0" cy="14299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9"/>
            <p:cNvSpPr>
              <a:spLocks noChangeArrowheads="1"/>
            </p:cNvSpPr>
            <p:nvPr/>
          </p:nvSpPr>
          <p:spPr bwMode="auto">
            <a:xfrm>
              <a:off x="3458019" y="848178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0"/>
            <p:cNvSpPr>
              <a:spLocks noChangeArrowheads="1"/>
            </p:cNvSpPr>
            <p:nvPr/>
          </p:nvSpPr>
          <p:spPr bwMode="auto">
            <a:xfrm>
              <a:off x="3478602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1"/>
            <p:cNvSpPr>
              <a:spLocks noChangeArrowheads="1"/>
            </p:cNvSpPr>
            <p:nvPr/>
          </p:nvSpPr>
          <p:spPr bwMode="auto">
            <a:xfrm>
              <a:off x="3601017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2"/>
            <p:cNvSpPr>
              <a:spLocks noChangeArrowheads="1"/>
            </p:cNvSpPr>
            <p:nvPr/>
          </p:nvSpPr>
          <p:spPr bwMode="auto">
            <a:xfrm>
              <a:off x="3355104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34993" y="1513331"/>
            <a:ext cx="5612811" cy="5847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491789" y="1758270"/>
            <a:ext cx="8023232" cy="220235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1942714" y="661960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84168" y="675268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98361" y="500709"/>
            <a:ext cx="912674" cy="902121"/>
            <a:chOff x="11145838" y="3187700"/>
            <a:chExt cx="549276" cy="542925"/>
          </a:xfrm>
          <a:effectLst>
            <a:glow rad="63500">
              <a:schemeClr val="bg1">
                <a:alpha val="40000"/>
              </a:schemeClr>
            </a:glow>
          </a:effectLst>
        </p:grpSpPr>
        <p:sp>
          <p:nvSpPr>
            <p:cNvPr id="63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Freeform 97"/>
          <p:cNvSpPr>
            <a:spLocks/>
          </p:cNvSpPr>
          <p:nvPr/>
        </p:nvSpPr>
        <p:spPr bwMode="auto">
          <a:xfrm>
            <a:off x="6473424" y="483952"/>
            <a:ext cx="943669" cy="785929"/>
          </a:xfrm>
          <a:custGeom>
            <a:avLst/>
            <a:gdLst>
              <a:gd name="T0" fmla="*/ 188 w 192"/>
              <a:gd name="T1" fmla="*/ 80 h 160"/>
              <a:gd name="T2" fmla="*/ 164 w 192"/>
              <a:gd name="T3" fmla="*/ 80 h 160"/>
              <a:gd name="T4" fmla="*/ 161 w 192"/>
              <a:gd name="T5" fmla="*/ 82 h 160"/>
              <a:gd name="T6" fmla="*/ 157 w 192"/>
              <a:gd name="T7" fmla="*/ 88 h 160"/>
              <a:gd name="T8" fmla="*/ 152 w 192"/>
              <a:gd name="T9" fmla="*/ 67 h 160"/>
              <a:gd name="T10" fmla="*/ 148 w 192"/>
              <a:gd name="T11" fmla="*/ 64 h 160"/>
              <a:gd name="T12" fmla="*/ 144 w 192"/>
              <a:gd name="T13" fmla="*/ 67 h 160"/>
              <a:gd name="T14" fmla="*/ 134 w 192"/>
              <a:gd name="T15" fmla="*/ 98 h 160"/>
              <a:gd name="T16" fmla="*/ 128 w 192"/>
              <a:gd name="T17" fmla="*/ 51 h 160"/>
              <a:gd name="T18" fmla="*/ 124 w 192"/>
              <a:gd name="T19" fmla="*/ 48 h 160"/>
              <a:gd name="T20" fmla="*/ 120 w 192"/>
              <a:gd name="T21" fmla="*/ 51 h 160"/>
              <a:gd name="T22" fmla="*/ 103 w 192"/>
              <a:gd name="T23" fmla="*/ 127 h 160"/>
              <a:gd name="T24" fmla="*/ 96 w 192"/>
              <a:gd name="T25" fmla="*/ 4 h 160"/>
              <a:gd name="T26" fmla="*/ 92 w 192"/>
              <a:gd name="T27" fmla="*/ 0 h 160"/>
              <a:gd name="T28" fmla="*/ 88 w 192"/>
              <a:gd name="T29" fmla="*/ 3 h 160"/>
              <a:gd name="T30" fmla="*/ 69 w 192"/>
              <a:gd name="T31" fmla="*/ 85 h 160"/>
              <a:gd name="T32" fmla="*/ 64 w 192"/>
              <a:gd name="T33" fmla="*/ 43 h 160"/>
              <a:gd name="T34" fmla="*/ 61 w 192"/>
              <a:gd name="T35" fmla="*/ 40 h 160"/>
              <a:gd name="T36" fmla="*/ 56 w 192"/>
              <a:gd name="T37" fmla="*/ 43 h 160"/>
              <a:gd name="T38" fmla="*/ 45 w 192"/>
              <a:gd name="T39" fmla="*/ 78 h 160"/>
              <a:gd name="T40" fmla="*/ 40 w 192"/>
              <a:gd name="T41" fmla="*/ 59 h 160"/>
              <a:gd name="T42" fmla="*/ 37 w 192"/>
              <a:gd name="T43" fmla="*/ 56 h 160"/>
              <a:gd name="T44" fmla="*/ 33 w 192"/>
              <a:gd name="T45" fmla="*/ 58 h 160"/>
              <a:gd name="T46" fmla="*/ 26 w 192"/>
              <a:gd name="T47" fmla="*/ 72 h 160"/>
              <a:gd name="T48" fmla="*/ 4 w 192"/>
              <a:gd name="T49" fmla="*/ 72 h 160"/>
              <a:gd name="T50" fmla="*/ 0 w 192"/>
              <a:gd name="T51" fmla="*/ 76 h 160"/>
              <a:gd name="T52" fmla="*/ 4 w 192"/>
              <a:gd name="T53" fmla="*/ 80 h 160"/>
              <a:gd name="T54" fmla="*/ 28 w 192"/>
              <a:gd name="T55" fmla="*/ 80 h 160"/>
              <a:gd name="T56" fmla="*/ 32 w 192"/>
              <a:gd name="T57" fmla="*/ 78 h 160"/>
              <a:gd name="T58" fmla="*/ 35 w 192"/>
              <a:gd name="T59" fmla="*/ 71 h 160"/>
              <a:gd name="T60" fmla="*/ 40 w 192"/>
              <a:gd name="T61" fmla="*/ 93 h 160"/>
              <a:gd name="T62" fmla="*/ 44 w 192"/>
              <a:gd name="T63" fmla="*/ 96 h 160"/>
              <a:gd name="T64" fmla="*/ 48 w 192"/>
              <a:gd name="T65" fmla="*/ 93 h 160"/>
              <a:gd name="T66" fmla="*/ 58 w 192"/>
              <a:gd name="T67" fmla="*/ 62 h 160"/>
              <a:gd name="T68" fmla="*/ 64 w 192"/>
              <a:gd name="T69" fmla="*/ 108 h 160"/>
              <a:gd name="T70" fmla="*/ 68 w 192"/>
              <a:gd name="T71" fmla="*/ 112 h 160"/>
              <a:gd name="T72" fmla="*/ 72 w 192"/>
              <a:gd name="T73" fmla="*/ 109 h 160"/>
              <a:gd name="T74" fmla="*/ 90 w 192"/>
              <a:gd name="T75" fmla="*/ 32 h 160"/>
              <a:gd name="T76" fmla="*/ 96 w 192"/>
              <a:gd name="T77" fmla="*/ 156 h 160"/>
              <a:gd name="T78" fmla="*/ 100 w 192"/>
              <a:gd name="T79" fmla="*/ 160 h 160"/>
              <a:gd name="T80" fmla="*/ 100 w 192"/>
              <a:gd name="T81" fmla="*/ 160 h 160"/>
              <a:gd name="T82" fmla="*/ 104 w 192"/>
              <a:gd name="T83" fmla="*/ 157 h 160"/>
              <a:gd name="T84" fmla="*/ 123 w 192"/>
              <a:gd name="T85" fmla="*/ 75 h 160"/>
              <a:gd name="T86" fmla="*/ 128 w 192"/>
              <a:gd name="T87" fmla="*/ 116 h 160"/>
              <a:gd name="T88" fmla="*/ 132 w 192"/>
              <a:gd name="T89" fmla="*/ 120 h 160"/>
              <a:gd name="T90" fmla="*/ 136 w 192"/>
              <a:gd name="T91" fmla="*/ 117 h 160"/>
              <a:gd name="T92" fmla="*/ 148 w 192"/>
              <a:gd name="T93" fmla="*/ 82 h 160"/>
              <a:gd name="T94" fmla="*/ 152 w 192"/>
              <a:gd name="T95" fmla="*/ 101 h 160"/>
              <a:gd name="T96" fmla="*/ 156 w 192"/>
              <a:gd name="T97" fmla="*/ 104 h 160"/>
              <a:gd name="T98" fmla="*/ 160 w 192"/>
              <a:gd name="T99" fmla="*/ 102 h 160"/>
              <a:gd name="T100" fmla="*/ 167 w 192"/>
              <a:gd name="T101" fmla="*/ 88 h 160"/>
              <a:gd name="T102" fmla="*/ 188 w 192"/>
              <a:gd name="T103" fmla="*/ 88 h 160"/>
              <a:gd name="T104" fmla="*/ 192 w 192"/>
              <a:gd name="T105" fmla="*/ 84 h 160"/>
              <a:gd name="T106" fmla="*/ 188 w 192"/>
              <a:gd name="T107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2" h="160">
                <a:moveTo>
                  <a:pt x="188" y="80"/>
                </a:moveTo>
                <a:cubicBezTo>
                  <a:pt x="164" y="80"/>
                  <a:pt x="164" y="80"/>
                  <a:pt x="164" y="80"/>
                </a:cubicBezTo>
                <a:cubicBezTo>
                  <a:pt x="163" y="80"/>
                  <a:pt x="161" y="81"/>
                  <a:pt x="161" y="82"/>
                </a:cubicBezTo>
                <a:cubicBezTo>
                  <a:pt x="157" y="88"/>
                  <a:pt x="157" y="88"/>
                  <a:pt x="157" y="88"/>
                </a:cubicBezTo>
                <a:cubicBezTo>
                  <a:pt x="152" y="67"/>
                  <a:pt x="152" y="67"/>
                  <a:pt x="152" y="67"/>
                </a:cubicBezTo>
                <a:cubicBezTo>
                  <a:pt x="152" y="65"/>
                  <a:pt x="150" y="64"/>
                  <a:pt x="148" y="64"/>
                </a:cubicBezTo>
                <a:cubicBezTo>
                  <a:pt x="147" y="64"/>
                  <a:pt x="145" y="65"/>
                  <a:pt x="144" y="67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28" y="49"/>
                  <a:pt x="126" y="48"/>
                  <a:pt x="124" y="48"/>
                </a:cubicBezTo>
                <a:cubicBezTo>
                  <a:pt x="123" y="48"/>
                  <a:pt x="121" y="49"/>
                  <a:pt x="120" y="51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96" y="4"/>
                  <a:pt x="96" y="4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89" y="1"/>
                  <a:pt x="88" y="3"/>
                </a:cubicBezTo>
                <a:cubicBezTo>
                  <a:pt x="69" y="85"/>
                  <a:pt x="69" y="85"/>
                  <a:pt x="69" y="85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2"/>
                  <a:pt x="62" y="40"/>
                  <a:pt x="61" y="40"/>
                </a:cubicBezTo>
                <a:cubicBezTo>
                  <a:pt x="59" y="40"/>
                  <a:pt x="57" y="41"/>
                  <a:pt x="56" y="43"/>
                </a:cubicBezTo>
                <a:cubicBezTo>
                  <a:pt x="45" y="78"/>
                  <a:pt x="45" y="78"/>
                  <a:pt x="45" y="78"/>
                </a:cubicBezTo>
                <a:cubicBezTo>
                  <a:pt x="40" y="59"/>
                  <a:pt x="40" y="59"/>
                  <a:pt x="40" y="59"/>
                </a:cubicBezTo>
                <a:cubicBezTo>
                  <a:pt x="40" y="57"/>
                  <a:pt x="38" y="56"/>
                  <a:pt x="37" y="56"/>
                </a:cubicBezTo>
                <a:cubicBezTo>
                  <a:pt x="35" y="56"/>
                  <a:pt x="33" y="57"/>
                  <a:pt x="33" y="58"/>
                </a:cubicBezTo>
                <a:cubicBezTo>
                  <a:pt x="26" y="72"/>
                  <a:pt x="26" y="72"/>
                  <a:pt x="26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30" y="80"/>
                  <a:pt x="31" y="79"/>
                  <a:pt x="32" y="78"/>
                </a:cubicBezTo>
                <a:cubicBezTo>
                  <a:pt x="35" y="71"/>
                  <a:pt x="35" y="71"/>
                  <a:pt x="35" y="71"/>
                </a:cubicBezTo>
                <a:cubicBezTo>
                  <a:pt x="40" y="93"/>
                  <a:pt x="40" y="93"/>
                  <a:pt x="40" y="93"/>
                </a:cubicBezTo>
                <a:cubicBezTo>
                  <a:pt x="41" y="95"/>
                  <a:pt x="42" y="96"/>
                  <a:pt x="44" y="96"/>
                </a:cubicBezTo>
                <a:cubicBezTo>
                  <a:pt x="46" y="96"/>
                  <a:pt x="47" y="95"/>
                  <a:pt x="48" y="93"/>
                </a:cubicBezTo>
                <a:cubicBezTo>
                  <a:pt x="58" y="62"/>
                  <a:pt x="58" y="62"/>
                  <a:pt x="58" y="62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66" y="112"/>
                  <a:pt x="68" y="112"/>
                </a:cubicBezTo>
                <a:cubicBezTo>
                  <a:pt x="70" y="112"/>
                  <a:pt x="72" y="111"/>
                  <a:pt x="72" y="109"/>
                </a:cubicBezTo>
                <a:cubicBezTo>
                  <a:pt x="90" y="32"/>
                  <a:pt x="90" y="32"/>
                  <a:pt x="90" y="32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8"/>
                  <a:pt x="98" y="160"/>
                  <a:pt x="100" y="160"/>
                </a:cubicBezTo>
                <a:cubicBezTo>
                  <a:pt x="100" y="160"/>
                  <a:pt x="100" y="160"/>
                  <a:pt x="100" y="160"/>
                </a:cubicBezTo>
                <a:cubicBezTo>
                  <a:pt x="102" y="160"/>
                  <a:pt x="104" y="159"/>
                  <a:pt x="104" y="157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18"/>
                  <a:pt x="130" y="120"/>
                  <a:pt x="132" y="120"/>
                </a:cubicBezTo>
                <a:cubicBezTo>
                  <a:pt x="134" y="120"/>
                  <a:pt x="135" y="119"/>
                  <a:pt x="136" y="117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3" y="102"/>
                  <a:pt x="154" y="104"/>
                  <a:pt x="156" y="104"/>
                </a:cubicBezTo>
                <a:cubicBezTo>
                  <a:pt x="157" y="104"/>
                  <a:pt x="159" y="103"/>
                  <a:pt x="160" y="102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88" y="88"/>
                  <a:pt x="188" y="88"/>
                  <a:pt x="188" y="88"/>
                </a:cubicBezTo>
                <a:cubicBezTo>
                  <a:pt x="190" y="88"/>
                  <a:pt x="192" y="86"/>
                  <a:pt x="192" y="84"/>
                </a:cubicBezTo>
                <a:cubicBezTo>
                  <a:pt x="192" y="82"/>
                  <a:pt x="190" y="80"/>
                  <a:pt x="188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07"/>
          <p:cNvSpPr>
            <a:spLocks noEditPoints="1"/>
          </p:cNvSpPr>
          <p:nvPr/>
        </p:nvSpPr>
        <p:spPr bwMode="auto">
          <a:xfrm>
            <a:off x="11162801" y="5721155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07"/>
          <p:cNvSpPr>
            <a:spLocks noEditPoints="1"/>
          </p:cNvSpPr>
          <p:nvPr/>
        </p:nvSpPr>
        <p:spPr bwMode="auto">
          <a:xfrm>
            <a:off x="11777704" y="4509827"/>
            <a:ext cx="1130596" cy="1294357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07"/>
          <p:cNvSpPr>
            <a:spLocks noEditPoints="1"/>
          </p:cNvSpPr>
          <p:nvPr/>
        </p:nvSpPr>
        <p:spPr bwMode="auto">
          <a:xfrm>
            <a:off x="-530305" y="-525229"/>
            <a:ext cx="1130596" cy="1111011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55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94">
        <p14:ferris dir="l"/>
      </p:transition>
    </mc:Choice>
    <mc:Fallback xmlns="">
      <p:transition spd="slow" advTm="194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250"/>
                            </p:stCondLst>
                            <p:childTnLst>
                              <p:par>
                                <p:cTn id="7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3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8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85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350"/>
                            </p:stCondLst>
                            <p:childTnLst>
                              <p:par>
                                <p:cTn id="1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14" grpId="0" animBg="1"/>
      <p:bldGraphic spid="32" grpId="0">
        <p:bldAsOne/>
      </p:bldGraphic>
      <p:bldP spid="33" grpId="0" animBg="1"/>
      <p:bldP spid="34" grpId="0"/>
      <p:bldP spid="35" grpId="0"/>
      <p:bldP spid="36" grpId="0"/>
      <p:bldP spid="58" grpId="0"/>
      <p:bldP spid="59" grpId="0" animBg="1"/>
      <p:bldP spid="60" grpId="0"/>
      <p:bldP spid="61" grpId="0"/>
      <p:bldP spid="65" grpId="0" animBg="1"/>
      <p:bldP spid="56" grpId="0" animBg="1"/>
      <p:bldP spid="56" grpId="1" animBg="1"/>
      <p:bldP spid="57" grpId="0" animBg="1"/>
      <p:bldP spid="57" grpId="1" animBg="1"/>
      <p:bldP spid="66" grpId="0" animBg="1"/>
      <p:bldP spid="6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2345" y="322733"/>
            <a:ext cx="1455112" cy="1455112"/>
          </a:xfrm>
          <a:prstGeom prst="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-237956" y="336885"/>
            <a:ext cx="6390102" cy="1540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4000"/>
                </a:schemeClr>
              </a:gs>
              <a:gs pos="56000">
                <a:schemeClr val="bg1">
                  <a:lumMod val="85000"/>
                  <a:alpha val="13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-237956" y="2269959"/>
            <a:ext cx="6390102" cy="1540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4000"/>
                </a:schemeClr>
              </a:gs>
              <a:gs pos="56000">
                <a:schemeClr val="bg1">
                  <a:lumMod val="85000"/>
                  <a:alpha val="13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-237956" y="4154907"/>
            <a:ext cx="6390102" cy="154004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44000"/>
                </a:schemeClr>
              </a:gs>
              <a:gs pos="56000">
                <a:schemeClr val="bg1">
                  <a:lumMod val="85000"/>
                  <a:alpha val="13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4986" y="506741"/>
            <a:ext cx="152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16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47200" y="845295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7200" y="2778370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7200" y="4663318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. 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986" y="2439815"/>
            <a:ext cx="152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39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986" y="4203033"/>
            <a:ext cx="1524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96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489855" y="322733"/>
            <a:ext cx="1455112" cy="1455112"/>
          </a:xfrm>
          <a:prstGeom prst="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427366" y="322733"/>
            <a:ext cx="1455112" cy="1455112"/>
          </a:xfrm>
          <a:prstGeom prst="rect">
            <a:avLst/>
          </a:prstGeom>
          <a:noFill/>
          <a:ln w="254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乘号 29"/>
          <p:cNvSpPr/>
          <p:nvPr/>
        </p:nvSpPr>
        <p:spPr>
          <a:xfrm>
            <a:off x="6598876" y="372510"/>
            <a:ext cx="1355558" cy="1355558"/>
          </a:xfrm>
          <a:prstGeom prst="mathMultiply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乘号 30"/>
          <p:cNvSpPr/>
          <p:nvPr/>
        </p:nvSpPr>
        <p:spPr>
          <a:xfrm>
            <a:off x="8539632" y="372510"/>
            <a:ext cx="1355558" cy="1355558"/>
          </a:xfrm>
          <a:prstGeom prst="mathMultiply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乘号 31"/>
          <p:cNvSpPr/>
          <p:nvPr/>
        </p:nvSpPr>
        <p:spPr>
          <a:xfrm>
            <a:off x="10477143" y="351512"/>
            <a:ext cx="1355558" cy="1355558"/>
          </a:xfrm>
          <a:prstGeom prst="mathMultiply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937374" y="6288505"/>
            <a:ext cx="10217548" cy="0"/>
          </a:xfrm>
          <a:prstGeom prst="line">
            <a:avLst/>
          </a:prstGeom>
          <a:ln w="50800">
            <a:gradFill>
              <a:gsLst>
                <a:gs pos="0">
                  <a:schemeClr val="bg2">
                    <a:lumMod val="50000"/>
                    <a:alpha val="52000"/>
                  </a:schemeClr>
                </a:gs>
                <a:gs pos="100000">
                  <a:schemeClr val="bg1">
                    <a:alpha val="57000"/>
                  </a:schemeClr>
                </a:gs>
              </a:gsLst>
              <a:lin ang="5400000" scaled="1"/>
            </a:gra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527762" y="2133728"/>
            <a:ext cx="5612811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0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76655" y="3168762"/>
            <a:ext cx="395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6359809" y="4203033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38"/>
          <p:cNvSpPr/>
          <p:nvPr/>
        </p:nvSpPr>
        <p:spPr>
          <a:xfrm>
            <a:off x="7316430" y="4213348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8230645" y="4203033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9144860" y="4203033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>
            <a:off x="10060856" y="4213348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10973290" y="4196905"/>
            <a:ext cx="916846" cy="1491916"/>
          </a:xfrm>
          <a:prstGeom prst="parallelogram">
            <a:avLst>
              <a:gd name="adj" fmla="val 42497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07"/>
          <p:cNvSpPr>
            <a:spLocks noEditPoints="1"/>
          </p:cNvSpPr>
          <p:nvPr/>
        </p:nvSpPr>
        <p:spPr bwMode="auto">
          <a:xfrm>
            <a:off x="10969630" y="5136699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07"/>
          <p:cNvSpPr>
            <a:spLocks noEditPoints="1"/>
          </p:cNvSpPr>
          <p:nvPr/>
        </p:nvSpPr>
        <p:spPr bwMode="auto">
          <a:xfrm>
            <a:off x="9323470" y="6340289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07"/>
          <p:cNvSpPr>
            <a:spLocks noEditPoints="1"/>
          </p:cNvSpPr>
          <p:nvPr/>
        </p:nvSpPr>
        <p:spPr bwMode="auto">
          <a:xfrm>
            <a:off x="9575548" y="4998423"/>
            <a:ext cx="1309238" cy="1380795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412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9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66">
        <p14:ferris dir="l"/>
      </p:transition>
    </mc:Choice>
    <mc:Fallback xmlns="">
      <p:transition spd="slow" advTm="2256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3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8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9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90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95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200"/>
                            </p:stCondLst>
                            <p:childTnLst>
                              <p:par>
                                <p:cTn id="1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3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28" grpId="0" animBg="1"/>
      <p:bldP spid="29" grpId="0" animBg="1"/>
      <p:bldP spid="30" grpId="0" animBg="1"/>
      <p:bldP spid="31" grpId="0" animBg="1"/>
      <p:bldP spid="32" grpId="0" animBg="1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26" grpId="0" animBg="1"/>
      <p:bldP spid="26" grpId="1" animBg="1"/>
      <p:bldP spid="27" grpId="0" animBg="1"/>
      <p:bldP spid="27" grpId="1" animBg="1"/>
      <p:bldP spid="33" grpId="0" animBg="1"/>
      <p:bldP spid="3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文本框 231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矩形 229"/>
          <p:cNvSpPr/>
          <p:nvPr/>
        </p:nvSpPr>
        <p:spPr>
          <a:xfrm>
            <a:off x="453804" y="14426"/>
            <a:ext cx="11245920" cy="833573"/>
          </a:xfrm>
          <a:prstGeom prst="rect">
            <a:avLst/>
          </a:prstGeom>
          <a:gradFill>
            <a:gsLst>
              <a:gs pos="0">
                <a:schemeClr val="bg2">
                  <a:lumMod val="50000"/>
                  <a:alpha val="39000"/>
                </a:schemeClr>
              </a:gs>
              <a:gs pos="9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矩形 238"/>
          <p:cNvSpPr/>
          <p:nvPr/>
        </p:nvSpPr>
        <p:spPr>
          <a:xfrm>
            <a:off x="7587916" y="1033829"/>
            <a:ext cx="4507721" cy="800896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96000">
                <a:schemeClr val="bg1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矩形 239"/>
          <p:cNvSpPr/>
          <p:nvPr/>
        </p:nvSpPr>
        <p:spPr>
          <a:xfrm>
            <a:off x="7587916" y="1825731"/>
            <a:ext cx="4507721" cy="1844517"/>
          </a:xfrm>
          <a:prstGeom prst="rect">
            <a:avLst/>
          </a:prstGeom>
          <a:gradFill>
            <a:gsLst>
              <a:gs pos="0">
                <a:schemeClr val="bg2">
                  <a:lumMod val="50000"/>
                  <a:alpha val="23000"/>
                </a:schemeClr>
              </a:gs>
              <a:gs pos="96000">
                <a:schemeClr val="bg1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545083" y="1943973"/>
            <a:ext cx="6712890" cy="3975564"/>
          </a:xfrm>
          <a:prstGeom prst="rect">
            <a:avLst/>
          </a:prstGeom>
          <a:gradFill>
            <a:gsLst>
              <a:gs pos="0">
                <a:schemeClr val="bg2">
                  <a:lumMod val="50000"/>
                  <a:alpha val="39000"/>
                </a:schemeClr>
              </a:gs>
              <a:gs pos="96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40002" y="-4533"/>
            <a:ext cx="5612811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0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31251" y="2055728"/>
            <a:ext cx="34932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READY</a:t>
            </a:r>
            <a:endParaRPr lang="zh-CN" altLang="en-US" sz="36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483877" y="1113585"/>
            <a:ext cx="104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6:30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73985" y="1303511"/>
            <a:ext cx="51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</a:t>
            </a:r>
            <a:r>
              <a:rPr lang="en-US" altLang="zh-CN" dirty="0" smtClean="0">
                <a:solidFill>
                  <a:schemeClr val="bg1"/>
                </a:solidFill>
              </a:rPr>
              <a:t>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679533" y="1121144"/>
            <a:ext cx="18229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2015.4.7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34" name="Group 190"/>
          <p:cNvGrpSpPr>
            <a:grpSpLocks/>
          </p:cNvGrpSpPr>
          <p:nvPr/>
        </p:nvGrpSpPr>
        <p:grpSpPr bwMode="auto">
          <a:xfrm>
            <a:off x="954934" y="2177697"/>
            <a:ext cx="5742141" cy="3471639"/>
            <a:chOff x="617" y="1370"/>
            <a:chExt cx="4531" cy="2740"/>
          </a:xfrm>
          <a:solidFill>
            <a:schemeClr val="bg1">
              <a:alpha val="46000"/>
            </a:schemeClr>
          </a:solidFill>
        </p:grpSpPr>
        <p:sp>
          <p:nvSpPr>
            <p:cNvPr id="35" name="Freeform 191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92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93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94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95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96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97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98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99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00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01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02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03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04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05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06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07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08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209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210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211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212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13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214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215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216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218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219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220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221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222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223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224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225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226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227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228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229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230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231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232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233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234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235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236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237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238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239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240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241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242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243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244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245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246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247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248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249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250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251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252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253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254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255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256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257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258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259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260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261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262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263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264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265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266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267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268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269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270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271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272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273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274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275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276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277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278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279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280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281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282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283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284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285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286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287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288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289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290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291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292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293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294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295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296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297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298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299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300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301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302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303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304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305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306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307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308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309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310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311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312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313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314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315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316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317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318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Freeform 319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320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" name="Freeform 321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" name="Freeform 322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323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324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325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326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327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328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329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330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331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332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333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334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9" name="Freeform 335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0" name="Freeform 336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1" name="Freeform 337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2" name="Freeform 338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3" name="Freeform 339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" name="Freeform 340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" name="Freeform 341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" name="Freeform 342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7" name="Freeform 343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8" name="Freeform 344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9" name="Freeform 345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0" name="Freeform 346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1" name="Freeform 347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2" name="Freeform 348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3" name="Freeform 349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" name="Freeform 350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" name="Freeform 351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" name="Freeform 352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 353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 354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9" name="Freeform 355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0" name="Freeform 356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1" name="Freeform 357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2" name="Freeform 358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" name="Freeform 359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" name="Freeform 360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" name="Freeform 361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" name="Freeform 362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" name="Freeform 363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" name="Freeform 364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" name="Freeform 365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" name="Freeform 366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367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368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" name="Freeform 369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370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371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372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373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374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375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bg1">
                  <a:alpha val="48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8" name="矩形 227"/>
          <p:cNvSpPr/>
          <p:nvPr/>
        </p:nvSpPr>
        <p:spPr>
          <a:xfrm>
            <a:off x="-6645" y="-20374"/>
            <a:ext cx="490726" cy="824227"/>
          </a:xfrm>
          <a:prstGeom prst="rect">
            <a:avLst/>
          </a:prstGeom>
          <a:gradFill>
            <a:gsLst>
              <a:gs pos="0">
                <a:schemeClr val="bg2">
                  <a:lumMod val="50000"/>
                  <a:alpha val="39000"/>
                </a:schemeClr>
              </a:gs>
              <a:gs pos="96000">
                <a:schemeClr val="bg1"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矩形 228"/>
          <p:cNvSpPr/>
          <p:nvPr/>
        </p:nvSpPr>
        <p:spPr>
          <a:xfrm>
            <a:off x="11701274" y="-4533"/>
            <a:ext cx="490726" cy="824227"/>
          </a:xfrm>
          <a:prstGeom prst="rect">
            <a:avLst/>
          </a:prstGeom>
          <a:gradFill>
            <a:gsLst>
              <a:gs pos="0">
                <a:schemeClr val="bg2">
                  <a:lumMod val="50000"/>
                  <a:alpha val="39000"/>
                </a:schemeClr>
              </a:gs>
              <a:gs pos="96000">
                <a:schemeClr val="bg1"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1155135" y="3095020"/>
            <a:ext cx="441086" cy="491604"/>
          </a:xfrm>
          <a:prstGeom prst="ellipse">
            <a:avLst/>
          </a:prstGeom>
          <a:noFill/>
          <a:ln w="44450">
            <a:solidFill>
              <a:schemeClr val="bg1"/>
            </a:solidFill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2838090" y="3658509"/>
            <a:ext cx="441086" cy="491604"/>
          </a:xfrm>
          <a:prstGeom prst="ellipse">
            <a:avLst/>
          </a:prstGeom>
          <a:noFill/>
          <a:ln w="44450">
            <a:solidFill>
              <a:schemeClr val="bg1"/>
            </a:solidFill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2589719" y="2443772"/>
            <a:ext cx="441086" cy="491604"/>
          </a:xfrm>
          <a:prstGeom prst="ellipse">
            <a:avLst/>
          </a:prstGeom>
          <a:noFill/>
          <a:ln w="44450">
            <a:solidFill>
              <a:schemeClr val="bg1"/>
            </a:solidFill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5783286" y="4210000"/>
            <a:ext cx="441086" cy="491604"/>
          </a:xfrm>
          <a:prstGeom prst="ellipse">
            <a:avLst/>
          </a:prstGeom>
          <a:noFill/>
          <a:ln w="44450">
            <a:solidFill>
              <a:schemeClr val="bg1"/>
            </a:solidFill>
          </a:ln>
          <a:effectLst>
            <a:glow rad="1270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/>
          <p:cNvSpPr/>
          <p:nvPr/>
        </p:nvSpPr>
        <p:spPr>
          <a:xfrm>
            <a:off x="530618" y="1959199"/>
            <a:ext cx="6727355" cy="39603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矩形 237"/>
          <p:cNvSpPr/>
          <p:nvPr/>
        </p:nvSpPr>
        <p:spPr>
          <a:xfrm>
            <a:off x="485913" y="1041877"/>
            <a:ext cx="6771049" cy="386241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96000">
                <a:schemeClr val="bg1">
                  <a:alpha val="3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矩形 241"/>
          <p:cNvSpPr/>
          <p:nvPr/>
        </p:nvSpPr>
        <p:spPr>
          <a:xfrm>
            <a:off x="7940298" y="5625323"/>
            <a:ext cx="3650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9386547" y="4309231"/>
            <a:ext cx="20361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100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8320422" y="4509277"/>
            <a:ext cx="912674" cy="902121"/>
            <a:chOff x="11145838" y="3187700"/>
            <a:chExt cx="549276" cy="542925"/>
          </a:xfrm>
          <a:effectLst>
            <a:glow rad="63500">
              <a:schemeClr val="bg1">
                <a:alpha val="40000"/>
              </a:schemeClr>
            </a:glow>
          </a:effectLst>
        </p:grpSpPr>
        <p:sp>
          <p:nvSpPr>
            <p:cNvPr id="246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126" y="6405682"/>
            <a:ext cx="1436383" cy="473704"/>
            <a:chOff x="7316430" y="4196905"/>
            <a:chExt cx="4573706" cy="1508359"/>
          </a:xfrm>
        </p:grpSpPr>
        <p:sp>
          <p:nvSpPr>
            <p:cNvPr id="248" name="平行四边形 247"/>
            <p:cNvSpPr/>
            <p:nvPr/>
          </p:nvSpPr>
          <p:spPr>
            <a:xfrm>
              <a:off x="7316430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平行四边形 248"/>
            <p:cNvSpPr/>
            <p:nvPr/>
          </p:nvSpPr>
          <p:spPr>
            <a:xfrm>
              <a:off x="8230645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平行四边形 249"/>
            <p:cNvSpPr/>
            <p:nvPr/>
          </p:nvSpPr>
          <p:spPr>
            <a:xfrm>
              <a:off x="9144860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平行四边形 250"/>
            <p:cNvSpPr/>
            <p:nvPr/>
          </p:nvSpPr>
          <p:spPr>
            <a:xfrm>
              <a:off x="10060856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平行四边形 251"/>
            <p:cNvSpPr/>
            <p:nvPr/>
          </p:nvSpPr>
          <p:spPr>
            <a:xfrm>
              <a:off x="10973290" y="4196905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10704490" y="6405682"/>
            <a:ext cx="1436383" cy="473704"/>
            <a:chOff x="7316430" y="4196905"/>
            <a:chExt cx="4573706" cy="1508359"/>
          </a:xfrm>
        </p:grpSpPr>
        <p:sp>
          <p:nvSpPr>
            <p:cNvPr id="260" name="平行四边形 259"/>
            <p:cNvSpPr/>
            <p:nvPr/>
          </p:nvSpPr>
          <p:spPr>
            <a:xfrm>
              <a:off x="7316430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平行四边形 260"/>
            <p:cNvSpPr/>
            <p:nvPr/>
          </p:nvSpPr>
          <p:spPr>
            <a:xfrm>
              <a:off x="8230645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平行四边形 261"/>
            <p:cNvSpPr/>
            <p:nvPr/>
          </p:nvSpPr>
          <p:spPr>
            <a:xfrm>
              <a:off x="9144860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平行四边形 262"/>
            <p:cNvSpPr/>
            <p:nvPr/>
          </p:nvSpPr>
          <p:spPr>
            <a:xfrm>
              <a:off x="10060856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平行四边形 263"/>
            <p:cNvSpPr/>
            <p:nvPr/>
          </p:nvSpPr>
          <p:spPr>
            <a:xfrm>
              <a:off x="10973290" y="4196905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5" name="矩形 264"/>
          <p:cNvSpPr/>
          <p:nvPr/>
        </p:nvSpPr>
        <p:spPr>
          <a:xfrm>
            <a:off x="2665790" y="6441520"/>
            <a:ext cx="68302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here. Text or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 Your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532531" y="1106346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4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04">
        <p14:ferris dir="l"/>
      </p:transition>
    </mc:Choice>
    <mc:Fallback xmlns="">
      <p:transition spd="slow" advTm="181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4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2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7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4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9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4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  <p:bldP spid="230" grpId="0" animBg="1"/>
      <p:bldP spid="239" grpId="0" animBg="1"/>
      <p:bldP spid="240" grpId="0" animBg="1"/>
      <p:bldP spid="226" grpId="0" animBg="1"/>
      <p:bldP spid="23" grpId="0"/>
      <p:bldP spid="30" grpId="0"/>
      <p:bldP spid="30" grpId="1"/>
      <p:bldP spid="31" grpId="0"/>
      <p:bldP spid="31" grpId="1"/>
      <p:bldP spid="32" grpId="0"/>
      <p:bldP spid="33" grpId="0"/>
      <p:bldP spid="228" grpId="0" animBg="1"/>
      <p:bldP spid="229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42" grpId="0"/>
      <p:bldP spid="244" grpId="0"/>
      <p:bldP spid="265" grpId="0"/>
      <p:bldP spid="2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097079" y="421038"/>
            <a:ext cx="3254024" cy="2805193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5746669" y="2769031"/>
            <a:ext cx="991892" cy="457200"/>
          </a:xfrm>
          <a:prstGeom prst="parallelogram">
            <a:avLst>
              <a:gd name="adj" fmla="val 5211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3610485" y="3370881"/>
            <a:ext cx="8581515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46669" y="3370881"/>
            <a:ext cx="1816504" cy="34871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020206" y="3631769"/>
            <a:ext cx="3254024" cy="2805193"/>
            <a:chOff x="3020206" y="3631769"/>
            <a:chExt cx="3254024" cy="2805193"/>
          </a:xfrm>
        </p:grpSpPr>
        <p:sp>
          <p:nvSpPr>
            <p:cNvPr id="5" name="六边形 4"/>
            <p:cNvSpPr/>
            <p:nvPr/>
          </p:nvSpPr>
          <p:spPr>
            <a:xfrm>
              <a:off x="3020206" y="3631769"/>
              <a:ext cx="3254024" cy="2805193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8930245">
              <a:off x="4953947" y="5974127"/>
              <a:ext cx="914400" cy="302944"/>
            </a:xfrm>
            <a:prstGeom prst="triangle">
              <a:avLst>
                <a:gd name="adj" fmla="val 4710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6461" y="1968285"/>
            <a:ext cx="3254024" cy="2805193"/>
            <a:chOff x="356461" y="1968285"/>
            <a:chExt cx="3254024" cy="2805193"/>
          </a:xfrm>
        </p:grpSpPr>
        <p:sp>
          <p:nvSpPr>
            <p:cNvPr id="3" name="六边形 2"/>
            <p:cNvSpPr/>
            <p:nvPr/>
          </p:nvSpPr>
          <p:spPr>
            <a:xfrm>
              <a:off x="356461" y="1968285"/>
              <a:ext cx="3254024" cy="2805193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725458">
              <a:off x="769114" y="2050970"/>
              <a:ext cx="914400" cy="302944"/>
            </a:xfrm>
            <a:prstGeom prst="triangle">
              <a:avLst>
                <a:gd name="adj" fmla="val 4710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1" idx="2"/>
            </p:cNvCxnSpPr>
            <p:nvPr/>
          </p:nvCxnSpPr>
          <p:spPr>
            <a:xfrm flipH="1">
              <a:off x="526942" y="2569079"/>
              <a:ext cx="387037" cy="80180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平行四边形 20"/>
          <p:cNvSpPr/>
          <p:nvPr/>
        </p:nvSpPr>
        <p:spPr>
          <a:xfrm>
            <a:off x="8942521" y="0"/>
            <a:ext cx="3291069" cy="6888996"/>
          </a:xfrm>
          <a:custGeom>
            <a:avLst/>
            <a:gdLst>
              <a:gd name="connsiteX0" fmla="*/ 0 w 4595457"/>
              <a:gd name="connsiteY0" fmla="*/ 6858000 h 6858000"/>
              <a:gd name="connsiteX1" fmla="*/ 3458127 w 4595457"/>
              <a:gd name="connsiteY1" fmla="*/ 0 h 6858000"/>
              <a:gd name="connsiteX2" fmla="*/ 4595457 w 4595457"/>
              <a:gd name="connsiteY2" fmla="*/ 0 h 6858000"/>
              <a:gd name="connsiteX3" fmla="*/ 1137330 w 4595457"/>
              <a:gd name="connsiteY3" fmla="*/ 6858000 h 6858000"/>
              <a:gd name="connsiteX4" fmla="*/ 0 w 4595457"/>
              <a:gd name="connsiteY4" fmla="*/ 6858000 h 6858000"/>
              <a:gd name="connsiteX0" fmla="*/ 0 w 4595457"/>
              <a:gd name="connsiteY0" fmla="*/ 6858000 h 6873498"/>
              <a:gd name="connsiteX1" fmla="*/ 3458127 w 4595457"/>
              <a:gd name="connsiteY1" fmla="*/ 0 h 6873498"/>
              <a:gd name="connsiteX2" fmla="*/ 4595457 w 4595457"/>
              <a:gd name="connsiteY2" fmla="*/ 0 h 6873498"/>
              <a:gd name="connsiteX3" fmla="*/ 3105615 w 4595457"/>
              <a:gd name="connsiteY3" fmla="*/ 6873498 h 6873498"/>
              <a:gd name="connsiteX4" fmla="*/ 0 w 4595457"/>
              <a:gd name="connsiteY4" fmla="*/ 6858000 h 6873498"/>
              <a:gd name="connsiteX0" fmla="*/ 0 w 4595457"/>
              <a:gd name="connsiteY0" fmla="*/ 6858000 h 6873498"/>
              <a:gd name="connsiteX1" fmla="*/ 3458127 w 4595457"/>
              <a:gd name="connsiteY1" fmla="*/ 0 h 6873498"/>
              <a:gd name="connsiteX2" fmla="*/ 4595457 w 4595457"/>
              <a:gd name="connsiteY2" fmla="*/ 0 h 6873498"/>
              <a:gd name="connsiteX3" fmla="*/ 3742325 w 4595457"/>
              <a:gd name="connsiteY3" fmla="*/ 6873498 h 6873498"/>
              <a:gd name="connsiteX4" fmla="*/ 0 w 4595457"/>
              <a:gd name="connsiteY4" fmla="*/ 6858000 h 6873498"/>
              <a:gd name="connsiteX0" fmla="*/ 0 w 6760269"/>
              <a:gd name="connsiteY0" fmla="*/ 6873498 h 6873498"/>
              <a:gd name="connsiteX1" fmla="*/ 5622939 w 6760269"/>
              <a:gd name="connsiteY1" fmla="*/ 0 h 6873498"/>
              <a:gd name="connsiteX2" fmla="*/ 6760269 w 6760269"/>
              <a:gd name="connsiteY2" fmla="*/ 0 h 6873498"/>
              <a:gd name="connsiteX3" fmla="*/ 5907137 w 6760269"/>
              <a:gd name="connsiteY3" fmla="*/ 6873498 h 6873498"/>
              <a:gd name="connsiteX4" fmla="*/ 0 w 6760269"/>
              <a:gd name="connsiteY4" fmla="*/ 6873498 h 6873498"/>
              <a:gd name="connsiteX0" fmla="*/ 0 w 6760269"/>
              <a:gd name="connsiteY0" fmla="*/ 6873498 h 6888996"/>
              <a:gd name="connsiteX1" fmla="*/ 5622939 w 6760269"/>
              <a:gd name="connsiteY1" fmla="*/ 0 h 6888996"/>
              <a:gd name="connsiteX2" fmla="*/ 6760269 w 6760269"/>
              <a:gd name="connsiteY2" fmla="*/ 0 h 6888996"/>
              <a:gd name="connsiteX3" fmla="*/ 4697391 w 6760269"/>
              <a:gd name="connsiteY3" fmla="*/ 6888996 h 6888996"/>
              <a:gd name="connsiteX4" fmla="*/ 0 w 6760269"/>
              <a:gd name="connsiteY4" fmla="*/ 6873498 h 688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269" h="6888996">
                <a:moveTo>
                  <a:pt x="0" y="6873498"/>
                </a:moveTo>
                <a:lnTo>
                  <a:pt x="5622939" y="0"/>
                </a:lnTo>
                <a:lnTo>
                  <a:pt x="6760269" y="0"/>
                </a:lnTo>
                <a:lnTo>
                  <a:pt x="4697391" y="6888996"/>
                </a:lnTo>
                <a:lnTo>
                  <a:pt x="0" y="6873498"/>
                </a:ln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0"/>
          <p:cNvSpPr/>
          <p:nvPr/>
        </p:nvSpPr>
        <p:spPr>
          <a:xfrm>
            <a:off x="6685890" y="-1"/>
            <a:ext cx="5219324" cy="7036231"/>
          </a:xfrm>
          <a:custGeom>
            <a:avLst/>
            <a:gdLst>
              <a:gd name="connsiteX0" fmla="*/ 0 w 4595457"/>
              <a:gd name="connsiteY0" fmla="*/ 6858000 h 6858000"/>
              <a:gd name="connsiteX1" fmla="*/ 3458127 w 4595457"/>
              <a:gd name="connsiteY1" fmla="*/ 0 h 6858000"/>
              <a:gd name="connsiteX2" fmla="*/ 4595457 w 4595457"/>
              <a:gd name="connsiteY2" fmla="*/ 0 h 6858000"/>
              <a:gd name="connsiteX3" fmla="*/ 1137330 w 4595457"/>
              <a:gd name="connsiteY3" fmla="*/ 6858000 h 6858000"/>
              <a:gd name="connsiteX4" fmla="*/ 0 w 4595457"/>
              <a:gd name="connsiteY4" fmla="*/ 6858000 h 6858000"/>
              <a:gd name="connsiteX0" fmla="*/ 0 w 4595457"/>
              <a:gd name="connsiteY0" fmla="*/ 6858000 h 6873498"/>
              <a:gd name="connsiteX1" fmla="*/ 3458127 w 4595457"/>
              <a:gd name="connsiteY1" fmla="*/ 0 h 6873498"/>
              <a:gd name="connsiteX2" fmla="*/ 4595457 w 4595457"/>
              <a:gd name="connsiteY2" fmla="*/ 0 h 6873498"/>
              <a:gd name="connsiteX3" fmla="*/ 3105615 w 4595457"/>
              <a:gd name="connsiteY3" fmla="*/ 6873498 h 6873498"/>
              <a:gd name="connsiteX4" fmla="*/ 0 w 4595457"/>
              <a:gd name="connsiteY4" fmla="*/ 6858000 h 6873498"/>
              <a:gd name="connsiteX0" fmla="*/ 0 w 4595457"/>
              <a:gd name="connsiteY0" fmla="*/ 6858000 h 6873498"/>
              <a:gd name="connsiteX1" fmla="*/ 3458127 w 4595457"/>
              <a:gd name="connsiteY1" fmla="*/ 0 h 6873498"/>
              <a:gd name="connsiteX2" fmla="*/ 4595457 w 4595457"/>
              <a:gd name="connsiteY2" fmla="*/ 0 h 6873498"/>
              <a:gd name="connsiteX3" fmla="*/ 3742325 w 4595457"/>
              <a:gd name="connsiteY3" fmla="*/ 6873498 h 6873498"/>
              <a:gd name="connsiteX4" fmla="*/ 0 w 4595457"/>
              <a:gd name="connsiteY4" fmla="*/ 6858000 h 6873498"/>
              <a:gd name="connsiteX0" fmla="*/ 0 w 6760269"/>
              <a:gd name="connsiteY0" fmla="*/ 6873498 h 6873498"/>
              <a:gd name="connsiteX1" fmla="*/ 5622939 w 6760269"/>
              <a:gd name="connsiteY1" fmla="*/ 0 h 6873498"/>
              <a:gd name="connsiteX2" fmla="*/ 6760269 w 6760269"/>
              <a:gd name="connsiteY2" fmla="*/ 0 h 6873498"/>
              <a:gd name="connsiteX3" fmla="*/ 5907137 w 6760269"/>
              <a:gd name="connsiteY3" fmla="*/ 6873498 h 6873498"/>
              <a:gd name="connsiteX4" fmla="*/ 0 w 6760269"/>
              <a:gd name="connsiteY4" fmla="*/ 6873498 h 6873498"/>
              <a:gd name="connsiteX0" fmla="*/ 0 w 6760269"/>
              <a:gd name="connsiteY0" fmla="*/ 6873498 h 6888996"/>
              <a:gd name="connsiteX1" fmla="*/ 5622939 w 6760269"/>
              <a:gd name="connsiteY1" fmla="*/ 0 h 6888996"/>
              <a:gd name="connsiteX2" fmla="*/ 6760269 w 6760269"/>
              <a:gd name="connsiteY2" fmla="*/ 0 h 6888996"/>
              <a:gd name="connsiteX3" fmla="*/ 4697391 w 6760269"/>
              <a:gd name="connsiteY3" fmla="*/ 6888996 h 6888996"/>
              <a:gd name="connsiteX4" fmla="*/ 0 w 6760269"/>
              <a:gd name="connsiteY4" fmla="*/ 6873498 h 6888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0269" h="6888996">
                <a:moveTo>
                  <a:pt x="0" y="6873498"/>
                </a:moveTo>
                <a:lnTo>
                  <a:pt x="5622939" y="0"/>
                </a:lnTo>
                <a:lnTo>
                  <a:pt x="6760269" y="0"/>
                </a:lnTo>
                <a:lnTo>
                  <a:pt x="4697391" y="6888996"/>
                </a:lnTo>
                <a:lnTo>
                  <a:pt x="0" y="6873498"/>
                </a:lnTo>
                <a:close/>
              </a:path>
            </a:pathLst>
          </a:cu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1" r="24238" b="9098"/>
          <a:stretch/>
        </p:blipFill>
        <p:spPr>
          <a:xfrm>
            <a:off x="7213451" y="873593"/>
            <a:ext cx="4199781" cy="4248075"/>
          </a:xfrm>
          <a:prstGeom prst="rect">
            <a:avLst/>
          </a:prstGeom>
          <a:effectLst>
            <a:glow rad="76200">
              <a:schemeClr val="bg1">
                <a:alpha val="40000"/>
              </a:schemeClr>
            </a:glow>
          </a:effectLst>
        </p:spPr>
      </p:pic>
      <p:sp>
        <p:nvSpPr>
          <p:cNvPr id="23" name="文本框 22"/>
          <p:cNvSpPr txBox="1"/>
          <p:nvPr/>
        </p:nvSpPr>
        <p:spPr>
          <a:xfrm>
            <a:off x="990897" y="2523658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37130" y="956963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27040" y="4188703"/>
            <a:ext cx="20842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Text here:</a:t>
            </a:r>
            <a:endParaRPr lang="zh-CN" altLang="en-US" sz="3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15263" y="3237672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18780" y="1651095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14757" y="4867053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399" y="218578"/>
            <a:ext cx="17540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Go</a:t>
            </a:r>
            <a:endParaRPr lang="zh-CN" altLang="en-US" sz="3600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7970" y="126020"/>
            <a:ext cx="1436383" cy="473704"/>
            <a:chOff x="7316430" y="4196905"/>
            <a:chExt cx="4573706" cy="1508359"/>
          </a:xfrm>
        </p:grpSpPr>
        <p:sp>
          <p:nvSpPr>
            <p:cNvPr id="31" name="平行四边形 30"/>
            <p:cNvSpPr/>
            <p:nvPr/>
          </p:nvSpPr>
          <p:spPr>
            <a:xfrm>
              <a:off x="7316430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8230645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9144860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10060856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10973290" y="4196905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348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459">
        <p14:ferris dir="l"/>
      </p:transition>
    </mc:Choice>
    <mc:Fallback xmlns="">
      <p:transition spd="slow" advTm="274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2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2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1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9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400"/>
                            </p:stCondLst>
                            <p:childTnLst>
                              <p:par>
                                <p:cTn id="6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3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29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-0.6888 0.76828 " pathEditMode="relative" rAng="0" ptsTypes="AA">
                                      <p:cBhvr>
                                        <p:cTn id="99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40" y="3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" grpId="0" animBg="1"/>
      <p:bldP spid="6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文本框 77"/>
          <p:cNvSpPr txBox="1"/>
          <p:nvPr/>
        </p:nvSpPr>
        <p:spPr>
          <a:xfrm>
            <a:off x="4373998" y="2516234"/>
            <a:ext cx="3718518" cy="1107996"/>
          </a:xfrm>
          <a:prstGeom prst="rect">
            <a:avLst/>
          </a:prstGeom>
          <a:noFill/>
          <a:ln>
            <a:noFill/>
          </a:ln>
          <a:effectLst>
            <a:glow rad="1079500">
              <a:schemeClr val="accent1">
                <a:alpha val="40000"/>
              </a:schemeClr>
            </a:glow>
          </a:effectLst>
        </p:spPr>
        <p:txBody>
          <a:bodyPr wrap="none" rtlCol="0">
            <a:spAutoFit/>
            <a:scene3d>
              <a:camera prst="orthographicFront"/>
              <a:lightRig rig="glow" dir="t"/>
            </a:scene3d>
            <a:sp3d prstMaterial="translucentPowder">
              <a:bevelT w="57150" h="38100" prst="angle"/>
              <a:bevelB w="38100" h="38100" prst="angle"/>
              <a:contourClr>
                <a:schemeClr val="tx1"/>
              </a:contourClr>
            </a:sp3d>
          </a:bodyPr>
          <a:lstStyle/>
          <a:p>
            <a:r>
              <a:rPr lang="en-US" altLang="zh-CN" sz="6600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zh-CN" altLang="en-US" sz="6600" b="1" i="1" dirty="0" smtClean="0">
                <a:solidFill>
                  <a:schemeClr val="bg1">
                    <a:alpha val="1000"/>
                  </a:schemeClr>
                </a:solidFill>
                <a:effectLst>
                  <a:glow rad="50800">
                    <a:schemeClr val="bg1">
                      <a:alpha val="21000"/>
                    </a:schemeClr>
                  </a:glow>
                  <a:reflection blurRad="6350" stA="55000" endA="300" endPos="455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6600" b="1" i="1" dirty="0">
              <a:solidFill>
                <a:schemeClr val="bg1">
                  <a:alpha val="1000"/>
                </a:schemeClr>
              </a:solidFill>
              <a:effectLst>
                <a:glow rad="50800">
                  <a:schemeClr val="bg1">
                    <a:alpha val="21000"/>
                  </a:schemeClr>
                </a:glow>
                <a:reflection blurRad="6350" stA="55000" endA="300" endPos="455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69908" y="955300"/>
            <a:ext cx="1436383" cy="473704"/>
            <a:chOff x="7316430" y="4196905"/>
            <a:chExt cx="4573706" cy="1508359"/>
          </a:xfrm>
        </p:grpSpPr>
        <p:sp>
          <p:nvSpPr>
            <p:cNvPr id="4" name="平行四边形 3"/>
            <p:cNvSpPr/>
            <p:nvPr/>
          </p:nvSpPr>
          <p:spPr>
            <a:xfrm>
              <a:off x="7316430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8230645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9144860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10060856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10973290" y="4196905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23217" y="5640645"/>
            <a:ext cx="2255814" cy="579530"/>
            <a:chOff x="325458" y="5655855"/>
            <a:chExt cx="2255814" cy="57953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25458" y="5945619"/>
              <a:ext cx="1892968" cy="0"/>
            </a:xfrm>
            <a:prstGeom prst="line">
              <a:avLst/>
            </a:prstGeom>
            <a:ln w="31750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bg2">
                      <a:lumMod val="50000"/>
                      <a:alpha val="61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等腰三角形 49"/>
            <p:cNvSpPr/>
            <p:nvPr/>
          </p:nvSpPr>
          <p:spPr>
            <a:xfrm rot="5400000">
              <a:off x="2080175" y="5734287"/>
              <a:ext cx="579530" cy="422665"/>
            </a:xfrm>
            <a:custGeom>
              <a:avLst/>
              <a:gdLst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530" h="422665">
                  <a:moveTo>
                    <a:pt x="0" y="422665"/>
                  </a:moveTo>
                  <a:lnTo>
                    <a:pt x="289765" y="0"/>
                  </a:lnTo>
                  <a:lnTo>
                    <a:pt x="579530" y="422665"/>
                  </a:lnTo>
                  <a:cubicBezTo>
                    <a:pt x="386356" y="294328"/>
                    <a:pt x="193180" y="262244"/>
                    <a:pt x="0" y="42266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bg2">
                    <a:lumMod val="50000"/>
                    <a:alpha val="61000"/>
                  </a:schemeClr>
                </a:gs>
              </a:gsLst>
              <a:lin ang="5400000" scaled="1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945319" y="5468565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85355" y="4741169"/>
            <a:ext cx="2315633" cy="579530"/>
            <a:chOff x="2379169" y="4761107"/>
            <a:chExt cx="2315633" cy="57953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2379169" y="5050871"/>
              <a:ext cx="1892968" cy="0"/>
            </a:xfrm>
            <a:prstGeom prst="line">
              <a:avLst/>
            </a:prstGeom>
            <a:ln w="31750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bg2">
                      <a:lumMod val="50000"/>
                      <a:alpha val="61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等腰三角形 49"/>
            <p:cNvSpPr/>
            <p:nvPr/>
          </p:nvSpPr>
          <p:spPr>
            <a:xfrm rot="5400000">
              <a:off x="4193705" y="4839539"/>
              <a:ext cx="579530" cy="422665"/>
            </a:xfrm>
            <a:custGeom>
              <a:avLst/>
              <a:gdLst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530" h="422665">
                  <a:moveTo>
                    <a:pt x="0" y="422665"/>
                  </a:moveTo>
                  <a:lnTo>
                    <a:pt x="289765" y="0"/>
                  </a:lnTo>
                  <a:lnTo>
                    <a:pt x="579530" y="422665"/>
                  </a:lnTo>
                  <a:cubicBezTo>
                    <a:pt x="386356" y="294328"/>
                    <a:pt x="193180" y="262244"/>
                    <a:pt x="0" y="42266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bg2">
                    <a:lumMod val="50000"/>
                    <a:alpha val="61000"/>
                  </a:schemeClr>
                </a:gs>
              </a:gsLst>
              <a:lin ang="5400000" scaled="1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4607780" y="4537245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46929" y="3912478"/>
            <a:ext cx="2315632" cy="579530"/>
            <a:chOff x="4559807" y="3955528"/>
            <a:chExt cx="2315632" cy="57953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559807" y="4245292"/>
              <a:ext cx="1892968" cy="0"/>
            </a:xfrm>
            <a:prstGeom prst="line">
              <a:avLst/>
            </a:prstGeom>
            <a:ln w="31750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bg2">
                      <a:lumMod val="50000"/>
                      <a:alpha val="61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等腰三角形 49"/>
            <p:cNvSpPr/>
            <p:nvPr/>
          </p:nvSpPr>
          <p:spPr>
            <a:xfrm rot="5400000">
              <a:off x="6374342" y="4033960"/>
              <a:ext cx="579530" cy="422665"/>
            </a:xfrm>
            <a:custGeom>
              <a:avLst/>
              <a:gdLst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530" h="422665">
                  <a:moveTo>
                    <a:pt x="0" y="422665"/>
                  </a:moveTo>
                  <a:lnTo>
                    <a:pt x="289765" y="0"/>
                  </a:lnTo>
                  <a:lnTo>
                    <a:pt x="579530" y="422665"/>
                  </a:lnTo>
                  <a:cubicBezTo>
                    <a:pt x="386356" y="294328"/>
                    <a:pt x="193180" y="262244"/>
                    <a:pt x="0" y="42266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bg2">
                    <a:lumMod val="50000"/>
                    <a:alpha val="61000"/>
                  </a:schemeClr>
                </a:gs>
              </a:gsLst>
              <a:lin ang="5400000" scaled="1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7162561" y="3674585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339120" y="2987271"/>
            <a:ext cx="2285875" cy="579530"/>
            <a:chOff x="6681979" y="2985654"/>
            <a:chExt cx="2285875" cy="57953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6681979" y="3275418"/>
              <a:ext cx="1892968" cy="0"/>
            </a:xfrm>
            <a:prstGeom prst="line">
              <a:avLst/>
            </a:prstGeom>
            <a:ln w="31750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bg2">
                      <a:lumMod val="50000"/>
                      <a:alpha val="61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等腰三角形 49"/>
            <p:cNvSpPr/>
            <p:nvPr/>
          </p:nvSpPr>
          <p:spPr>
            <a:xfrm rot="5400000">
              <a:off x="8466757" y="3064086"/>
              <a:ext cx="579530" cy="422665"/>
            </a:xfrm>
            <a:custGeom>
              <a:avLst/>
              <a:gdLst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530" h="422665">
                  <a:moveTo>
                    <a:pt x="0" y="422665"/>
                  </a:moveTo>
                  <a:lnTo>
                    <a:pt x="289765" y="0"/>
                  </a:lnTo>
                  <a:lnTo>
                    <a:pt x="579530" y="422665"/>
                  </a:lnTo>
                  <a:cubicBezTo>
                    <a:pt x="386356" y="294328"/>
                    <a:pt x="193180" y="262244"/>
                    <a:pt x="0" y="42266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bg2">
                    <a:lumMod val="50000"/>
                    <a:alpha val="61000"/>
                  </a:schemeClr>
                </a:gs>
              </a:gsLst>
              <a:lin ang="5400000" scaled="1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647834" y="2815298"/>
            <a:ext cx="22663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 Copy Your text and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 </a:t>
            </a:r>
            <a:r>
              <a:rPr lang="en-US" altLang="zh-CN" sz="1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Text or Copy Your text and paste it </a:t>
            </a:r>
            <a:r>
              <a:rPr lang="en-US" altLang="zh-CN" sz="1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here……</a:t>
            </a:r>
            <a:endParaRPr lang="zh-CN" altLang="en-US" sz="1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799930" y="2097685"/>
            <a:ext cx="2269419" cy="579530"/>
            <a:chOff x="8777735" y="2133075"/>
            <a:chExt cx="2269419" cy="57953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777735" y="2447645"/>
              <a:ext cx="1892968" cy="0"/>
            </a:xfrm>
            <a:prstGeom prst="line">
              <a:avLst/>
            </a:prstGeom>
            <a:ln w="31750">
              <a:gradFill>
                <a:gsLst>
                  <a:gs pos="0">
                    <a:schemeClr val="bg1">
                      <a:alpha val="57000"/>
                    </a:schemeClr>
                  </a:gs>
                  <a:gs pos="100000">
                    <a:schemeClr val="bg2">
                      <a:lumMod val="50000"/>
                      <a:alpha val="61000"/>
                    </a:scheme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等腰三角形 49"/>
            <p:cNvSpPr/>
            <p:nvPr/>
          </p:nvSpPr>
          <p:spPr>
            <a:xfrm rot="5400000">
              <a:off x="10546057" y="2211507"/>
              <a:ext cx="579530" cy="422665"/>
            </a:xfrm>
            <a:custGeom>
              <a:avLst/>
              <a:gdLst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  <a:gd name="connsiteX0" fmla="*/ 0 w 579530"/>
                <a:gd name="connsiteY0" fmla="*/ 422665 h 422665"/>
                <a:gd name="connsiteX1" fmla="*/ 289765 w 579530"/>
                <a:gd name="connsiteY1" fmla="*/ 0 h 422665"/>
                <a:gd name="connsiteX2" fmla="*/ 579530 w 579530"/>
                <a:gd name="connsiteY2" fmla="*/ 422665 h 422665"/>
                <a:gd name="connsiteX3" fmla="*/ 0 w 579530"/>
                <a:gd name="connsiteY3" fmla="*/ 422665 h 422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530" h="422665">
                  <a:moveTo>
                    <a:pt x="0" y="422665"/>
                  </a:moveTo>
                  <a:lnTo>
                    <a:pt x="289765" y="0"/>
                  </a:lnTo>
                  <a:lnTo>
                    <a:pt x="579530" y="422665"/>
                  </a:lnTo>
                  <a:cubicBezTo>
                    <a:pt x="386356" y="294328"/>
                    <a:pt x="193180" y="262244"/>
                    <a:pt x="0" y="42266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7000"/>
                  </a:schemeClr>
                </a:gs>
                <a:gs pos="100000">
                  <a:schemeClr val="bg2">
                    <a:lumMod val="50000"/>
                    <a:alpha val="61000"/>
                  </a:schemeClr>
                </a:gs>
              </a:gsLst>
              <a:lin ang="5400000" scaled="1"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124990" y="1471487"/>
            <a:ext cx="6107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Show me the future </a:t>
            </a:r>
            <a:endParaRPr lang="zh-CN" altLang="en-US" b="1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六边形 59"/>
          <p:cNvSpPr/>
          <p:nvPr/>
        </p:nvSpPr>
        <p:spPr>
          <a:xfrm>
            <a:off x="1583603" y="144745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六边形 60"/>
          <p:cNvSpPr/>
          <p:nvPr/>
        </p:nvSpPr>
        <p:spPr>
          <a:xfrm>
            <a:off x="583999" y="2025718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21594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六边形 61"/>
          <p:cNvSpPr/>
          <p:nvPr/>
        </p:nvSpPr>
        <p:spPr>
          <a:xfrm>
            <a:off x="48316" y="302627"/>
            <a:ext cx="1724104" cy="1531972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18600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六边形 62"/>
          <p:cNvSpPr/>
          <p:nvPr/>
        </p:nvSpPr>
        <p:spPr>
          <a:xfrm>
            <a:off x="9051863" y="1274092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六边形 63"/>
          <p:cNvSpPr/>
          <p:nvPr/>
        </p:nvSpPr>
        <p:spPr>
          <a:xfrm>
            <a:off x="8082648" y="603694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六边形 64"/>
          <p:cNvSpPr/>
          <p:nvPr/>
        </p:nvSpPr>
        <p:spPr>
          <a:xfrm>
            <a:off x="10490319" y="4010108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六边形 65"/>
          <p:cNvSpPr/>
          <p:nvPr/>
        </p:nvSpPr>
        <p:spPr>
          <a:xfrm>
            <a:off x="9546243" y="474832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21594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六边形 66"/>
          <p:cNvSpPr/>
          <p:nvPr/>
        </p:nvSpPr>
        <p:spPr>
          <a:xfrm>
            <a:off x="10345245" y="5164424"/>
            <a:ext cx="1724104" cy="1531972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1860000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186891" y="2387450"/>
            <a:ext cx="6911841" cy="13453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>
                  <a:alpha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1691688" y="2534023"/>
            <a:ext cx="1436383" cy="473704"/>
            <a:chOff x="7316430" y="4196905"/>
            <a:chExt cx="4573706" cy="1508359"/>
          </a:xfrm>
        </p:grpSpPr>
        <p:sp>
          <p:nvSpPr>
            <p:cNvPr id="71" name="平行四边形 70"/>
            <p:cNvSpPr/>
            <p:nvPr/>
          </p:nvSpPr>
          <p:spPr>
            <a:xfrm>
              <a:off x="7316430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/>
            <p:cNvSpPr/>
            <p:nvPr/>
          </p:nvSpPr>
          <p:spPr>
            <a:xfrm>
              <a:off x="8230645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>
              <a:off x="9144860" y="4203033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10060856" y="4213348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/>
            <p:cNvSpPr/>
            <p:nvPr/>
          </p:nvSpPr>
          <p:spPr>
            <a:xfrm>
              <a:off x="10973290" y="4196905"/>
              <a:ext cx="916846" cy="1491916"/>
            </a:xfrm>
            <a:prstGeom prst="parallelogram">
              <a:avLst>
                <a:gd name="adj" fmla="val 4249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六边形 75"/>
          <p:cNvSpPr/>
          <p:nvPr/>
        </p:nvSpPr>
        <p:spPr>
          <a:xfrm>
            <a:off x="9100365" y="100539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六边形 76"/>
          <p:cNvSpPr/>
          <p:nvPr/>
        </p:nvSpPr>
        <p:spPr>
          <a:xfrm>
            <a:off x="10096994" y="689591"/>
            <a:ext cx="1101503" cy="978753"/>
          </a:xfrm>
          <a:prstGeom prst="hexagon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3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obliqueBottomRight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107"/>
          <p:cNvSpPr>
            <a:spLocks noEditPoints="1"/>
          </p:cNvSpPr>
          <p:nvPr/>
        </p:nvSpPr>
        <p:spPr bwMode="auto">
          <a:xfrm>
            <a:off x="7046407" y="5423421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7"/>
          <p:cNvSpPr>
            <a:spLocks noEditPoints="1"/>
          </p:cNvSpPr>
          <p:nvPr/>
        </p:nvSpPr>
        <p:spPr bwMode="auto">
          <a:xfrm>
            <a:off x="9039656" y="5855797"/>
            <a:ext cx="1563131" cy="164856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7"/>
          <p:cNvSpPr>
            <a:spLocks noEditPoints="1"/>
          </p:cNvSpPr>
          <p:nvPr/>
        </p:nvSpPr>
        <p:spPr bwMode="auto">
          <a:xfrm>
            <a:off x="2058704" y="-385912"/>
            <a:ext cx="1379147" cy="1454525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07"/>
          <p:cNvSpPr>
            <a:spLocks noEditPoints="1"/>
          </p:cNvSpPr>
          <p:nvPr/>
        </p:nvSpPr>
        <p:spPr bwMode="auto">
          <a:xfrm>
            <a:off x="5164864" y="6235477"/>
            <a:ext cx="2004531" cy="211408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03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bg2">
                    <a:lumMod val="50000"/>
                  </a:schemeClr>
                </a:gs>
                <a:gs pos="100000">
                  <a:schemeClr val="bg1"/>
                </a:gs>
                <a:gs pos="78000">
                  <a:schemeClr val="bg2">
                    <a:lumMod val="50000"/>
                  </a:schemeClr>
                </a:gs>
                <a:gs pos="53000">
                  <a:schemeClr val="bg2"/>
                </a:gs>
              </a:gsLst>
              <a:lin ang="5400000" scaled="1"/>
            </a:gra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9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7">
        <p14:ferris dir="l"/>
      </p:transition>
    </mc:Choice>
    <mc:Fallback xmlns="">
      <p:transition spd="slow" advTm="250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-3.33333E-6 L -0.25 -3.33333E-6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1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L -0.40195 0.00047 " pathEditMode="relative" rAng="0" ptsTypes="AA">
                                      <p:cBhvr>
                                        <p:cTn id="39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0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1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9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900"/>
                            </p:stCondLst>
                            <p:childTnLst>
                              <p:par>
                                <p:cTn id="5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48148E-6 L -0.59701 0.0055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57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9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7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700"/>
                            </p:stCondLst>
                            <p:childTnLst>
                              <p:par>
                                <p:cTn id="6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22222E-6 L -0.77682 2.22222E-6 " pathEditMode="relative" rAng="0" ptsTypes="AA">
                                      <p:cBhvr>
                                        <p:cTn id="6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2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9000"/>
                            </p:stCondLst>
                            <p:childTnLst>
                              <p:par>
                                <p:cTn id="8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9112 -0.0051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60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51" grpId="0"/>
      <p:bldP spid="53" grpId="0"/>
      <p:bldP spid="55" grpId="0"/>
      <p:bldP spid="57" grpId="0"/>
      <p:bldP spid="59" grpId="0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76" grpId="0" animBg="1"/>
      <p:bldP spid="77" grpId="0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68" grpId="0" animBg="1"/>
      <p:bldP spid="68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559</Words>
  <Application>Microsoft Office PowerPoint</Application>
  <PresentationFormat>自定义</PresentationFormat>
  <Paragraphs>72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华文细黑</vt:lpstr>
      <vt:lpstr>Calibri</vt:lpstr>
      <vt:lpstr>Calibri Light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kelaro;金工坊</dc:creator>
  <cp:lastModifiedBy>pc</cp:lastModifiedBy>
  <cp:revision>99</cp:revision>
  <dcterms:created xsi:type="dcterms:W3CDTF">2015-04-01T07:54:54Z</dcterms:created>
  <dcterms:modified xsi:type="dcterms:W3CDTF">2015-07-11T09:05:09Z</dcterms:modified>
</cp:coreProperties>
</file>