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70" r:id="rId11"/>
    <p:sldId id="471" r:id="rId12"/>
    <p:sldId id="353" r:id="rId13"/>
    <p:sldId id="352" r:id="rId14"/>
    <p:sldId id="473" r:id="rId15"/>
    <p:sldId id="472" r:id="rId16"/>
    <p:sldId id="494" r:id="rId17"/>
    <p:sldId id="474" r:id="rId18"/>
    <p:sldId id="476" r:id="rId19"/>
    <p:sldId id="478" r:id="rId20"/>
    <p:sldId id="479" r:id="rId21"/>
    <p:sldId id="475" r:id="rId22"/>
    <p:sldId id="480" r:id="rId23"/>
    <p:sldId id="481" r:id="rId24"/>
    <p:sldId id="482" r:id="rId25"/>
    <p:sldId id="485" r:id="rId26"/>
    <p:sldId id="483" r:id="rId27"/>
    <p:sldId id="484" r:id="rId28"/>
    <p:sldId id="486" r:id="rId29"/>
    <p:sldId id="487" r:id="rId30"/>
    <p:sldId id="488" r:id="rId31"/>
    <p:sldId id="489" r:id="rId32"/>
    <p:sldId id="490" r:id="rId33"/>
    <p:sldId id="491" r:id="rId34"/>
    <p:sldId id="492" r:id="rId35"/>
    <p:sldId id="493"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665E"/>
    <a:srgbClr val="509D8B"/>
    <a:srgbClr val="142D40"/>
    <a:srgbClr val="D98360"/>
    <a:srgbClr val="3297AB"/>
    <a:srgbClr val="1D7C92"/>
    <a:srgbClr val="A6A881"/>
    <a:srgbClr val="745948"/>
    <a:srgbClr val="C1647F"/>
    <a:srgbClr val="F192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73" autoAdjust="0"/>
    <p:restoredTop sz="97778" autoAdjust="0"/>
  </p:normalViewPr>
  <p:slideViewPr>
    <p:cSldViewPr snapToGrid="0" showGuides="1">
      <p:cViewPr varScale="1">
        <p:scale>
          <a:sx n="107" d="100"/>
          <a:sy n="107" d="100"/>
        </p:scale>
        <p:origin x="75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888818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451807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837689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858479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929254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356888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97662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288449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350707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552891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2490256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55631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508469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221484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9397510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6804124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079394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13605298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872737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658188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388390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310510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52210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5.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2019/3/27</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3/27/2019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27/03/2019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microsoft.com/office/2007/relationships/hdphoto" Target="../media/hdphoto3.wdp"/><Relationship Id="rId5" Type="http://schemas.openxmlformats.org/officeDocument/2006/relationships/tags" Target="../tags/tag4.xml"/><Relationship Id="rId10" Type="http://schemas.openxmlformats.org/officeDocument/2006/relationships/image" Target="../media/image6.png"/><Relationship Id="rId4" Type="http://schemas.openxmlformats.org/officeDocument/2006/relationships/tags" Target="../tags/tag3.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tags" Target="../tags/tag18.xml"/><Relationship Id="rId5" Type="http://schemas.microsoft.com/office/2007/relationships/hdphoto" Target="../media/hdphoto3.wdp"/><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3.xml"/><Relationship Id="rId1" Type="http://schemas.openxmlformats.org/officeDocument/2006/relationships/tags" Target="../tags/tag19.xml"/><Relationship Id="rId4" Type="http://schemas.openxmlformats.org/officeDocument/2006/relationships/image" Target="../media/image16.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image" Target="../media/image18.jp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17.jp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notesSlide" Target="../notesSlides/notesSlide19.xml"/><Relationship Id="rId5" Type="http://schemas.openxmlformats.org/officeDocument/2006/relationships/tags" Target="../tags/tag24.xml"/><Relationship Id="rId10" Type="http://schemas.openxmlformats.org/officeDocument/2006/relationships/slideLayout" Target="../slideLayouts/slideLayout43.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19.jp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9.xml"/><Relationship Id="rId7" Type="http://schemas.openxmlformats.org/officeDocument/2006/relationships/notesSlide" Target="../notesSlides/notesSlide2.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43.xml"/><Relationship Id="rId5" Type="http://schemas.openxmlformats.org/officeDocument/2006/relationships/tags" Target="../tags/tag11.xml"/><Relationship Id="rId4" Type="http://schemas.openxmlformats.org/officeDocument/2006/relationships/tags" Target="../tags/tag10.xml"/><Relationship Id="rId9" Type="http://schemas.microsoft.com/office/2007/relationships/hdphoto" Target="../media/hdphoto3.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3.xml"/><Relationship Id="rId1" Type="http://schemas.openxmlformats.org/officeDocument/2006/relationships/tags" Target="../tags/tag29.xml"/><Relationship Id="rId5" Type="http://schemas.microsoft.com/office/2007/relationships/hdphoto" Target="../media/hdphoto3.wdp"/><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43.xml"/><Relationship Id="rId5" Type="http://schemas.openxmlformats.org/officeDocument/2006/relationships/image" Target="../media/image21.jpg"/><Relationship Id="rId4" Type="http://schemas.openxmlformats.org/officeDocument/2006/relationships/image" Target="../media/image20.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43.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tags" Target="../tags/tag32.xml"/><Relationship Id="rId7" Type="http://schemas.openxmlformats.org/officeDocument/2006/relationships/image" Target="../media/image6.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27.xml"/><Relationship Id="rId5" Type="http://schemas.openxmlformats.org/officeDocument/2006/relationships/slideLayout" Target="../slideLayouts/slideLayout43.xml"/><Relationship Id="rId4" Type="http://schemas.openxmlformats.org/officeDocument/2006/relationships/tags" Target="../tags/tag3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tags" Target="../tags/tag12.xml"/><Relationship Id="rId5" Type="http://schemas.microsoft.com/office/2007/relationships/hdphoto" Target="../media/hdphoto3.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tags" Target="../tags/tag15.xml"/><Relationship Id="rId7" Type="http://schemas.openxmlformats.org/officeDocument/2006/relationships/image" Target="../media/image13.jp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7.xml"/><Relationship Id="rId5" Type="http://schemas.openxmlformats.org/officeDocument/2006/relationships/slideLayout" Target="../slideLayouts/slideLayout43.xml"/><Relationship Id="rId4" Type="http://schemas.openxmlformats.org/officeDocument/2006/relationships/tags" Target="../tags/tag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tags" Target="../tags/tag17.xml"/><Relationship Id="rId5" Type="http://schemas.microsoft.com/office/2007/relationships/hdphoto" Target="../media/hdphoto3.wdp"/><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0">
            <a:extLst>
              <a:ext uri="{BEBA8EAE-BF5A-486C-A8C5-ECC9F3942E4B}">
                <a14:imgProps xmlns:a14="http://schemas.microsoft.com/office/drawing/2010/main">
                  <a14:imgLayer r:embed="rId11">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12" cstate="print"/>
          <a:stretch>
            <a:fillRect/>
          </a:stretch>
        </p:blipFill>
        <p:spPr>
          <a:xfrm>
            <a:off x="-765599" y="-1676722"/>
            <a:ext cx="609600" cy="609600"/>
          </a:xfrm>
          <a:prstGeom prst="rect">
            <a:avLst/>
          </a:prstGeom>
        </p:spPr>
      </p:pic>
      <p:sp>
        <p:nvSpPr>
          <p:cNvPr id="26" name="Shape 18"/>
          <p:cNvSpPr/>
          <p:nvPr/>
        </p:nvSpPr>
        <p:spPr>
          <a:xfrm>
            <a:off x="3819042" y="3976302"/>
            <a:ext cx="4553916" cy="411528"/>
          </a:xfrm>
          <a:prstGeom prst="roundRect">
            <a:avLst>
              <a:gd name="adj" fmla="val 50000"/>
            </a:avLst>
          </a:prstGeom>
          <a:noFill/>
          <a:ln w="12700" cap="flat">
            <a:solidFill>
              <a:srgbClr val="509D8B"/>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28" name="Subtitle 2"/>
          <p:cNvSpPr txBox="1">
            <a:spLocks/>
          </p:cNvSpPr>
          <p:nvPr/>
        </p:nvSpPr>
        <p:spPr>
          <a:xfrm>
            <a:off x="3995388" y="4040810"/>
            <a:ext cx="4201224"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solidFill>
                  <a:srgbClr val="509D8B"/>
                </a:solidFill>
                <a:latin typeface="Open Sans" panose="020B0606030504020204" pitchFamily="34" charset="0"/>
                <a:ea typeface="Open Sans" panose="020B0606030504020204" pitchFamily="34" charset="0"/>
                <a:cs typeface="Open Sans" panose="020B0606030504020204" pitchFamily="34" charset="0"/>
              </a:rPr>
              <a:t>2017  </a:t>
            </a:r>
            <a:r>
              <a:rPr lang="id-ID" sz="1200" dirty="0">
                <a:solidFill>
                  <a:srgbClr val="509D8B"/>
                </a:solidFill>
                <a:latin typeface="Open Sans" panose="020B0606030504020204" pitchFamily="34" charset="0"/>
                <a:ea typeface="Open Sans" panose="020B0606030504020204" pitchFamily="34" charset="0"/>
                <a:cs typeface="Open Sans" panose="020B0606030504020204" pitchFamily="34" charset="0"/>
              </a:rPr>
              <a:t>Professional Presentation Template</a:t>
            </a:r>
          </a:p>
        </p:txBody>
      </p:sp>
      <p:sp>
        <p:nvSpPr>
          <p:cNvPr id="29" name="Rectangle 4"/>
          <p:cNvSpPr txBox="1">
            <a:spLocks noChangeArrowheads="1"/>
          </p:cNvSpPr>
          <p:nvPr/>
        </p:nvSpPr>
        <p:spPr bwMode="auto">
          <a:xfrm>
            <a:off x="4463347" y="5128881"/>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1800" b="0" dirty="0">
                <a:solidFill>
                  <a:srgbClr val="DD665E"/>
                </a:solidFill>
                <a:latin typeface="张海山锐线体简" panose="02000000000000000000" pitchFamily="2" charset="-122"/>
                <a:ea typeface="张海山锐线体简" panose="02000000000000000000" pitchFamily="2" charset="-122"/>
              </a:rPr>
              <a:t>演讲人：</a:t>
            </a:r>
            <a:r>
              <a:rPr lang="zh-CN" altLang="en-US" sz="1800" b="0" dirty="0">
                <a:solidFill>
                  <a:srgbClr val="509D8B"/>
                </a:solidFill>
                <a:latin typeface="张海山锐线体简" panose="02000000000000000000" pitchFamily="2" charset="-122"/>
                <a:ea typeface="张海山锐线体简" panose="02000000000000000000" pitchFamily="2" charset="-122"/>
              </a:rPr>
              <a:t>通用名</a:t>
            </a:r>
          </a:p>
        </p:txBody>
      </p:sp>
      <p:sp>
        <p:nvSpPr>
          <p:cNvPr id="30" name="Freeform 9"/>
          <p:cNvSpPr>
            <a:spLocks noEditPoints="1"/>
          </p:cNvSpPr>
          <p:nvPr/>
        </p:nvSpPr>
        <p:spPr bwMode="auto">
          <a:xfrm>
            <a:off x="5068491" y="5165562"/>
            <a:ext cx="289356" cy="29057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509D8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grpSp>
        <p:nvGrpSpPr>
          <p:cNvPr id="40" name="组合 39"/>
          <p:cNvGrpSpPr/>
          <p:nvPr/>
        </p:nvGrpSpPr>
        <p:grpSpPr>
          <a:xfrm>
            <a:off x="3767830" y="2629320"/>
            <a:ext cx="1180022" cy="1084217"/>
            <a:chOff x="3702515" y="2161282"/>
            <a:chExt cx="1180022" cy="1084217"/>
          </a:xfrm>
        </p:grpSpPr>
        <p:sp>
          <p:nvSpPr>
            <p:cNvPr id="4" name="椭圆 3"/>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张海山锐线体简" panose="02000000000000000000" pitchFamily="2" charset="-122"/>
                <a:ea typeface="张海山锐线体简" panose="02000000000000000000" pitchFamily="2" charset="-122"/>
              </a:endParaRPr>
            </a:p>
          </p:txBody>
        </p:sp>
        <p:sp>
          <p:nvSpPr>
            <p:cNvPr id="33" name="18"/>
            <p:cNvSpPr>
              <a:spLocks noChangeArrowheads="1"/>
            </p:cNvSpPr>
            <p:nvPr>
              <p:custDataLst>
                <p:tags r:id="rId7"/>
              </p:custDataLst>
            </p:nvPr>
          </p:nvSpPr>
          <p:spPr bwMode="auto">
            <a:xfrm>
              <a:off x="3702515" y="2335492"/>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509D8B"/>
                  </a:solidFill>
                  <a:latin typeface="张海山锐线体简" panose="02000000000000000000" pitchFamily="2" charset="-122"/>
                  <a:ea typeface="张海山锐线体简" panose="02000000000000000000" pitchFamily="2" charset="-122"/>
                  <a:cs typeface="宋体" pitchFamily="2" charset="-122"/>
                </a:rPr>
                <a:t>教</a:t>
              </a:r>
              <a:endParaRPr lang="en-US" altLang="zh-CN" sz="48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42" name="组合 41"/>
          <p:cNvGrpSpPr/>
          <p:nvPr/>
        </p:nvGrpSpPr>
        <p:grpSpPr>
          <a:xfrm>
            <a:off x="6098207" y="2629320"/>
            <a:ext cx="1180022" cy="1084217"/>
            <a:chOff x="6281089" y="2161282"/>
            <a:chExt cx="1180022" cy="1084217"/>
          </a:xfrm>
        </p:grpSpPr>
        <p:sp>
          <p:nvSpPr>
            <p:cNvPr id="38" name="椭圆 37"/>
            <p:cNvSpPr/>
            <p:nvPr/>
          </p:nvSpPr>
          <p:spPr>
            <a:xfrm>
              <a:off x="632027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张海山锐线体简" panose="02000000000000000000" pitchFamily="2" charset="-122"/>
                <a:ea typeface="张海山锐线体简" panose="02000000000000000000" pitchFamily="2" charset="-122"/>
              </a:endParaRPr>
            </a:p>
          </p:txBody>
        </p:sp>
        <p:sp>
          <p:nvSpPr>
            <p:cNvPr id="35" name="18"/>
            <p:cNvSpPr>
              <a:spLocks noChangeArrowheads="1"/>
            </p:cNvSpPr>
            <p:nvPr>
              <p:custDataLst>
                <p:tags r:id="rId6"/>
              </p:custDataLst>
            </p:nvPr>
          </p:nvSpPr>
          <p:spPr bwMode="auto">
            <a:xfrm>
              <a:off x="6281089" y="2335492"/>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509D8B"/>
                  </a:solidFill>
                  <a:latin typeface="张海山锐线体简" panose="02000000000000000000" pitchFamily="2" charset="-122"/>
                  <a:ea typeface="张海山锐线体简" panose="02000000000000000000" pitchFamily="2" charset="-122"/>
                  <a:cs typeface="宋体" pitchFamily="2" charset="-122"/>
                </a:rPr>
                <a:t>说</a:t>
              </a:r>
              <a:endParaRPr lang="en-US" altLang="zh-CN" sz="48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41" name="组合 40"/>
          <p:cNvGrpSpPr/>
          <p:nvPr/>
        </p:nvGrpSpPr>
        <p:grpSpPr>
          <a:xfrm>
            <a:off x="4925125" y="2629320"/>
            <a:ext cx="1180022" cy="1084217"/>
            <a:chOff x="4964314" y="2161282"/>
            <a:chExt cx="1180022" cy="1084217"/>
          </a:xfrm>
        </p:grpSpPr>
        <p:sp>
          <p:nvSpPr>
            <p:cNvPr id="37" name="椭圆 36"/>
            <p:cNvSpPr/>
            <p:nvPr/>
          </p:nvSpPr>
          <p:spPr>
            <a:xfrm>
              <a:off x="5012217"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DD665E"/>
                </a:solidFill>
                <a:latin typeface="张海山锐线体简" panose="02000000000000000000" pitchFamily="2" charset="-122"/>
                <a:ea typeface="张海山锐线体简" panose="02000000000000000000" pitchFamily="2" charset="-122"/>
              </a:endParaRPr>
            </a:p>
          </p:txBody>
        </p:sp>
        <p:sp>
          <p:nvSpPr>
            <p:cNvPr id="34" name="18"/>
            <p:cNvSpPr>
              <a:spLocks noChangeArrowheads="1"/>
            </p:cNvSpPr>
            <p:nvPr>
              <p:custDataLst>
                <p:tags r:id="rId5"/>
              </p:custDataLst>
            </p:nvPr>
          </p:nvSpPr>
          <p:spPr bwMode="auto">
            <a:xfrm>
              <a:off x="4964314" y="2320103"/>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DD665E"/>
                  </a:solidFill>
                  <a:latin typeface="张海山锐线体简" panose="02000000000000000000" pitchFamily="2" charset="-122"/>
                  <a:ea typeface="张海山锐线体简" panose="02000000000000000000" pitchFamily="2" charset="-122"/>
                  <a:cs typeface="宋体" pitchFamily="2" charset="-122"/>
                </a:rPr>
                <a:t>师</a:t>
              </a:r>
              <a:endParaRPr lang="en-US" altLang="zh-CN" sz="4800" dirty="0">
                <a:solidFill>
                  <a:srgbClr val="DD665E"/>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43" name="组合 42"/>
          <p:cNvGrpSpPr/>
          <p:nvPr/>
        </p:nvGrpSpPr>
        <p:grpSpPr>
          <a:xfrm>
            <a:off x="7249552" y="2629320"/>
            <a:ext cx="1180022" cy="1084217"/>
            <a:chOff x="7615314" y="2161282"/>
            <a:chExt cx="1180022" cy="1084217"/>
          </a:xfrm>
        </p:grpSpPr>
        <p:sp>
          <p:nvSpPr>
            <p:cNvPr id="39" name="椭圆 38"/>
            <p:cNvSpPr/>
            <p:nvPr/>
          </p:nvSpPr>
          <p:spPr>
            <a:xfrm>
              <a:off x="7654503"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DD665E"/>
                </a:solidFill>
                <a:latin typeface="张海山锐线体简" panose="02000000000000000000" pitchFamily="2" charset="-122"/>
                <a:ea typeface="张海山锐线体简" panose="02000000000000000000" pitchFamily="2" charset="-122"/>
              </a:endParaRPr>
            </a:p>
          </p:txBody>
        </p:sp>
        <p:sp>
          <p:nvSpPr>
            <p:cNvPr id="36" name="18"/>
            <p:cNvSpPr>
              <a:spLocks noChangeArrowheads="1"/>
            </p:cNvSpPr>
            <p:nvPr>
              <p:custDataLst>
                <p:tags r:id="rId4"/>
              </p:custDataLst>
            </p:nvPr>
          </p:nvSpPr>
          <p:spPr bwMode="auto">
            <a:xfrm>
              <a:off x="7615314" y="2320103"/>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DD665E"/>
                  </a:solidFill>
                  <a:latin typeface="张海山锐线体简" panose="02000000000000000000" pitchFamily="2" charset="-122"/>
                  <a:ea typeface="张海山锐线体简" panose="02000000000000000000" pitchFamily="2" charset="-122"/>
                  <a:cs typeface="宋体" pitchFamily="2" charset="-122"/>
                </a:rPr>
                <a:t>课</a:t>
              </a:r>
              <a:endParaRPr lang="en-US" altLang="zh-CN" sz="4800" dirty="0">
                <a:solidFill>
                  <a:srgbClr val="DD665E"/>
                </a:solidFill>
                <a:latin typeface="张海山锐线体简" panose="02000000000000000000" pitchFamily="2" charset="-122"/>
                <a:ea typeface="张海山锐线体简" panose="02000000000000000000" pitchFamily="2" charset="-122"/>
                <a:cs typeface="宋体" pitchFamily="2" charset="-122"/>
              </a:endParaRPr>
            </a:p>
          </p:txBody>
        </p:sp>
      </p:grpSp>
      <p:sp>
        <p:nvSpPr>
          <p:cNvPr id="44" name="Title 1"/>
          <p:cNvSpPr txBox="1">
            <a:spLocks/>
          </p:cNvSpPr>
          <p:nvPr/>
        </p:nvSpPr>
        <p:spPr>
          <a:xfrm>
            <a:off x="4618118" y="1159962"/>
            <a:ext cx="2963782" cy="15292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8800" dirty="0">
                <a:solidFill>
                  <a:srgbClr val="509D8B"/>
                </a:solidFill>
                <a:latin typeface="Eras Light ITC" panose="020B0402030504020804" pitchFamily="34" charset="0"/>
                <a:ea typeface="张海山锐线体简" panose="02000000000000000000" pitchFamily="2" charset="-122"/>
              </a:rPr>
              <a:t>2</a:t>
            </a:r>
            <a:r>
              <a:rPr lang="en-US" altLang="zh-CN" sz="8800" dirty="0">
                <a:solidFill>
                  <a:srgbClr val="DD665E"/>
                </a:solidFill>
                <a:latin typeface="Eras Light ITC" panose="020B0402030504020804" pitchFamily="34" charset="0"/>
                <a:ea typeface="张海山锐线体简" panose="02000000000000000000" pitchFamily="2" charset="-122"/>
              </a:rPr>
              <a:t>0</a:t>
            </a:r>
            <a:r>
              <a:rPr lang="en-US" altLang="zh-CN" sz="8800" dirty="0">
                <a:solidFill>
                  <a:srgbClr val="509D8B"/>
                </a:solidFill>
                <a:latin typeface="Eras Light ITC" panose="020B0402030504020804" pitchFamily="34" charset="0"/>
                <a:ea typeface="张海山锐线体简" panose="02000000000000000000" pitchFamily="2" charset="-122"/>
              </a:rPr>
              <a:t>1</a:t>
            </a:r>
            <a:r>
              <a:rPr lang="en-US" altLang="zh-CN" sz="8800" dirty="0">
                <a:solidFill>
                  <a:srgbClr val="DD665E"/>
                </a:solidFill>
                <a:latin typeface="Eras Light ITC" panose="020B0402030504020804" pitchFamily="34" charset="0"/>
                <a:ea typeface="张海山锐线体简" panose="02000000000000000000" pitchFamily="2" charset="-122"/>
              </a:rPr>
              <a:t>9</a:t>
            </a:r>
            <a:endParaRPr lang="id-ID" sz="8800" dirty="0">
              <a:solidFill>
                <a:srgbClr val="DD665E"/>
              </a:solidFill>
              <a:latin typeface="Eras Light ITC" panose="020B0402030504020804" pitchFamily="34" charset="0"/>
              <a:ea typeface="张海山锐线体简" panose="02000000000000000000" pitchFamily="2" charset="-122"/>
            </a:endParaRPr>
          </a:p>
        </p:txBody>
      </p:sp>
      <p:sp>
        <p:nvSpPr>
          <p:cNvPr id="45"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46" name="Group 38"/>
          <p:cNvGrpSpPr/>
          <p:nvPr/>
        </p:nvGrpSpPr>
        <p:grpSpPr>
          <a:xfrm>
            <a:off x="10129158" y="5939034"/>
            <a:ext cx="998878" cy="101979"/>
            <a:chOff x="5548426" y="3343939"/>
            <a:chExt cx="833173" cy="85061"/>
          </a:xfrm>
          <a:solidFill>
            <a:srgbClr val="509D8B"/>
          </a:solidFill>
        </p:grpSpPr>
        <p:sp>
          <p:nvSpPr>
            <p:cNvPr id="47"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14"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randombar(horizontal)">
                                      <p:cBhvr>
                                        <p:cTn id="9" dur="750"/>
                                        <p:tgtEl>
                                          <p:spTgt spid="3"/>
                                        </p:tgtEl>
                                      </p:cBhvr>
                                    </p:animEffect>
                                  </p:childTnLst>
                                </p:cTn>
                              </p:par>
                              <p:par>
                                <p:cTn id="10" presetID="53" presetClass="entr" presetSubtype="16"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 calcmode="lin" valueType="num">
                                      <p:cBhvr>
                                        <p:cTn id="12" dur="1250" fill="hold"/>
                                        <p:tgtEl>
                                          <p:spTgt spid="40"/>
                                        </p:tgtEl>
                                        <p:attrNameLst>
                                          <p:attrName>ppt_w</p:attrName>
                                        </p:attrNameLst>
                                      </p:cBhvr>
                                      <p:tavLst>
                                        <p:tav tm="0">
                                          <p:val>
                                            <p:fltVal val="0"/>
                                          </p:val>
                                        </p:tav>
                                        <p:tav tm="100000">
                                          <p:val>
                                            <p:strVal val="#ppt_w"/>
                                          </p:val>
                                        </p:tav>
                                      </p:tavLst>
                                    </p:anim>
                                    <p:anim calcmode="lin" valueType="num">
                                      <p:cBhvr>
                                        <p:cTn id="13" dur="1250" fill="hold"/>
                                        <p:tgtEl>
                                          <p:spTgt spid="40"/>
                                        </p:tgtEl>
                                        <p:attrNameLst>
                                          <p:attrName>ppt_h</p:attrName>
                                        </p:attrNameLst>
                                      </p:cBhvr>
                                      <p:tavLst>
                                        <p:tav tm="0">
                                          <p:val>
                                            <p:fltVal val="0"/>
                                          </p:val>
                                        </p:tav>
                                        <p:tav tm="100000">
                                          <p:val>
                                            <p:strVal val="#ppt_h"/>
                                          </p:val>
                                        </p:tav>
                                      </p:tavLst>
                                    </p:anim>
                                    <p:animEffect transition="in" filter="fade">
                                      <p:cBhvr>
                                        <p:cTn id="14" dur="1250"/>
                                        <p:tgtEl>
                                          <p:spTgt spid="40"/>
                                        </p:tgtEl>
                                      </p:cBhvr>
                                    </p:animEffect>
                                  </p:childTnLst>
                                </p:cTn>
                              </p:par>
                              <p:par>
                                <p:cTn id="15" presetID="53" presetClass="entr" presetSubtype="16"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250" fill="hold"/>
                                        <p:tgtEl>
                                          <p:spTgt spid="42"/>
                                        </p:tgtEl>
                                        <p:attrNameLst>
                                          <p:attrName>ppt_w</p:attrName>
                                        </p:attrNameLst>
                                      </p:cBhvr>
                                      <p:tavLst>
                                        <p:tav tm="0">
                                          <p:val>
                                            <p:fltVal val="0"/>
                                          </p:val>
                                        </p:tav>
                                        <p:tav tm="100000">
                                          <p:val>
                                            <p:strVal val="#ppt_w"/>
                                          </p:val>
                                        </p:tav>
                                      </p:tavLst>
                                    </p:anim>
                                    <p:anim calcmode="lin" valueType="num">
                                      <p:cBhvr>
                                        <p:cTn id="18" dur="1250" fill="hold"/>
                                        <p:tgtEl>
                                          <p:spTgt spid="42"/>
                                        </p:tgtEl>
                                        <p:attrNameLst>
                                          <p:attrName>ppt_h</p:attrName>
                                        </p:attrNameLst>
                                      </p:cBhvr>
                                      <p:tavLst>
                                        <p:tav tm="0">
                                          <p:val>
                                            <p:fltVal val="0"/>
                                          </p:val>
                                        </p:tav>
                                        <p:tav tm="100000">
                                          <p:val>
                                            <p:strVal val="#ppt_h"/>
                                          </p:val>
                                        </p:tav>
                                      </p:tavLst>
                                    </p:anim>
                                    <p:animEffect transition="in" filter="fade">
                                      <p:cBhvr>
                                        <p:cTn id="19" dur="1250"/>
                                        <p:tgtEl>
                                          <p:spTgt spid="42"/>
                                        </p:tgtEl>
                                      </p:cBhvr>
                                    </p:animEffect>
                                  </p:childTnLst>
                                </p:cTn>
                              </p:par>
                              <p:par>
                                <p:cTn id="20" presetID="53" presetClass="entr" presetSubtype="16" fill="hold" nodeType="withEffect">
                                  <p:stCondLst>
                                    <p:cond delay="750"/>
                                  </p:stCondLst>
                                  <p:childTnLst>
                                    <p:set>
                                      <p:cBhvr>
                                        <p:cTn id="21" dur="1" fill="hold">
                                          <p:stCondLst>
                                            <p:cond delay="0"/>
                                          </p:stCondLst>
                                        </p:cTn>
                                        <p:tgtEl>
                                          <p:spTgt spid="41"/>
                                        </p:tgtEl>
                                        <p:attrNameLst>
                                          <p:attrName>style.visibility</p:attrName>
                                        </p:attrNameLst>
                                      </p:cBhvr>
                                      <p:to>
                                        <p:strVal val="visible"/>
                                      </p:to>
                                    </p:set>
                                    <p:anim calcmode="lin" valueType="num">
                                      <p:cBhvr>
                                        <p:cTn id="22" dur="1250" fill="hold"/>
                                        <p:tgtEl>
                                          <p:spTgt spid="41"/>
                                        </p:tgtEl>
                                        <p:attrNameLst>
                                          <p:attrName>ppt_w</p:attrName>
                                        </p:attrNameLst>
                                      </p:cBhvr>
                                      <p:tavLst>
                                        <p:tav tm="0">
                                          <p:val>
                                            <p:fltVal val="0"/>
                                          </p:val>
                                        </p:tav>
                                        <p:tav tm="100000">
                                          <p:val>
                                            <p:strVal val="#ppt_w"/>
                                          </p:val>
                                        </p:tav>
                                      </p:tavLst>
                                    </p:anim>
                                    <p:anim calcmode="lin" valueType="num">
                                      <p:cBhvr>
                                        <p:cTn id="23" dur="1250" fill="hold"/>
                                        <p:tgtEl>
                                          <p:spTgt spid="41"/>
                                        </p:tgtEl>
                                        <p:attrNameLst>
                                          <p:attrName>ppt_h</p:attrName>
                                        </p:attrNameLst>
                                      </p:cBhvr>
                                      <p:tavLst>
                                        <p:tav tm="0">
                                          <p:val>
                                            <p:fltVal val="0"/>
                                          </p:val>
                                        </p:tav>
                                        <p:tav tm="100000">
                                          <p:val>
                                            <p:strVal val="#ppt_h"/>
                                          </p:val>
                                        </p:tav>
                                      </p:tavLst>
                                    </p:anim>
                                    <p:animEffect transition="in" filter="fade">
                                      <p:cBhvr>
                                        <p:cTn id="24" dur="1250"/>
                                        <p:tgtEl>
                                          <p:spTgt spid="41"/>
                                        </p:tgtEl>
                                      </p:cBhvr>
                                    </p:animEffect>
                                  </p:childTnLst>
                                </p:cTn>
                              </p:par>
                              <p:par>
                                <p:cTn id="25" presetID="53" presetClass="entr" presetSubtype="16" fill="hold" nodeType="withEffect">
                                  <p:stCondLst>
                                    <p:cond delay="250"/>
                                  </p:stCondLst>
                                  <p:childTnLst>
                                    <p:set>
                                      <p:cBhvr>
                                        <p:cTn id="26" dur="1" fill="hold">
                                          <p:stCondLst>
                                            <p:cond delay="0"/>
                                          </p:stCondLst>
                                        </p:cTn>
                                        <p:tgtEl>
                                          <p:spTgt spid="43"/>
                                        </p:tgtEl>
                                        <p:attrNameLst>
                                          <p:attrName>style.visibility</p:attrName>
                                        </p:attrNameLst>
                                      </p:cBhvr>
                                      <p:to>
                                        <p:strVal val="visible"/>
                                      </p:to>
                                    </p:set>
                                    <p:anim calcmode="lin" valueType="num">
                                      <p:cBhvr>
                                        <p:cTn id="27" dur="1250" fill="hold"/>
                                        <p:tgtEl>
                                          <p:spTgt spid="43"/>
                                        </p:tgtEl>
                                        <p:attrNameLst>
                                          <p:attrName>ppt_w</p:attrName>
                                        </p:attrNameLst>
                                      </p:cBhvr>
                                      <p:tavLst>
                                        <p:tav tm="0">
                                          <p:val>
                                            <p:fltVal val="0"/>
                                          </p:val>
                                        </p:tav>
                                        <p:tav tm="100000">
                                          <p:val>
                                            <p:strVal val="#ppt_w"/>
                                          </p:val>
                                        </p:tav>
                                      </p:tavLst>
                                    </p:anim>
                                    <p:anim calcmode="lin" valueType="num">
                                      <p:cBhvr>
                                        <p:cTn id="28" dur="1250" fill="hold"/>
                                        <p:tgtEl>
                                          <p:spTgt spid="43"/>
                                        </p:tgtEl>
                                        <p:attrNameLst>
                                          <p:attrName>ppt_h</p:attrName>
                                        </p:attrNameLst>
                                      </p:cBhvr>
                                      <p:tavLst>
                                        <p:tav tm="0">
                                          <p:val>
                                            <p:fltVal val="0"/>
                                          </p:val>
                                        </p:tav>
                                        <p:tav tm="100000">
                                          <p:val>
                                            <p:strVal val="#ppt_h"/>
                                          </p:val>
                                        </p:tav>
                                      </p:tavLst>
                                    </p:anim>
                                    <p:animEffect transition="in" filter="fade">
                                      <p:cBhvr>
                                        <p:cTn id="29" dur="1250"/>
                                        <p:tgtEl>
                                          <p:spTgt spid="43"/>
                                        </p:tgtEl>
                                      </p:cBhvr>
                                    </p:animEffect>
                                  </p:childTnLst>
                                </p:cTn>
                              </p:par>
                            </p:childTnLst>
                          </p:cTn>
                        </p:par>
                        <p:par>
                          <p:cTn id="30" fill="hold">
                            <p:stCondLst>
                              <p:cond delay="2000"/>
                            </p:stCondLst>
                            <p:childTnLst>
                              <p:par>
                                <p:cTn id="31" presetID="53" presetClass="entr" presetSubtype="16" fill="hold" grpId="0" nodeType="afterEffect" nodePh="1">
                                  <p:stCondLst>
                                    <p:cond delay="0"/>
                                  </p:stCondLst>
                                  <p:endCondLst>
                                    <p:cond evt="begin" delay="0">
                                      <p:tn val="31"/>
                                    </p:cond>
                                  </p:end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fltVal val="0"/>
                                          </p:val>
                                        </p:tav>
                                        <p:tav tm="100000">
                                          <p:val>
                                            <p:strVal val="#ppt_h"/>
                                          </p:val>
                                        </p:tav>
                                      </p:tavLst>
                                    </p:anim>
                                    <p:animEffect transition="in" filter="fade">
                                      <p:cBhvr>
                                        <p:cTn id="35" dur="500"/>
                                        <p:tgtEl>
                                          <p:spTgt spid="26"/>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3000"/>
                            </p:stCondLst>
                            <p:childTnLst>
                              <p:par>
                                <p:cTn id="41" presetID="2" presetClass="entr" presetSubtype="6"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1+#ppt_w/2"/>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4000"/>
                            </p:stCondLst>
                            <p:childTnLst>
                              <p:par>
                                <p:cTn id="50" presetID="16" presetClass="entr" presetSubtype="37"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barn(outVertical)">
                                      <p:cBhvr>
                                        <p:cTn id="52" dur="500"/>
                                        <p:tgtEl>
                                          <p:spTgt spid="44"/>
                                        </p:tgtEl>
                                      </p:cBhvr>
                                    </p:animEffect>
                                  </p:childTnLst>
                                </p:cTn>
                              </p:par>
                            </p:childTnLst>
                          </p:cTn>
                        </p:par>
                        <p:par>
                          <p:cTn id="53" fill="hold">
                            <p:stCondLst>
                              <p:cond delay="4500"/>
                            </p:stCondLst>
                            <p:childTnLst>
                              <p:par>
                                <p:cTn id="54" presetID="16" presetClass="entr" presetSubtype="37"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barn(outVertical)">
                                      <p:cBhvr>
                                        <p:cTn id="56" dur="500"/>
                                        <p:tgtEl>
                                          <p:spTgt spid="45"/>
                                        </p:tgtEl>
                                      </p:cBhvr>
                                    </p:animEffect>
                                  </p:childTnLst>
                                </p:cTn>
                              </p:par>
                            </p:childTnLst>
                          </p:cTn>
                        </p:par>
                        <p:par>
                          <p:cTn id="57" fill="hold">
                            <p:stCondLst>
                              <p:cond delay="5000"/>
                            </p:stCondLst>
                            <p:childTnLst>
                              <p:par>
                                <p:cTn id="58" presetID="42" presetClass="entr" presetSubtype="0"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750"/>
                                        <p:tgtEl>
                                          <p:spTgt spid="46"/>
                                        </p:tgtEl>
                                      </p:cBhvr>
                                    </p:animEffect>
                                    <p:anim calcmode="lin" valueType="num">
                                      <p:cBhvr>
                                        <p:cTn id="61" dur="750" fill="hold"/>
                                        <p:tgtEl>
                                          <p:spTgt spid="46"/>
                                        </p:tgtEl>
                                        <p:attrNameLst>
                                          <p:attrName>ppt_x</p:attrName>
                                        </p:attrNameLst>
                                      </p:cBhvr>
                                      <p:tavLst>
                                        <p:tav tm="0">
                                          <p:val>
                                            <p:strVal val="#ppt_x"/>
                                          </p:val>
                                        </p:tav>
                                        <p:tav tm="100000">
                                          <p:val>
                                            <p:strVal val="#ppt_x"/>
                                          </p:val>
                                        </p:tav>
                                      </p:tavLst>
                                    </p:anim>
                                    <p:anim calcmode="lin" valueType="num">
                                      <p:cBhvr>
                                        <p:cTn id="62" dur="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63" fill="hold" display="0">
                  <p:stCondLst>
                    <p:cond delay="indefinite"/>
                  </p:stCondLst>
                  <p:endCondLst>
                    <p:cond evt="onStopAudio" delay="0">
                      <p:tgtEl>
                        <p:sldTgt/>
                      </p:tgtEl>
                    </p:cond>
                  </p:endCondLst>
                </p:cTn>
                <p:tgtEl>
                  <p:spTgt spid="27"/>
                </p:tgtEl>
              </p:cMediaNode>
            </p:audio>
          </p:childTnLst>
        </p:cTn>
      </p:par>
    </p:tnLst>
    <p:bldLst>
      <p:bldP spid="26" grpId="0" animBg="1"/>
      <p:bldP spid="28" grpId="0"/>
      <p:bldP spid="29" grpId="0"/>
      <p:bldP spid="30" grpId="0" animBg="1"/>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479840" y="2036169"/>
            <a:ext cx="9250900" cy="4284514"/>
            <a:chOff x="1865362" y="2809819"/>
            <a:chExt cx="8508371" cy="3260680"/>
          </a:xfrm>
        </p:grpSpPr>
        <p:sp>
          <p:nvSpPr>
            <p:cNvPr id="7" name="Rectangle 5"/>
            <p:cNvSpPr>
              <a:spLocks noChangeArrowheads="1"/>
            </p:cNvSpPr>
            <p:nvPr/>
          </p:nvSpPr>
          <p:spPr bwMode="auto">
            <a:xfrm flipH="1">
              <a:off x="6613791" y="2809819"/>
              <a:ext cx="3759942" cy="2197918"/>
            </a:xfrm>
            <a:prstGeom prst="rect">
              <a:avLst/>
            </a:prstGeom>
            <a:solidFill>
              <a:srgbClr val="DD665E"/>
            </a:solid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8" name="Rectangle 6"/>
            <p:cNvSpPr>
              <a:spLocks noChangeArrowheads="1"/>
            </p:cNvSpPr>
            <p:nvPr/>
          </p:nvSpPr>
          <p:spPr bwMode="auto">
            <a:xfrm flipH="1">
              <a:off x="1865362" y="3864704"/>
              <a:ext cx="4659490" cy="2197918"/>
            </a:xfrm>
            <a:prstGeom prst="rect">
              <a:avLst/>
            </a:prstGeom>
            <a: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a:blipFill>
            <a:ln>
              <a:noFill/>
            </a:ln>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9" name="TextBox 13"/>
            <p:cNvSpPr txBox="1">
              <a:spLocks noChangeArrowheads="1"/>
            </p:cNvSpPr>
            <p:nvPr/>
          </p:nvSpPr>
          <p:spPr bwMode="auto">
            <a:xfrm flipH="1">
              <a:off x="7512319" y="3557547"/>
              <a:ext cx="2092781" cy="27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3"/>
            <p:cNvSpPr txBox="1">
              <a:spLocks noChangeArrowheads="1"/>
            </p:cNvSpPr>
            <p:nvPr/>
          </p:nvSpPr>
          <p:spPr bwMode="auto">
            <a:xfrm flipH="1">
              <a:off x="7591881" y="3965304"/>
              <a:ext cx="1829941" cy="66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6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p:cNvSpPr/>
            <p:nvPr/>
          </p:nvSpPr>
          <p:spPr>
            <a:xfrm>
              <a:off x="1865362" y="2809819"/>
              <a:ext cx="4657499" cy="950785"/>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3" name="TextBox 15"/>
            <p:cNvSpPr txBox="1"/>
            <p:nvPr/>
          </p:nvSpPr>
          <p:spPr>
            <a:xfrm>
              <a:off x="2112545" y="2913894"/>
              <a:ext cx="4134443" cy="830997"/>
            </a:xfrm>
            <a:prstGeom prst="rect">
              <a:avLst/>
            </a:prstGeom>
            <a:noFill/>
          </p:spPr>
          <p:txBody>
            <a:bodyPr wrap="square" rtlCol="0">
              <a:spAutoFit/>
            </a:bodyPr>
            <a:lstStyle/>
            <a:p>
              <a:r>
                <a:rPr lang="en-US" altLang="zh-CN" sz="1200" kern="1600" spc="10" dirty="0" err="1">
                  <a:solidFill>
                    <a:schemeClr val="bg1"/>
                  </a:solidFill>
                </a:rPr>
                <a:t>Donec</a:t>
              </a:r>
              <a:r>
                <a:rPr lang="en-US" altLang="zh-CN" sz="1200" kern="1600" spc="10" dirty="0">
                  <a:solidFill>
                    <a:schemeClr val="bg1"/>
                  </a:solidFill>
                </a:rPr>
                <a:t> id </a:t>
              </a:r>
              <a:r>
                <a:rPr lang="en-US" altLang="zh-CN" sz="1200" kern="1600" spc="10" dirty="0" err="1">
                  <a:solidFill>
                    <a:schemeClr val="bg1"/>
                  </a:solidFill>
                </a:rPr>
                <a:t>elit</a:t>
              </a:r>
              <a:r>
                <a:rPr lang="en-US" altLang="zh-CN" sz="1200" kern="1600" spc="10" dirty="0">
                  <a:solidFill>
                    <a:schemeClr val="bg1"/>
                  </a:solidFill>
                </a:rPr>
                <a:t> non mi </a:t>
              </a:r>
              <a:r>
                <a:rPr lang="en-US" altLang="zh-CN" sz="1200" kern="1600" spc="10" dirty="0" err="1">
                  <a:solidFill>
                    <a:schemeClr val="bg1"/>
                  </a:solidFill>
                </a:rPr>
                <a:t>porta</a:t>
              </a:r>
              <a:r>
                <a:rPr lang="en-US" altLang="zh-CN" sz="1200" kern="1600" spc="10" dirty="0">
                  <a:solidFill>
                    <a:schemeClr val="bg1"/>
                  </a:solidFill>
                </a:rPr>
                <a:t> </a:t>
              </a:r>
              <a:r>
                <a:rPr lang="en-US" altLang="zh-CN" sz="1200" kern="1600" spc="10" dirty="0" err="1">
                  <a:solidFill>
                    <a:schemeClr val="bg1"/>
                  </a:solidFill>
                </a:rPr>
                <a:t>gravida</a:t>
              </a:r>
              <a:r>
                <a:rPr lang="en-US" altLang="zh-CN" sz="1200" kern="1600" spc="10" dirty="0">
                  <a:solidFill>
                    <a:schemeClr val="bg1"/>
                  </a:solidFill>
                </a:rPr>
                <a:t> at </a:t>
              </a:r>
              <a:r>
                <a:rPr lang="en-US" altLang="zh-CN" sz="1200" kern="1600" spc="10" dirty="0" err="1">
                  <a:solidFill>
                    <a:schemeClr val="bg1"/>
                  </a:solidFill>
                </a:rPr>
                <a:t>eget</a:t>
              </a:r>
              <a:r>
                <a:rPr lang="en-US" altLang="zh-CN" sz="1200" kern="1600" spc="10" dirty="0">
                  <a:solidFill>
                    <a:schemeClr val="bg1"/>
                  </a:solidFill>
                </a:rPr>
                <a:t> </a:t>
              </a:r>
              <a:r>
                <a:rPr lang="en-US" altLang="zh-CN" sz="1200" spc="10" dirty="0" err="1">
                  <a:solidFill>
                    <a:schemeClr val="bg1"/>
                  </a:solidFill>
                </a:rPr>
                <a:t>metus</a:t>
              </a:r>
              <a:r>
                <a:rPr lang="en-US" altLang="zh-CN" sz="1200" spc="10" dirty="0">
                  <a:solidFill>
                    <a:schemeClr val="bg1"/>
                  </a:solidFill>
                </a:rPr>
                <a:t>. </a:t>
              </a:r>
              <a:r>
                <a:rPr lang="en-US" altLang="zh-CN" sz="1200" spc="10" dirty="0" err="1">
                  <a:solidFill>
                    <a:schemeClr val="bg1"/>
                  </a:solidFill>
                </a:rPr>
                <a:t>Fusce</a:t>
              </a:r>
              <a:r>
                <a:rPr lang="en-US" altLang="zh-CN" sz="1200" spc="10" dirty="0">
                  <a:solidFill>
                    <a:schemeClr val="bg1"/>
                  </a:solidFill>
                </a:rPr>
                <a:t> </a:t>
              </a:r>
              <a:r>
                <a:rPr lang="en-US" altLang="zh-CN" sz="1200" spc="10" dirty="0" err="1">
                  <a:solidFill>
                    <a:schemeClr val="bg1"/>
                  </a:solidFill>
                </a:rPr>
                <a:t>dapibus</a:t>
              </a:r>
              <a:r>
                <a:rPr lang="en-US" altLang="zh-CN" sz="1200" spc="10" dirty="0">
                  <a:solidFill>
                    <a:schemeClr val="bg1"/>
                  </a:solidFill>
                </a:rPr>
                <a:t>, </a:t>
              </a:r>
              <a:r>
                <a:rPr lang="en-US" altLang="zh-CN" sz="1200" spc="10" dirty="0" err="1">
                  <a:solidFill>
                    <a:schemeClr val="bg1"/>
                  </a:solidFill>
                </a:rPr>
                <a:t>tellus</a:t>
              </a:r>
              <a:r>
                <a:rPr lang="en-US" altLang="zh-CN" sz="1200" spc="10" dirty="0">
                  <a:solidFill>
                    <a:schemeClr val="bg1"/>
                  </a:solidFill>
                </a:rPr>
                <a:t> ac </a:t>
              </a:r>
              <a:r>
                <a:rPr lang="en-US" altLang="zh-CN" sz="1200" spc="10" dirty="0" err="1">
                  <a:solidFill>
                    <a:schemeClr val="bg1"/>
                  </a:solidFill>
                </a:rPr>
                <a:t>cursus</a:t>
              </a:r>
              <a:r>
                <a:rPr lang="en-US" altLang="zh-CN" sz="1200" spc="10" dirty="0">
                  <a:solidFill>
                    <a:schemeClr val="bg1"/>
                  </a:solidFill>
                </a:rPr>
                <a:t>. </a:t>
              </a:r>
              <a:r>
                <a:rPr lang="en-US" altLang="zh-CN" sz="1200" kern="1600" spc="10" dirty="0" err="1">
                  <a:solidFill>
                    <a:schemeClr val="bg1"/>
                  </a:solidFill>
                </a:rPr>
                <a:t>Donec</a:t>
              </a:r>
              <a:r>
                <a:rPr lang="en-US" altLang="zh-CN" sz="1200" kern="1600" spc="10" dirty="0">
                  <a:solidFill>
                    <a:schemeClr val="bg1"/>
                  </a:solidFill>
                </a:rPr>
                <a:t> id </a:t>
              </a:r>
              <a:r>
                <a:rPr lang="en-US" altLang="zh-CN" sz="1200" kern="1600" spc="10" dirty="0" err="1">
                  <a:solidFill>
                    <a:schemeClr val="bg1"/>
                  </a:solidFill>
                </a:rPr>
                <a:t>elit</a:t>
              </a:r>
              <a:r>
                <a:rPr lang="en-US" altLang="zh-CN" sz="1200" kern="1600" spc="10" dirty="0">
                  <a:solidFill>
                    <a:schemeClr val="bg1"/>
                  </a:solidFill>
                </a:rPr>
                <a:t> non mi </a:t>
              </a:r>
              <a:r>
                <a:rPr lang="en-US" altLang="zh-CN" sz="1200" kern="1600" spc="10" dirty="0" err="1">
                  <a:solidFill>
                    <a:schemeClr val="bg1"/>
                  </a:solidFill>
                </a:rPr>
                <a:t>porta</a:t>
              </a:r>
              <a:r>
                <a:rPr lang="en-US" altLang="zh-CN" sz="1200" kern="1600" spc="10" dirty="0">
                  <a:solidFill>
                    <a:schemeClr val="bg1"/>
                  </a:solidFill>
                </a:rPr>
                <a:t> </a:t>
              </a:r>
              <a:r>
                <a:rPr lang="en-US" altLang="zh-CN" sz="1200" kern="1600" spc="10" dirty="0" err="1">
                  <a:solidFill>
                    <a:schemeClr val="bg1"/>
                  </a:solidFill>
                </a:rPr>
                <a:t>gravida</a:t>
              </a:r>
              <a:r>
                <a:rPr lang="en-US" altLang="zh-CN" sz="1200" kern="1600" spc="10" dirty="0">
                  <a:solidFill>
                    <a:schemeClr val="bg1"/>
                  </a:solidFill>
                </a:rPr>
                <a:t> at </a:t>
              </a:r>
              <a:r>
                <a:rPr lang="en-US" altLang="zh-CN" sz="1200" kern="1600" spc="10" dirty="0" err="1">
                  <a:solidFill>
                    <a:schemeClr val="bg1"/>
                  </a:solidFill>
                </a:rPr>
                <a:t>eget</a:t>
              </a:r>
              <a:r>
                <a:rPr lang="en-US" altLang="zh-CN" sz="1200" kern="1600" spc="10" dirty="0">
                  <a:solidFill>
                    <a:schemeClr val="bg1"/>
                  </a:solidFill>
                </a:rPr>
                <a:t> </a:t>
              </a:r>
              <a:r>
                <a:rPr lang="en-US" altLang="zh-CN" sz="1200" spc="10" dirty="0" err="1">
                  <a:solidFill>
                    <a:schemeClr val="bg1"/>
                  </a:solidFill>
                </a:rPr>
                <a:t>metus</a:t>
              </a:r>
              <a:r>
                <a:rPr lang="en-US" altLang="zh-CN" sz="1200" spc="10" dirty="0">
                  <a:solidFill>
                    <a:schemeClr val="bg1"/>
                  </a:solidFill>
                </a:rPr>
                <a:t>. </a:t>
              </a:r>
              <a:r>
                <a:rPr lang="en-US" altLang="zh-CN" sz="1200" spc="10" dirty="0" err="1">
                  <a:solidFill>
                    <a:schemeClr val="bg1"/>
                  </a:solidFill>
                </a:rPr>
                <a:t>Fusce</a:t>
              </a:r>
              <a:r>
                <a:rPr lang="en-US" altLang="zh-CN" sz="1200" spc="10" dirty="0">
                  <a:solidFill>
                    <a:schemeClr val="bg1"/>
                  </a:solidFill>
                </a:rPr>
                <a:t> </a:t>
              </a:r>
              <a:r>
                <a:rPr lang="en-US" altLang="zh-CN" sz="1200" spc="10" dirty="0" err="1">
                  <a:solidFill>
                    <a:schemeClr val="bg1"/>
                  </a:solidFill>
                </a:rPr>
                <a:t>dapibus</a:t>
              </a:r>
              <a:r>
                <a:rPr lang="en-US" altLang="zh-CN" sz="1200" spc="10" dirty="0">
                  <a:solidFill>
                    <a:schemeClr val="bg1"/>
                  </a:solidFill>
                </a:rPr>
                <a:t>, </a:t>
              </a:r>
              <a:r>
                <a:rPr lang="en-US" altLang="zh-CN" sz="1200" spc="10" dirty="0" err="1">
                  <a:solidFill>
                    <a:schemeClr val="bg1"/>
                  </a:solidFill>
                </a:rPr>
                <a:t>tellus</a:t>
              </a:r>
              <a:r>
                <a:rPr lang="en-US" altLang="zh-CN" sz="1200" spc="10" dirty="0">
                  <a:solidFill>
                    <a:schemeClr val="bg1"/>
                  </a:solidFill>
                </a:rPr>
                <a:t> ac </a:t>
              </a:r>
              <a:r>
                <a:rPr lang="en-US" altLang="zh-CN" sz="1200" spc="10" dirty="0" err="1">
                  <a:solidFill>
                    <a:schemeClr val="bg1"/>
                  </a:solidFill>
                </a:rPr>
                <a:t>cursus</a:t>
              </a:r>
              <a:r>
                <a:rPr lang="en-US" altLang="zh-CN" sz="1200" spc="10" dirty="0">
                  <a:solidFill>
                    <a:schemeClr val="bg1"/>
                  </a:solidFill>
                </a:rPr>
                <a:t>.</a:t>
              </a:r>
              <a:r>
                <a:rPr lang="en-US" altLang="zh-CN" sz="1200" kern="1600" spc="10" dirty="0">
                  <a:solidFill>
                    <a:schemeClr val="bg1"/>
                  </a:solidFill>
                </a:rPr>
                <a:t> </a:t>
              </a:r>
              <a:r>
                <a:rPr lang="en-US" altLang="zh-CN" sz="1200" kern="1600" spc="10" dirty="0" err="1">
                  <a:solidFill>
                    <a:schemeClr val="bg1"/>
                  </a:solidFill>
                </a:rPr>
                <a:t>Donec</a:t>
              </a:r>
              <a:r>
                <a:rPr lang="en-US" altLang="zh-CN" sz="1200" kern="1600" spc="10" dirty="0">
                  <a:solidFill>
                    <a:schemeClr val="bg1"/>
                  </a:solidFill>
                </a:rPr>
                <a:t> id </a:t>
              </a:r>
              <a:r>
                <a:rPr lang="en-US" altLang="zh-CN" sz="1200" kern="1600" spc="10" dirty="0" err="1">
                  <a:solidFill>
                    <a:schemeClr val="bg1"/>
                  </a:solidFill>
                </a:rPr>
                <a:t>elit</a:t>
              </a:r>
              <a:r>
                <a:rPr lang="en-US" altLang="zh-CN" sz="1200" kern="1600" spc="10" dirty="0">
                  <a:solidFill>
                    <a:schemeClr val="bg1"/>
                  </a:solidFill>
                </a:rPr>
                <a:t> non mi </a:t>
              </a:r>
              <a:r>
                <a:rPr lang="en-US" altLang="zh-CN" sz="1200" kern="1600" spc="10" dirty="0" err="1">
                  <a:solidFill>
                    <a:schemeClr val="bg1"/>
                  </a:solidFill>
                </a:rPr>
                <a:t>porta</a:t>
              </a:r>
              <a:r>
                <a:rPr lang="en-US" altLang="zh-CN" sz="1200" kern="1600" spc="10" dirty="0">
                  <a:solidFill>
                    <a:schemeClr val="bg1"/>
                  </a:solidFill>
                </a:rPr>
                <a:t> </a:t>
              </a:r>
              <a:r>
                <a:rPr lang="en-US" altLang="zh-CN" sz="1200" kern="1600" spc="10" dirty="0" err="1">
                  <a:solidFill>
                    <a:schemeClr val="bg1"/>
                  </a:solidFill>
                </a:rPr>
                <a:t>gravida</a:t>
              </a:r>
              <a:r>
                <a:rPr lang="en-US" altLang="zh-CN" sz="1200" kern="1600" spc="10" dirty="0">
                  <a:solidFill>
                    <a:schemeClr val="bg1"/>
                  </a:solidFill>
                </a:rPr>
                <a:t> at </a:t>
              </a:r>
              <a:r>
                <a:rPr lang="en-US" altLang="zh-CN" sz="1200" kern="1600" spc="10" dirty="0" err="1">
                  <a:solidFill>
                    <a:schemeClr val="bg1"/>
                  </a:solidFill>
                </a:rPr>
                <a:t>eget</a:t>
              </a:r>
              <a:r>
                <a:rPr lang="en-US" altLang="zh-CN" sz="1200" kern="1600" spc="10" dirty="0">
                  <a:solidFill>
                    <a:schemeClr val="bg1"/>
                  </a:solidFill>
                </a:rPr>
                <a:t> </a:t>
              </a:r>
              <a:r>
                <a:rPr lang="en-US" altLang="zh-CN" sz="1200" spc="10" dirty="0" err="1">
                  <a:solidFill>
                    <a:schemeClr val="bg1"/>
                  </a:solidFill>
                </a:rPr>
                <a:t>metus</a:t>
              </a:r>
              <a:r>
                <a:rPr lang="en-US" altLang="zh-CN" sz="1200" spc="10" dirty="0">
                  <a:solidFill>
                    <a:schemeClr val="bg1"/>
                  </a:solidFill>
                </a:rPr>
                <a:t>. </a:t>
              </a:r>
              <a:r>
                <a:rPr lang="en-US" altLang="zh-CN" sz="1200" spc="10" dirty="0" err="1">
                  <a:solidFill>
                    <a:schemeClr val="bg1"/>
                  </a:solidFill>
                </a:rPr>
                <a:t>Fusce</a:t>
              </a:r>
              <a:r>
                <a:rPr lang="en-US" altLang="zh-CN" sz="1200" spc="10" dirty="0">
                  <a:solidFill>
                    <a:schemeClr val="bg1"/>
                  </a:solidFill>
                </a:rPr>
                <a:t> </a:t>
              </a:r>
              <a:r>
                <a:rPr lang="en-US" altLang="zh-CN" sz="1200" spc="10" dirty="0" err="1">
                  <a:solidFill>
                    <a:schemeClr val="bg1"/>
                  </a:solidFill>
                </a:rPr>
                <a:t>dapibus</a:t>
              </a:r>
              <a:r>
                <a:rPr lang="en-US" altLang="zh-CN" sz="1200" spc="10" dirty="0">
                  <a:solidFill>
                    <a:schemeClr val="bg1"/>
                  </a:solidFill>
                </a:rPr>
                <a:t>, </a:t>
              </a:r>
              <a:r>
                <a:rPr lang="en-US" altLang="zh-CN" sz="1200" spc="10" dirty="0" err="1">
                  <a:solidFill>
                    <a:schemeClr val="bg1"/>
                  </a:solidFill>
                </a:rPr>
                <a:t>tellus</a:t>
              </a:r>
              <a:r>
                <a:rPr lang="en-US" altLang="zh-CN" sz="1200" spc="10" dirty="0">
                  <a:solidFill>
                    <a:schemeClr val="bg1"/>
                  </a:solidFill>
                </a:rPr>
                <a:t> ac </a:t>
              </a:r>
              <a:r>
                <a:rPr lang="en-US" altLang="zh-CN" sz="1200" spc="10" dirty="0" err="1">
                  <a:solidFill>
                    <a:schemeClr val="bg1"/>
                  </a:solidFill>
                </a:rPr>
                <a:t>cursus</a:t>
              </a:r>
              <a:endParaRPr lang="zh-CN" altLang="en-US" sz="1200" spc="10" dirty="0">
                <a:solidFill>
                  <a:schemeClr val="bg1"/>
                </a:solidFill>
              </a:endParaRPr>
            </a:p>
          </p:txBody>
        </p:sp>
        <p:sp>
          <p:nvSpPr>
            <p:cNvPr id="14" name="矩形 13"/>
            <p:cNvSpPr/>
            <p:nvPr/>
          </p:nvSpPr>
          <p:spPr>
            <a:xfrm>
              <a:off x="6613791" y="5119714"/>
              <a:ext cx="3759942" cy="950785"/>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5" name="TextBox 15"/>
            <p:cNvSpPr txBox="1"/>
            <p:nvPr/>
          </p:nvSpPr>
          <p:spPr>
            <a:xfrm>
              <a:off x="6876516" y="5310876"/>
              <a:ext cx="3337685" cy="646331"/>
            </a:xfrm>
            <a:prstGeom prst="rect">
              <a:avLst/>
            </a:prstGeom>
            <a:noFill/>
          </p:spPr>
          <p:txBody>
            <a:bodyPr wrap="square" rtlCol="0">
              <a:spAutoFit/>
            </a:bodyPr>
            <a:lstStyle/>
            <a:p>
              <a:r>
                <a:rPr lang="en-US" altLang="zh-CN" sz="1200" kern="1600" spc="10" dirty="0" err="1">
                  <a:solidFill>
                    <a:schemeClr val="bg1"/>
                  </a:solidFill>
                </a:rPr>
                <a:t>Donec</a:t>
              </a:r>
              <a:r>
                <a:rPr lang="en-US" altLang="zh-CN" sz="1200" kern="1600" spc="10" dirty="0">
                  <a:solidFill>
                    <a:schemeClr val="bg1"/>
                  </a:solidFill>
                </a:rPr>
                <a:t> id </a:t>
              </a:r>
              <a:r>
                <a:rPr lang="en-US" altLang="zh-CN" sz="1200" kern="1600" spc="10" dirty="0" err="1">
                  <a:solidFill>
                    <a:schemeClr val="bg1"/>
                  </a:solidFill>
                </a:rPr>
                <a:t>elit</a:t>
              </a:r>
              <a:r>
                <a:rPr lang="en-US" altLang="zh-CN" sz="1200" kern="1600" spc="10" dirty="0">
                  <a:solidFill>
                    <a:schemeClr val="bg1"/>
                  </a:solidFill>
                </a:rPr>
                <a:t> non mi porta gravida </a:t>
              </a:r>
              <a:r>
                <a:rPr lang="en-US" altLang="zh-CN" sz="1200" kern="1600" spc="10" dirty="0" err="1">
                  <a:solidFill>
                    <a:schemeClr val="bg1"/>
                  </a:solidFill>
                </a:rPr>
                <a:t>at</a:t>
              </a:r>
              <a:r>
                <a:rPr lang="en-US" altLang="zh-CN" sz="1200" spc="10" dirty="0" err="1">
                  <a:solidFill>
                    <a:schemeClr val="bg1"/>
                  </a:solidFill>
                </a:rPr>
                <a:t>dapibus</a:t>
              </a:r>
              <a:r>
                <a:rPr lang="en-US" altLang="zh-CN" sz="1200" spc="10" dirty="0">
                  <a:solidFill>
                    <a:schemeClr val="bg1"/>
                  </a:solidFill>
                </a:rPr>
                <a:t>, </a:t>
              </a:r>
              <a:r>
                <a:rPr lang="en-US" altLang="zh-CN" sz="1200" spc="10" dirty="0" err="1">
                  <a:solidFill>
                    <a:schemeClr val="bg1"/>
                  </a:solidFill>
                </a:rPr>
                <a:t>tellus</a:t>
              </a:r>
              <a:r>
                <a:rPr lang="en-US" altLang="zh-CN" sz="1200" spc="10" dirty="0">
                  <a:solidFill>
                    <a:schemeClr val="bg1"/>
                  </a:solidFill>
                </a:rPr>
                <a:t> ac cursus.</a:t>
              </a:r>
              <a:r>
                <a:rPr lang="en-US" altLang="zh-CN" sz="1200" kern="1600" spc="10" dirty="0">
                  <a:solidFill>
                    <a:schemeClr val="bg1"/>
                  </a:solidFill>
                </a:rPr>
                <a:t> </a:t>
              </a:r>
              <a:r>
                <a:rPr lang="en-US" altLang="zh-CN" sz="1200" kern="1600" spc="10" dirty="0" err="1">
                  <a:solidFill>
                    <a:schemeClr val="bg1"/>
                  </a:solidFill>
                </a:rPr>
                <a:t>Donec</a:t>
              </a:r>
              <a:r>
                <a:rPr lang="en-US" altLang="zh-CN" sz="1200" kern="1600" spc="10" dirty="0">
                  <a:solidFill>
                    <a:schemeClr val="bg1"/>
                  </a:solidFill>
                </a:rPr>
                <a:t> id </a:t>
              </a:r>
              <a:r>
                <a:rPr lang="en-US" altLang="zh-CN" sz="1200" kern="1600" spc="10" dirty="0" err="1">
                  <a:solidFill>
                    <a:schemeClr val="bg1"/>
                  </a:solidFill>
                </a:rPr>
                <a:t>elit</a:t>
              </a:r>
              <a:r>
                <a:rPr lang="en-US" altLang="zh-CN" sz="1200" kern="1600" spc="10" dirty="0">
                  <a:solidFill>
                    <a:schemeClr val="bg1"/>
                  </a:solidFill>
                </a:rPr>
                <a:t> non mi </a:t>
              </a:r>
              <a:r>
                <a:rPr lang="en-US" altLang="zh-CN" sz="1200" kern="1600" spc="10" dirty="0" err="1">
                  <a:solidFill>
                    <a:schemeClr val="bg1"/>
                  </a:solidFill>
                </a:rPr>
                <a:t>porta</a:t>
              </a:r>
              <a:r>
                <a:rPr lang="en-US" altLang="zh-CN" sz="1200" kern="1600" spc="10" dirty="0">
                  <a:solidFill>
                    <a:schemeClr val="bg1"/>
                  </a:solidFill>
                </a:rPr>
                <a:t> </a:t>
              </a:r>
              <a:r>
                <a:rPr lang="en-US" altLang="zh-CN" sz="1200" kern="1600" spc="10" dirty="0" err="1">
                  <a:solidFill>
                    <a:schemeClr val="bg1"/>
                  </a:solidFill>
                </a:rPr>
                <a:t>gravida</a:t>
              </a:r>
              <a:r>
                <a:rPr lang="en-US" altLang="zh-CN" sz="1200" kern="1600" spc="10" dirty="0">
                  <a:solidFill>
                    <a:schemeClr val="bg1"/>
                  </a:solidFill>
                </a:rPr>
                <a:t> at </a:t>
              </a:r>
              <a:r>
                <a:rPr lang="en-US" altLang="zh-CN" sz="1200" kern="1600" spc="10" dirty="0" err="1">
                  <a:solidFill>
                    <a:schemeClr val="bg1"/>
                  </a:solidFill>
                </a:rPr>
                <a:t>eget</a:t>
              </a:r>
              <a:r>
                <a:rPr lang="en-US" altLang="zh-CN" sz="1200" kern="1600" spc="10" dirty="0">
                  <a:solidFill>
                    <a:schemeClr val="bg1"/>
                  </a:solidFill>
                </a:rPr>
                <a:t> </a:t>
              </a:r>
              <a:r>
                <a:rPr lang="en-US" altLang="zh-CN" sz="1200" spc="10" dirty="0" err="1">
                  <a:solidFill>
                    <a:schemeClr val="bg1"/>
                  </a:solidFill>
                </a:rPr>
                <a:t>metus</a:t>
              </a:r>
              <a:r>
                <a:rPr lang="en-US" altLang="zh-CN" sz="1200" spc="10" dirty="0">
                  <a:solidFill>
                    <a:schemeClr val="bg1"/>
                  </a:solidFill>
                </a:rPr>
                <a:t>. </a:t>
              </a:r>
              <a:r>
                <a:rPr lang="en-US" altLang="zh-CN" sz="1200" spc="10" dirty="0" err="1">
                  <a:solidFill>
                    <a:schemeClr val="bg1"/>
                  </a:solidFill>
                </a:rPr>
                <a:t>Fusce</a:t>
              </a:r>
              <a:r>
                <a:rPr lang="en-US" altLang="zh-CN" sz="1200" spc="10" dirty="0">
                  <a:solidFill>
                    <a:schemeClr val="bg1"/>
                  </a:solidFill>
                </a:rPr>
                <a:t> </a:t>
              </a:r>
              <a:r>
                <a:rPr lang="en-US" altLang="zh-CN" sz="1200" spc="10" dirty="0" err="1">
                  <a:solidFill>
                    <a:schemeClr val="bg1"/>
                  </a:solidFill>
                </a:rPr>
                <a:t>dapibus</a:t>
              </a:r>
              <a:r>
                <a:rPr lang="en-US" altLang="zh-CN" sz="1200" spc="10" dirty="0">
                  <a:solidFill>
                    <a:schemeClr val="bg1"/>
                  </a:solidFill>
                </a:rPr>
                <a:t>, </a:t>
              </a:r>
              <a:r>
                <a:rPr lang="en-US" altLang="zh-CN" sz="1200" spc="10" dirty="0" err="1">
                  <a:solidFill>
                    <a:schemeClr val="bg1"/>
                  </a:solidFill>
                </a:rPr>
                <a:t>telcursus</a:t>
              </a:r>
              <a:endParaRPr lang="zh-CN" altLang="en-US" sz="1200" spc="10" dirty="0">
                <a:solidFill>
                  <a:schemeClr val="bg1"/>
                </a:solidFill>
              </a:endParaRPr>
            </a:p>
          </p:txBody>
        </p:sp>
      </p:grpSp>
    </p:spTree>
    <p:extLst>
      <p:ext uri="{BB962C8B-B14F-4D97-AF65-F5344CB8AC3E}">
        <p14:creationId xmlns:p14="http://schemas.microsoft.com/office/powerpoint/2010/main" val="17298143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449194" y="2342154"/>
            <a:ext cx="9312192" cy="3844604"/>
            <a:chOff x="775423" y="1692674"/>
            <a:chExt cx="10560049" cy="4359792"/>
          </a:xfrm>
        </p:grpSpPr>
        <p:sp>
          <p:nvSpPr>
            <p:cNvPr id="6" name="Oval 2"/>
            <p:cNvSpPr/>
            <p:nvPr/>
          </p:nvSpPr>
          <p:spPr>
            <a:xfrm>
              <a:off x="775423" y="1692674"/>
              <a:ext cx="2181014" cy="2180730"/>
            </a:xfrm>
            <a:prstGeom prst="ellipse">
              <a:avLst/>
            </a:prstGeom>
            <a:solidFill>
              <a:srgbClr val="509D8B"/>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Oval 3"/>
            <p:cNvSpPr/>
            <p:nvPr/>
          </p:nvSpPr>
          <p:spPr>
            <a:xfrm>
              <a:off x="2432747" y="1692674"/>
              <a:ext cx="2181014" cy="2180730"/>
            </a:xfrm>
            <a:prstGeom prst="ellipse">
              <a:avLst/>
            </a:prstGeom>
            <a:solidFill>
              <a:srgbClr val="DD665E">
                <a:alpha val="79000"/>
              </a:srgb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4"/>
            <p:cNvSpPr/>
            <p:nvPr/>
          </p:nvSpPr>
          <p:spPr>
            <a:xfrm>
              <a:off x="4120876" y="1692674"/>
              <a:ext cx="2181014" cy="2180730"/>
            </a:xfrm>
            <a:prstGeom prst="ellipse">
              <a:avLst/>
            </a:prstGeom>
            <a:solidFill>
              <a:srgbClr val="509D8B"/>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5"/>
            <p:cNvSpPr/>
            <p:nvPr/>
          </p:nvSpPr>
          <p:spPr>
            <a:xfrm>
              <a:off x="5784361" y="1692674"/>
              <a:ext cx="2181014" cy="2180730"/>
            </a:xfrm>
            <a:prstGeom prst="ellipse">
              <a:avLst/>
            </a:prstGeom>
            <a:solidFill>
              <a:srgbClr val="DD665E">
                <a:alpha val="79000"/>
              </a:srgb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6"/>
            <p:cNvSpPr/>
            <p:nvPr/>
          </p:nvSpPr>
          <p:spPr>
            <a:xfrm>
              <a:off x="7472896" y="1692674"/>
              <a:ext cx="2181014" cy="2180730"/>
            </a:xfrm>
            <a:prstGeom prst="ellipse">
              <a:avLst/>
            </a:prstGeom>
            <a:solidFill>
              <a:srgbClr val="509D8B"/>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7"/>
            <p:cNvSpPr/>
            <p:nvPr/>
          </p:nvSpPr>
          <p:spPr>
            <a:xfrm>
              <a:off x="9154458" y="1692674"/>
              <a:ext cx="2181014" cy="2180730"/>
            </a:xfrm>
            <a:prstGeom prst="ellipse">
              <a:avLst/>
            </a:prstGeom>
            <a:solidFill>
              <a:srgbClr val="DD665E">
                <a:alpha val="79000"/>
              </a:srgb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2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itle 20"/>
            <p:cNvSpPr txBox="1">
              <a:spLocks/>
            </p:cNvSpPr>
            <p:nvPr/>
          </p:nvSpPr>
          <p:spPr>
            <a:xfrm>
              <a:off x="1299893" y="4303119"/>
              <a:ext cx="867681" cy="471169"/>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01</a:t>
              </a:r>
              <a:r>
                <a:rPr lang="en-US" sz="24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 </a:t>
              </a:r>
            </a:p>
          </p:txBody>
        </p:sp>
        <p:sp>
          <p:nvSpPr>
            <p:cNvPr id="14" name="Title 20"/>
            <p:cNvSpPr txBox="1">
              <a:spLocks/>
            </p:cNvSpPr>
            <p:nvPr/>
          </p:nvSpPr>
          <p:spPr>
            <a:xfrm>
              <a:off x="4553186" y="4344614"/>
              <a:ext cx="867681" cy="401366"/>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02 </a:t>
              </a:r>
            </a:p>
          </p:txBody>
        </p:sp>
        <p:sp>
          <p:nvSpPr>
            <p:cNvPr id="15" name="Title 20"/>
            <p:cNvSpPr txBox="1">
              <a:spLocks/>
            </p:cNvSpPr>
            <p:nvPr/>
          </p:nvSpPr>
          <p:spPr>
            <a:xfrm>
              <a:off x="7889286" y="4334973"/>
              <a:ext cx="867681" cy="401366"/>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03 </a:t>
              </a:r>
            </a:p>
          </p:txBody>
        </p:sp>
        <p:sp>
          <p:nvSpPr>
            <p:cNvPr id="16" name="Title 20"/>
            <p:cNvSpPr txBox="1">
              <a:spLocks/>
            </p:cNvSpPr>
            <p:nvPr/>
          </p:nvSpPr>
          <p:spPr>
            <a:xfrm>
              <a:off x="1277574" y="5286652"/>
              <a:ext cx="867681" cy="401366"/>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04 </a:t>
              </a:r>
            </a:p>
          </p:txBody>
        </p:sp>
        <p:sp>
          <p:nvSpPr>
            <p:cNvPr id="17" name="Title 20"/>
            <p:cNvSpPr txBox="1">
              <a:spLocks/>
            </p:cNvSpPr>
            <p:nvPr/>
          </p:nvSpPr>
          <p:spPr>
            <a:xfrm>
              <a:off x="4516434" y="5293245"/>
              <a:ext cx="867681" cy="401366"/>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05 </a:t>
              </a:r>
            </a:p>
          </p:txBody>
        </p:sp>
        <p:sp>
          <p:nvSpPr>
            <p:cNvPr id="18" name="Title 20"/>
            <p:cNvSpPr txBox="1">
              <a:spLocks/>
            </p:cNvSpPr>
            <p:nvPr/>
          </p:nvSpPr>
          <p:spPr>
            <a:xfrm>
              <a:off x="7866964" y="5283602"/>
              <a:ext cx="867681" cy="401366"/>
            </a:xfrm>
            <a:prstGeom prst="rect">
              <a:avLst/>
            </a:prstGeom>
          </p:spPr>
          <p:txBody>
            <a:bodyPr vert="horz" lIns="45714" tIns="22857" rIns="45714" bIns="2285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en-US" sz="2000" b="1" dirty="0">
                  <a:solidFill>
                    <a:schemeClr val="bg1">
                      <a:lumMod val="50000"/>
                    </a:schemeClr>
                  </a:solidFill>
                  <a:latin typeface="Arial" panose="020B0604020202020204" pitchFamily="34" charset="0"/>
                  <a:ea typeface="微软雅黑" panose="020B0503020204020204" pitchFamily="34" charset="-122"/>
                  <a:cs typeface="Open Sans"/>
                  <a:sym typeface="Arial" panose="020B0604020202020204" pitchFamily="34" charset="0"/>
                </a:rPr>
                <a:t>06 </a:t>
              </a:r>
            </a:p>
          </p:txBody>
        </p:sp>
        <p:cxnSp>
          <p:nvCxnSpPr>
            <p:cNvPr id="19" name="Straight Connector 41"/>
            <p:cNvCxnSpPr/>
            <p:nvPr/>
          </p:nvCxnSpPr>
          <p:spPr>
            <a:xfrm rot="16200000" flipV="1">
              <a:off x="3562748" y="5153783"/>
              <a:ext cx="1767610" cy="29755"/>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50"/>
            <p:cNvCxnSpPr/>
            <p:nvPr/>
          </p:nvCxnSpPr>
          <p:spPr>
            <a:xfrm rot="16200000" flipV="1">
              <a:off x="6930548" y="5153783"/>
              <a:ext cx="1767610" cy="29755"/>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1" name="Freeform 91"/>
            <p:cNvSpPr>
              <a:spLocks noChangeArrowheads="1"/>
            </p:cNvSpPr>
            <p:nvPr/>
          </p:nvSpPr>
          <p:spPr bwMode="auto">
            <a:xfrm>
              <a:off x="1351084" y="2156713"/>
              <a:ext cx="906812" cy="1137644"/>
            </a:xfrm>
            <a:custGeom>
              <a:avLst/>
              <a:gdLst>
                <a:gd name="T0" fmla="*/ 192 w 937"/>
                <a:gd name="T1" fmla="*/ 452 h 1171"/>
                <a:gd name="T2" fmla="*/ 192 w 937"/>
                <a:gd name="T3" fmla="*/ 702 h 1171"/>
                <a:gd name="T4" fmla="*/ 744 w 937"/>
                <a:gd name="T5" fmla="*/ 702 h 1171"/>
                <a:gd name="T6" fmla="*/ 744 w 937"/>
                <a:gd name="T7" fmla="*/ 452 h 1171"/>
                <a:gd name="T8" fmla="*/ 744 w 937"/>
                <a:gd name="T9" fmla="*/ 702 h 1171"/>
                <a:gd name="T10" fmla="*/ 694 w 937"/>
                <a:gd name="T11" fmla="*/ 744 h 1171"/>
                <a:gd name="T12" fmla="*/ 552 w 937"/>
                <a:gd name="T13" fmla="*/ 961 h 1171"/>
                <a:gd name="T14" fmla="*/ 476 w 937"/>
                <a:gd name="T15" fmla="*/ 1028 h 1171"/>
                <a:gd name="T16" fmla="*/ 401 w 937"/>
                <a:gd name="T17" fmla="*/ 978 h 1171"/>
                <a:gd name="T18" fmla="*/ 384 w 937"/>
                <a:gd name="T19" fmla="*/ 878 h 1171"/>
                <a:gd name="T20" fmla="*/ 142 w 937"/>
                <a:gd name="T21" fmla="*/ 744 h 1171"/>
                <a:gd name="T22" fmla="*/ 0 w 937"/>
                <a:gd name="T23" fmla="*/ 1062 h 1171"/>
                <a:gd name="T24" fmla="*/ 66 w 937"/>
                <a:gd name="T25" fmla="*/ 1062 h 1171"/>
                <a:gd name="T26" fmla="*/ 317 w 937"/>
                <a:gd name="T27" fmla="*/ 1170 h 1171"/>
                <a:gd name="T28" fmla="*/ 384 w 937"/>
                <a:gd name="T29" fmla="*/ 1062 h 1171"/>
                <a:gd name="T30" fmla="*/ 501 w 937"/>
                <a:gd name="T31" fmla="*/ 1095 h 1171"/>
                <a:gd name="T32" fmla="*/ 618 w 937"/>
                <a:gd name="T33" fmla="*/ 1011 h 1171"/>
                <a:gd name="T34" fmla="*/ 869 w 937"/>
                <a:gd name="T35" fmla="*/ 1170 h 1171"/>
                <a:gd name="T36" fmla="*/ 903 w 937"/>
                <a:gd name="T37" fmla="*/ 1095 h 1171"/>
                <a:gd name="T38" fmla="*/ 936 w 937"/>
                <a:gd name="T39" fmla="*/ 878 h 1171"/>
                <a:gd name="T40" fmla="*/ 744 w 937"/>
                <a:gd name="T41" fmla="*/ 192 h 1171"/>
                <a:gd name="T42" fmla="*/ 409 w 937"/>
                <a:gd name="T43" fmla="*/ 376 h 1171"/>
                <a:gd name="T44" fmla="*/ 309 w 937"/>
                <a:gd name="T45" fmla="*/ 359 h 1171"/>
                <a:gd name="T46" fmla="*/ 460 w 937"/>
                <a:gd name="T47" fmla="*/ 0 h 1171"/>
                <a:gd name="T48" fmla="*/ 376 w 937"/>
                <a:gd name="T49" fmla="*/ 192 h 1171"/>
                <a:gd name="T50" fmla="*/ 301 w 937"/>
                <a:gd name="T51" fmla="*/ 192 h 1171"/>
                <a:gd name="T52" fmla="*/ 376 w 937"/>
                <a:gd name="T53" fmla="*/ 192 h 1171"/>
                <a:gd name="T54" fmla="*/ 460 w 937"/>
                <a:gd name="T55" fmla="*/ 151 h 1171"/>
                <a:gd name="T56" fmla="*/ 460 w 937"/>
                <a:gd name="T57" fmla="*/ 234 h 1171"/>
                <a:gd name="T58" fmla="*/ 627 w 937"/>
                <a:gd name="T59" fmla="*/ 192 h 1171"/>
                <a:gd name="T60" fmla="*/ 543 w 937"/>
                <a:gd name="T61" fmla="*/ 192 h 1171"/>
                <a:gd name="T62" fmla="*/ 627 w 937"/>
                <a:gd name="T63" fmla="*/ 192 h 1171"/>
                <a:gd name="T64" fmla="*/ 627 w 937"/>
                <a:gd name="T65" fmla="*/ 192 h 1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7" h="1171">
                  <a:moveTo>
                    <a:pt x="66" y="577"/>
                  </a:moveTo>
                  <a:cubicBezTo>
                    <a:pt x="66" y="510"/>
                    <a:pt x="125" y="452"/>
                    <a:pt x="192" y="452"/>
                  </a:cubicBezTo>
                  <a:cubicBezTo>
                    <a:pt x="259" y="452"/>
                    <a:pt x="317" y="510"/>
                    <a:pt x="317" y="577"/>
                  </a:cubicBezTo>
                  <a:cubicBezTo>
                    <a:pt x="317" y="644"/>
                    <a:pt x="259" y="702"/>
                    <a:pt x="192" y="702"/>
                  </a:cubicBezTo>
                  <a:cubicBezTo>
                    <a:pt x="125" y="702"/>
                    <a:pt x="66" y="644"/>
                    <a:pt x="66" y="577"/>
                  </a:cubicBezTo>
                  <a:close/>
                  <a:moveTo>
                    <a:pt x="744" y="702"/>
                  </a:moveTo>
                  <a:cubicBezTo>
                    <a:pt x="811" y="702"/>
                    <a:pt x="869" y="644"/>
                    <a:pt x="869" y="577"/>
                  </a:cubicBezTo>
                  <a:cubicBezTo>
                    <a:pt x="869" y="510"/>
                    <a:pt x="811" y="452"/>
                    <a:pt x="744" y="452"/>
                  </a:cubicBezTo>
                  <a:cubicBezTo>
                    <a:pt x="677" y="452"/>
                    <a:pt x="618" y="510"/>
                    <a:pt x="618" y="577"/>
                  </a:cubicBezTo>
                  <a:cubicBezTo>
                    <a:pt x="618" y="644"/>
                    <a:pt x="677" y="702"/>
                    <a:pt x="744" y="702"/>
                  </a:cubicBezTo>
                  <a:close/>
                  <a:moveTo>
                    <a:pt x="802" y="744"/>
                  </a:moveTo>
                  <a:cubicBezTo>
                    <a:pt x="694" y="744"/>
                    <a:pt x="694" y="744"/>
                    <a:pt x="694" y="744"/>
                  </a:cubicBezTo>
                  <a:cubicBezTo>
                    <a:pt x="610" y="744"/>
                    <a:pt x="552" y="803"/>
                    <a:pt x="552" y="878"/>
                  </a:cubicBezTo>
                  <a:cubicBezTo>
                    <a:pt x="552" y="961"/>
                    <a:pt x="552" y="961"/>
                    <a:pt x="552" y="961"/>
                  </a:cubicBezTo>
                  <a:cubicBezTo>
                    <a:pt x="552" y="970"/>
                    <a:pt x="552" y="978"/>
                    <a:pt x="543" y="978"/>
                  </a:cubicBezTo>
                  <a:cubicBezTo>
                    <a:pt x="476" y="1028"/>
                    <a:pt x="476" y="1028"/>
                    <a:pt x="476" y="1028"/>
                  </a:cubicBezTo>
                  <a:cubicBezTo>
                    <a:pt x="468" y="1028"/>
                    <a:pt x="468" y="1028"/>
                    <a:pt x="460" y="1028"/>
                  </a:cubicBezTo>
                  <a:cubicBezTo>
                    <a:pt x="401" y="978"/>
                    <a:pt x="401" y="978"/>
                    <a:pt x="401" y="978"/>
                  </a:cubicBezTo>
                  <a:cubicBezTo>
                    <a:pt x="393" y="978"/>
                    <a:pt x="384" y="970"/>
                    <a:pt x="384" y="961"/>
                  </a:cubicBezTo>
                  <a:cubicBezTo>
                    <a:pt x="384" y="878"/>
                    <a:pt x="384" y="878"/>
                    <a:pt x="384" y="878"/>
                  </a:cubicBezTo>
                  <a:cubicBezTo>
                    <a:pt x="384" y="803"/>
                    <a:pt x="326" y="744"/>
                    <a:pt x="251" y="744"/>
                  </a:cubicBezTo>
                  <a:cubicBezTo>
                    <a:pt x="142" y="744"/>
                    <a:pt x="142" y="744"/>
                    <a:pt x="142" y="744"/>
                  </a:cubicBezTo>
                  <a:cubicBezTo>
                    <a:pt x="58" y="744"/>
                    <a:pt x="0" y="803"/>
                    <a:pt x="0" y="878"/>
                  </a:cubicBezTo>
                  <a:cubicBezTo>
                    <a:pt x="0" y="1062"/>
                    <a:pt x="0" y="1062"/>
                    <a:pt x="0" y="1062"/>
                  </a:cubicBezTo>
                  <a:cubicBezTo>
                    <a:pt x="0" y="1078"/>
                    <a:pt x="16" y="1095"/>
                    <a:pt x="33" y="1095"/>
                  </a:cubicBezTo>
                  <a:cubicBezTo>
                    <a:pt x="50" y="1095"/>
                    <a:pt x="66" y="1078"/>
                    <a:pt x="66" y="1062"/>
                  </a:cubicBezTo>
                  <a:cubicBezTo>
                    <a:pt x="66" y="1170"/>
                    <a:pt x="66" y="1170"/>
                    <a:pt x="66" y="1170"/>
                  </a:cubicBezTo>
                  <a:cubicBezTo>
                    <a:pt x="317" y="1170"/>
                    <a:pt x="317" y="1170"/>
                    <a:pt x="317" y="1170"/>
                  </a:cubicBezTo>
                  <a:cubicBezTo>
                    <a:pt x="317" y="1011"/>
                    <a:pt x="317" y="1011"/>
                    <a:pt x="317" y="1011"/>
                  </a:cubicBezTo>
                  <a:cubicBezTo>
                    <a:pt x="384" y="1062"/>
                    <a:pt x="384" y="1062"/>
                    <a:pt x="384" y="1062"/>
                  </a:cubicBezTo>
                  <a:cubicBezTo>
                    <a:pt x="443" y="1095"/>
                    <a:pt x="443" y="1095"/>
                    <a:pt x="443" y="1095"/>
                  </a:cubicBezTo>
                  <a:cubicBezTo>
                    <a:pt x="460" y="1104"/>
                    <a:pt x="485" y="1104"/>
                    <a:pt x="501" y="1095"/>
                  </a:cubicBezTo>
                  <a:cubicBezTo>
                    <a:pt x="552" y="1062"/>
                    <a:pt x="552" y="1062"/>
                    <a:pt x="552" y="1062"/>
                  </a:cubicBezTo>
                  <a:cubicBezTo>
                    <a:pt x="618" y="1011"/>
                    <a:pt x="618" y="1011"/>
                    <a:pt x="618" y="1011"/>
                  </a:cubicBezTo>
                  <a:cubicBezTo>
                    <a:pt x="618" y="1170"/>
                    <a:pt x="618" y="1170"/>
                    <a:pt x="618" y="1170"/>
                  </a:cubicBezTo>
                  <a:cubicBezTo>
                    <a:pt x="869" y="1170"/>
                    <a:pt x="869" y="1170"/>
                    <a:pt x="869" y="1170"/>
                  </a:cubicBezTo>
                  <a:cubicBezTo>
                    <a:pt x="869" y="1062"/>
                    <a:pt x="869" y="1062"/>
                    <a:pt x="869" y="1062"/>
                  </a:cubicBezTo>
                  <a:cubicBezTo>
                    <a:pt x="869" y="1078"/>
                    <a:pt x="886" y="1095"/>
                    <a:pt x="903" y="1095"/>
                  </a:cubicBezTo>
                  <a:cubicBezTo>
                    <a:pt x="919" y="1095"/>
                    <a:pt x="936" y="1078"/>
                    <a:pt x="936" y="1062"/>
                  </a:cubicBezTo>
                  <a:cubicBezTo>
                    <a:pt x="936" y="878"/>
                    <a:pt x="936" y="878"/>
                    <a:pt x="936" y="878"/>
                  </a:cubicBezTo>
                  <a:cubicBezTo>
                    <a:pt x="936" y="803"/>
                    <a:pt x="878" y="744"/>
                    <a:pt x="802" y="744"/>
                  </a:cubicBezTo>
                  <a:close/>
                  <a:moveTo>
                    <a:pt x="744" y="192"/>
                  </a:moveTo>
                  <a:cubicBezTo>
                    <a:pt x="744" y="293"/>
                    <a:pt x="618" y="385"/>
                    <a:pt x="460" y="385"/>
                  </a:cubicBezTo>
                  <a:cubicBezTo>
                    <a:pt x="434" y="385"/>
                    <a:pt x="418" y="385"/>
                    <a:pt x="409" y="376"/>
                  </a:cubicBezTo>
                  <a:cubicBezTo>
                    <a:pt x="367" y="426"/>
                    <a:pt x="284" y="435"/>
                    <a:pt x="284" y="435"/>
                  </a:cubicBezTo>
                  <a:cubicBezTo>
                    <a:pt x="301" y="401"/>
                    <a:pt x="309" y="376"/>
                    <a:pt x="309" y="359"/>
                  </a:cubicBezTo>
                  <a:cubicBezTo>
                    <a:pt x="225" y="326"/>
                    <a:pt x="167" y="259"/>
                    <a:pt x="167" y="192"/>
                  </a:cubicBezTo>
                  <a:cubicBezTo>
                    <a:pt x="167" y="84"/>
                    <a:pt x="292" y="0"/>
                    <a:pt x="460" y="0"/>
                  </a:cubicBezTo>
                  <a:cubicBezTo>
                    <a:pt x="618" y="0"/>
                    <a:pt x="744" y="84"/>
                    <a:pt x="744" y="192"/>
                  </a:cubicBezTo>
                  <a:close/>
                  <a:moveTo>
                    <a:pt x="376" y="192"/>
                  </a:moveTo>
                  <a:cubicBezTo>
                    <a:pt x="376" y="167"/>
                    <a:pt x="359" y="151"/>
                    <a:pt x="343" y="151"/>
                  </a:cubicBezTo>
                  <a:cubicBezTo>
                    <a:pt x="317" y="151"/>
                    <a:pt x="301" y="167"/>
                    <a:pt x="301" y="192"/>
                  </a:cubicBezTo>
                  <a:cubicBezTo>
                    <a:pt x="301" y="209"/>
                    <a:pt x="317" y="234"/>
                    <a:pt x="343" y="234"/>
                  </a:cubicBezTo>
                  <a:cubicBezTo>
                    <a:pt x="359" y="234"/>
                    <a:pt x="376" y="209"/>
                    <a:pt x="376" y="192"/>
                  </a:cubicBezTo>
                  <a:close/>
                  <a:moveTo>
                    <a:pt x="501" y="192"/>
                  </a:moveTo>
                  <a:cubicBezTo>
                    <a:pt x="501" y="167"/>
                    <a:pt x="485" y="151"/>
                    <a:pt x="460" y="151"/>
                  </a:cubicBezTo>
                  <a:cubicBezTo>
                    <a:pt x="443" y="151"/>
                    <a:pt x="418" y="167"/>
                    <a:pt x="418" y="192"/>
                  </a:cubicBezTo>
                  <a:cubicBezTo>
                    <a:pt x="418" y="209"/>
                    <a:pt x="443" y="234"/>
                    <a:pt x="460" y="234"/>
                  </a:cubicBezTo>
                  <a:cubicBezTo>
                    <a:pt x="485" y="234"/>
                    <a:pt x="501" y="209"/>
                    <a:pt x="501" y="192"/>
                  </a:cubicBezTo>
                  <a:close/>
                  <a:moveTo>
                    <a:pt x="627" y="192"/>
                  </a:moveTo>
                  <a:cubicBezTo>
                    <a:pt x="627" y="167"/>
                    <a:pt x="610" y="151"/>
                    <a:pt x="585" y="151"/>
                  </a:cubicBezTo>
                  <a:cubicBezTo>
                    <a:pt x="560" y="151"/>
                    <a:pt x="543" y="167"/>
                    <a:pt x="543" y="192"/>
                  </a:cubicBezTo>
                  <a:cubicBezTo>
                    <a:pt x="543" y="209"/>
                    <a:pt x="560" y="234"/>
                    <a:pt x="585" y="234"/>
                  </a:cubicBezTo>
                  <a:cubicBezTo>
                    <a:pt x="610" y="234"/>
                    <a:pt x="627" y="209"/>
                    <a:pt x="627" y="192"/>
                  </a:cubicBezTo>
                  <a:close/>
                  <a:moveTo>
                    <a:pt x="627" y="192"/>
                  </a:moveTo>
                  <a:lnTo>
                    <a:pt x="627" y="192"/>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7"/>
            <p:cNvSpPr>
              <a:spLocks noChangeAspect="1" noChangeArrowheads="1"/>
            </p:cNvSpPr>
            <p:nvPr/>
          </p:nvSpPr>
          <p:spPr bwMode="auto">
            <a:xfrm>
              <a:off x="3146867" y="2278620"/>
              <a:ext cx="723020" cy="1008291"/>
            </a:xfrm>
            <a:custGeom>
              <a:avLst/>
              <a:gdLst>
                <a:gd name="T0" fmla="*/ 326 w 503"/>
                <a:gd name="T1" fmla="*/ 142 h 703"/>
                <a:gd name="T2" fmla="*/ 168 w 503"/>
                <a:gd name="T3" fmla="*/ 142 h 703"/>
                <a:gd name="T4" fmla="*/ 168 w 503"/>
                <a:gd name="T5" fmla="*/ 134 h 703"/>
                <a:gd name="T6" fmla="*/ 184 w 503"/>
                <a:gd name="T7" fmla="*/ 125 h 703"/>
                <a:gd name="T8" fmla="*/ 310 w 503"/>
                <a:gd name="T9" fmla="*/ 125 h 703"/>
                <a:gd name="T10" fmla="*/ 343 w 503"/>
                <a:gd name="T11" fmla="*/ 0 h 703"/>
                <a:gd name="T12" fmla="*/ 151 w 503"/>
                <a:gd name="T13" fmla="*/ 0 h 703"/>
                <a:gd name="T14" fmla="*/ 176 w 503"/>
                <a:gd name="T15" fmla="*/ 125 h 703"/>
                <a:gd name="T16" fmla="*/ 67 w 503"/>
                <a:gd name="T17" fmla="*/ 67 h 703"/>
                <a:gd name="T18" fmla="*/ 75 w 503"/>
                <a:gd name="T19" fmla="*/ 84 h 703"/>
                <a:gd name="T20" fmla="*/ 168 w 503"/>
                <a:gd name="T21" fmla="*/ 134 h 703"/>
                <a:gd name="T22" fmla="*/ 92 w 503"/>
                <a:gd name="T23" fmla="*/ 134 h 703"/>
                <a:gd name="T24" fmla="*/ 84 w 503"/>
                <a:gd name="T25" fmla="*/ 142 h 703"/>
                <a:gd name="T26" fmla="*/ 126 w 503"/>
                <a:gd name="T27" fmla="*/ 159 h 703"/>
                <a:gd name="T28" fmla="*/ 151 w 503"/>
                <a:gd name="T29" fmla="*/ 151 h 703"/>
                <a:gd name="T30" fmla="*/ 0 w 503"/>
                <a:gd name="T31" fmla="*/ 460 h 703"/>
                <a:gd name="T32" fmla="*/ 251 w 503"/>
                <a:gd name="T33" fmla="*/ 702 h 703"/>
                <a:gd name="T34" fmla="*/ 502 w 503"/>
                <a:gd name="T35" fmla="*/ 452 h 703"/>
                <a:gd name="T36" fmla="*/ 326 w 503"/>
                <a:gd name="T37" fmla="*/ 142 h 703"/>
                <a:gd name="T38" fmla="*/ 318 w 503"/>
                <a:gd name="T39" fmla="*/ 535 h 703"/>
                <a:gd name="T40" fmla="*/ 276 w 503"/>
                <a:gd name="T41" fmla="*/ 560 h 703"/>
                <a:gd name="T42" fmla="*/ 276 w 503"/>
                <a:gd name="T43" fmla="*/ 602 h 703"/>
                <a:gd name="T44" fmla="*/ 234 w 503"/>
                <a:gd name="T45" fmla="*/ 602 h 703"/>
                <a:gd name="T46" fmla="*/ 226 w 503"/>
                <a:gd name="T47" fmla="*/ 560 h 703"/>
                <a:gd name="T48" fmla="*/ 176 w 503"/>
                <a:gd name="T49" fmla="*/ 535 h 703"/>
                <a:gd name="T50" fmla="*/ 151 w 503"/>
                <a:gd name="T51" fmla="*/ 485 h 703"/>
                <a:gd name="T52" fmla="*/ 151 w 503"/>
                <a:gd name="T53" fmla="*/ 468 h 703"/>
                <a:gd name="T54" fmla="*/ 193 w 503"/>
                <a:gd name="T55" fmla="*/ 468 h 703"/>
                <a:gd name="T56" fmla="*/ 193 w 503"/>
                <a:gd name="T57" fmla="*/ 476 h 703"/>
                <a:gd name="T58" fmla="*/ 209 w 503"/>
                <a:gd name="T59" fmla="*/ 510 h 703"/>
                <a:gd name="T60" fmla="*/ 251 w 503"/>
                <a:gd name="T61" fmla="*/ 527 h 703"/>
                <a:gd name="T62" fmla="*/ 293 w 503"/>
                <a:gd name="T63" fmla="*/ 510 h 703"/>
                <a:gd name="T64" fmla="*/ 310 w 503"/>
                <a:gd name="T65" fmla="*/ 476 h 703"/>
                <a:gd name="T66" fmla="*/ 293 w 503"/>
                <a:gd name="T67" fmla="*/ 443 h 703"/>
                <a:gd name="T68" fmla="*/ 243 w 503"/>
                <a:gd name="T69" fmla="*/ 426 h 703"/>
                <a:gd name="T70" fmla="*/ 184 w 503"/>
                <a:gd name="T71" fmla="*/ 393 h 703"/>
                <a:gd name="T72" fmla="*/ 159 w 503"/>
                <a:gd name="T73" fmla="*/ 351 h 703"/>
                <a:gd name="T74" fmla="*/ 184 w 503"/>
                <a:gd name="T75" fmla="*/ 293 h 703"/>
                <a:gd name="T76" fmla="*/ 226 w 503"/>
                <a:gd name="T77" fmla="*/ 276 h 703"/>
                <a:gd name="T78" fmla="*/ 226 w 503"/>
                <a:gd name="T79" fmla="*/ 234 h 703"/>
                <a:gd name="T80" fmla="*/ 268 w 503"/>
                <a:gd name="T81" fmla="*/ 234 h 703"/>
                <a:gd name="T82" fmla="*/ 268 w 503"/>
                <a:gd name="T83" fmla="*/ 267 h 703"/>
                <a:gd name="T84" fmla="*/ 318 w 503"/>
                <a:gd name="T85" fmla="*/ 293 h 703"/>
                <a:gd name="T86" fmla="*/ 343 w 503"/>
                <a:gd name="T87" fmla="*/ 351 h 703"/>
                <a:gd name="T88" fmla="*/ 301 w 503"/>
                <a:gd name="T89" fmla="*/ 351 h 703"/>
                <a:gd name="T90" fmla="*/ 284 w 503"/>
                <a:gd name="T91" fmla="*/ 318 h 703"/>
                <a:gd name="T92" fmla="*/ 251 w 503"/>
                <a:gd name="T93" fmla="*/ 301 h 703"/>
                <a:gd name="T94" fmla="*/ 218 w 503"/>
                <a:gd name="T95" fmla="*/ 318 h 703"/>
                <a:gd name="T96" fmla="*/ 201 w 503"/>
                <a:gd name="T97" fmla="*/ 343 h 703"/>
                <a:gd name="T98" fmla="*/ 218 w 503"/>
                <a:gd name="T99" fmla="*/ 376 h 703"/>
                <a:gd name="T100" fmla="*/ 260 w 503"/>
                <a:gd name="T101" fmla="*/ 393 h 703"/>
                <a:gd name="T102" fmla="*/ 326 w 503"/>
                <a:gd name="T103" fmla="*/ 426 h 703"/>
                <a:gd name="T104" fmla="*/ 351 w 503"/>
                <a:gd name="T105" fmla="*/ 476 h 703"/>
                <a:gd name="T106" fmla="*/ 318 w 503"/>
                <a:gd name="T107" fmla="*/ 535 h 703"/>
                <a:gd name="T108" fmla="*/ 318 w 503"/>
                <a:gd name="T109" fmla="*/ 535 h 703"/>
                <a:gd name="T110" fmla="*/ 318 w 503"/>
                <a:gd name="T111" fmla="*/ 53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4681"/>
            <p:cNvGrpSpPr>
              <a:grpSpLocks/>
            </p:cNvGrpSpPr>
            <p:nvPr/>
          </p:nvGrpSpPr>
          <p:grpSpPr bwMode="auto">
            <a:xfrm>
              <a:off x="9818835" y="2210894"/>
              <a:ext cx="855393" cy="1120714"/>
              <a:chOff x="4576763" y="2300287"/>
              <a:chExt cx="276225" cy="361950"/>
            </a:xfrm>
            <a:solidFill>
              <a:schemeClr val="bg1"/>
            </a:solidFill>
          </p:grpSpPr>
          <p:sp>
            <p:nvSpPr>
              <p:cNvPr id="24"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Freeform 299"/>
            <p:cNvSpPr>
              <a:spLocks noChangeArrowheads="1"/>
            </p:cNvSpPr>
            <p:nvPr/>
          </p:nvSpPr>
          <p:spPr bwMode="auto">
            <a:xfrm>
              <a:off x="6477238" y="2336797"/>
              <a:ext cx="800100" cy="766134"/>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06"/>
            <p:cNvSpPr>
              <a:spLocks noChangeArrowheads="1"/>
            </p:cNvSpPr>
            <p:nvPr/>
          </p:nvSpPr>
          <p:spPr bwMode="auto">
            <a:xfrm>
              <a:off x="4851710" y="2435880"/>
              <a:ext cx="760315" cy="657753"/>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441"/>
            <p:cNvSpPr>
              <a:spLocks noChangeArrowheads="1"/>
            </p:cNvSpPr>
            <p:nvPr/>
          </p:nvSpPr>
          <p:spPr bwMode="auto">
            <a:xfrm>
              <a:off x="8183698" y="2364992"/>
              <a:ext cx="811951" cy="809192"/>
            </a:xfrm>
            <a:custGeom>
              <a:avLst/>
              <a:gdLst>
                <a:gd name="T0" fmla="*/ 1271 w 1348"/>
                <a:gd name="T1" fmla="*/ 677 h 1347"/>
                <a:gd name="T2" fmla="*/ 1196 w 1348"/>
                <a:gd name="T3" fmla="*/ 618 h 1347"/>
                <a:gd name="T4" fmla="*/ 1062 w 1348"/>
                <a:gd name="T5" fmla="*/ 451 h 1347"/>
                <a:gd name="T6" fmla="*/ 1012 w 1348"/>
                <a:gd name="T7" fmla="*/ 585 h 1347"/>
                <a:gd name="T8" fmla="*/ 1062 w 1348"/>
                <a:gd name="T9" fmla="*/ 167 h 1347"/>
                <a:gd name="T10" fmla="*/ 837 w 1348"/>
                <a:gd name="T11" fmla="*/ 359 h 1347"/>
                <a:gd name="T12" fmla="*/ 745 w 1348"/>
                <a:gd name="T13" fmla="*/ 334 h 1347"/>
                <a:gd name="T14" fmla="*/ 552 w 1348"/>
                <a:gd name="T15" fmla="*/ 334 h 1347"/>
                <a:gd name="T16" fmla="*/ 117 w 1348"/>
                <a:gd name="T17" fmla="*/ 694 h 1347"/>
                <a:gd name="T18" fmla="*/ 59 w 1348"/>
                <a:gd name="T19" fmla="*/ 644 h 1347"/>
                <a:gd name="T20" fmla="*/ 126 w 1348"/>
                <a:gd name="T21" fmla="*/ 618 h 1347"/>
                <a:gd name="T22" fmla="*/ 0 w 1348"/>
                <a:gd name="T23" fmla="*/ 652 h 1347"/>
                <a:gd name="T24" fmla="*/ 109 w 1348"/>
                <a:gd name="T25" fmla="*/ 786 h 1347"/>
                <a:gd name="T26" fmla="*/ 259 w 1348"/>
                <a:gd name="T27" fmla="*/ 1095 h 1347"/>
                <a:gd name="T28" fmla="*/ 293 w 1348"/>
                <a:gd name="T29" fmla="*/ 1179 h 1347"/>
                <a:gd name="T30" fmla="*/ 268 w 1348"/>
                <a:gd name="T31" fmla="*/ 1304 h 1347"/>
                <a:gd name="T32" fmla="*/ 510 w 1348"/>
                <a:gd name="T33" fmla="*/ 1346 h 1347"/>
                <a:gd name="T34" fmla="*/ 527 w 1348"/>
                <a:gd name="T35" fmla="*/ 1271 h 1347"/>
                <a:gd name="T36" fmla="*/ 602 w 1348"/>
                <a:gd name="T37" fmla="*/ 1229 h 1347"/>
                <a:gd name="T38" fmla="*/ 678 w 1348"/>
                <a:gd name="T39" fmla="*/ 1237 h 1347"/>
                <a:gd name="T40" fmla="*/ 761 w 1348"/>
                <a:gd name="T41" fmla="*/ 1229 h 1347"/>
                <a:gd name="T42" fmla="*/ 820 w 1348"/>
                <a:gd name="T43" fmla="*/ 1262 h 1347"/>
                <a:gd name="T44" fmla="*/ 837 w 1348"/>
                <a:gd name="T45" fmla="*/ 1346 h 1347"/>
                <a:gd name="T46" fmla="*/ 1079 w 1348"/>
                <a:gd name="T47" fmla="*/ 1304 h 1347"/>
                <a:gd name="T48" fmla="*/ 1054 w 1348"/>
                <a:gd name="T49" fmla="*/ 1170 h 1347"/>
                <a:gd name="T50" fmla="*/ 1079 w 1348"/>
                <a:gd name="T51" fmla="*/ 1112 h 1347"/>
                <a:gd name="T52" fmla="*/ 1162 w 1348"/>
                <a:gd name="T53" fmla="*/ 1011 h 1347"/>
                <a:gd name="T54" fmla="*/ 1254 w 1348"/>
                <a:gd name="T55" fmla="*/ 953 h 1347"/>
                <a:gd name="T56" fmla="*/ 1347 w 1348"/>
                <a:gd name="T57" fmla="*/ 953 h 1347"/>
                <a:gd name="T58" fmla="*/ 1347 w 1348"/>
                <a:gd name="T59" fmla="*/ 677 h 1347"/>
                <a:gd name="T60" fmla="*/ 1271 w 1348"/>
                <a:gd name="T61" fmla="*/ 677 h 1347"/>
                <a:gd name="T62" fmla="*/ 1037 w 1348"/>
                <a:gd name="T63" fmla="*/ 844 h 1347"/>
                <a:gd name="T64" fmla="*/ 954 w 1348"/>
                <a:gd name="T65" fmla="*/ 761 h 1347"/>
                <a:gd name="T66" fmla="*/ 1037 w 1348"/>
                <a:gd name="T67" fmla="*/ 677 h 1347"/>
                <a:gd name="T68" fmla="*/ 1121 w 1348"/>
                <a:gd name="T69" fmla="*/ 761 h 1347"/>
                <a:gd name="T70" fmla="*/ 1037 w 1348"/>
                <a:gd name="T71" fmla="*/ 844 h 1347"/>
                <a:gd name="T72" fmla="*/ 410 w 1348"/>
                <a:gd name="T73" fmla="*/ 276 h 1347"/>
                <a:gd name="T74" fmla="*/ 393 w 1348"/>
                <a:gd name="T75" fmla="*/ 192 h 1347"/>
                <a:gd name="T76" fmla="*/ 586 w 1348"/>
                <a:gd name="T77" fmla="*/ 0 h 1347"/>
                <a:gd name="T78" fmla="*/ 786 w 1348"/>
                <a:gd name="T79" fmla="*/ 192 h 1347"/>
                <a:gd name="T80" fmla="*/ 770 w 1348"/>
                <a:gd name="T81" fmla="*/ 276 h 1347"/>
                <a:gd name="T82" fmla="*/ 410 w 1348"/>
                <a:gd name="T83" fmla="*/ 276 h 1347"/>
                <a:gd name="T84" fmla="*/ 410 w 1348"/>
                <a:gd name="T85" fmla="*/ 276 h 1347"/>
                <a:gd name="T86" fmla="*/ 410 w 1348"/>
                <a:gd name="T87" fmla="*/ 276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48" h="1347">
                  <a:moveTo>
                    <a:pt x="1271" y="677"/>
                  </a:moveTo>
                  <a:cubicBezTo>
                    <a:pt x="1221" y="677"/>
                    <a:pt x="1204" y="635"/>
                    <a:pt x="1196" y="618"/>
                  </a:cubicBezTo>
                  <a:cubicBezTo>
                    <a:pt x="1171" y="568"/>
                    <a:pt x="1129" y="493"/>
                    <a:pt x="1062" y="451"/>
                  </a:cubicBezTo>
                  <a:cubicBezTo>
                    <a:pt x="1037" y="493"/>
                    <a:pt x="1029" y="518"/>
                    <a:pt x="1012" y="585"/>
                  </a:cubicBezTo>
                  <a:cubicBezTo>
                    <a:pt x="970" y="368"/>
                    <a:pt x="1054" y="234"/>
                    <a:pt x="1062" y="167"/>
                  </a:cubicBezTo>
                  <a:cubicBezTo>
                    <a:pt x="987" y="184"/>
                    <a:pt x="878" y="259"/>
                    <a:pt x="837" y="359"/>
                  </a:cubicBezTo>
                  <a:cubicBezTo>
                    <a:pt x="820" y="343"/>
                    <a:pt x="761" y="334"/>
                    <a:pt x="745" y="334"/>
                  </a:cubicBezTo>
                  <a:cubicBezTo>
                    <a:pt x="552" y="334"/>
                    <a:pt x="552" y="334"/>
                    <a:pt x="552" y="334"/>
                  </a:cubicBezTo>
                  <a:cubicBezTo>
                    <a:pt x="360" y="334"/>
                    <a:pt x="159" y="476"/>
                    <a:pt x="117" y="694"/>
                  </a:cubicBezTo>
                  <a:cubicBezTo>
                    <a:pt x="92" y="702"/>
                    <a:pt x="59" y="685"/>
                    <a:pt x="59" y="644"/>
                  </a:cubicBezTo>
                  <a:cubicBezTo>
                    <a:pt x="59" y="585"/>
                    <a:pt x="126" y="594"/>
                    <a:pt x="126" y="618"/>
                  </a:cubicBezTo>
                  <a:cubicBezTo>
                    <a:pt x="126" y="535"/>
                    <a:pt x="0" y="543"/>
                    <a:pt x="0" y="652"/>
                  </a:cubicBezTo>
                  <a:cubicBezTo>
                    <a:pt x="0" y="761"/>
                    <a:pt x="67" y="786"/>
                    <a:pt x="109" y="786"/>
                  </a:cubicBezTo>
                  <a:cubicBezTo>
                    <a:pt x="109" y="903"/>
                    <a:pt x="168" y="1011"/>
                    <a:pt x="259" y="1095"/>
                  </a:cubicBezTo>
                  <a:cubicBezTo>
                    <a:pt x="276" y="1103"/>
                    <a:pt x="301" y="1129"/>
                    <a:pt x="293" y="1179"/>
                  </a:cubicBezTo>
                  <a:cubicBezTo>
                    <a:pt x="285" y="1220"/>
                    <a:pt x="268" y="1304"/>
                    <a:pt x="268" y="1304"/>
                  </a:cubicBezTo>
                  <a:cubicBezTo>
                    <a:pt x="510" y="1346"/>
                    <a:pt x="510" y="1346"/>
                    <a:pt x="510" y="1346"/>
                  </a:cubicBezTo>
                  <a:cubicBezTo>
                    <a:pt x="510" y="1346"/>
                    <a:pt x="519" y="1312"/>
                    <a:pt x="527" y="1271"/>
                  </a:cubicBezTo>
                  <a:cubicBezTo>
                    <a:pt x="536" y="1237"/>
                    <a:pt x="569" y="1229"/>
                    <a:pt x="602" y="1229"/>
                  </a:cubicBezTo>
                  <a:cubicBezTo>
                    <a:pt x="627" y="1237"/>
                    <a:pt x="653" y="1237"/>
                    <a:pt x="678" y="1237"/>
                  </a:cubicBezTo>
                  <a:cubicBezTo>
                    <a:pt x="703" y="1237"/>
                    <a:pt x="736" y="1237"/>
                    <a:pt x="761" y="1229"/>
                  </a:cubicBezTo>
                  <a:cubicBezTo>
                    <a:pt x="778" y="1229"/>
                    <a:pt x="811" y="1229"/>
                    <a:pt x="820" y="1262"/>
                  </a:cubicBezTo>
                  <a:cubicBezTo>
                    <a:pt x="828" y="1296"/>
                    <a:pt x="837" y="1346"/>
                    <a:pt x="837" y="1346"/>
                  </a:cubicBezTo>
                  <a:cubicBezTo>
                    <a:pt x="1079" y="1304"/>
                    <a:pt x="1079" y="1304"/>
                    <a:pt x="1079" y="1304"/>
                  </a:cubicBezTo>
                  <a:cubicBezTo>
                    <a:pt x="1079" y="1304"/>
                    <a:pt x="1062" y="1204"/>
                    <a:pt x="1054" y="1170"/>
                  </a:cubicBezTo>
                  <a:cubicBezTo>
                    <a:pt x="1046" y="1145"/>
                    <a:pt x="1071" y="1120"/>
                    <a:pt x="1079" y="1112"/>
                  </a:cubicBezTo>
                  <a:cubicBezTo>
                    <a:pt x="1121" y="1078"/>
                    <a:pt x="1146" y="1045"/>
                    <a:pt x="1162" y="1011"/>
                  </a:cubicBezTo>
                  <a:cubicBezTo>
                    <a:pt x="1171" y="986"/>
                    <a:pt x="1204" y="953"/>
                    <a:pt x="1254" y="953"/>
                  </a:cubicBezTo>
                  <a:cubicBezTo>
                    <a:pt x="1347" y="953"/>
                    <a:pt x="1347" y="953"/>
                    <a:pt x="1347" y="953"/>
                  </a:cubicBezTo>
                  <a:cubicBezTo>
                    <a:pt x="1347" y="677"/>
                    <a:pt x="1347" y="677"/>
                    <a:pt x="1347" y="677"/>
                  </a:cubicBezTo>
                  <a:lnTo>
                    <a:pt x="1271" y="677"/>
                  </a:lnTo>
                  <a:close/>
                  <a:moveTo>
                    <a:pt x="1037" y="844"/>
                  </a:moveTo>
                  <a:cubicBezTo>
                    <a:pt x="995" y="844"/>
                    <a:pt x="954" y="802"/>
                    <a:pt x="954" y="761"/>
                  </a:cubicBezTo>
                  <a:cubicBezTo>
                    <a:pt x="954" y="710"/>
                    <a:pt x="995" y="677"/>
                    <a:pt x="1037" y="677"/>
                  </a:cubicBezTo>
                  <a:cubicBezTo>
                    <a:pt x="1087" y="677"/>
                    <a:pt x="1121" y="710"/>
                    <a:pt x="1121" y="761"/>
                  </a:cubicBezTo>
                  <a:cubicBezTo>
                    <a:pt x="1121" y="802"/>
                    <a:pt x="1087" y="844"/>
                    <a:pt x="1037" y="844"/>
                  </a:cubicBezTo>
                  <a:close/>
                  <a:moveTo>
                    <a:pt x="410" y="276"/>
                  </a:moveTo>
                  <a:cubicBezTo>
                    <a:pt x="402" y="251"/>
                    <a:pt x="393" y="226"/>
                    <a:pt x="393" y="192"/>
                  </a:cubicBezTo>
                  <a:cubicBezTo>
                    <a:pt x="393" y="83"/>
                    <a:pt x="477" y="0"/>
                    <a:pt x="586" y="0"/>
                  </a:cubicBezTo>
                  <a:cubicBezTo>
                    <a:pt x="694" y="0"/>
                    <a:pt x="786" y="83"/>
                    <a:pt x="786" y="192"/>
                  </a:cubicBezTo>
                  <a:cubicBezTo>
                    <a:pt x="786" y="226"/>
                    <a:pt x="778" y="251"/>
                    <a:pt x="770" y="276"/>
                  </a:cubicBezTo>
                  <a:lnTo>
                    <a:pt x="410" y="276"/>
                  </a:lnTo>
                  <a:close/>
                  <a:moveTo>
                    <a:pt x="410" y="276"/>
                  </a:moveTo>
                  <a:lnTo>
                    <a:pt x="410" y="276"/>
                  </a:lnTo>
                  <a:close/>
                </a:path>
              </a:pathLst>
            </a:custGeom>
            <a:solidFill>
              <a:schemeClr val="bg1"/>
            </a:solidFill>
            <a:ln>
              <a:noFill/>
            </a:ln>
            <a:effectLst/>
            <a:extLst/>
          </p:spPr>
          <p:txBody>
            <a:bodyPr wrap="none" lIns="121910" tIns="60955" rIns="121910" bIns="60955" anchor="ctr"/>
            <a:lstStyle/>
            <a:p>
              <a:pPr defTabSz="543558">
                <a:defRPr/>
              </a:pPr>
              <a:endParaRPr 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13"/>
            <p:cNvSpPr txBox="1"/>
            <p:nvPr/>
          </p:nvSpPr>
          <p:spPr>
            <a:xfrm>
              <a:off x="2086621" y="4277468"/>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13"/>
            <p:cNvSpPr txBox="1"/>
            <p:nvPr/>
          </p:nvSpPr>
          <p:spPr>
            <a:xfrm>
              <a:off x="2086621" y="4599156"/>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3"/>
            <p:cNvSpPr txBox="1"/>
            <p:nvPr/>
          </p:nvSpPr>
          <p:spPr>
            <a:xfrm>
              <a:off x="2086621" y="5245761"/>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13"/>
            <p:cNvSpPr txBox="1"/>
            <p:nvPr/>
          </p:nvSpPr>
          <p:spPr>
            <a:xfrm>
              <a:off x="2086621" y="5567448"/>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13"/>
            <p:cNvSpPr txBox="1"/>
            <p:nvPr/>
          </p:nvSpPr>
          <p:spPr>
            <a:xfrm>
              <a:off x="5310517" y="4277468"/>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13"/>
            <p:cNvSpPr txBox="1"/>
            <p:nvPr/>
          </p:nvSpPr>
          <p:spPr>
            <a:xfrm>
              <a:off x="5310517" y="4599156"/>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3"/>
            <p:cNvSpPr txBox="1"/>
            <p:nvPr/>
          </p:nvSpPr>
          <p:spPr>
            <a:xfrm>
              <a:off x="5310517" y="5245761"/>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13"/>
            <p:cNvSpPr txBox="1"/>
            <p:nvPr/>
          </p:nvSpPr>
          <p:spPr>
            <a:xfrm>
              <a:off x="5310517" y="5567449"/>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3"/>
            <p:cNvSpPr txBox="1"/>
            <p:nvPr/>
          </p:nvSpPr>
          <p:spPr>
            <a:xfrm>
              <a:off x="8758911" y="4277468"/>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13"/>
            <p:cNvSpPr txBox="1"/>
            <p:nvPr/>
          </p:nvSpPr>
          <p:spPr>
            <a:xfrm>
              <a:off x="8758911" y="4599156"/>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3"/>
            <p:cNvSpPr txBox="1"/>
            <p:nvPr/>
          </p:nvSpPr>
          <p:spPr>
            <a:xfrm>
              <a:off x="8758911" y="5245761"/>
              <a:ext cx="1495968" cy="209412"/>
            </a:xfrm>
            <a:prstGeom prst="rect">
              <a:avLst/>
            </a:prstGeom>
            <a:noFill/>
          </p:spPr>
          <p:txBody>
            <a:bodyPr wrap="square" lIns="0" tIns="0" rIns="0" bIns="0" rtlCol="0" anchor="t" anchorCtr="0">
              <a:spAutoFit/>
            </a:bodyPr>
            <a:lstStyle/>
            <a:p>
              <a:pPr defTabSz="1216817">
                <a:spcBef>
                  <a:spcPct val="20000"/>
                </a:spcBef>
                <a:defRPr/>
              </a:pPr>
              <a:r>
                <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13"/>
            <p:cNvSpPr txBox="1"/>
            <p:nvPr/>
          </p:nvSpPr>
          <p:spPr>
            <a:xfrm>
              <a:off x="8758911" y="5567449"/>
              <a:ext cx="2030282" cy="366470"/>
            </a:xfrm>
            <a:prstGeom prst="rect">
              <a:avLst/>
            </a:prstGeom>
            <a:noFill/>
          </p:spPr>
          <p:txBody>
            <a:bodyPr wrap="square" lIns="0" tIns="0" rIns="0" bIns="0" rtlCol="0" anchor="t" anchorCtr="0">
              <a:spAutoFit/>
            </a:bodyPr>
            <a:lstStyle/>
            <a:p>
              <a:pPr defTabSz="1216817">
                <a:spcBef>
                  <a:spcPct val="20000"/>
                </a:spcBef>
                <a:defRPr/>
              </a:pPr>
              <a:r>
                <a:rPr lang="zh-CN" altLang="en-US"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05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6753298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sp>
        <p:nvSpPr>
          <p:cNvPr id="25" name="矩形 10"/>
          <p:cNvSpPr>
            <a:spLocks noChangeArrowheads="1"/>
          </p:cNvSpPr>
          <p:nvPr/>
        </p:nvSpPr>
        <p:spPr bwMode="auto">
          <a:xfrm>
            <a:off x="1110021" y="2204613"/>
            <a:ext cx="4399598" cy="3283850"/>
          </a:xfrm>
          <a:prstGeom prst="rect">
            <a:avLst/>
          </a:prstGeom>
          <a:blipFill dpi="0" rotWithShape="1">
            <a:blip r:embed="rId3"/>
            <a:srcRect/>
            <a:tile tx="0" ty="0" sx="75000" sy="75000" flip="none" algn="ctr"/>
          </a:blipFill>
          <a:ln>
            <a:noFill/>
          </a:ln>
          <a:extLst/>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26" name="矩形 25"/>
          <p:cNvSpPr/>
          <p:nvPr/>
        </p:nvSpPr>
        <p:spPr>
          <a:xfrm>
            <a:off x="1110021" y="5507881"/>
            <a:ext cx="4399598" cy="604656"/>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0"/>
              </a:spcBef>
              <a:spcAft>
                <a:spcPts val="0"/>
              </a:spcAft>
            </a:pPr>
            <a:r>
              <a:rPr lang="zh-CN" altLang="en-US" sz="2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7" name="Text Placeholder 8"/>
          <p:cNvSpPr txBox="1">
            <a:spLocks/>
          </p:cNvSpPr>
          <p:nvPr/>
        </p:nvSpPr>
        <p:spPr>
          <a:xfrm>
            <a:off x="8633776" y="2159702"/>
            <a:ext cx="2616132" cy="406711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28" name="直接连接符 27"/>
          <p:cNvCxnSpPr>
            <a:cxnSpLocks/>
          </p:cNvCxnSpPr>
          <p:nvPr/>
        </p:nvCxnSpPr>
        <p:spPr>
          <a:xfrm>
            <a:off x="8307925" y="2159702"/>
            <a:ext cx="0" cy="404498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8"/>
          <p:cNvSpPr txBox="1"/>
          <p:nvPr/>
        </p:nvSpPr>
        <p:spPr>
          <a:xfrm>
            <a:off x="5821715" y="2207554"/>
            <a:ext cx="1983235" cy="400110"/>
          </a:xfrm>
          <a:prstGeom prst="rect">
            <a:avLst/>
          </a:prstGeom>
          <a:noFill/>
        </p:spPr>
        <p:txBody>
          <a:bodyPr wrap="none" rtlCol="0">
            <a:spAutoFit/>
          </a:bodyPr>
          <a:lstStyle/>
          <a:p>
            <a:r>
              <a:rPr lang="en-US" altLang="zh-CN" sz="2000" b="1" dirty="0">
                <a:solidFill>
                  <a:schemeClr val="bg1">
                    <a:lumMod val="50000"/>
                  </a:schemeClr>
                </a:solidFill>
              </a:rPr>
              <a:t>YOUR TEXT HERE</a:t>
            </a:r>
            <a:endParaRPr lang="zh-CN" altLang="en-US" sz="2000" b="1" dirty="0">
              <a:solidFill>
                <a:schemeClr val="bg1">
                  <a:lumMod val="50000"/>
                </a:schemeClr>
              </a:solidFill>
            </a:endParaRPr>
          </a:p>
        </p:txBody>
      </p:sp>
      <p:sp>
        <p:nvSpPr>
          <p:cNvPr id="30" name="矩形 29"/>
          <p:cNvSpPr/>
          <p:nvPr/>
        </p:nvSpPr>
        <p:spPr>
          <a:xfrm>
            <a:off x="5807819" y="2740891"/>
            <a:ext cx="2209109" cy="1569660"/>
          </a:xfrm>
          <a:prstGeom prst="rect">
            <a:avLst/>
          </a:prstGeom>
        </p:spPr>
        <p:txBody>
          <a:bodyPr wrap="square">
            <a:spAutoFit/>
          </a:bodyPr>
          <a:lstStyle/>
          <a:p>
            <a:pPr algn="just"/>
            <a:r>
              <a:rPr lang="en-US" altLang="zh-CN" sz="1200" dirty="0">
                <a:solidFill>
                  <a:schemeClr val="bg1">
                    <a:lumMod val="50000"/>
                  </a:schemeClr>
                </a:solidFill>
              </a:rPr>
              <a:t>Supporters say that the ease of use of presentation software can save a lot of time for people who otherwise would have used other types of visual aid—hand-drawn or mechanically typeset slides, blackboards or whiteboards. </a:t>
            </a:r>
          </a:p>
        </p:txBody>
      </p:sp>
      <p:sp>
        <p:nvSpPr>
          <p:cNvPr id="31" name="圆角矩形 7"/>
          <p:cNvSpPr/>
          <p:nvPr/>
        </p:nvSpPr>
        <p:spPr>
          <a:xfrm>
            <a:off x="5916958" y="4317919"/>
            <a:ext cx="896375" cy="350520"/>
          </a:xfrm>
          <a:prstGeom prst="round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
        <p:nvSpPr>
          <p:cNvPr id="32" name="矩形 31"/>
          <p:cNvSpPr/>
          <p:nvPr/>
        </p:nvSpPr>
        <p:spPr>
          <a:xfrm>
            <a:off x="5807819" y="4793086"/>
            <a:ext cx="2209109" cy="830997"/>
          </a:xfrm>
          <a:prstGeom prst="rect">
            <a:avLst/>
          </a:prstGeom>
        </p:spPr>
        <p:txBody>
          <a:bodyPr wrap="square">
            <a:spAutoFit/>
          </a:bodyPr>
          <a:lstStyle/>
          <a:p>
            <a:pPr algn="just"/>
            <a:r>
              <a:rPr lang="en-US" altLang="zh-CN" sz="1200">
                <a:solidFill>
                  <a:schemeClr val="bg1">
                    <a:lumMod val="50000"/>
                  </a:schemeClr>
                </a:solidFill>
              </a:rPr>
              <a:t>Have used other types of visual aid—hand-drawn or mechanically typeset slides, blackboards or whiteboards. </a:t>
            </a:r>
            <a:endParaRPr lang="en-US" altLang="zh-CN" sz="1200" dirty="0">
              <a:solidFill>
                <a:schemeClr val="bg1">
                  <a:lumMod val="50000"/>
                </a:schemeClr>
              </a:solidFill>
            </a:endParaRPr>
          </a:p>
        </p:txBody>
      </p:sp>
      <p:sp>
        <p:nvSpPr>
          <p:cNvPr id="33" name="圆角矩形 9"/>
          <p:cNvSpPr/>
          <p:nvPr/>
        </p:nvSpPr>
        <p:spPr>
          <a:xfrm>
            <a:off x="5916958" y="5673099"/>
            <a:ext cx="896375" cy="350520"/>
          </a:xfrm>
          <a:prstGeom prst="round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dirty="0">
                <a:solidFill>
                  <a:schemeClr val="bg1"/>
                </a:solidFill>
              </a:rPr>
              <a:t>TEXT HEHE</a:t>
            </a:r>
            <a:endParaRPr lang="zh-CN" altLang="en-US" sz="1400" dirty="0">
              <a:solidFill>
                <a:schemeClr val="bg1"/>
              </a:solidFill>
            </a:endParaRPr>
          </a:p>
        </p:txBody>
      </p:sp>
    </p:spTree>
    <p:extLst>
      <p:ext uri="{BB962C8B-B14F-4D97-AF65-F5344CB8AC3E}">
        <p14:creationId xmlns:p14="http://schemas.microsoft.com/office/powerpoint/2010/main" val="30110728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250"/>
                                        <p:tgtEl>
                                          <p:spTgt spid="25"/>
                                        </p:tgtEl>
                                      </p:cBhvr>
                                    </p:animEffect>
                                    <p:anim calcmode="lin" valueType="num">
                                      <p:cBhvr>
                                        <p:cTn id="14" dur="250" fill="hold"/>
                                        <p:tgtEl>
                                          <p:spTgt spid="25"/>
                                        </p:tgtEl>
                                        <p:attrNameLst>
                                          <p:attrName>ppt_x</p:attrName>
                                        </p:attrNameLst>
                                      </p:cBhvr>
                                      <p:tavLst>
                                        <p:tav tm="0">
                                          <p:val>
                                            <p:strVal val="#ppt_x"/>
                                          </p:val>
                                        </p:tav>
                                        <p:tav tm="100000">
                                          <p:val>
                                            <p:strVal val="#ppt_x"/>
                                          </p:val>
                                        </p:tav>
                                      </p:tavLst>
                                    </p:anim>
                                    <p:anim calcmode="lin" valueType="num">
                                      <p:cBhvr>
                                        <p:cTn id="15" dur="250" fill="hold"/>
                                        <p:tgtEl>
                                          <p:spTgt spid="2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250"/>
                                        <p:tgtEl>
                                          <p:spTgt spid="27"/>
                                        </p:tgtEl>
                                      </p:cBhvr>
                                    </p:animEffect>
                                    <p:anim calcmode="lin" valueType="num">
                                      <p:cBhvr>
                                        <p:cTn id="25" dur="250" fill="hold"/>
                                        <p:tgtEl>
                                          <p:spTgt spid="27"/>
                                        </p:tgtEl>
                                        <p:attrNameLst>
                                          <p:attrName>ppt_x</p:attrName>
                                        </p:attrNameLst>
                                      </p:cBhvr>
                                      <p:tavLst>
                                        <p:tav tm="0">
                                          <p:val>
                                            <p:strVal val="#ppt_x"/>
                                          </p:val>
                                        </p:tav>
                                        <p:tav tm="100000">
                                          <p:val>
                                            <p:strVal val="#ppt_x"/>
                                          </p:val>
                                        </p:tav>
                                      </p:tavLst>
                                    </p:anim>
                                    <p:anim calcmode="lin" valueType="num">
                                      <p:cBhvr>
                                        <p:cTn id="26" dur="25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250"/>
                                        <p:tgtEl>
                                          <p:spTgt spid="28"/>
                                        </p:tgtEl>
                                      </p:cBhvr>
                                    </p:animEffect>
                                    <p:anim calcmode="lin" valueType="num">
                                      <p:cBhvr>
                                        <p:cTn id="31" dur="250" fill="hold"/>
                                        <p:tgtEl>
                                          <p:spTgt spid="28"/>
                                        </p:tgtEl>
                                        <p:attrNameLst>
                                          <p:attrName>ppt_x</p:attrName>
                                        </p:attrNameLst>
                                      </p:cBhvr>
                                      <p:tavLst>
                                        <p:tav tm="0">
                                          <p:val>
                                            <p:strVal val="#ppt_x"/>
                                          </p:val>
                                        </p:tav>
                                        <p:tav tm="100000">
                                          <p:val>
                                            <p:strVal val="#ppt_x"/>
                                          </p:val>
                                        </p:tav>
                                      </p:tavLst>
                                    </p:anim>
                                    <p:anim calcmode="lin" valueType="num">
                                      <p:cBhvr>
                                        <p:cTn id="32" dur="25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250"/>
                                        <p:tgtEl>
                                          <p:spTgt spid="29"/>
                                        </p:tgtEl>
                                      </p:cBhvr>
                                    </p:animEffect>
                                    <p:anim calcmode="lin" valueType="num">
                                      <p:cBhvr>
                                        <p:cTn id="37" dur="250" fill="hold"/>
                                        <p:tgtEl>
                                          <p:spTgt spid="29"/>
                                        </p:tgtEl>
                                        <p:attrNameLst>
                                          <p:attrName>ppt_x</p:attrName>
                                        </p:attrNameLst>
                                      </p:cBhvr>
                                      <p:tavLst>
                                        <p:tav tm="0">
                                          <p:val>
                                            <p:strVal val="#ppt_x"/>
                                          </p:val>
                                        </p:tav>
                                        <p:tav tm="100000">
                                          <p:val>
                                            <p:strVal val="#ppt_x"/>
                                          </p:val>
                                        </p:tav>
                                      </p:tavLst>
                                    </p:anim>
                                    <p:anim calcmode="lin" valueType="num">
                                      <p:cBhvr>
                                        <p:cTn id="38" dur="25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250"/>
                                        <p:tgtEl>
                                          <p:spTgt spid="30"/>
                                        </p:tgtEl>
                                      </p:cBhvr>
                                    </p:animEffect>
                                    <p:anim calcmode="lin" valueType="num">
                                      <p:cBhvr>
                                        <p:cTn id="43" dur="250" fill="hold"/>
                                        <p:tgtEl>
                                          <p:spTgt spid="30"/>
                                        </p:tgtEl>
                                        <p:attrNameLst>
                                          <p:attrName>ppt_x</p:attrName>
                                        </p:attrNameLst>
                                      </p:cBhvr>
                                      <p:tavLst>
                                        <p:tav tm="0">
                                          <p:val>
                                            <p:strVal val="#ppt_x"/>
                                          </p:val>
                                        </p:tav>
                                        <p:tav tm="100000">
                                          <p:val>
                                            <p:strVal val="#ppt_x"/>
                                          </p:val>
                                        </p:tav>
                                      </p:tavLst>
                                    </p:anim>
                                    <p:anim calcmode="lin" valueType="num">
                                      <p:cBhvr>
                                        <p:cTn id="44" dur="250" fill="hold"/>
                                        <p:tgtEl>
                                          <p:spTgt spid="30"/>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250"/>
                                        <p:tgtEl>
                                          <p:spTgt spid="31"/>
                                        </p:tgtEl>
                                      </p:cBhvr>
                                    </p:animEffect>
                                    <p:anim calcmode="lin" valueType="num">
                                      <p:cBhvr>
                                        <p:cTn id="49" dur="250" fill="hold"/>
                                        <p:tgtEl>
                                          <p:spTgt spid="31"/>
                                        </p:tgtEl>
                                        <p:attrNameLst>
                                          <p:attrName>ppt_x</p:attrName>
                                        </p:attrNameLst>
                                      </p:cBhvr>
                                      <p:tavLst>
                                        <p:tav tm="0">
                                          <p:val>
                                            <p:strVal val="#ppt_x"/>
                                          </p:val>
                                        </p:tav>
                                        <p:tav tm="100000">
                                          <p:val>
                                            <p:strVal val="#ppt_x"/>
                                          </p:val>
                                        </p:tav>
                                      </p:tavLst>
                                    </p:anim>
                                    <p:anim calcmode="lin" valueType="num">
                                      <p:cBhvr>
                                        <p:cTn id="50" dur="250" fill="hold"/>
                                        <p:tgtEl>
                                          <p:spTgt spid="31"/>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250"/>
                                        <p:tgtEl>
                                          <p:spTgt spid="32"/>
                                        </p:tgtEl>
                                      </p:cBhvr>
                                    </p:animEffect>
                                    <p:anim calcmode="lin" valueType="num">
                                      <p:cBhvr>
                                        <p:cTn id="55" dur="250" fill="hold"/>
                                        <p:tgtEl>
                                          <p:spTgt spid="32"/>
                                        </p:tgtEl>
                                        <p:attrNameLst>
                                          <p:attrName>ppt_x</p:attrName>
                                        </p:attrNameLst>
                                      </p:cBhvr>
                                      <p:tavLst>
                                        <p:tav tm="0">
                                          <p:val>
                                            <p:strVal val="#ppt_x"/>
                                          </p:val>
                                        </p:tav>
                                        <p:tav tm="100000">
                                          <p:val>
                                            <p:strVal val="#ppt_x"/>
                                          </p:val>
                                        </p:tav>
                                      </p:tavLst>
                                    </p:anim>
                                    <p:anim calcmode="lin" valueType="num">
                                      <p:cBhvr>
                                        <p:cTn id="56" dur="25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42" presetClass="entr" presetSubtype="0"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250"/>
                                        <p:tgtEl>
                                          <p:spTgt spid="33"/>
                                        </p:tgtEl>
                                      </p:cBhvr>
                                    </p:animEffect>
                                    <p:anim calcmode="lin" valueType="num">
                                      <p:cBhvr>
                                        <p:cTn id="61" dur="250" fill="hold"/>
                                        <p:tgtEl>
                                          <p:spTgt spid="33"/>
                                        </p:tgtEl>
                                        <p:attrNameLst>
                                          <p:attrName>ppt_x</p:attrName>
                                        </p:attrNameLst>
                                      </p:cBhvr>
                                      <p:tavLst>
                                        <p:tav tm="0">
                                          <p:val>
                                            <p:strVal val="#ppt_x"/>
                                          </p:val>
                                        </p:tav>
                                        <p:tav tm="100000">
                                          <p:val>
                                            <p:strVal val="#ppt_x"/>
                                          </p:val>
                                        </p:tav>
                                      </p:tavLst>
                                    </p:anim>
                                    <p:anim calcmode="lin" valueType="num">
                                      <p:cBhvr>
                                        <p:cTn id="62"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p:bldP spid="29" grpId="0"/>
      <p:bldP spid="30" grpId="0"/>
      <p:bldP spid="31" grpId="0" animBg="1"/>
      <p:bldP spid="32" grpId="0"/>
      <p:bldP spid="3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1246514" y="1936359"/>
            <a:ext cx="10437488" cy="4018144"/>
            <a:chOff x="1277625" y="1328759"/>
            <a:chExt cx="7300198" cy="2810377"/>
          </a:xfrm>
        </p:grpSpPr>
        <p:sp>
          <p:nvSpPr>
            <p:cNvPr id="7" name="泪滴形 6"/>
            <p:cNvSpPr/>
            <p:nvPr/>
          </p:nvSpPr>
          <p:spPr>
            <a:xfrm rot="8035252">
              <a:off x="2913000" y="2359709"/>
              <a:ext cx="1779427" cy="1779427"/>
            </a:xfrm>
            <a:prstGeom prst="teardrop">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椭圆 7"/>
            <p:cNvSpPr/>
            <p:nvPr/>
          </p:nvSpPr>
          <p:spPr>
            <a:xfrm>
              <a:off x="3044358" y="1328759"/>
              <a:ext cx="864096" cy="864096"/>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6600"/>
                </a:solidFill>
              </a:endParaRPr>
            </a:p>
          </p:txBody>
        </p:sp>
        <p:sp>
          <p:nvSpPr>
            <p:cNvPr id="9" name="椭圆 8"/>
            <p:cNvSpPr/>
            <p:nvPr/>
          </p:nvSpPr>
          <p:spPr>
            <a:xfrm>
              <a:off x="4043985" y="2368641"/>
              <a:ext cx="672032" cy="672032"/>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006600"/>
                </a:solidFill>
              </a:endParaRPr>
            </a:p>
          </p:txBody>
        </p:sp>
        <p:sp>
          <p:nvSpPr>
            <p:cNvPr id="10" name="TextBox 21"/>
            <p:cNvSpPr txBox="1"/>
            <p:nvPr/>
          </p:nvSpPr>
          <p:spPr>
            <a:xfrm>
              <a:off x="3160455" y="1544782"/>
              <a:ext cx="500268" cy="322899"/>
            </a:xfrm>
            <a:prstGeom prst="rect">
              <a:avLst/>
            </a:prstGeom>
            <a:noFill/>
          </p:spPr>
          <p:txBody>
            <a:bodyPr wrap="none" rtlCol="0">
              <a:spAutoFit/>
            </a:bodyPr>
            <a:lstStyle/>
            <a:p>
              <a:r>
                <a:rPr lang="en-US" altLang="zh-CN" sz="2400" dirty="0">
                  <a:solidFill>
                    <a:schemeClr val="bg1"/>
                  </a:solidFill>
                </a:rPr>
                <a:t>80%</a:t>
              </a:r>
              <a:endParaRPr lang="zh-CN" altLang="en-US" sz="2400" dirty="0">
                <a:solidFill>
                  <a:schemeClr val="bg1"/>
                </a:solidFill>
              </a:endParaRPr>
            </a:p>
          </p:txBody>
        </p:sp>
        <p:sp>
          <p:nvSpPr>
            <p:cNvPr id="12" name="TextBox 22"/>
            <p:cNvSpPr txBox="1"/>
            <p:nvPr/>
          </p:nvSpPr>
          <p:spPr>
            <a:xfrm>
              <a:off x="4084113" y="2504602"/>
              <a:ext cx="438603" cy="279846"/>
            </a:xfrm>
            <a:prstGeom prst="rect">
              <a:avLst/>
            </a:prstGeom>
            <a:noFill/>
          </p:spPr>
          <p:txBody>
            <a:bodyPr wrap="none" rtlCol="0">
              <a:spAutoFit/>
            </a:bodyPr>
            <a:lstStyle/>
            <a:p>
              <a:r>
                <a:rPr lang="en-US" altLang="zh-CN" sz="2000" dirty="0">
                  <a:solidFill>
                    <a:schemeClr val="bg1"/>
                  </a:solidFill>
                </a:rPr>
                <a:t>35%</a:t>
              </a:r>
              <a:endParaRPr lang="zh-CN" altLang="en-US" sz="2000" dirty="0">
                <a:solidFill>
                  <a:schemeClr val="bg1"/>
                </a:solidFill>
              </a:endParaRPr>
            </a:p>
          </p:txBody>
        </p:sp>
        <p:sp>
          <p:nvSpPr>
            <p:cNvPr id="13" name="矩形 12"/>
            <p:cNvSpPr/>
            <p:nvPr/>
          </p:nvSpPr>
          <p:spPr>
            <a:xfrm flipH="1">
              <a:off x="1277625" y="2102584"/>
              <a:ext cx="1719593" cy="764173"/>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a:t>
              </a:r>
              <a:endParaRPr lang="en-US" altLang="zh-CN" sz="1400" dirty="0">
                <a:solidFill>
                  <a:schemeClr val="bg1">
                    <a:lumMod val="50000"/>
                  </a:schemeClr>
                </a:solidFill>
              </a:endParaRPr>
            </a:p>
            <a:p>
              <a:pPr>
                <a:lnSpc>
                  <a:spcPct val="150000"/>
                </a:lnSpc>
              </a:pPr>
              <a:r>
                <a:rPr lang="zh-CN" altLang="en-US" sz="1400" dirty="0">
                  <a:solidFill>
                    <a:schemeClr val="bg1">
                      <a:lumMod val="50000"/>
                    </a:schemeClr>
                  </a:solidFill>
                </a:rPr>
                <a:t>概述这里输入简单文</a:t>
              </a:r>
              <a:endParaRPr lang="en-US" altLang="zh-CN" sz="1400" dirty="0">
                <a:solidFill>
                  <a:schemeClr val="bg1">
                    <a:lumMod val="50000"/>
                  </a:schemeClr>
                </a:solidFill>
              </a:endParaRPr>
            </a:p>
            <a:p>
              <a:pPr>
                <a:lnSpc>
                  <a:spcPct val="150000"/>
                </a:lnSpc>
              </a:pPr>
              <a:r>
                <a:rPr lang="zh-CN" altLang="en-US" sz="1400" dirty="0">
                  <a:solidFill>
                    <a:schemeClr val="bg1">
                      <a:lumMod val="50000"/>
                    </a:schemeClr>
                  </a:solidFill>
                </a:rPr>
                <a:t>字概述简单的文字概</a:t>
              </a:r>
              <a:endParaRPr lang="en-US" altLang="zh-CN" sz="1400" dirty="0">
                <a:solidFill>
                  <a:schemeClr val="bg1">
                    <a:lumMod val="50000"/>
                  </a:schemeClr>
                </a:solidFill>
              </a:endParaRPr>
            </a:p>
          </p:txBody>
        </p:sp>
        <p:sp>
          <p:nvSpPr>
            <p:cNvPr id="14" name="矩形 13"/>
            <p:cNvSpPr/>
            <p:nvPr/>
          </p:nvSpPr>
          <p:spPr>
            <a:xfrm>
              <a:off x="1349632" y="1785799"/>
              <a:ext cx="1440161" cy="22959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50000"/>
                    </a:schemeClr>
                  </a:solidFill>
                  <a:latin typeface="微软雅黑" pitchFamily="34" charset="-122"/>
                  <a:ea typeface="微软雅黑" pitchFamily="34" charset="-122"/>
                </a:rPr>
                <a:t>这里填写小标题</a:t>
              </a:r>
              <a:endParaRPr lang="en-US" altLang="zh-CN" sz="1400" b="1" dirty="0">
                <a:solidFill>
                  <a:schemeClr val="bg1">
                    <a:lumMod val="50000"/>
                  </a:schemeClr>
                </a:solidFill>
                <a:latin typeface="微软雅黑" pitchFamily="34" charset="-122"/>
                <a:ea typeface="微软雅黑" pitchFamily="34" charset="-122"/>
              </a:endParaRPr>
            </a:p>
          </p:txBody>
        </p:sp>
        <p:sp>
          <p:nvSpPr>
            <p:cNvPr id="15" name="矩形 14"/>
            <p:cNvSpPr/>
            <p:nvPr/>
          </p:nvSpPr>
          <p:spPr>
            <a:xfrm flipH="1">
              <a:off x="2736385" y="3273090"/>
              <a:ext cx="1719593" cy="538144"/>
            </a:xfrm>
            <a:prstGeom prst="rect">
              <a:avLst/>
            </a:prstGeom>
            <a:effectLst/>
          </p:spPr>
          <p:txBody>
            <a:bodyPr wrap="square" lIns="121893" tIns="60946" rIns="121893" bIns="60946">
              <a:spAutoFit/>
            </a:bodyPr>
            <a:lstStyle/>
            <a:p>
              <a:pPr>
                <a:lnSpc>
                  <a:spcPct val="150000"/>
                </a:lnSpc>
              </a:pPr>
              <a:r>
                <a:rPr lang="zh-CN" altLang="en-US" sz="1400" dirty="0">
                  <a:solidFill>
                    <a:schemeClr val="bg1"/>
                  </a:solidFill>
                </a:rPr>
                <a:t>这里输入简单的文字</a:t>
              </a:r>
              <a:endParaRPr lang="en-US" altLang="zh-CN" sz="1400" dirty="0">
                <a:solidFill>
                  <a:schemeClr val="bg1"/>
                </a:solidFill>
              </a:endParaRPr>
            </a:p>
            <a:p>
              <a:pPr>
                <a:lnSpc>
                  <a:spcPct val="150000"/>
                </a:lnSpc>
              </a:pPr>
              <a:r>
                <a:rPr lang="zh-CN" altLang="en-US" sz="1400" dirty="0">
                  <a:solidFill>
                    <a:schemeClr val="bg1"/>
                  </a:solidFill>
                </a:rPr>
                <a:t>概述这里输入简单文</a:t>
              </a:r>
              <a:endParaRPr lang="en-US" altLang="zh-CN" sz="1400" dirty="0">
                <a:solidFill>
                  <a:schemeClr val="bg1"/>
                </a:solidFill>
              </a:endParaRPr>
            </a:p>
          </p:txBody>
        </p:sp>
        <p:sp>
          <p:nvSpPr>
            <p:cNvPr id="16" name="矩形 15"/>
            <p:cNvSpPr/>
            <p:nvPr/>
          </p:nvSpPr>
          <p:spPr>
            <a:xfrm>
              <a:off x="2808392" y="2956304"/>
              <a:ext cx="1440161" cy="22959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填写小标题</a:t>
              </a:r>
              <a:endParaRPr lang="en-US" altLang="zh-CN" sz="1400" b="1" dirty="0">
                <a:solidFill>
                  <a:schemeClr val="bg1"/>
                </a:solidFill>
                <a:latin typeface="微软雅黑" pitchFamily="34" charset="-122"/>
                <a:ea typeface="微软雅黑" pitchFamily="34" charset="-122"/>
              </a:endParaRPr>
            </a:p>
          </p:txBody>
        </p:sp>
        <p:sp>
          <p:nvSpPr>
            <p:cNvPr id="17" name="矩形 16"/>
            <p:cNvSpPr/>
            <p:nvPr/>
          </p:nvSpPr>
          <p:spPr>
            <a:xfrm flipH="1">
              <a:off x="3801335" y="1592121"/>
              <a:ext cx="4776488" cy="538144"/>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nSpc>
                  <a:spcPct val="150000"/>
                </a:lnSpc>
              </a:pPr>
              <a:r>
                <a:rPr lang="zh-CN" altLang="en-US" sz="1400" dirty="0">
                  <a:solidFill>
                    <a:schemeClr val="bg1">
                      <a:lumMod val="50000"/>
                    </a:schemeClr>
                  </a:solidFill>
                </a:rPr>
                <a:t>这里输入简单的文字概述这里输入简单文字概述简单的文字概述</a:t>
              </a:r>
              <a:endParaRPr lang="en-US" altLang="zh-CN" sz="1400" dirty="0">
                <a:solidFill>
                  <a:schemeClr val="bg1">
                    <a:lumMod val="50000"/>
                  </a:schemeClr>
                </a:solidFill>
                <a:latin typeface="微软雅黑" pitchFamily="34" charset="-122"/>
                <a:ea typeface="微软雅黑" pitchFamily="34" charset="-122"/>
              </a:endParaRPr>
            </a:p>
          </p:txBody>
        </p:sp>
        <p:sp>
          <p:nvSpPr>
            <p:cNvPr id="18" name="矩形 17"/>
            <p:cNvSpPr/>
            <p:nvPr/>
          </p:nvSpPr>
          <p:spPr>
            <a:xfrm flipH="1">
              <a:off x="5745551" y="2607892"/>
              <a:ext cx="2832272" cy="990202"/>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a:p>
              <a:pPr>
                <a:lnSpc>
                  <a:spcPct val="150000"/>
                </a:lnSpc>
              </a:pPr>
              <a:r>
                <a:rPr lang="zh-CN" altLang="en-US" sz="1400" dirty="0">
                  <a:solidFill>
                    <a:schemeClr val="bg1">
                      <a:lumMod val="50000"/>
                    </a:schemeClr>
                  </a:solidFill>
                </a:rPr>
                <a:t>这里输入简单的文字概述这里输入简单文字概述简单的文字概述</a:t>
              </a:r>
              <a:endParaRPr lang="en-US" altLang="zh-CN" sz="14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5085727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280496" y="1841095"/>
            <a:ext cx="7649588" cy="4583608"/>
            <a:chOff x="1538750" y="977155"/>
            <a:chExt cx="6139942" cy="3679033"/>
          </a:xfrm>
        </p:grpSpPr>
        <p:sp>
          <p:nvSpPr>
            <p:cNvPr id="7" name="Oval 98"/>
            <p:cNvSpPr>
              <a:spLocks noChangeArrowheads="1"/>
            </p:cNvSpPr>
            <p:nvPr/>
          </p:nvSpPr>
          <p:spPr bwMode="auto">
            <a:xfrm>
              <a:off x="3147315" y="1210944"/>
              <a:ext cx="1539438" cy="1530993"/>
            </a:xfrm>
            <a:prstGeom prst="ellipse">
              <a:avLst/>
            </a:prstGeom>
            <a:solidFill>
              <a:schemeClr val="bg1">
                <a:lumMod val="50000"/>
              </a:schemeClr>
            </a:solidFill>
            <a:ln w="25400">
              <a:noFill/>
            </a:ln>
            <a:extLst/>
          </p:spPr>
          <p:txBody>
            <a:bodyPr vert="horz" wrap="square" lIns="82808" tIns="41403" rIns="82808" bIns="41403" numCol="1" anchor="t" anchorCtr="0" compatLnSpc="1">
              <a:prstTxWarp prst="textNoShape">
                <a:avLst/>
              </a:prstTxWarp>
            </a:bodyPr>
            <a:lstStyle/>
            <a:p>
              <a:pPr>
                <a:defRPr/>
              </a:pPr>
              <a:endParaRPr lang="zh-CN" altLang="en-US" sz="2400" kern="0">
                <a:solidFill>
                  <a:srgbClr val="EEECE1">
                    <a:lumMod val="10000"/>
                  </a:srgbClr>
                </a:solidFill>
                <a:ea typeface="微软雅黑"/>
              </a:endParaRPr>
            </a:p>
          </p:txBody>
        </p:sp>
        <p:sp>
          <p:nvSpPr>
            <p:cNvPr id="8" name="Oval 100"/>
            <p:cNvSpPr>
              <a:spLocks noChangeArrowheads="1"/>
            </p:cNvSpPr>
            <p:nvPr/>
          </p:nvSpPr>
          <p:spPr bwMode="auto">
            <a:xfrm>
              <a:off x="4292180" y="1133198"/>
              <a:ext cx="1913088" cy="1904770"/>
            </a:xfrm>
            <a:prstGeom prst="ellipse">
              <a:avLst/>
            </a:prstGeom>
            <a:solidFill>
              <a:srgbClr val="DD665E"/>
            </a:solidFill>
            <a:ln w="19050">
              <a:noFill/>
            </a:ln>
            <a:extLst/>
          </p:spPr>
          <p:txBody>
            <a:bodyPr vert="horz" wrap="square" lIns="82808" tIns="41403" rIns="82808" bIns="41403" numCol="1" anchor="t" anchorCtr="0" compatLnSpc="1">
              <a:prstTxWarp prst="textNoShape">
                <a:avLst/>
              </a:prstTxWarp>
            </a:bodyPr>
            <a:lstStyle/>
            <a:p>
              <a:pPr>
                <a:defRPr/>
              </a:pPr>
              <a:endParaRPr lang="zh-CN" altLang="en-US" sz="2400" kern="0">
                <a:solidFill>
                  <a:srgbClr val="EEECE1">
                    <a:lumMod val="10000"/>
                  </a:srgbClr>
                </a:solidFill>
                <a:ea typeface="微软雅黑"/>
              </a:endParaRPr>
            </a:p>
          </p:txBody>
        </p:sp>
        <p:sp>
          <p:nvSpPr>
            <p:cNvPr id="9" name="Oval 101"/>
            <p:cNvSpPr>
              <a:spLocks noChangeArrowheads="1"/>
            </p:cNvSpPr>
            <p:nvPr/>
          </p:nvSpPr>
          <p:spPr bwMode="auto">
            <a:xfrm>
              <a:off x="3628576" y="2149873"/>
              <a:ext cx="1602212" cy="1608739"/>
            </a:xfrm>
            <a:prstGeom prst="ellipse">
              <a:avLst/>
            </a:prstGeom>
            <a:solidFill>
              <a:srgbClr val="509D8B"/>
            </a:solidFill>
            <a:ln w="19050">
              <a:noFill/>
            </a:ln>
            <a:extLst/>
          </p:spPr>
          <p:txBody>
            <a:bodyPr vert="horz" wrap="square" lIns="82808" tIns="41403" rIns="82808" bIns="41403" numCol="1" anchor="t" anchorCtr="0" compatLnSpc="1">
              <a:prstTxWarp prst="textNoShape">
                <a:avLst/>
              </a:prstTxWarp>
            </a:bodyPr>
            <a:lstStyle/>
            <a:p>
              <a:endParaRPr lang="zh-CN" altLang="en-US" sz="2400">
                <a:solidFill>
                  <a:srgbClr val="EEECE1">
                    <a:lumMod val="10000"/>
                  </a:srgbClr>
                </a:solidFill>
                <a:ea typeface="微软雅黑"/>
              </a:endParaRPr>
            </a:p>
          </p:txBody>
        </p:sp>
        <p:cxnSp>
          <p:nvCxnSpPr>
            <p:cNvPr id="10" name="直接箭头连接符 9"/>
            <p:cNvCxnSpPr/>
            <p:nvPr/>
          </p:nvCxnSpPr>
          <p:spPr>
            <a:xfrm>
              <a:off x="6205268" y="1855335"/>
              <a:ext cx="1473424" cy="0"/>
            </a:xfrm>
            <a:prstGeom prst="straightConnector1">
              <a:avLst/>
            </a:prstGeom>
            <a:noFill/>
            <a:ln w="9525" cap="flat" cmpd="sng" algn="ctr">
              <a:solidFill>
                <a:schemeClr val="bg1">
                  <a:lumMod val="50000"/>
                </a:schemeClr>
              </a:solidFill>
              <a:prstDash val="solid"/>
              <a:tailEnd type="arrow"/>
            </a:ln>
            <a:effectLst/>
          </p:spPr>
        </p:cxnSp>
        <p:sp>
          <p:nvSpPr>
            <p:cNvPr id="12" name="TextBox 23"/>
            <p:cNvSpPr txBox="1"/>
            <p:nvPr/>
          </p:nvSpPr>
          <p:spPr>
            <a:xfrm>
              <a:off x="6282665" y="977155"/>
              <a:ext cx="1396027" cy="817643"/>
            </a:xfrm>
            <a:prstGeom prst="rect">
              <a:avLst/>
            </a:prstGeom>
            <a:noFill/>
          </p:spPr>
          <p:txBody>
            <a:bodyPr wrap="square" lIns="82808" tIns="41403" rIns="82808" bIns="41403" rtlCol="0">
              <a:spAutoFit/>
            </a:bodyPr>
            <a:lstStyle/>
            <a:p>
              <a:pPr>
                <a:lnSpc>
                  <a:spcPct val="150000"/>
                </a:lnSpc>
              </a:pPr>
              <a:r>
                <a:rPr lang="zh-CN" altLang="en-US" sz="1400" dirty="0">
                  <a:solidFill>
                    <a:schemeClr val="bg1">
                      <a:lumMod val="50000"/>
                    </a:schemeClr>
                  </a:solidFill>
                  <a:ea typeface="微软雅黑"/>
                </a:rPr>
                <a:t>添加文本说明内容添加文本说明内容</a:t>
              </a:r>
            </a:p>
            <a:p>
              <a:pPr>
                <a:lnSpc>
                  <a:spcPct val="150000"/>
                </a:lnSpc>
              </a:pPr>
              <a:r>
                <a:rPr lang="zh-CN" altLang="en-US" sz="1400" dirty="0">
                  <a:solidFill>
                    <a:schemeClr val="bg1">
                      <a:lumMod val="50000"/>
                    </a:schemeClr>
                  </a:solidFill>
                  <a:ea typeface="微软雅黑"/>
                </a:rPr>
                <a:t>添加文本说明内容</a:t>
              </a:r>
            </a:p>
          </p:txBody>
        </p:sp>
        <p:cxnSp>
          <p:nvCxnSpPr>
            <p:cNvPr id="13" name="直接箭头连接符 12"/>
            <p:cNvCxnSpPr>
              <a:stCxn id="9" idx="4"/>
            </p:cNvCxnSpPr>
            <p:nvPr/>
          </p:nvCxnSpPr>
          <p:spPr>
            <a:xfrm>
              <a:off x="4429682" y="3758612"/>
              <a:ext cx="5979" cy="897576"/>
            </a:xfrm>
            <a:prstGeom prst="straightConnector1">
              <a:avLst/>
            </a:prstGeom>
            <a:noFill/>
            <a:ln w="9525" cap="flat" cmpd="sng" algn="ctr">
              <a:solidFill>
                <a:schemeClr val="bg1">
                  <a:lumMod val="50000"/>
                </a:schemeClr>
              </a:solidFill>
              <a:prstDash val="solid"/>
              <a:tailEnd type="arrow"/>
            </a:ln>
            <a:effectLst/>
          </p:spPr>
        </p:cxnSp>
        <p:sp>
          <p:nvSpPr>
            <p:cNvPr id="14" name="TextBox 25"/>
            <p:cNvSpPr txBox="1"/>
            <p:nvPr/>
          </p:nvSpPr>
          <p:spPr>
            <a:xfrm>
              <a:off x="4538283" y="3758612"/>
              <a:ext cx="1633634" cy="778579"/>
            </a:xfrm>
            <a:prstGeom prst="rect">
              <a:avLst/>
            </a:prstGeom>
            <a:noFill/>
          </p:spPr>
          <p:txBody>
            <a:bodyPr wrap="square" lIns="82808" tIns="41403" rIns="82808" bIns="41403" rtlCol="0">
              <a:spAutoFit/>
            </a:bodyPr>
            <a:lstStyle/>
            <a:p>
              <a:pPr>
                <a:lnSpc>
                  <a:spcPct val="120000"/>
                </a:lnSpc>
              </a:pPr>
              <a:r>
                <a:rPr lang="zh-CN" altLang="en-US" sz="1600" dirty="0">
                  <a:solidFill>
                    <a:schemeClr val="bg1">
                      <a:lumMod val="50000"/>
                    </a:schemeClr>
                  </a:solidFill>
                  <a:ea typeface="微软雅黑"/>
                </a:rPr>
                <a:t>添加文本说明内容</a:t>
              </a:r>
              <a:endParaRPr lang="en-US" altLang="zh-CN" sz="1600" dirty="0">
                <a:solidFill>
                  <a:schemeClr val="bg1">
                    <a:lumMod val="50000"/>
                  </a:schemeClr>
                </a:solidFill>
                <a:ea typeface="微软雅黑"/>
              </a:endParaRPr>
            </a:p>
            <a:p>
              <a:pPr>
                <a:lnSpc>
                  <a:spcPct val="120000"/>
                </a:lnSpc>
              </a:pPr>
              <a:r>
                <a:rPr lang="zh-CN" altLang="en-US" sz="1600" dirty="0">
                  <a:solidFill>
                    <a:schemeClr val="bg1">
                      <a:lumMod val="50000"/>
                    </a:schemeClr>
                  </a:solidFill>
                  <a:ea typeface="微软雅黑"/>
                </a:rPr>
                <a:t>添加文本说明内容</a:t>
              </a:r>
            </a:p>
            <a:p>
              <a:pPr>
                <a:lnSpc>
                  <a:spcPct val="120000"/>
                </a:lnSpc>
              </a:pPr>
              <a:r>
                <a:rPr lang="zh-CN" altLang="en-US" sz="1600" dirty="0">
                  <a:solidFill>
                    <a:schemeClr val="bg1">
                      <a:lumMod val="50000"/>
                    </a:schemeClr>
                  </a:solidFill>
                  <a:ea typeface="微软雅黑"/>
                </a:rPr>
                <a:t>添加文本说明内容</a:t>
              </a:r>
            </a:p>
          </p:txBody>
        </p:sp>
        <p:cxnSp>
          <p:nvCxnSpPr>
            <p:cNvPr id="15" name="直接箭头连接符 14"/>
            <p:cNvCxnSpPr/>
            <p:nvPr/>
          </p:nvCxnSpPr>
          <p:spPr>
            <a:xfrm flipH="1">
              <a:off x="1538750" y="2030263"/>
              <a:ext cx="1608566" cy="0"/>
            </a:xfrm>
            <a:prstGeom prst="straightConnector1">
              <a:avLst/>
            </a:prstGeom>
            <a:noFill/>
            <a:ln w="9525" cap="flat" cmpd="sng" algn="ctr">
              <a:solidFill>
                <a:schemeClr val="bg1">
                  <a:lumMod val="50000"/>
                </a:schemeClr>
              </a:solidFill>
              <a:prstDash val="solid"/>
              <a:tailEnd type="arrow"/>
            </a:ln>
            <a:effectLst/>
          </p:spPr>
        </p:cxnSp>
        <p:sp>
          <p:nvSpPr>
            <p:cNvPr id="16" name="TextBox 31"/>
            <p:cNvSpPr txBox="1"/>
            <p:nvPr/>
          </p:nvSpPr>
          <p:spPr>
            <a:xfrm>
              <a:off x="1716787" y="1182862"/>
              <a:ext cx="1396027" cy="857309"/>
            </a:xfrm>
            <a:prstGeom prst="rect">
              <a:avLst/>
            </a:prstGeom>
            <a:noFill/>
          </p:spPr>
          <p:txBody>
            <a:bodyPr wrap="square" lIns="82808" tIns="41403" rIns="82808" bIns="41403" rtlCol="0">
              <a:spAutoFit/>
            </a:bodyPr>
            <a:lstStyle/>
            <a:p>
              <a:pPr>
                <a:lnSpc>
                  <a:spcPct val="150000"/>
                </a:lnSpc>
              </a:pPr>
              <a:r>
                <a:rPr lang="zh-CN" altLang="en-US" sz="1400" dirty="0">
                  <a:solidFill>
                    <a:schemeClr val="bg1">
                      <a:lumMod val="50000"/>
                    </a:schemeClr>
                  </a:solidFill>
                  <a:ea typeface="微软雅黑"/>
                </a:rPr>
                <a:t>添加文本说明内容添加文本说明内容</a:t>
              </a:r>
            </a:p>
            <a:p>
              <a:pPr>
                <a:lnSpc>
                  <a:spcPct val="150000"/>
                </a:lnSpc>
              </a:pPr>
              <a:r>
                <a:rPr lang="zh-CN" altLang="en-US" sz="1400" dirty="0">
                  <a:solidFill>
                    <a:schemeClr val="bg1">
                      <a:lumMod val="50000"/>
                    </a:schemeClr>
                  </a:solidFill>
                  <a:ea typeface="微软雅黑"/>
                </a:rPr>
                <a:t>添加文本说明内容</a:t>
              </a:r>
            </a:p>
          </p:txBody>
        </p:sp>
        <p:sp>
          <p:nvSpPr>
            <p:cNvPr id="17" name="TextBox 32"/>
            <p:cNvSpPr txBox="1"/>
            <p:nvPr/>
          </p:nvSpPr>
          <p:spPr>
            <a:xfrm>
              <a:off x="3353051" y="1650330"/>
              <a:ext cx="927628" cy="511779"/>
            </a:xfrm>
            <a:prstGeom prst="rect">
              <a:avLst/>
            </a:prstGeom>
            <a:noFill/>
          </p:spPr>
          <p:txBody>
            <a:bodyPr wrap="square" lIns="82808" tIns="41403" rIns="82808" bIns="41403" rtlCol="0">
              <a:spAutoFit/>
            </a:bodyPr>
            <a:lstStyle/>
            <a:p>
              <a:pPr algn="ctr"/>
              <a:r>
                <a:rPr lang="zh-CN" altLang="en-US" b="1" dirty="0">
                  <a:solidFill>
                    <a:schemeClr val="bg1"/>
                  </a:solidFill>
                  <a:latin typeface="微软雅黑" pitchFamily="34" charset="-122"/>
                  <a:ea typeface="微软雅黑" pitchFamily="34" charset="-122"/>
                </a:rPr>
                <a:t>宏观利好表现三</a:t>
              </a:r>
            </a:p>
          </p:txBody>
        </p:sp>
        <p:sp>
          <p:nvSpPr>
            <p:cNvPr id="18" name="TextBox 33"/>
            <p:cNvSpPr txBox="1"/>
            <p:nvPr/>
          </p:nvSpPr>
          <p:spPr>
            <a:xfrm>
              <a:off x="4929526" y="1795217"/>
              <a:ext cx="978109" cy="511779"/>
            </a:xfrm>
            <a:prstGeom prst="rect">
              <a:avLst/>
            </a:prstGeom>
            <a:noFill/>
          </p:spPr>
          <p:txBody>
            <a:bodyPr wrap="square" lIns="82808" tIns="41403" rIns="82808" bIns="41403" rtlCol="0">
              <a:spAutoFit/>
            </a:bodyPr>
            <a:lstStyle/>
            <a:p>
              <a:pPr lvl="0" algn="ctr"/>
              <a:r>
                <a:rPr lang="zh-CN" altLang="en-US" b="1" dirty="0">
                  <a:solidFill>
                    <a:prstClr val="white"/>
                  </a:solidFill>
                  <a:latin typeface="微软雅黑" pitchFamily="34" charset="-122"/>
                  <a:ea typeface="微软雅黑" pitchFamily="34" charset="-122"/>
                </a:rPr>
                <a:t>宏观利好表现二</a:t>
              </a:r>
            </a:p>
          </p:txBody>
        </p:sp>
        <p:sp>
          <p:nvSpPr>
            <p:cNvPr id="19" name="TextBox 34"/>
            <p:cNvSpPr txBox="1"/>
            <p:nvPr/>
          </p:nvSpPr>
          <p:spPr>
            <a:xfrm>
              <a:off x="3897369" y="2771330"/>
              <a:ext cx="1022924" cy="511779"/>
            </a:xfrm>
            <a:prstGeom prst="rect">
              <a:avLst/>
            </a:prstGeom>
            <a:noFill/>
          </p:spPr>
          <p:txBody>
            <a:bodyPr wrap="square" lIns="82808" tIns="41403" rIns="82808" bIns="41403" rtlCol="0">
              <a:spAutoFit/>
            </a:bodyPr>
            <a:lstStyle/>
            <a:p>
              <a:pPr lvl="0" algn="ctr"/>
              <a:r>
                <a:rPr lang="zh-CN" altLang="en-US" b="1" dirty="0">
                  <a:solidFill>
                    <a:prstClr val="white"/>
                  </a:solidFill>
                  <a:latin typeface="微软雅黑" pitchFamily="34" charset="-122"/>
                  <a:ea typeface="微软雅黑" pitchFamily="34" charset="-122"/>
                </a:rPr>
                <a:t>宏观利好表现一</a:t>
              </a:r>
            </a:p>
          </p:txBody>
        </p:sp>
      </p:grpSp>
    </p:spTree>
    <p:extLst>
      <p:ext uri="{BB962C8B-B14F-4D97-AF65-F5344CB8AC3E}">
        <p14:creationId xmlns:p14="http://schemas.microsoft.com/office/powerpoint/2010/main" val="3372080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4017823" y="3504384"/>
            <a:ext cx="4354012" cy="1552299"/>
            <a:chOff x="4748241" y="2964599"/>
            <a:chExt cx="6485950" cy="1277428"/>
          </a:xfrm>
        </p:grpSpPr>
        <p:sp>
          <p:nvSpPr>
            <p:cNvPr id="12" name="矩形 11"/>
            <p:cNvSpPr/>
            <p:nvPr/>
          </p:nvSpPr>
          <p:spPr>
            <a:xfrm>
              <a:off x="4748241" y="2964599"/>
              <a:ext cx="6485950" cy="734504"/>
            </a:xfrm>
            <a:prstGeom prst="rect">
              <a:avLst/>
            </a:prstGeom>
          </p:spPr>
          <p:txBody>
            <a:bodyPr wrap="square">
              <a:spAutoFit/>
            </a:bodyPr>
            <a:lstStyle/>
            <a:p>
              <a:r>
                <a:rPr kumimoji="1" lang="zh-CN" altLang="en-US" sz="5200" dirty="0">
                  <a:solidFill>
                    <a:srgbClr val="DD665E"/>
                  </a:solidFill>
                  <a:latin typeface="张海山锐线体简" panose="02000000000000000000" pitchFamily="2" charset="-122"/>
                  <a:ea typeface="张海山锐线体简" panose="02000000000000000000" pitchFamily="2" charset="-122"/>
                </a:rPr>
                <a:t>加入你的标题</a:t>
              </a:r>
            </a:p>
          </p:txBody>
        </p:sp>
        <p:sp>
          <p:nvSpPr>
            <p:cNvPr id="13" name="矩形 12"/>
            <p:cNvSpPr/>
            <p:nvPr/>
          </p:nvSpPr>
          <p:spPr>
            <a:xfrm>
              <a:off x="4764524" y="3642247"/>
              <a:ext cx="6375579" cy="599780"/>
            </a:xfrm>
            <a:prstGeom prst="rect">
              <a:avLst/>
            </a:prstGeom>
          </p:spPr>
          <p:txBody>
            <a:bodyPr wrap="square">
              <a:spAutoFit/>
            </a:bodyPr>
            <a:lstStyle/>
            <a:p>
              <a:pPr>
                <a:lnSpc>
                  <a:spcPct val="130000"/>
                </a:lnSpc>
              </a:pPr>
              <a:r>
                <a:rPr lang="zh-CN" altLang="en-US" sz="1333"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微软雅黑" pitchFamily="34" charset="-122"/>
                <a:ea typeface="微软雅黑" pitchFamily="34" charset="-122"/>
              </a:endParaRPr>
            </a:p>
          </p:txBody>
        </p:sp>
      </p:grpSp>
      <p:grpSp>
        <p:nvGrpSpPr>
          <p:cNvPr id="14" name="组合 13"/>
          <p:cNvGrpSpPr/>
          <p:nvPr/>
        </p:nvGrpSpPr>
        <p:grpSpPr>
          <a:xfrm>
            <a:off x="5190337" y="1456234"/>
            <a:ext cx="1809738" cy="1662806"/>
            <a:chOff x="3702515" y="2161282"/>
            <a:chExt cx="1180022" cy="1084217"/>
          </a:xfrm>
        </p:grpSpPr>
        <p:sp>
          <p:nvSpPr>
            <p:cNvPr id="15" name="椭圆 14"/>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张海山锐线体简" panose="02000000000000000000" pitchFamily="2" charset="-122"/>
                <a:ea typeface="张海山锐线体简" panose="02000000000000000000" pitchFamily="2" charset="-122"/>
              </a:endParaRPr>
            </a:p>
          </p:txBody>
        </p:sp>
        <p:sp>
          <p:nvSpPr>
            <p:cNvPr id="16" name="18"/>
            <p:cNvSpPr>
              <a:spLocks noChangeArrowheads="1"/>
            </p:cNvSpPr>
            <p:nvPr>
              <p:custDataLst>
                <p:tags r:id="rId1"/>
              </p:custDataLst>
            </p:nvPr>
          </p:nvSpPr>
          <p:spPr bwMode="auto">
            <a:xfrm>
              <a:off x="3702515" y="2496014"/>
              <a:ext cx="1180022" cy="40136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rPr>
                <a:t>03</a:t>
              </a:r>
            </a:p>
          </p:txBody>
        </p:sp>
      </p:grpSp>
      <p:sp>
        <p:nvSpPr>
          <p:cNvPr id="19"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20" name="Group 38"/>
          <p:cNvGrpSpPr/>
          <p:nvPr/>
        </p:nvGrpSpPr>
        <p:grpSpPr>
          <a:xfrm>
            <a:off x="10129158" y="5939034"/>
            <a:ext cx="998878" cy="101979"/>
            <a:chOff x="5548426" y="3343939"/>
            <a:chExt cx="833173" cy="85061"/>
          </a:xfrm>
          <a:solidFill>
            <a:srgbClr val="509D8B"/>
          </a:solidFill>
        </p:grpSpPr>
        <p:sp>
          <p:nvSpPr>
            <p:cNvPr id="21"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223521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53" presetClass="entr" presetSubtype="16"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1250" fill="hold"/>
                                        <p:tgtEl>
                                          <p:spTgt spid="14"/>
                                        </p:tgtEl>
                                        <p:attrNameLst>
                                          <p:attrName>ppt_w</p:attrName>
                                        </p:attrNameLst>
                                      </p:cBhvr>
                                      <p:tavLst>
                                        <p:tav tm="0">
                                          <p:val>
                                            <p:fltVal val="0"/>
                                          </p:val>
                                        </p:tav>
                                        <p:tav tm="100000">
                                          <p:val>
                                            <p:strVal val="#ppt_w"/>
                                          </p:val>
                                        </p:tav>
                                      </p:tavLst>
                                    </p:anim>
                                    <p:anim calcmode="lin" valueType="num">
                                      <p:cBhvr>
                                        <p:cTn id="11" dur="1250" fill="hold"/>
                                        <p:tgtEl>
                                          <p:spTgt spid="14"/>
                                        </p:tgtEl>
                                        <p:attrNameLst>
                                          <p:attrName>ppt_h</p:attrName>
                                        </p:attrNameLst>
                                      </p:cBhvr>
                                      <p:tavLst>
                                        <p:tav tm="0">
                                          <p:val>
                                            <p:fltVal val="0"/>
                                          </p:val>
                                        </p:tav>
                                        <p:tav tm="100000">
                                          <p:val>
                                            <p:strVal val="#ppt_h"/>
                                          </p:val>
                                        </p:tav>
                                      </p:tavLst>
                                    </p:anim>
                                    <p:animEffect transition="in" filter="fade">
                                      <p:cBhvr>
                                        <p:cTn id="12" dur="1250"/>
                                        <p:tgtEl>
                                          <p:spTgt spid="1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2250"/>
                            </p:stCondLst>
                            <p:childTnLst>
                              <p:par>
                                <p:cTn id="18" presetID="16" presetClass="entr" presetSubtype="37"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outVertical)">
                                      <p:cBhvr>
                                        <p:cTn id="20" dur="500"/>
                                        <p:tgtEl>
                                          <p:spTgt spid="19"/>
                                        </p:tgtEl>
                                      </p:cBhvr>
                                    </p:animEffect>
                                  </p:childTnLst>
                                </p:cTn>
                              </p:par>
                            </p:childTnLst>
                          </p:cTn>
                        </p:par>
                        <p:par>
                          <p:cTn id="21" fill="hold">
                            <p:stCondLst>
                              <p:cond delay="275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5642266" y="1807062"/>
            <a:ext cx="5504706" cy="4533286"/>
            <a:chOff x="3543299" y="884464"/>
            <a:chExt cx="4641850" cy="3822700"/>
          </a:xfrm>
        </p:grpSpPr>
        <p:cxnSp>
          <p:nvCxnSpPr>
            <p:cNvPr id="7" name="Straight Connector 3"/>
            <p:cNvCxnSpPr/>
            <p:nvPr/>
          </p:nvCxnSpPr>
          <p:spPr>
            <a:xfrm flipV="1">
              <a:off x="4552949" y="1894114"/>
              <a:ext cx="8001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8" name="Straight Connector 4"/>
            <p:cNvCxnSpPr/>
            <p:nvPr/>
          </p:nvCxnSpPr>
          <p:spPr>
            <a:xfrm>
              <a:off x="6362699" y="1894114"/>
              <a:ext cx="812800" cy="43180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9" name="Straight Connector 5"/>
            <p:cNvCxnSpPr/>
            <p:nvPr/>
          </p:nvCxnSpPr>
          <p:spPr>
            <a:xfrm flipV="1">
              <a:off x="6362699" y="3335564"/>
              <a:ext cx="812800"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0" name="Straight Connector 6"/>
            <p:cNvCxnSpPr/>
            <p:nvPr/>
          </p:nvCxnSpPr>
          <p:spPr>
            <a:xfrm flipH="1" flipV="1">
              <a:off x="4552950" y="3335564"/>
              <a:ext cx="800099" cy="36195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2" name="Straight Connector 7"/>
            <p:cNvCxnSpPr/>
            <p:nvPr/>
          </p:nvCxnSpPr>
          <p:spPr>
            <a:xfrm>
              <a:off x="659129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cxnSp>
          <p:nvCxnSpPr>
            <p:cNvPr id="13" name="Straight Connector 8"/>
            <p:cNvCxnSpPr/>
            <p:nvPr/>
          </p:nvCxnSpPr>
          <p:spPr>
            <a:xfrm>
              <a:off x="4641849" y="2827564"/>
              <a:ext cx="495300" cy="0"/>
            </a:xfrm>
            <a:prstGeom prst="line">
              <a:avLst/>
            </a:prstGeom>
            <a:ln w="38100" cap="rnd" cmpd="sng">
              <a:solidFill>
                <a:schemeClr val="bg1">
                  <a:lumMod val="85000"/>
                </a:schemeClr>
              </a:solidFill>
              <a:prstDash val="solid"/>
              <a:headEnd type="arrow" w="sm" len="sm"/>
              <a:tailEnd type="arrow" w="sm" len="sm"/>
            </a:ln>
          </p:spPr>
          <p:style>
            <a:lnRef idx="1">
              <a:schemeClr val="dk1"/>
            </a:lnRef>
            <a:fillRef idx="0">
              <a:schemeClr val="dk1"/>
            </a:fillRef>
            <a:effectRef idx="0">
              <a:schemeClr val="dk1"/>
            </a:effectRef>
            <a:fontRef idx="minor">
              <a:schemeClr val="tx1"/>
            </a:fontRef>
          </p:style>
        </p:cxnSp>
        <p:sp>
          <p:nvSpPr>
            <p:cNvPr id="14" name="Rounded Rectangle 10"/>
            <p:cNvSpPr/>
            <p:nvPr/>
          </p:nvSpPr>
          <p:spPr>
            <a:xfrm>
              <a:off x="5219699" y="2150004"/>
              <a:ext cx="1276350" cy="1276350"/>
            </a:xfrm>
            <a:prstGeom prst="roundRect">
              <a:avLst>
                <a:gd name="adj" fmla="val 50000"/>
              </a:avLst>
            </a:prstGeom>
            <a:solidFill>
              <a:schemeClr val="bg1">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15" name="TextBox 12"/>
            <p:cNvSpPr txBox="1"/>
            <p:nvPr/>
          </p:nvSpPr>
          <p:spPr>
            <a:xfrm>
              <a:off x="5329989" y="2496079"/>
              <a:ext cx="1056139" cy="493112"/>
            </a:xfrm>
            <a:prstGeom prst="rect">
              <a:avLst/>
            </a:prstGeom>
            <a:noFill/>
          </p:spPr>
          <p:txBody>
            <a:bodyPr wrap="square" rtlCol="0">
              <a:spAutoFit/>
            </a:bodyPr>
            <a:lstStyle/>
            <a:p>
              <a:pPr lvl="0" algn="ctr"/>
              <a:r>
                <a:rPr lang="en-US" altLang="ko-KR" sz="1600" b="1" dirty="0">
                  <a:solidFill>
                    <a:srgbClr val="FFFFFF"/>
                  </a:solidFill>
                  <a:latin typeface="Roboto condensed"/>
                  <a:cs typeface="Roboto condensed"/>
                </a:rPr>
                <a:t>Lorem Ipsum</a:t>
              </a:r>
              <a:endParaRPr lang="ko-KR" altLang="en-US" sz="1600" b="1" dirty="0">
                <a:solidFill>
                  <a:srgbClr val="FFFFFF"/>
                </a:solidFill>
                <a:latin typeface="Roboto condensed"/>
                <a:cs typeface="Roboto condensed"/>
              </a:endParaRPr>
            </a:p>
          </p:txBody>
        </p:sp>
        <p:sp>
          <p:nvSpPr>
            <p:cNvPr id="16" name="Rounded Rectangle 15"/>
            <p:cNvSpPr/>
            <p:nvPr/>
          </p:nvSpPr>
          <p:spPr>
            <a:xfrm>
              <a:off x="3543299" y="2322739"/>
              <a:ext cx="1009650" cy="1009650"/>
            </a:xfrm>
            <a:prstGeom prst="roundRect">
              <a:avLst>
                <a:gd name="adj" fmla="val 50000"/>
              </a:avLst>
            </a:prstGeom>
            <a:solidFill>
              <a:srgbClr val="DD665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17" name="TextBox 16"/>
            <p:cNvSpPr txBox="1"/>
            <p:nvPr/>
          </p:nvSpPr>
          <p:spPr>
            <a:xfrm>
              <a:off x="3624650" y="2461155"/>
              <a:ext cx="835056" cy="493112"/>
            </a:xfrm>
            <a:prstGeom prst="rect">
              <a:avLst/>
            </a:prstGeom>
            <a:noFill/>
          </p:spPr>
          <p:txBody>
            <a:bodyPr wrap="square" rtlCol="0">
              <a:spAutoFit/>
            </a:bodyPr>
            <a:lstStyle/>
            <a:p>
              <a:pPr lvl="0" algn="ctr"/>
              <a:r>
                <a:rPr lang="en-US" altLang="ko-KR" sz="1600" b="1" dirty="0">
                  <a:solidFill>
                    <a:srgbClr val="FFFFFF"/>
                  </a:solidFill>
                  <a:latin typeface="Roboto condensed"/>
                  <a:cs typeface="Roboto condensed"/>
                </a:rPr>
                <a:t>Lorem Ipsum</a:t>
              </a:r>
              <a:endParaRPr lang="ko-KR" altLang="en-US" sz="1600" b="1" dirty="0">
                <a:solidFill>
                  <a:srgbClr val="FFFFFF"/>
                </a:solidFill>
                <a:latin typeface="Roboto condensed"/>
                <a:cs typeface="Roboto condensed"/>
              </a:endParaRPr>
            </a:p>
          </p:txBody>
        </p:sp>
        <p:sp>
          <p:nvSpPr>
            <p:cNvPr id="18" name="Rounded Rectangle 19"/>
            <p:cNvSpPr/>
            <p:nvPr/>
          </p:nvSpPr>
          <p:spPr>
            <a:xfrm>
              <a:off x="7175499" y="2325914"/>
              <a:ext cx="1009650" cy="1009650"/>
            </a:xfrm>
            <a:prstGeom prst="roundRect">
              <a:avLst>
                <a:gd name="adj" fmla="val 50000"/>
              </a:avLst>
            </a:prstGeom>
            <a:solidFill>
              <a:srgbClr val="DD665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19" name="TextBox 20"/>
            <p:cNvSpPr txBox="1"/>
            <p:nvPr/>
          </p:nvSpPr>
          <p:spPr>
            <a:xfrm>
              <a:off x="7260669" y="2464328"/>
              <a:ext cx="835056" cy="493112"/>
            </a:xfrm>
            <a:prstGeom prst="rect">
              <a:avLst/>
            </a:prstGeom>
            <a:noFill/>
          </p:spPr>
          <p:txBody>
            <a:bodyPr wrap="square" rtlCol="0">
              <a:spAutoFit/>
            </a:bodyPr>
            <a:lstStyle/>
            <a:p>
              <a:pPr lvl="0" algn="ctr"/>
              <a:r>
                <a:rPr lang="en-US" altLang="ko-KR" sz="1600" b="1" dirty="0">
                  <a:solidFill>
                    <a:srgbClr val="FFFFFF"/>
                  </a:solidFill>
                  <a:latin typeface="Roboto condensed"/>
                  <a:cs typeface="Roboto condensed"/>
                </a:rPr>
                <a:t>Lorem Ipsum</a:t>
              </a:r>
              <a:endParaRPr lang="ko-KR" altLang="en-US" sz="1600" b="1" dirty="0">
                <a:solidFill>
                  <a:srgbClr val="FFFFFF"/>
                </a:solidFill>
                <a:latin typeface="Roboto condensed"/>
                <a:cs typeface="Roboto condensed"/>
              </a:endParaRPr>
            </a:p>
          </p:txBody>
        </p:sp>
        <p:sp>
          <p:nvSpPr>
            <p:cNvPr id="20" name="Rounded Rectangle 23"/>
            <p:cNvSpPr/>
            <p:nvPr/>
          </p:nvSpPr>
          <p:spPr>
            <a:xfrm>
              <a:off x="5353049" y="884464"/>
              <a:ext cx="1009650" cy="1009650"/>
            </a:xfrm>
            <a:prstGeom prst="roundRect">
              <a:avLst>
                <a:gd name="adj" fmla="val 50000"/>
              </a:avLst>
            </a:prstGeom>
            <a:solidFill>
              <a:srgbClr val="509D8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1" name="TextBox 25"/>
            <p:cNvSpPr txBox="1"/>
            <p:nvPr/>
          </p:nvSpPr>
          <p:spPr>
            <a:xfrm>
              <a:off x="5423948" y="1029228"/>
              <a:ext cx="835056" cy="493112"/>
            </a:xfrm>
            <a:prstGeom prst="rect">
              <a:avLst/>
            </a:prstGeom>
            <a:noFill/>
          </p:spPr>
          <p:txBody>
            <a:bodyPr wrap="square" rtlCol="0">
              <a:spAutoFit/>
            </a:bodyPr>
            <a:lstStyle/>
            <a:p>
              <a:pPr lvl="0" algn="ctr"/>
              <a:r>
                <a:rPr lang="en-US" altLang="ko-KR" sz="1600" b="1" dirty="0">
                  <a:solidFill>
                    <a:srgbClr val="FFFFFF"/>
                  </a:solidFill>
                  <a:latin typeface="Roboto condensed"/>
                  <a:cs typeface="Roboto condensed"/>
                </a:rPr>
                <a:t>Lorem Ipsum</a:t>
              </a:r>
              <a:endParaRPr lang="ko-KR" altLang="en-US" sz="1600" b="1" dirty="0">
                <a:solidFill>
                  <a:srgbClr val="FFFFFF"/>
                </a:solidFill>
                <a:latin typeface="Roboto condensed"/>
                <a:cs typeface="Roboto condensed"/>
              </a:endParaRPr>
            </a:p>
          </p:txBody>
        </p:sp>
        <p:sp>
          <p:nvSpPr>
            <p:cNvPr id="22" name="Rounded Rectangle 28"/>
            <p:cNvSpPr/>
            <p:nvPr/>
          </p:nvSpPr>
          <p:spPr>
            <a:xfrm>
              <a:off x="5340558" y="3697514"/>
              <a:ext cx="1009650" cy="1009650"/>
            </a:xfrm>
            <a:prstGeom prst="roundRect">
              <a:avLst>
                <a:gd name="adj" fmla="val 50000"/>
              </a:avLst>
            </a:prstGeom>
            <a:solidFill>
              <a:srgbClr val="509D8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3" name="TextBox 30"/>
            <p:cNvSpPr txBox="1"/>
            <p:nvPr/>
          </p:nvSpPr>
          <p:spPr>
            <a:xfrm>
              <a:off x="5423948" y="3867680"/>
              <a:ext cx="835056" cy="493112"/>
            </a:xfrm>
            <a:prstGeom prst="rect">
              <a:avLst/>
            </a:prstGeom>
            <a:noFill/>
          </p:spPr>
          <p:txBody>
            <a:bodyPr wrap="square" rtlCol="0">
              <a:spAutoFit/>
            </a:bodyPr>
            <a:lstStyle/>
            <a:p>
              <a:pPr lvl="0" algn="ctr"/>
              <a:r>
                <a:rPr lang="en-US" altLang="ko-KR" sz="1600" b="1" dirty="0">
                  <a:solidFill>
                    <a:srgbClr val="FFFFFF"/>
                  </a:solidFill>
                  <a:latin typeface="Roboto condensed"/>
                  <a:cs typeface="Roboto condensed"/>
                </a:rPr>
                <a:t>Lorem Ipsum</a:t>
              </a:r>
              <a:endParaRPr lang="ko-KR" altLang="en-US" sz="1600" b="1" dirty="0">
                <a:solidFill>
                  <a:srgbClr val="FFFFFF"/>
                </a:solidFill>
                <a:latin typeface="Roboto condensed"/>
                <a:cs typeface="Roboto condensed"/>
              </a:endParaRPr>
            </a:p>
          </p:txBody>
        </p:sp>
      </p:grpSp>
      <p:sp>
        <p:nvSpPr>
          <p:cNvPr id="25" name="矩形 24"/>
          <p:cNvSpPr/>
          <p:nvPr/>
        </p:nvSpPr>
        <p:spPr>
          <a:xfrm>
            <a:off x="809702" y="1978736"/>
            <a:ext cx="4426854" cy="3448286"/>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Rectangle 42"/>
          <p:cNvSpPr/>
          <p:nvPr/>
        </p:nvSpPr>
        <p:spPr>
          <a:xfrm>
            <a:off x="986973" y="5757728"/>
            <a:ext cx="4057104" cy="582620"/>
          </a:xfrm>
          <a:prstGeom prst="rect">
            <a:avLst/>
          </a:prstGeom>
          <a:noFill/>
          <a:ln w="12700" cap="flat" cmpd="sng" algn="ctr">
            <a:noFill/>
            <a:prstDash val="solid"/>
          </a:ln>
          <a:effectLst/>
        </p:spPr>
        <p:txBody>
          <a:bodyPr lIns="91440" tIns="0" rIns="91440" bIns="0" rtlCol="0" anchor="t"/>
          <a:lstStyle/>
          <a:p>
            <a:pPr algn="ctr">
              <a:defRPr/>
            </a:pPr>
            <a:r>
              <a:rPr lang="en-US" sz="1050" kern="0" dirty="0">
                <a:solidFill>
                  <a:schemeClr val="bg1">
                    <a:lumMod val="50000"/>
                  </a:schemeClr>
                </a:solidFill>
                <a:latin typeface="Arial" pitchFamily="34" charset="0"/>
                <a:cs typeface="Arial" pitchFamily="34" charset="0"/>
              </a:rPr>
              <a:t>This is a sample text. Again, this is a dummy text, enter your own text here. This is a sample text. Insert your desired text here.</a:t>
            </a:r>
          </a:p>
        </p:txBody>
      </p:sp>
      <p:cxnSp>
        <p:nvCxnSpPr>
          <p:cNvPr id="27" name="品 11"/>
          <p:cNvCxnSpPr>
            <a:cxnSpLocks/>
          </p:cNvCxnSpPr>
          <p:nvPr>
            <p:custDataLst>
              <p:tags r:id="rId1"/>
            </p:custDataLst>
          </p:nvPr>
        </p:nvCxnSpPr>
        <p:spPr>
          <a:xfrm>
            <a:off x="824533" y="5562819"/>
            <a:ext cx="4429563" cy="0"/>
          </a:xfrm>
          <a:prstGeom prst="line">
            <a:avLst/>
          </a:prstGeom>
          <a:noFill/>
          <a:ln w="6350" cap="flat" cmpd="sng" algn="ctr">
            <a:solidFill>
              <a:schemeClr val="bg1">
                <a:lumMod val="50000"/>
              </a:schemeClr>
            </a:solidFill>
            <a:prstDash val="solid"/>
            <a:miter lim="800000"/>
          </a:ln>
          <a:effectLst/>
        </p:spPr>
      </p:cxnSp>
    </p:spTree>
    <p:extLst>
      <p:ext uri="{BB962C8B-B14F-4D97-AF65-F5344CB8AC3E}">
        <p14:creationId xmlns:p14="http://schemas.microsoft.com/office/powerpoint/2010/main" val="70205876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250"/>
                                        <p:tgtEl>
                                          <p:spTgt spid="25"/>
                                        </p:tgtEl>
                                      </p:cBhvr>
                                    </p:animEffect>
                                    <p:anim calcmode="lin" valueType="num">
                                      <p:cBhvr>
                                        <p:cTn id="32" dur="250" fill="hold"/>
                                        <p:tgtEl>
                                          <p:spTgt spid="25"/>
                                        </p:tgtEl>
                                        <p:attrNameLst>
                                          <p:attrName>ppt_x</p:attrName>
                                        </p:attrNameLst>
                                      </p:cBhvr>
                                      <p:tavLst>
                                        <p:tav tm="0">
                                          <p:val>
                                            <p:strVal val="#ppt_x"/>
                                          </p:val>
                                        </p:tav>
                                        <p:tav tm="100000">
                                          <p:val>
                                            <p:strVal val="#ppt_x"/>
                                          </p:val>
                                        </p:tav>
                                      </p:tavLst>
                                    </p:anim>
                                    <p:anim calcmode="lin" valueType="num">
                                      <p:cBhvr>
                                        <p:cTn id="33"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461571" y="2191658"/>
            <a:ext cx="9903114" cy="3798724"/>
            <a:chOff x="611561" y="1384878"/>
            <a:chExt cx="7992891" cy="2705668"/>
          </a:xfrm>
        </p:grpSpPr>
        <p:sp>
          <p:nvSpPr>
            <p:cNvPr id="22" name="六边形 21"/>
            <p:cNvSpPr/>
            <p:nvPr/>
          </p:nvSpPr>
          <p:spPr>
            <a:xfrm rot="16200000">
              <a:off x="588110" y="1408330"/>
              <a:ext cx="797366" cy="750462"/>
            </a:xfrm>
            <a:prstGeom prst="hexagon">
              <a:avLst/>
            </a:prstGeom>
            <a:solidFill>
              <a:srgbClr val="509D8B"/>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3" name="TextBox 19"/>
            <p:cNvSpPr txBox="1"/>
            <p:nvPr/>
          </p:nvSpPr>
          <p:spPr>
            <a:xfrm>
              <a:off x="719410" y="1551151"/>
              <a:ext cx="516681" cy="459677"/>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4" name="TextBox 20"/>
            <p:cNvSpPr txBox="1"/>
            <p:nvPr/>
          </p:nvSpPr>
          <p:spPr bwMode="auto">
            <a:xfrm>
              <a:off x="1475659" y="1780665"/>
              <a:ext cx="2952328" cy="499124"/>
            </a:xfrm>
            <a:prstGeom prst="rect">
              <a:avLst/>
            </a:prstGeom>
            <a:noFill/>
          </p:spPr>
          <p:txBody>
            <a:bodyPr wrap="square">
              <a:spAutoFit/>
            </a:bodyPr>
            <a:lstStyle/>
            <a:p>
              <a:pPr>
                <a:lnSpc>
                  <a:spcPct val="150000"/>
                </a:lnSpc>
              </a:pPr>
              <a:r>
                <a:rPr lang="zh-CN" altLang="en-US" sz="1400" dirty="0">
                  <a:solidFill>
                    <a:schemeClr val="bg1">
                      <a:lumMod val="50000"/>
                    </a:schemeClr>
                  </a:solidFill>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itchFamily="34" charset="0"/>
              </a:endParaRPr>
            </a:p>
          </p:txBody>
        </p:sp>
        <p:sp>
          <p:nvSpPr>
            <p:cNvPr id="25" name="矩形 24"/>
            <p:cNvSpPr/>
            <p:nvPr/>
          </p:nvSpPr>
          <p:spPr bwMode="auto">
            <a:xfrm>
              <a:off x="1475658" y="1434008"/>
              <a:ext cx="2020887" cy="284562"/>
            </a:xfrm>
            <a:prstGeom prst="rect">
              <a:avLst/>
            </a:prstGeom>
          </p:spPr>
          <p:txBody>
            <a:bodyPr>
              <a:spAutoFit/>
            </a:bodyPr>
            <a:lstStyle/>
            <a:p>
              <a:pPr>
                <a:defRPr/>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输入相关标题</a:t>
              </a:r>
              <a:endParaRPr lang="zh-CN" altLang="en-US" sz="2000" b="1" dirty="0">
                <a:solidFill>
                  <a:schemeClr val="bg1">
                    <a:lumMod val="50000"/>
                  </a:schemeClr>
                </a:solidFill>
              </a:endParaRPr>
            </a:p>
          </p:txBody>
        </p:sp>
        <p:sp>
          <p:nvSpPr>
            <p:cNvPr id="26" name="六边形 25"/>
            <p:cNvSpPr/>
            <p:nvPr/>
          </p:nvSpPr>
          <p:spPr>
            <a:xfrm rot="16200000">
              <a:off x="588109" y="3213809"/>
              <a:ext cx="797366" cy="750462"/>
            </a:xfrm>
            <a:prstGeom prst="hexagon">
              <a:avLst/>
            </a:prstGeom>
            <a:solidFill>
              <a:srgbClr val="DD665E"/>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27" name="TextBox 23"/>
            <p:cNvSpPr txBox="1"/>
            <p:nvPr/>
          </p:nvSpPr>
          <p:spPr>
            <a:xfrm>
              <a:off x="719410" y="3356630"/>
              <a:ext cx="516681" cy="459677"/>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8" name="TextBox 24"/>
            <p:cNvSpPr txBox="1"/>
            <p:nvPr/>
          </p:nvSpPr>
          <p:spPr bwMode="auto">
            <a:xfrm>
              <a:off x="1475658" y="3586142"/>
              <a:ext cx="2952328" cy="499124"/>
            </a:xfrm>
            <a:prstGeom prst="rect">
              <a:avLst/>
            </a:prstGeom>
            <a:noFill/>
          </p:spPr>
          <p:txBody>
            <a:bodyPr wrap="square">
              <a:spAutoFit/>
            </a:bodyPr>
            <a:lstStyle/>
            <a:p>
              <a:pPr>
                <a:lnSpc>
                  <a:spcPct val="150000"/>
                </a:lnSpc>
              </a:pPr>
              <a:r>
                <a:rPr lang="zh-CN" altLang="en-US" sz="1400" dirty="0">
                  <a:solidFill>
                    <a:schemeClr val="bg1">
                      <a:lumMod val="50000"/>
                    </a:schemeClr>
                  </a:solidFill>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itchFamily="34" charset="0"/>
              </a:endParaRPr>
            </a:p>
          </p:txBody>
        </p:sp>
        <p:sp>
          <p:nvSpPr>
            <p:cNvPr id="29" name="矩形 28"/>
            <p:cNvSpPr/>
            <p:nvPr/>
          </p:nvSpPr>
          <p:spPr bwMode="auto">
            <a:xfrm>
              <a:off x="1475657" y="3239486"/>
              <a:ext cx="2020887" cy="284562"/>
            </a:xfrm>
            <a:prstGeom prst="rect">
              <a:avLst/>
            </a:prstGeom>
          </p:spPr>
          <p:txBody>
            <a:bodyPr>
              <a:spAutoFit/>
            </a:bodyPr>
            <a:lstStyle/>
            <a:p>
              <a:pPr>
                <a:defRPr/>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输入相关标题</a:t>
              </a:r>
              <a:endParaRPr lang="zh-CN" altLang="en-US" sz="2000" b="1" dirty="0">
                <a:solidFill>
                  <a:schemeClr val="bg1">
                    <a:lumMod val="50000"/>
                  </a:schemeClr>
                </a:solidFill>
              </a:endParaRPr>
            </a:p>
          </p:txBody>
        </p:sp>
        <p:sp>
          <p:nvSpPr>
            <p:cNvPr id="30" name="六边形 29"/>
            <p:cNvSpPr/>
            <p:nvPr/>
          </p:nvSpPr>
          <p:spPr>
            <a:xfrm rot="16200000">
              <a:off x="4764575" y="1413610"/>
              <a:ext cx="797366" cy="750462"/>
            </a:xfrm>
            <a:prstGeom prst="hexagon">
              <a:avLst/>
            </a:prstGeom>
            <a:solidFill>
              <a:srgbClr val="DD665E"/>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1" name="TextBox 31"/>
            <p:cNvSpPr txBox="1"/>
            <p:nvPr/>
          </p:nvSpPr>
          <p:spPr>
            <a:xfrm>
              <a:off x="4895875" y="1556431"/>
              <a:ext cx="516681" cy="459677"/>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32" name="TextBox 32"/>
            <p:cNvSpPr txBox="1"/>
            <p:nvPr/>
          </p:nvSpPr>
          <p:spPr bwMode="auto">
            <a:xfrm>
              <a:off x="5652124" y="1785946"/>
              <a:ext cx="2952328" cy="499124"/>
            </a:xfrm>
            <a:prstGeom prst="rect">
              <a:avLst/>
            </a:prstGeom>
            <a:noFill/>
          </p:spPr>
          <p:txBody>
            <a:bodyPr wrap="square">
              <a:spAutoFit/>
            </a:bodyPr>
            <a:lstStyle/>
            <a:p>
              <a:pPr>
                <a:lnSpc>
                  <a:spcPct val="150000"/>
                </a:lnSpc>
              </a:pPr>
              <a:r>
                <a:rPr lang="zh-CN" altLang="en-US" sz="1400" dirty="0">
                  <a:solidFill>
                    <a:schemeClr val="bg1">
                      <a:lumMod val="50000"/>
                    </a:schemeClr>
                  </a:solidFill>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itchFamily="34" charset="0"/>
              </a:endParaRPr>
            </a:p>
          </p:txBody>
        </p:sp>
        <p:sp>
          <p:nvSpPr>
            <p:cNvPr id="33" name="矩形 32"/>
            <p:cNvSpPr/>
            <p:nvPr/>
          </p:nvSpPr>
          <p:spPr bwMode="auto">
            <a:xfrm>
              <a:off x="5652123" y="1439288"/>
              <a:ext cx="2020887" cy="284562"/>
            </a:xfrm>
            <a:prstGeom prst="rect">
              <a:avLst/>
            </a:prstGeom>
          </p:spPr>
          <p:txBody>
            <a:bodyPr>
              <a:spAutoFit/>
            </a:bodyPr>
            <a:lstStyle/>
            <a:p>
              <a:pPr>
                <a:defRPr/>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输入相关标题</a:t>
              </a:r>
              <a:endParaRPr lang="zh-CN" altLang="en-US" sz="2000" b="1" dirty="0">
                <a:solidFill>
                  <a:schemeClr val="bg1">
                    <a:lumMod val="50000"/>
                  </a:schemeClr>
                </a:solidFill>
              </a:endParaRPr>
            </a:p>
          </p:txBody>
        </p:sp>
        <p:sp>
          <p:nvSpPr>
            <p:cNvPr id="34" name="六边形 33"/>
            <p:cNvSpPr/>
            <p:nvPr/>
          </p:nvSpPr>
          <p:spPr>
            <a:xfrm rot="16200000">
              <a:off x="4764574" y="3219089"/>
              <a:ext cx="797366" cy="750462"/>
            </a:xfrm>
            <a:prstGeom prst="hexagon">
              <a:avLst/>
            </a:prstGeom>
            <a:solidFill>
              <a:srgbClr val="509D8B"/>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35" name="TextBox 35"/>
            <p:cNvSpPr txBox="1"/>
            <p:nvPr/>
          </p:nvSpPr>
          <p:spPr>
            <a:xfrm>
              <a:off x="4895875" y="3361910"/>
              <a:ext cx="516681" cy="459677"/>
            </a:xfrm>
            <a:prstGeom prst="rect">
              <a:avLst/>
            </a:prstGeom>
            <a:noFill/>
          </p:spPr>
          <p:txBody>
            <a:bodyPr wrap="non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36" name="TextBox 36"/>
            <p:cNvSpPr txBox="1"/>
            <p:nvPr/>
          </p:nvSpPr>
          <p:spPr bwMode="auto">
            <a:xfrm>
              <a:off x="5652123" y="3591422"/>
              <a:ext cx="2952328" cy="499124"/>
            </a:xfrm>
            <a:prstGeom prst="rect">
              <a:avLst/>
            </a:prstGeom>
            <a:noFill/>
          </p:spPr>
          <p:txBody>
            <a:bodyPr wrap="square">
              <a:spAutoFit/>
            </a:bodyPr>
            <a:lstStyle/>
            <a:p>
              <a:pPr>
                <a:lnSpc>
                  <a:spcPct val="150000"/>
                </a:lnSpc>
              </a:pPr>
              <a:r>
                <a:rPr lang="zh-CN" altLang="en-US" sz="1400" dirty="0">
                  <a:solidFill>
                    <a:schemeClr val="bg1">
                      <a:lumMod val="50000"/>
                    </a:schemeClr>
                  </a:solidFill>
                </a:rPr>
                <a:t>这里输入简单的文字概述这里输入简单文字概述简单的文字概述这里输入简单的文字概述这里输入</a:t>
              </a:r>
              <a:endParaRPr lang="zh-CN" altLang="en-US" sz="1400" dirty="0">
                <a:solidFill>
                  <a:schemeClr val="bg1">
                    <a:lumMod val="50000"/>
                  </a:schemeClr>
                </a:solidFill>
                <a:latin typeface="Calibri" pitchFamily="34" charset="0"/>
              </a:endParaRPr>
            </a:p>
          </p:txBody>
        </p:sp>
        <p:sp>
          <p:nvSpPr>
            <p:cNvPr id="37" name="矩形 36"/>
            <p:cNvSpPr/>
            <p:nvPr/>
          </p:nvSpPr>
          <p:spPr bwMode="auto">
            <a:xfrm>
              <a:off x="5652122" y="3244765"/>
              <a:ext cx="2020887" cy="284562"/>
            </a:xfrm>
            <a:prstGeom prst="rect">
              <a:avLst/>
            </a:prstGeom>
          </p:spPr>
          <p:txBody>
            <a:bodyPr>
              <a:spAutoFit/>
            </a:bodyPr>
            <a:lstStyle/>
            <a:p>
              <a:pPr>
                <a:defRPr/>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输入相关标题</a:t>
              </a:r>
              <a:endParaRPr lang="zh-CN" altLang="en-US" sz="2000" b="1" dirty="0">
                <a:solidFill>
                  <a:schemeClr val="bg1">
                    <a:lumMod val="50000"/>
                  </a:schemeClr>
                </a:solidFill>
              </a:endParaRPr>
            </a:p>
          </p:txBody>
        </p:sp>
      </p:grpSp>
    </p:spTree>
    <p:extLst>
      <p:ext uri="{BB962C8B-B14F-4D97-AF65-F5344CB8AC3E}">
        <p14:creationId xmlns:p14="http://schemas.microsoft.com/office/powerpoint/2010/main" val="38354009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176454" y="2312016"/>
            <a:ext cx="10420462" cy="3543350"/>
            <a:chOff x="1655660" y="1792523"/>
            <a:chExt cx="5842222" cy="1986576"/>
          </a:xfrm>
        </p:grpSpPr>
        <p:sp>
          <p:nvSpPr>
            <p:cNvPr id="30" name="Freeform 21"/>
            <p:cNvSpPr/>
            <p:nvPr/>
          </p:nvSpPr>
          <p:spPr bwMode="auto">
            <a:xfrm>
              <a:off x="3575845" y="1792523"/>
              <a:ext cx="974725" cy="973438"/>
            </a:xfrm>
            <a:custGeom>
              <a:avLst/>
              <a:gdLst>
                <a:gd name="T0" fmla="*/ 282 w 565"/>
                <a:gd name="T1" fmla="*/ 0 h 565"/>
                <a:gd name="T2" fmla="*/ 0 w 565"/>
                <a:gd name="T3" fmla="*/ 0 h 565"/>
                <a:gd name="T4" fmla="*/ 0 w 565"/>
                <a:gd name="T5" fmla="*/ 283 h 565"/>
                <a:gd name="T6" fmla="*/ 282 w 565"/>
                <a:gd name="T7" fmla="*/ 565 h 565"/>
                <a:gd name="T8" fmla="*/ 565 w 565"/>
                <a:gd name="T9" fmla="*/ 565 h 565"/>
                <a:gd name="T10" fmla="*/ 565 w 565"/>
                <a:gd name="T11" fmla="*/ 283 h 565"/>
                <a:gd name="T12" fmla="*/ 282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0"/>
                  </a:moveTo>
                  <a:cubicBezTo>
                    <a:pt x="0" y="0"/>
                    <a:pt x="0" y="0"/>
                    <a:pt x="0" y="0"/>
                  </a:cubicBezTo>
                  <a:cubicBezTo>
                    <a:pt x="0" y="283"/>
                    <a:pt x="0" y="283"/>
                    <a:pt x="0" y="283"/>
                  </a:cubicBezTo>
                  <a:cubicBezTo>
                    <a:pt x="0" y="439"/>
                    <a:pt x="126" y="565"/>
                    <a:pt x="282" y="565"/>
                  </a:cubicBezTo>
                  <a:cubicBezTo>
                    <a:pt x="565" y="565"/>
                    <a:pt x="565" y="565"/>
                    <a:pt x="565" y="565"/>
                  </a:cubicBezTo>
                  <a:cubicBezTo>
                    <a:pt x="565" y="283"/>
                    <a:pt x="565" y="283"/>
                    <a:pt x="565" y="283"/>
                  </a:cubicBezTo>
                  <a:cubicBezTo>
                    <a:pt x="565" y="127"/>
                    <a:pt x="438" y="0"/>
                    <a:pt x="282" y="0"/>
                  </a:cubicBezTo>
                  <a:close/>
                </a:path>
              </a:pathLst>
            </a:custGeom>
            <a:solidFill>
              <a:srgbClr val="509D8B"/>
            </a:solidFill>
            <a:ln>
              <a:noFill/>
            </a:ln>
          </p:spPr>
          <p:txBody>
            <a:bodyPr/>
            <a:lstStyle/>
            <a:p>
              <a:endParaRPr lang="zh-CN" altLang="en-US" sz="4000"/>
            </a:p>
          </p:txBody>
        </p:sp>
        <p:sp>
          <p:nvSpPr>
            <p:cNvPr id="31" name="Freeform 22"/>
            <p:cNvSpPr/>
            <p:nvPr/>
          </p:nvSpPr>
          <p:spPr bwMode="auto">
            <a:xfrm>
              <a:off x="4588670" y="1792523"/>
              <a:ext cx="973137" cy="973438"/>
            </a:xfrm>
            <a:custGeom>
              <a:avLst/>
              <a:gdLst>
                <a:gd name="T0" fmla="*/ 283 w 565"/>
                <a:gd name="T1" fmla="*/ 0 h 565"/>
                <a:gd name="T2" fmla="*/ 565 w 565"/>
                <a:gd name="T3" fmla="*/ 0 h 565"/>
                <a:gd name="T4" fmla="*/ 565 w 565"/>
                <a:gd name="T5" fmla="*/ 283 h 565"/>
                <a:gd name="T6" fmla="*/ 283 w 565"/>
                <a:gd name="T7" fmla="*/ 565 h 565"/>
                <a:gd name="T8" fmla="*/ 0 w 565"/>
                <a:gd name="T9" fmla="*/ 565 h 565"/>
                <a:gd name="T10" fmla="*/ 0 w 565"/>
                <a:gd name="T11" fmla="*/ 283 h 565"/>
                <a:gd name="T12" fmla="*/ 283 w 565"/>
                <a:gd name="T13" fmla="*/ 0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0"/>
                  </a:moveTo>
                  <a:cubicBezTo>
                    <a:pt x="565" y="0"/>
                    <a:pt x="565" y="0"/>
                    <a:pt x="565" y="0"/>
                  </a:cubicBezTo>
                  <a:cubicBezTo>
                    <a:pt x="565" y="283"/>
                    <a:pt x="565" y="283"/>
                    <a:pt x="565" y="283"/>
                  </a:cubicBezTo>
                  <a:cubicBezTo>
                    <a:pt x="565" y="439"/>
                    <a:pt x="439" y="565"/>
                    <a:pt x="283" y="565"/>
                  </a:cubicBezTo>
                  <a:cubicBezTo>
                    <a:pt x="0" y="565"/>
                    <a:pt x="0" y="565"/>
                    <a:pt x="0" y="565"/>
                  </a:cubicBezTo>
                  <a:cubicBezTo>
                    <a:pt x="0" y="283"/>
                    <a:pt x="0" y="283"/>
                    <a:pt x="0" y="283"/>
                  </a:cubicBezTo>
                  <a:cubicBezTo>
                    <a:pt x="0" y="127"/>
                    <a:pt x="127" y="0"/>
                    <a:pt x="283" y="0"/>
                  </a:cubicBezTo>
                  <a:close/>
                </a:path>
              </a:pathLst>
            </a:custGeom>
            <a:solidFill>
              <a:srgbClr val="DD665E"/>
            </a:solidFill>
            <a:ln>
              <a:noFill/>
            </a:ln>
          </p:spPr>
          <p:txBody>
            <a:bodyPr/>
            <a:lstStyle/>
            <a:p>
              <a:endParaRPr lang="zh-CN" altLang="en-US" sz="4000"/>
            </a:p>
          </p:txBody>
        </p:sp>
        <p:sp>
          <p:nvSpPr>
            <p:cNvPr id="32" name="Freeform 23"/>
            <p:cNvSpPr/>
            <p:nvPr/>
          </p:nvSpPr>
          <p:spPr bwMode="auto">
            <a:xfrm>
              <a:off x="3575845" y="2805661"/>
              <a:ext cx="974725" cy="973438"/>
            </a:xfrm>
            <a:custGeom>
              <a:avLst/>
              <a:gdLst>
                <a:gd name="T0" fmla="*/ 282 w 565"/>
                <a:gd name="T1" fmla="*/ 565 h 565"/>
                <a:gd name="T2" fmla="*/ 0 w 565"/>
                <a:gd name="T3" fmla="*/ 565 h 565"/>
                <a:gd name="T4" fmla="*/ 0 w 565"/>
                <a:gd name="T5" fmla="*/ 283 h 565"/>
                <a:gd name="T6" fmla="*/ 282 w 565"/>
                <a:gd name="T7" fmla="*/ 0 h 565"/>
                <a:gd name="T8" fmla="*/ 565 w 565"/>
                <a:gd name="T9" fmla="*/ 0 h 565"/>
                <a:gd name="T10" fmla="*/ 565 w 565"/>
                <a:gd name="T11" fmla="*/ 283 h 565"/>
                <a:gd name="T12" fmla="*/ 282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2" y="565"/>
                  </a:moveTo>
                  <a:cubicBezTo>
                    <a:pt x="0" y="565"/>
                    <a:pt x="0" y="565"/>
                    <a:pt x="0" y="565"/>
                  </a:cubicBezTo>
                  <a:cubicBezTo>
                    <a:pt x="0" y="283"/>
                    <a:pt x="0" y="283"/>
                    <a:pt x="0" y="283"/>
                  </a:cubicBezTo>
                  <a:cubicBezTo>
                    <a:pt x="0" y="127"/>
                    <a:pt x="126" y="0"/>
                    <a:pt x="282" y="0"/>
                  </a:cubicBezTo>
                  <a:cubicBezTo>
                    <a:pt x="565" y="0"/>
                    <a:pt x="565" y="0"/>
                    <a:pt x="565" y="0"/>
                  </a:cubicBezTo>
                  <a:cubicBezTo>
                    <a:pt x="565" y="283"/>
                    <a:pt x="565" y="283"/>
                    <a:pt x="565" y="283"/>
                  </a:cubicBezTo>
                  <a:cubicBezTo>
                    <a:pt x="565" y="439"/>
                    <a:pt x="438" y="565"/>
                    <a:pt x="282" y="565"/>
                  </a:cubicBezTo>
                  <a:close/>
                </a:path>
              </a:pathLst>
            </a:custGeom>
            <a:solidFill>
              <a:srgbClr val="DD665E"/>
            </a:solidFill>
            <a:ln>
              <a:noFill/>
            </a:ln>
          </p:spPr>
          <p:txBody>
            <a:bodyPr/>
            <a:lstStyle/>
            <a:p>
              <a:endParaRPr lang="zh-CN" altLang="en-US" sz="4000"/>
            </a:p>
          </p:txBody>
        </p:sp>
        <p:sp>
          <p:nvSpPr>
            <p:cNvPr id="33" name="Freeform 24"/>
            <p:cNvSpPr/>
            <p:nvPr/>
          </p:nvSpPr>
          <p:spPr bwMode="auto">
            <a:xfrm>
              <a:off x="4588670" y="2805661"/>
              <a:ext cx="973137" cy="973438"/>
            </a:xfrm>
            <a:custGeom>
              <a:avLst/>
              <a:gdLst>
                <a:gd name="T0" fmla="*/ 283 w 565"/>
                <a:gd name="T1" fmla="*/ 565 h 565"/>
                <a:gd name="T2" fmla="*/ 565 w 565"/>
                <a:gd name="T3" fmla="*/ 565 h 565"/>
                <a:gd name="T4" fmla="*/ 565 w 565"/>
                <a:gd name="T5" fmla="*/ 283 h 565"/>
                <a:gd name="T6" fmla="*/ 283 w 565"/>
                <a:gd name="T7" fmla="*/ 0 h 565"/>
                <a:gd name="T8" fmla="*/ 0 w 565"/>
                <a:gd name="T9" fmla="*/ 0 h 565"/>
                <a:gd name="T10" fmla="*/ 0 w 565"/>
                <a:gd name="T11" fmla="*/ 283 h 565"/>
                <a:gd name="T12" fmla="*/ 283 w 565"/>
                <a:gd name="T13" fmla="*/ 565 h 565"/>
              </a:gdLst>
              <a:ahLst/>
              <a:cxnLst>
                <a:cxn ang="0">
                  <a:pos x="T0" y="T1"/>
                </a:cxn>
                <a:cxn ang="0">
                  <a:pos x="T2" y="T3"/>
                </a:cxn>
                <a:cxn ang="0">
                  <a:pos x="T4" y="T5"/>
                </a:cxn>
                <a:cxn ang="0">
                  <a:pos x="T6" y="T7"/>
                </a:cxn>
                <a:cxn ang="0">
                  <a:pos x="T8" y="T9"/>
                </a:cxn>
                <a:cxn ang="0">
                  <a:pos x="T10" y="T11"/>
                </a:cxn>
                <a:cxn ang="0">
                  <a:pos x="T12" y="T13"/>
                </a:cxn>
              </a:cxnLst>
              <a:rect l="0" t="0" r="r" b="b"/>
              <a:pathLst>
                <a:path w="565" h="565">
                  <a:moveTo>
                    <a:pt x="283" y="565"/>
                  </a:moveTo>
                  <a:cubicBezTo>
                    <a:pt x="565" y="565"/>
                    <a:pt x="565" y="565"/>
                    <a:pt x="565" y="565"/>
                  </a:cubicBezTo>
                  <a:cubicBezTo>
                    <a:pt x="565" y="283"/>
                    <a:pt x="565" y="283"/>
                    <a:pt x="565" y="283"/>
                  </a:cubicBezTo>
                  <a:cubicBezTo>
                    <a:pt x="565" y="127"/>
                    <a:pt x="439" y="0"/>
                    <a:pt x="283" y="0"/>
                  </a:cubicBezTo>
                  <a:cubicBezTo>
                    <a:pt x="0" y="0"/>
                    <a:pt x="0" y="0"/>
                    <a:pt x="0" y="0"/>
                  </a:cubicBezTo>
                  <a:cubicBezTo>
                    <a:pt x="0" y="283"/>
                    <a:pt x="0" y="283"/>
                    <a:pt x="0" y="283"/>
                  </a:cubicBezTo>
                  <a:cubicBezTo>
                    <a:pt x="0" y="439"/>
                    <a:pt x="127" y="565"/>
                    <a:pt x="283" y="565"/>
                  </a:cubicBezTo>
                  <a:close/>
                </a:path>
              </a:pathLst>
            </a:custGeom>
            <a:solidFill>
              <a:srgbClr val="509D8B"/>
            </a:solidFill>
            <a:ln>
              <a:noFill/>
            </a:ln>
          </p:spPr>
          <p:txBody>
            <a:bodyPr/>
            <a:lstStyle/>
            <a:p>
              <a:endParaRPr lang="zh-CN" altLang="en-US" sz="4000"/>
            </a:p>
          </p:txBody>
        </p:sp>
        <p:sp>
          <p:nvSpPr>
            <p:cNvPr id="34" name="Rectangle 25"/>
            <p:cNvSpPr>
              <a:spLocks noChangeArrowheads="1"/>
            </p:cNvSpPr>
            <p:nvPr/>
          </p:nvSpPr>
          <p:spPr bwMode="auto">
            <a:xfrm>
              <a:off x="3952857" y="1960851"/>
              <a:ext cx="238161"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S</a:t>
              </a:r>
              <a:endParaRPr lang="zh-CN" altLang="zh-CN" sz="7200" dirty="0">
                <a:latin typeface="+mj-lt"/>
              </a:endParaRPr>
            </a:p>
          </p:txBody>
        </p:sp>
        <p:sp>
          <p:nvSpPr>
            <p:cNvPr id="35" name="Rectangle 26"/>
            <p:cNvSpPr>
              <a:spLocks noChangeArrowheads="1"/>
            </p:cNvSpPr>
            <p:nvPr/>
          </p:nvSpPr>
          <p:spPr bwMode="auto">
            <a:xfrm>
              <a:off x="4804684" y="1960851"/>
              <a:ext cx="460147"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W</a:t>
              </a:r>
              <a:endParaRPr lang="zh-CN" altLang="zh-CN" sz="7200" dirty="0">
                <a:latin typeface="+mj-lt"/>
              </a:endParaRPr>
            </a:p>
          </p:txBody>
        </p:sp>
        <p:sp>
          <p:nvSpPr>
            <p:cNvPr id="36" name="Rectangle 27"/>
            <p:cNvSpPr>
              <a:spLocks noChangeArrowheads="1"/>
            </p:cNvSpPr>
            <p:nvPr/>
          </p:nvSpPr>
          <p:spPr bwMode="auto">
            <a:xfrm>
              <a:off x="3926133" y="2913644"/>
              <a:ext cx="342414"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a:solidFill>
                    <a:srgbClr val="FFFFFF"/>
                  </a:solidFill>
                  <a:latin typeface="+mj-lt"/>
                </a:rPr>
                <a:t>O</a:t>
              </a:r>
              <a:endParaRPr lang="zh-CN" altLang="zh-CN" sz="7200">
                <a:latin typeface="+mj-lt"/>
              </a:endParaRPr>
            </a:p>
          </p:txBody>
        </p:sp>
        <p:sp>
          <p:nvSpPr>
            <p:cNvPr id="37" name="Rectangle 28"/>
            <p:cNvSpPr>
              <a:spLocks noChangeArrowheads="1"/>
            </p:cNvSpPr>
            <p:nvPr/>
          </p:nvSpPr>
          <p:spPr bwMode="auto">
            <a:xfrm>
              <a:off x="4928332" y="2913644"/>
              <a:ext cx="252541" cy="6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7200" dirty="0">
                  <a:solidFill>
                    <a:srgbClr val="FFFFFF"/>
                  </a:solidFill>
                  <a:latin typeface="+mj-lt"/>
                </a:rPr>
                <a:t>T</a:t>
              </a:r>
              <a:endParaRPr lang="zh-CN" altLang="zh-CN" sz="7200" dirty="0">
                <a:latin typeface="+mj-lt"/>
              </a:endParaRPr>
            </a:p>
          </p:txBody>
        </p:sp>
        <p:sp>
          <p:nvSpPr>
            <p:cNvPr id="38" name="椭圆 37"/>
            <p:cNvSpPr/>
            <p:nvPr/>
          </p:nvSpPr>
          <p:spPr>
            <a:xfrm>
              <a:off x="4320209" y="2536523"/>
              <a:ext cx="503582" cy="503737"/>
            </a:xfrm>
            <a:prstGeom prst="ellipse">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39" name="Freeform 6"/>
            <p:cNvSpPr>
              <a:spLocks noEditPoints="1"/>
            </p:cNvSpPr>
            <p:nvPr/>
          </p:nvSpPr>
          <p:spPr bwMode="auto">
            <a:xfrm>
              <a:off x="4440358" y="2687553"/>
              <a:ext cx="263284" cy="201676"/>
            </a:xfrm>
            <a:custGeom>
              <a:avLst/>
              <a:gdLst>
                <a:gd name="T0" fmla="*/ 218 w 235"/>
                <a:gd name="T1" fmla="*/ 76 h 180"/>
                <a:gd name="T2" fmla="*/ 230 w 235"/>
                <a:gd name="T3" fmla="*/ 106 h 180"/>
                <a:gd name="T4" fmla="*/ 206 w 235"/>
                <a:gd name="T5" fmla="*/ 107 h 180"/>
                <a:gd name="T6" fmla="*/ 117 w 235"/>
                <a:gd name="T7" fmla="*/ 180 h 180"/>
                <a:gd name="T8" fmla="*/ 54 w 235"/>
                <a:gd name="T9" fmla="*/ 154 h 180"/>
                <a:gd name="T10" fmla="*/ 66 w 235"/>
                <a:gd name="T11" fmla="*/ 141 h 180"/>
                <a:gd name="T12" fmla="*/ 117 w 235"/>
                <a:gd name="T13" fmla="*/ 162 h 180"/>
                <a:gd name="T14" fmla="*/ 187 w 235"/>
                <a:gd name="T15" fmla="*/ 107 h 180"/>
                <a:gd name="T16" fmla="*/ 162 w 235"/>
                <a:gd name="T17" fmla="*/ 99 h 180"/>
                <a:gd name="T18" fmla="*/ 178 w 235"/>
                <a:gd name="T19" fmla="*/ 76 h 180"/>
                <a:gd name="T20" fmla="*/ 203 w 235"/>
                <a:gd name="T21" fmla="*/ 58 h 180"/>
                <a:gd name="T22" fmla="*/ 204 w 235"/>
                <a:gd name="T23" fmla="*/ 87 h 180"/>
                <a:gd name="T24" fmla="*/ 198 w 235"/>
                <a:gd name="T25" fmla="*/ 79 h 180"/>
                <a:gd name="T26" fmla="*/ 190 w 235"/>
                <a:gd name="T27" fmla="*/ 90 h 180"/>
                <a:gd name="T28" fmla="*/ 199 w 235"/>
                <a:gd name="T29" fmla="*/ 90 h 180"/>
                <a:gd name="T30" fmla="*/ 204 w 235"/>
                <a:gd name="T31" fmla="*/ 87 h 180"/>
                <a:gd name="T32" fmla="*/ 30 w 235"/>
                <a:gd name="T33" fmla="*/ 120 h 180"/>
                <a:gd name="T34" fmla="*/ 44 w 235"/>
                <a:gd name="T35" fmla="*/ 120 h 180"/>
                <a:gd name="T36" fmla="*/ 71 w 235"/>
                <a:gd name="T37" fmla="*/ 87 h 180"/>
                <a:gd name="T38" fmla="*/ 73 w 235"/>
                <a:gd name="T39" fmla="*/ 81 h 180"/>
                <a:gd name="T40" fmla="*/ 47 w 235"/>
                <a:gd name="T41" fmla="*/ 72 h 180"/>
                <a:gd name="T42" fmla="*/ 117 w 235"/>
                <a:gd name="T43" fmla="*/ 18 h 180"/>
                <a:gd name="T44" fmla="*/ 168 w 235"/>
                <a:gd name="T45" fmla="*/ 39 h 180"/>
                <a:gd name="T46" fmla="*/ 180 w 235"/>
                <a:gd name="T47" fmla="*/ 26 h 180"/>
                <a:gd name="T48" fmla="*/ 117 w 235"/>
                <a:gd name="T49" fmla="*/ 0 h 180"/>
                <a:gd name="T50" fmla="*/ 29 w 235"/>
                <a:gd name="T51" fmla="*/ 72 h 180"/>
                <a:gd name="T52" fmla="*/ 4 w 235"/>
                <a:gd name="T53" fmla="*/ 74 h 180"/>
                <a:gd name="T54" fmla="*/ 16 w 235"/>
                <a:gd name="T55" fmla="*/ 104 h 180"/>
                <a:gd name="T56" fmla="*/ 30 w 235"/>
                <a:gd name="T57" fmla="*/ 93 h 180"/>
                <a:gd name="T58" fmla="*/ 29 w 235"/>
                <a:gd name="T59" fmla="*/ 90 h 180"/>
                <a:gd name="T60" fmla="*/ 37 w 235"/>
                <a:gd name="T61" fmla="*/ 90 h 180"/>
                <a:gd name="T62" fmla="*/ 43 w 235"/>
                <a:gd name="T63" fmla="*/ 93 h 180"/>
                <a:gd name="T64" fmla="*/ 30 w 235"/>
                <a:gd name="T65" fmla="*/ 9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180">
                  <a:moveTo>
                    <a:pt x="205" y="60"/>
                  </a:moveTo>
                  <a:cubicBezTo>
                    <a:pt x="218" y="76"/>
                    <a:pt x="218" y="76"/>
                    <a:pt x="218" y="76"/>
                  </a:cubicBezTo>
                  <a:cubicBezTo>
                    <a:pt x="232" y="93"/>
                    <a:pt x="232" y="93"/>
                    <a:pt x="232" y="93"/>
                  </a:cubicBezTo>
                  <a:cubicBezTo>
                    <a:pt x="235" y="97"/>
                    <a:pt x="234" y="103"/>
                    <a:pt x="230" y="106"/>
                  </a:cubicBezTo>
                  <a:cubicBezTo>
                    <a:pt x="228" y="107"/>
                    <a:pt x="226" y="108"/>
                    <a:pt x="224" y="107"/>
                  </a:cubicBezTo>
                  <a:cubicBezTo>
                    <a:pt x="206" y="107"/>
                    <a:pt x="206" y="107"/>
                    <a:pt x="206" y="107"/>
                  </a:cubicBezTo>
                  <a:cubicBezTo>
                    <a:pt x="202" y="127"/>
                    <a:pt x="192" y="144"/>
                    <a:pt x="177" y="157"/>
                  </a:cubicBezTo>
                  <a:cubicBezTo>
                    <a:pt x="162" y="171"/>
                    <a:pt x="140" y="180"/>
                    <a:pt x="117" y="180"/>
                  </a:cubicBezTo>
                  <a:cubicBezTo>
                    <a:pt x="105" y="180"/>
                    <a:pt x="94" y="177"/>
                    <a:pt x="83" y="173"/>
                  </a:cubicBezTo>
                  <a:cubicBezTo>
                    <a:pt x="72" y="168"/>
                    <a:pt x="62" y="162"/>
                    <a:pt x="54" y="154"/>
                  </a:cubicBezTo>
                  <a:cubicBezTo>
                    <a:pt x="50" y="150"/>
                    <a:pt x="50" y="144"/>
                    <a:pt x="54" y="141"/>
                  </a:cubicBezTo>
                  <a:cubicBezTo>
                    <a:pt x="57" y="137"/>
                    <a:pt x="63" y="137"/>
                    <a:pt x="66" y="141"/>
                  </a:cubicBezTo>
                  <a:cubicBezTo>
                    <a:pt x="73" y="148"/>
                    <a:pt x="81" y="153"/>
                    <a:pt x="90" y="157"/>
                  </a:cubicBezTo>
                  <a:cubicBezTo>
                    <a:pt x="98" y="160"/>
                    <a:pt x="108" y="162"/>
                    <a:pt x="117" y="162"/>
                  </a:cubicBezTo>
                  <a:cubicBezTo>
                    <a:pt x="136" y="162"/>
                    <a:pt x="153" y="155"/>
                    <a:pt x="166" y="144"/>
                  </a:cubicBezTo>
                  <a:cubicBezTo>
                    <a:pt x="176" y="134"/>
                    <a:pt x="184" y="122"/>
                    <a:pt x="187" y="107"/>
                  </a:cubicBezTo>
                  <a:cubicBezTo>
                    <a:pt x="171" y="107"/>
                    <a:pt x="171" y="107"/>
                    <a:pt x="171" y="107"/>
                  </a:cubicBezTo>
                  <a:cubicBezTo>
                    <a:pt x="166" y="107"/>
                    <a:pt x="162" y="104"/>
                    <a:pt x="162" y="99"/>
                  </a:cubicBezTo>
                  <a:cubicBezTo>
                    <a:pt x="162" y="96"/>
                    <a:pt x="163" y="95"/>
                    <a:pt x="164" y="93"/>
                  </a:cubicBezTo>
                  <a:cubicBezTo>
                    <a:pt x="178" y="76"/>
                    <a:pt x="178" y="76"/>
                    <a:pt x="178" y="76"/>
                  </a:cubicBezTo>
                  <a:cubicBezTo>
                    <a:pt x="191" y="59"/>
                    <a:pt x="191" y="59"/>
                    <a:pt x="191" y="59"/>
                  </a:cubicBezTo>
                  <a:cubicBezTo>
                    <a:pt x="194" y="56"/>
                    <a:pt x="200" y="55"/>
                    <a:pt x="203" y="58"/>
                  </a:cubicBezTo>
                  <a:cubicBezTo>
                    <a:pt x="204" y="58"/>
                    <a:pt x="205" y="59"/>
                    <a:pt x="205" y="60"/>
                  </a:cubicBezTo>
                  <a:close/>
                  <a:moveTo>
                    <a:pt x="204" y="87"/>
                  </a:moveTo>
                  <a:cubicBezTo>
                    <a:pt x="204" y="87"/>
                    <a:pt x="204" y="87"/>
                    <a:pt x="204" y="87"/>
                  </a:cubicBezTo>
                  <a:cubicBezTo>
                    <a:pt x="198" y="79"/>
                    <a:pt x="198" y="79"/>
                    <a:pt x="198" y="79"/>
                  </a:cubicBezTo>
                  <a:cubicBezTo>
                    <a:pt x="192" y="87"/>
                    <a:pt x="192" y="87"/>
                    <a:pt x="192" y="87"/>
                  </a:cubicBezTo>
                  <a:cubicBezTo>
                    <a:pt x="190" y="90"/>
                    <a:pt x="190" y="90"/>
                    <a:pt x="190" y="90"/>
                  </a:cubicBezTo>
                  <a:cubicBezTo>
                    <a:pt x="198" y="90"/>
                    <a:pt x="198" y="90"/>
                    <a:pt x="198" y="90"/>
                  </a:cubicBezTo>
                  <a:cubicBezTo>
                    <a:pt x="198" y="90"/>
                    <a:pt x="198" y="90"/>
                    <a:pt x="199" y="90"/>
                  </a:cubicBezTo>
                  <a:cubicBezTo>
                    <a:pt x="206" y="90"/>
                    <a:pt x="206" y="90"/>
                    <a:pt x="206" y="90"/>
                  </a:cubicBezTo>
                  <a:cubicBezTo>
                    <a:pt x="204" y="87"/>
                    <a:pt x="204" y="87"/>
                    <a:pt x="204" y="87"/>
                  </a:cubicBezTo>
                  <a:close/>
                  <a:moveTo>
                    <a:pt x="30" y="120"/>
                  </a:moveTo>
                  <a:cubicBezTo>
                    <a:pt x="30" y="120"/>
                    <a:pt x="30" y="120"/>
                    <a:pt x="30" y="120"/>
                  </a:cubicBezTo>
                  <a:cubicBezTo>
                    <a:pt x="30" y="121"/>
                    <a:pt x="31" y="121"/>
                    <a:pt x="31" y="122"/>
                  </a:cubicBezTo>
                  <a:cubicBezTo>
                    <a:pt x="35" y="125"/>
                    <a:pt x="41" y="124"/>
                    <a:pt x="44" y="120"/>
                  </a:cubicBezTo>
                  <a:cubicBezTo>
                    <a:pt x="57" y="104"/>
                    <a:pt x="57" y="104"/>
                    <a:pt x="57" y="104"/>
                  </a:cubicBezTo>
                  <a:cubicBezTo>
                    <a:pt x="71" y="87"/>
                    <a:pt x="71" y="87"/>
                    <a:pt x="71" y="87"/>
                  </a:cubicBezTo>
                  <a:cubicBezTo>
                    <a:pt x="71" y="87"/>
                    <a:pt x="71" y="87"/>
                    <a:pt x="71" y="87"/>
                  </a:cubicBezTo>
                  <a:cubicBezTo>
                    <a:pt x="72" y="85"/>
                    <a:pt x="73" y="83"/>
                    <a:pt x="73" y="81"/>
                  </a:cubicBezTo>
                  <a:cubicBezTo>
                    <a:pt x="73" y="76"/>
                    <a:pt x="68" y="72"/>
                    <a:pt x="64" y="72"/>
                  </a:cubicBezTo>
                  <a:cubicBezTo>
                    <a:pt x="47" y="72"/>
                    <a:pt x="47" y="72"/>
                    <a:pt x="47" y="72"/>
                  </a:cubicBezTo>
                  <a:cubicBezTo>
                    <a:pt x="51" y="58"/>
                    <a:pt x="58" y="45"/>
                    <a:pt x="69" y="36"/>
                  </a:cubicBezTo>
                  <a:cubicBezTo>
                    <a:pt x="82" y="25"/>
                    <a:pt x="98" y="18"/>
                    <a:pt x="117" y="18"/>
                  </a:cubicBezTo>
                  <a:cubicBezTo>
                    <a:pt x="127" y="18"/>
                    <a:pt x="136" y="20"/>
                    <a:pt x="144" y="23"/>
                  </a:cubicBezTo>
                  <a:cubicBezTo>
                    <a:pt x="153" y="27"/>
                    <a:pt x="161" y="32"/>
                    <a:pt x="168" y="39"/>
                  </a:cubicBezTo>
                  <a:cubicBezTo>
                    <a:pt x="171" y="42"/>
                    <a:pt x="177" y="42"/>
                    <a:pt x="180" y="39"/>
                  </a:cubicBezTo>
                  <a:cubicBezTo>
                    <a:pt x="184" y="35"/>
                    <a:pt x="184" y="30"/>
                    <a:pt x="180" y="26"/>
                  </a:cubicBezTo>
                  <a:cubicBezTo>
                    <a:pt x="172" y="18"/>
                    <a:pt x="162" y="11"/>
                    <a:pt x="151" y="7"/>
                  </a:cubicBezTo>
                  <a:cubicBezTo>
                    <a:pt x="141" y="2"/>
                    <a:pt x="129" y="0"/>
                    <a:pt x="117" y="0"/>
                  </a:cubicBezTo>
                  <a:cubicBezTo>
                    <a:pt x="94" y="0"/>
                    <a:pt x="73" y="9"/>
                    <a:pt x="57" y="23"/>
                  </a:cubicBezTo>
                  <a:cubicBezTo>
                    <a:pt x="43" y="35"/>
                    <a:pt x="33" y="53"/>
                    <a:pt x="29" y="72"/>
                  </a:cubicBezTo>
                  <a:cubicBezTo>
                    <a:pt x="11" y="72"/>
                    <a:pt x="11" y="72"/>
                    <a:pt x="11" y="72"/>
                  </a:cubicBezTo>
                  <a:cubicBezTo>
                    <a:pt x="9" y="72"/>
                    <a:pt x="6" y="73"/>
                    <a:pt x="4" y="74"/>
                  </a:cubicBezTo>
                  <a:cubicBezTo>
                    <a:pt x="1" y="77"/>
                    <a:pt x="0" y="83"/>
                    <a:pt x="3" y="87"/>
                  </a:cubicBezTo>
                  <a:cubicBezTo>
                    <a:pt x="16" y="104"/>
                    <a:pt x="16" y="104"/>
                    <a:pt x="16" y="104"/>
                  </a:cubicBezTo>
                  <a:cubicBezTo>
                    <a:pt x="30" y="120"/>
                    <a:pt x="30" y="120"/>
                    <a:pt x="30" y="120"/>
                  </a:cubicBezTo>
                  <a:close/>
                  <a:moveTo>
                    <a:pt x="30" y="93"/>
                  </a:moveTo>
                  <a:cubicBezTo>
                    <a:pt x="30" y="93"/>
                    <a:pt x="30" y="93"/>
                    <a:pt x="30" y="93"/>
                  </a:cubicBezTo>
                  <a:cubicBezTo>
                    <a:pt x="29" y="90"/>
                    <a:pt x="29" y="90"/>
                    <a:pt x="29" y="90"/>
                  </a:cubicBezTo>
                  <a:cubicBezTo>
                    <a:pt x="36" y="90"/>
                    <a:pt x="36" y="90"/>
                    <a:pt x="36" y="90"/>
                  </a:cubicBezTo>
                  <a:cubicBezTo>
                    <a:pt x="37" y="90"/>
                    <a:pt x="37" y="90"/>
                    <a:pt x="37" y="90"/>
                  </a:cubicBezTo>
                  <a:cubicBezTo>
                    <a:pt x="45" y="90"/>
                    <a:pt x="45" y="90"/>
                    <a:pt x="45" y="90"/>
                  </a:cubicBezTo>
                  <a:cubicBezTo>
                    <a:pt x="43" y="93"/>
                    <a:pt x="43" y="93"/>
                    <a:pt x="43" y="93"/>
                  </a:cubicBezTo>
                  <a:cubicBezTo>
                    <a:pt x="37" y="100"/>
                    <a:pt x="37" y="100"/>
                    <a:pt x="37" y="100"/>
                  </a:cubicBezTo>
                  <a:cubicBezTo>
                    <a:pt x="30" y="93"/>
                    <a:pt x="30" y="93"/>
                    <a:pt x="30" y="93"/>
                  </a:cubicBezTo>
                  <a:close/>
                </a:path>
              </a:pathLst>
            </a:custGeom>
            <a:solidFill>
              <a:schemeClr val="bg1"/>
            </a:solidFill>
            <a:ln>
              <a:noFill/>
            </a:ln>
          </p:spPr>
          <p:txBody>
            <a:bodyPr vert="horz" wrap="square" lIns="91440" tIns="45720" rIns="91440" bIns="45720" numCol="1" anchor="t" anchorCtr="0" compatLnSpc="1"/>
            <a:lstStyle/>
            <a:p>
              <a:endParaRPr lang="zh-CN" altLang="en-US" sz="4000"/>
            </a:p>
          </p:txBody>
        </p:sp>
        <p:sp>
          <p:nvSpPr>
            <p:cNvPr id="40" name="Rectangle 37"/>
            <p:cNvSpPr>
              <a:spLocks noChangeArrowheads="1"/>
            </p:cNvSpPr>
            <p:nvPr/>
          </p:nvSpPr>
          <p:spPr bwMode="auto">
            <a:xfrm>
              <a:off x="1655661" y="2033969"/>
              <a:ext cx="1305718" cy="5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b="1" dirty="0">
                  <a:solidFill>
                    <a:schemeClr val="bg1">
                      <a:lumMod val="50000"/>
                    </a:schemeClr>
                  </a:solidFill>
                </a:rPr>
                <a:t>Strengths</a:t>
              </a:r>
            </a:p>
            <a:p>
              <a:pPr algn="r">
                <a:spcBef>
                  <a:spcPts val="300"/>
                </a:spcBef>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p>
          </p:txBody>
        </p:sp>
        <p:sp>
          <p:nvSpPr>
            <p:cNvPr id="41" name="Rectangle 38"/>
            <p:cNvSpPr>
              <a:spLocks noChangeArrowheads="1"/>
            </p:cNvSpPr>
            <p:nvPr/>
          </p:nvSpPr>
          <p:spPr bwMode="auto">
            <a:xfrm>
              <a:off x="1655660" y="3147992"/>
              <a:ext cx="1305718" cy="5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b="1" dirty="0">
                  <a:solidFill>
                    <a:schemeClr val="bg1">
                      <a:lumMod val="50000"/>
                    </a:schemeClr>
                  </a:solidFill>
                </a:rPr>
                <a:t>Opportunities</a:t>
              </a:r>
            </a:p>
            <a:p>
              <a:pPr algn="r">
                <a:spcBef>
                  <a:spcPts val="300"/>
                </a:spcBef>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p>
          </p:txBody>
        </p:sp>
        <p:sp>
          <p:nvSpPr>
            <p:cNvPr id="42" name="Rectangle 39"/>
            <p:cNvSpPr>
              <a:spLocks noChangeArrowheads="1"/>
            </p:cNvSpPr>
            <p:nvPr/>
          </p:nvSpPr>
          <p:spPr bwMode="auto">
            <a:xfrm>
              <a:off x="6192164" y="2033969"/>
              <a:ext cx="1305718" cy="5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b="1" dirty="0">
                  <a:solidFill>
                    <a:schemeClr val="bg1">
                      <a:lumMod val="50000"/>
                    </a:schemeClr>
                  </a:solidFill>
                </a:rPr>
                <a:t>Weakness</a:t>
              </a:r>
            </a:p>
            <a:p>
              <a:pPr>
                <a:spcBef>
                  <a:spcPts val="300"/>
                </a:spcBef>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p>
          </p:txBody>
        </p:sp>
        <p:sp>
          <p:nvSpPr>
            <p:cNvPr id="43" name="Rectangle 40"/>
            <p:cNvSpPr>
              <a:spLocks noChangeArrowheads="1"/>
            </p:cNvSpPr>
            <p:nvPr/>
          </p:nvSpPr>
          <p:spPr bwMode="auto">
            <a:xfrm>
              <a:off x="6192163" y="3147992"/>
              <a:ext cx="1305718" cy="5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b="1" dirty="0">
                  <a:solidFill>
                    <a:schemeClr val="bg1">
                      <a:lumMod val="50000"/>
                    </a:schemeClr>
                  </a:solidFill>
                </a:rPr>
                <a:t>Threats</a:t>
              </a:r>
            </a:p>
            <a:p>
              <a:pPr>
                <a:spcBef>
                  <a:spcPts val="300"/>
                </a:spcBef>
              </a:pPr>
              <a:r>
                <a:rPr lang="en-US" altLang="zh-CN" sz="1400" dirty="0">
                  <a:solidFill>
                    <a:schemeClr val="bg1">
                      <a:lumMod val="50000"/>
                    </a:schemeClr>
                  </a:solidFill>
                </a:rPr>
                <a:t>We have many PowerPoint </a:t>
              </a:r>
              <a:r>
                <a:rPr lang="zh-CN" altLang="en-US" sz="1400" dirty="0">
                  <a:solidFill>
                    <a:schemeClr val="bg1">
                      <a:lumMod val="50000"/>
                    </a:schemeClr>
                  </a:solidFill>
                </a:rPr>
                <a:t>templates</a:t>
              </a:r>
              <a:r>
                <a:rPr lang="en-US" altLang="zh-CN" sz="1400" dirty="0">
                  <a:solidFill>
                    <a:schemeClr val="bg1">
                      <a:lumMod val="50000"/>
                    </a:schemeClr>
                  </a:solidFill>
                </a:rPr>
                <a:t> that has been specifically designed</a:t>
              </a:r>
              <a:r>
                <a:rPr lang="zh-CN" altLang="en-US" sz="1400" dirty="0">
                  <a:solidFill>
                    <a:schemeClr val="bg1">
                      <a:lumMod val="50000"/>
                    </a:schemeClr>
                  </a:solidFill>
                </a:rPr>
                <a:t>.</a:t>
              </a:r>
            </a:p>
          </p:txBody>
        </p:sp>
      </p:grpSp>
    </p:spTree>
    <p:extLst>
      <p:ext uri="{BB962C8B-B14F-4D97-AF65-F5344CB8AC3E}">
        <p14:creationId xmlns:p14="http://schemas.microsoft.com/office/powerpoint/2010/main" val="103994527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1707220" y="2275011"/>
            <a:ext cx="2672855" cy="1999831"/>
          </a:xfrm>
          <a:prstGeom prst="rect">
            <a:avLst/>
          </a:prstGeom>
          <a:blipFill dpi="0" rotWithShape="1">
            <a:blip r:embed="rId12"/>
            <a:srcRect/>
            <a:tile tx="0" ty="0" sx="75000" sy="75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7" name="矩形 6"/>
          <p:cNvSpPr/>
          <p:nvPr/>
        </p:nvSpPr>
        <p:spPr>
          <a:xfrm>
            <a:off x="1707220" y="4272157"/>
            <a:ext cx="2672855" cy="336229"/>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72451" y="4272157"/>
            <a:ext cx="2652103" cy="336229"/>
          </a:xfrm>
          <a:prstGeom prst="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16928" y="4272157"/>
            <a:ext cx="2672855" cy="336229"/>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51699" y="2275011"/>
            <a:ext cx="2672855" cy="1999831"/>
          </a:xfrm>
          <a:prstGeom prst="rect">
            <a:avLst/>
          </a:prstGeom>
          <a:blipFill dpi="0" rotWithShape="1">
            <a:blip r:embed="rId13"/>
            <a:srcRect/>
            <a:tile tx="0" ty="0" sx="22000" sy="22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矩形 11"/>
          <p:cNvSpPr/>
          <p:nvPr/>
        </p:nvSpPr>
        <p:spPr>
          <a:xfrm>
            <a:off x="8016928" y="2275011"/>
            <a:ext cx="2672855" cy="1999831"/>
          </a:xfrm>
          <a:prstGeom prst="rect">
            <a:avLst/>
          </a:prstGeom>
          <a:blipFill dpi="0" rotWithShape="1">
            <a:blip r:embed="rId14"/>
            <a:srcRect/>
            <a:tile tx="0" ty="0" sx="75000" sy="75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3" name="文本框 4"/>
          <p:cNvSpPr txBox="1"/>
          <p:nvPr/>
        </p:nvSpPr>
        <p:spPr>
          <a:xfrm>
            <a:off x="2013492" y="4251314"/>
            <a:ext cx="1942228" cy="412404"/>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添加标题</a:t>
            </a:r>
            <a:endParaRPr lang="en-US" altLang="zh-CN" sz="1600" dirty="0">
              <a:solidFill>
                <a:schemeClr val="bg1"/>
              </a:solidFill>
              <a:latin typeface="Century Gothic"/>
              <a:ea typeface="微软雅黑" panose="020B0503020204020204" pitchFamily="34" charset="-122"/>
            </a:endParaRPr>
          </a:p>
        </p:txBody>
      </p:sp>
      <p:sp>
        <p:nvSpPr>
          <p:cNvPr id="14" name="文本框 4"/>
          <p:cNvSpPr txBox="1"/>
          <p:nvPr/>
        </p:nvSpPr>
        <p:spPr>
          <a:xfrm>
            <a:off x="5260470" y="4239466"/>
            <a:ext cx="1942228" cy="412404"/>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添加标题</a:t>
            </a:r>
            <a:endParaRPr lang="en-US" altLang="zh-CN" sz="1600" dirty="0">
              <a:solidFill>
                <a:schemeClr val="bg1"/>
              </a:solidFill>
              <a:latin typeface="Century Gothic"/>
              <a:ea typeface="微软雅黑" panose="020B0503020204020204" pitchFamily="34" charset="-122"/>
            </a:endParaRPr>
          </a:p>
        </p:txBody>
      </p:sp>
      <p:sp>
        <p:nvSpPr>
          <p:cNvPr id="15" name="文本框 4"/>
          <p:cNvSpPr txBox="1"/>
          <p:nvPr/>
        </p:nvSpPr>
        <p:spPr>
          <a:xfrm>
            <a:off x="8382241" y="4227618"/>
            <a:ext cx="1942228" cy="412404"/>
          </a:xfrm>
          <a:prstGeom prst="rect">
            <a:avLst/>
          </a:prstGeom>
          <a:noFill/>
        </p:spPr>
        <p:txBody>
          <a:bodyPr wrap="square" lIns="91424" tIns="45712" rIns="91424" bIns="45712" rtlCol="0">
            <a:spAutoFit/>
          </a:bodyPr>
          <a:lstStyle/>
          <a:p>
            <a:pPr algn="ctr" defTabSz="457106">
              <a:lnSpc>
                <a:spcPct val="130000"/>
              </a:lnSpc>
            </a:pPr>
            <a:r>
              <a:rPr lang="zh-CN" altLang="en-US" sz="1600" dirty="0">
                <a:solidFill>
                  <a:schemeClr val="bg1"/>
                </a:solidFill>
                <a:latin typeface="Century Gothic"/>
                <a:ea typeface="微软雅黑" panose="020B0503020204020204" pitchFamily="34" charset="-122"/>
              </a:rPr>
              <a:t>添加标题</a:t>
            </a:r>
            <a:endParaRPr lang="en-US" altLang="zh-CN" sz="1600" dirty="0">
              <a:solidFill>
                <a:schemeClr val="bg1"/>
              </a:solidFill>
              <a:latin typeface="Century Gothic"/>
              <a:ea typeface="微软雅黑" panose="020B0503020204020204" pitchFamily="34" charset="-122"/>
            </a:endParaRPr>
          </a:p>
        </p:txBody>
      </p:sp>
      <p:grpSp>
        <p:nvGrpSpPr>
          <p:cNvPr id="16" name="组合 15"/>
          <p:cNvGrpSpPr/>
          <p:nvPr/>
        </p:nvGrpSpPr>
        <p:grpSpPr>
          <a:xfrm>
            <a:off x="1707220" y="4909386"/>
            <a:ext cx="2672855" cy="1194707"/>
            <a:chOff x="1760465" y="4833185"/>
            <a:chExt cx="2672855" cy="1194707"/>
          </a:xfrm>
        </p:grpSpPr>
        <p:sp>
          <p:nvSpPr>
            <p:cNvPr id="17" name="PA_KSO_Shape"/>
            <p:cNvSpPr/>
            <p:nvPr>
              <p:custDataLst>
                <p:tags r:id="rId7"/>
              </p:custDataLst>
            </p:nvPr>
          </p:nvSpPr>
          <p:spPr>
            <a:xfrm>
              <a:off x="1760465"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8" name="出品 26"/>
            <p:cNvSpPr txBox="1"/>
            <p:nvPr>
              <p:custDataLst>
                <p:tags r:id="rId8"/>
              </p:custDataLst>
            </p:nvPr>
          </p:nvSpPr>
          <p:spPr>
            <a:xfrm>
              <a:off x="2341286" y="48331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品 15"/>
            <p:cNvSpPr txBox="1"/>
            <p:nvPr>
              <p:custDataLst>
                <p:tags r:id="rId9"/>
              </p:custDataLst>
            </p:nvPr>
          </p:nvSpPr>
          <p:spPr>
            <a:xfrm>
              <a:off x="2341286" y="5104562"/>
              <a:ext cx="2092034"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a:t>
              </a:r>
            </a:p>
          </p:txBody>
        </p:sp>
      </p:grpSp>
      <p:grpSp>
        <p:nvGrpSpPr>
          <p:cNvPr id="20" name="组合 19"/>
          <p:cNvGrpSpPr/>
          <p:nvPr/>
        </p:nvGrpSpPr>
        <p:grpSpPr>
          <a:xfrm>
            <a:off x="4851698" y="4931154"/>
            <a:ext cx="2672855" cy="1194707"/>
            <a:chOff x="1760465" y="4833185"/>
            <a:chExt cx="2672855" cy="1194707"/>
          </a:xfrm>
        </p:grpSpPr>
        <p:sp>
          <p:nvSpPr>
            <p:cNvPr id="21" name="PA_KSO_Shape"/>
            <p:cNvSpPr/>
            <p:nvPr>
              <p:custDataLst>
                <p:tags r:id="rId4"/>
              </p:custDataLst>
            </p:nvPr>
          </p:nvSpPr>
          <p:spPr>
            <a:xfrm>
              <a:off x="1760465"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出品 26"/>
            <p:cNvSpPr txBox="1"/>
            <p:nvPr>
              <p:custDataLst>
                <p:tags r:id="rId5"/>
              </p:custDataLst>
            </p:nvPr>
          </p:nvSpPr>
          <p:spPr>
            <a:xfrm>
              <a:off x="2341286" y="48331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品 15"/>
            <p:cNvSpPr txBox="1"/>
            <p:nvPr>
              <p:custDataLst>
                <p:tags r:id="rId6"/>
              </p:custDataLst>
            </p:nvPr>
          </p:nvSpPr>
          <p:spPr>
            <a:xfrm>
              <a:off x="2341286" y="5104562"/>
              <a:ext cx="2092034"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a:t>
              </a:r>
            </a:p>
          </p:txBody>
        </p:sp>
      </p:grpSp>
      <p:grpSp>
        <p:nvGrpSpPr>
          <p:cNvPr id="24" name="组合 23"/>
          <p:cNvGrpSpPr/>
          <p:nvPr/>
        </p:nvGrpSpPr>
        <p:grpSpPr>
          <a:xfrm>
            <a:off x="7988260" y="4931154"/>
            <a:ext cx="2672855" cy="1194707"/>
            <a:chOff x="1760465" y="4833185"/>
            <a:chExt cx="2672855" cy="1194707"/>
          </a:xfrm>
        </p:grpSpPr>
        <p:sp>
          <p:nvSpPr>
            <p:cNvPr id="25" name="PA_KSO_Shape"/>
            <p:cNvSpPr/>
            <p:nvPr>
              <p:custDataLst>
                <p:tags r:id="rId1"/>
              </p:custDataLst>
            </p:nvPr>
          </p:nvSpPr>
          <p:spPr>
            <a:xfrm>
              <a:off x="1760465" y="4867653"/>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出品 26"/>
            <p:cNvSpPr txBox="1"/>
            <p:nvPr>
              <p:custDataLst>
                <p:tags r:id="rId2"/>
              </p:custDataLst>
            </p:nvPr>
          </p:nvSpPr>
          <p:spPr>
            <a:xfrm>
              <a:off x="2341286" y="4833185"/>
              <a:ext cx="1407758" cy="369332"/>
            </a:xfrm>
            <a:prstGeom prst="rect">
              <a:avLst/>
            </a:prstGeom>
            <a:noFill/>
          </p:spPr>
          <p:txBody>
            <a:bodyPr wrap="non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品 15"/>
            <p:cNvSpPr txBox="1"/>
            <p:nvPr>
              <p:custDataLst>
                <p:tags r:id="rId3"/>
              </p:custDataLst>
            </p:nvPr>
          </p:nvSpPr>
          <p:spPr>
            <a:xfrm>
              <a:off x="2341286" y="5104562"/>
              <a:ext cx="2092034" cy="923330"/>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a:t>
              </a:r>
            </a:p>
          </p:txBody>
        </p:sp>
      </p:grpSp>
    </p:spTree>
    <p:extLst>
      <p:ext uri="{BB962C8B-B14F-4D97-AF65-F5344CB8AC3E}">
        <p14:creationId xmlns:p14="http://schemas.microsoft.com/office/powerpoint/2010/main" val="27489286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50"/>
                                        <p:tgtEl>
                                          <p:spTgt spid="13"/>
                                        </p:tgtEl>
                                      </p:cBhvr>
                                    </p:animEffect>
                                    <p:anim calcmode="lin" valueType="num">
                                      <p:cBhvr>
                                        <p:cTn id="14" dur="250" fill="hold"/>
                                        <p:tgtEl>
                                          <p:spTgt spid="13"/>
                                        </p:tgtEl>
                                        <p:attrNameLst>
                                          <p:attrName>ppt_x</p:attrName>
                                        </p:attrNameLst>
                                      </p:cBhvr>
                                      <p:tavLst>
                                        <p:tav tm="0">
                                          <p:val>
                                            <p:strVal val="#ppt_x"/>
                                          </p:val>
                                        </p:tav>
                                        <p:tav tm="100000">
                                          <p:val>
                                            <p:strVal val="#ppt_x"/>
                                          </p:val>
                                        </p:tav>
                                      </p:tavLst>
                                    </p:anim>
                                    <p:anim calcmode="lin" valueType="num">
                                      <p:cBhvr>
                                        <p:cTn id="15" dur="25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50"/>
                                        <p:tgtEl>
                                          <p:spTgt spid="12"/>
                                        </p:tgtEl>
                                      </p:cBhvr>
                                    </p:animEffect>
                                    <p:anim calcmode="lin" valueType="num">
                                      <p:cBhvr>
                                        <p:cTn id="50" dur="250" fill="hold"/>
                                        <p:tgtEl>
                                          <p:spTgt spid="12"/>
                                        </p:tgtEl>
                                        <p:attrNameLst>
                                          <p:attrName>ppt_x</p:attrName>
                                        </p:attrNameLst>
                                      </p:cBhvr>
                                      <p:tavLst>
                                        <p:tav tm="0">
                                          <p:val>
                                            <p:strVal val="#ppt_x"/>
                                          </p:val>
                                        </p:tav>
                                        <p:tav tm="100000">
                                          <p:val>
                                            <p:strVal val="#ppt_x"/>
                                          </p:val>
                                        </p:tav>
                                      </p:tavLst>
                                    </p:anim>
                                    <p:anim calcmode="lin" valueType="num">
                                      <p:cBhvr>
                                        <p:cTn id="51" dur="2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1000"/>
                                        <p:tgtEl>
                                          <p:spTgt spid="20"/>
                                        </p:tgtEl>
                                      </p:cBhvr>
                                    </p:animEffect>
                                    <p:anim calcmode="lin" valueType="num">
                                      <p:cBhvr>
                                        <p:cTn id="72" dur="1000" fill="hold"/>
                                        <p:tgtEl>
                                          <p:spTgt spid="20"/>
                                        </p:tgtEl>
                                        <p:attrNameLst>
                                          <p:attrName>ppt_x</p:attrName>
                                        </p:attrNameLst>
                                      </p:cBhvr>
                                      <p:tavLst>
                                        <p:tav tm="0">
                                          <p:val>
                                            <p:strVal val="#ppt_x"/>
                                          </p:val>
                                        </p:tav>
                                        <p:tav tm="100000">
                                          <p:val>
                                            <p:strVal val="#ppt_x"/>
                                          </p:val>
                                        </p:tav>
                                      </p:tavLst>
                                    </p:anim>
                                    <p:anim calcmode="lin" valueType="num">
                                      <p:cBhvr>
                                        <p:cTn id="73" dur="1000" fill="hold"/>
                                        <p:tgtEl>
                                          <p:spTgt spid="2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8">
            <a:extLst>
              <a:ext uri="{BEBA8EAE-BF5A-486C-A8C5-ECC9F3942E4B}">
                <a14:imgProps xmlns:a14="http://schemas.microsoft.com/office/drawing/2010/main">
                  <a14:imgLayer r:embed="rId9">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0" name="矩形 49"/>
          <p:cNvSpPr/>
          <p:nvPr/>
        </p:nvSpPr>
        <p:spPr>
          <a:xfrm>
            <a:off x="6701559" y="2122972"/>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添加目录一文字</a:t>
            </a:r>
          </a:p>
        </p:txBody>
      </p:sp>
      <p:sp>
        <p:nvSpPr>
          <p:cNvPr id="51" name="矩形 50"/>
          <p:cNvSpPr/>
          <p:nvPr/>
        </p:nvSpPr>
        <p:spPr>
          <a:xfrm>
            <a:off x="6701559" y="3141277"/>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添加目录二文字</a:t>
            </a:r>
          </a:p>
        </p:txBody>
      </p:sp>
      <p:sp>
        <p:nvSpPr>
          <p:cNvPr id="52" name="矩形 51"/>
          <p:cNvSpPr/>
          <p:nvPr/>
        </p:nvSpPr>
        <p:spPr>
          <a:xfrm>
            <a:off x="6701559" y="4110201"/>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添加目录三文字</a:t>
            </a:r>
          </a:p>
        </p:txBody>
      </p:sp>
      <p:sp>
        <p:nvSpPr>
          <p:cNvPr id="53" name="矩形 52"/>
          <p:cNvSpPr/>
          <p:nvPr/>
        </p:nvSpPr>
        <p:spPr>
          <a:xfrm>
            <a:off x="6701559" y="5128506"/>
            <a:ext cx="1980029" cy="400110"/>
          </a:xfrm>
          <a:prstGeom prst="rect">
            <a:avLst/>
          </a:prstGeom>
          <a:noFill/>
        </p:spPr>
        <p:txBody>
          <a:bodyPr wrap="none">
            <a:spAutoFit/>
          </a:bodyPr>
          <a:lstStyle/>
          <a:p>
            <a:pPr fontAlgn="base">
              <a:spcBef>
                <a:spcPct val="0"/>
              </a:spcBef>
              <a:spcAft>
                <a:spcPct val="0"/>
              </a:spcAft>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添加目录四文字</a:t>
            </a:r>
          </a:p>
        </p:txBody>
      </p:sp>
      <p:sp>
        <p:nvSpPr>
          <p:cNvPr id="23"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24" name="Group 38"/>
          <p:cNvGrpSpPr/>
          <p:nvPr/>
        </p:nvGrpSpPr>
        <p:grpSpPr>
          <a:xfrm>
            <a:off x="10129158" y="5939034"/>
            <a:ext cx="998878" cy="101979"/>
            <a:chOff x="5548426" y="3343939"/>
            <a:chExt cx="833173" cy="85061"/>
          </a:xfrm>
          <a:solidFill>
            <a:srgbClr val="509D8B"/>
          </a:solidFill>
        </p:grpSpPr>
        <p:sp>
          <p:nvSpPr>
            <p:cNvPr id="25"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组合 30"/>
          <p:cNvGrpSpPr/>
          <p:nvPr/>
        </p:nvGrpSpPr>
        <p:grpSpPr>
          <a:xfrm>
            <a:off x="2828858" y="1553029"/>
            <a:ext cx="1809738" cy="1662806"/>
            <a:chOff x="3702515" y="2161282"/>
            <a:chExt cx="1180022" cy="1084217"/>
          </a:xfrm>
        </p:grpSpPr>
        <p:sp>
          <p:nvSpPr>
            <p:cNvPr id="32" name="椭圆 31"/>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张海山锐线体简" panose="02000000000000000000" pitchFamily="2" charset="-122"/>
                <a:ea typeface="张海山锐线体简" panose="02000000000000000000" pitchFamily="2" charset="-122"/>
              </a:endParaRPr>
            </a:p>
          </p:txBody>
        </p:sp>
        <p:sp>
          <p:nvSpPr>
            <p:cNvPr id="33" name="18"/>
            <p:cNvSpPr>
              <a:spLocks noChangeArrowheads="1"/>
            </p:cNvSpPr>
            <p:nvPr>
              <p:custDataLst>
                <p:tags r:id="rId5"/>
              </p:custDataLst>
            </p:nvPr>
          </p:nvSpPr>
          <p:spPr bwMode="auto">
            <a:xfrm>
              <a:off x="3702515" y="2335492"/>
              <a:ext cx="1180022" cy="80273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000" dirty="0">
                  <a:solidFill>
                    <a:srgbClr val="509D8B"/>
                  </a:solidFill>
                  <a:latin typeface="张海山锐线体简" panose="02000000000000000000" pitchFamily="2" charset="-122"/>
                  <a:ea typeface="张海山锐线体简" panose="02000000000000000000" pitchFamily="2" charset="-122"/>
                  <a:cs typeface="宋体" pitchFamily="2" charset="-122"/>
                </a:rPr>
                <a:t>目</a:t>
              </a:r>
              <a:endPar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a:p>
              <a:pPr algn="ctr" fontAlgn="base">
                <a:spcBef>
                  <a:spcPct val="0"/>
                </a:spcBef>
                <a:spcAft>
                  <a:spcPct val="0"/>
                </a:spcAft>
              </a:pPr>
              <a:r>
                <a:rPr lang="zh-CN" altLang="en-US" sz="4000" dirty="0">
                  <a:solidFill>
                    <a:srgbClr val="509D8B"/>
                  </a:solidFill>
                  <a:latin typeface="张海山锐线体简" panose="02000000000000000000" pitchFamily="2" charset="-122"/>
                  <a:ea typeface="张海山锐线体简" panose="02000000000000000000" pitchFamily="2" charset="-122"/>
                  <a:cs typeface="宋体" pitchFamily="2" charset="-122"/>
                </a:rPr>
                <a:t>录</a:t>
              </a:r>
              <a:endPar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41" name="组合 40"/>
          <p:cNvGrpSpPr/>
          <p:nvPr/>
        </p:nvGrpSpPr>
        <p:grpSpPr>
          <a:xfrm>
            <a:off x="5671157" y="1957784"/>
            <a:ext cx="784411" cy="720725"/>
            <a:chOff x="3702515" y="2161282"/>
            <a:chExt cx="1180022" cy="1084217"/>
          </a:xfrm>
        </p:grpSpPr>
        <p:sp>
          <p:nvSpPr>
            <p:cNvPr id="55" name="椭圆 54"/>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张海山锐线体简" panose="02000000000000000000" pitchFamily="2" charset="-122"/>
                <a:ea typeface="张海山锐线体简" panose="02000000000000000000" pitchFamily="2" charset="-122"/>
              </a:endParaRPr>
            </a:p>
          </p:txBody>
        </p:sp>
        <p:sp>
          <p:nvSpPr>
            <p:cNvPr id="56" name="18"/>
            <p:cNvSpPr>
              <a:spLocks noChangeArrowheads="1"/>
            </p:cNvSpPr>
            <p:nvPr>
              <p:custDataLst>
                <p:tags r:id="rId4"/>
              </p:custDataLst>
            </p:nvPr>
          </p:nvSpPr>
          <p:spPr bwMode="auto">
            <a:xfrm>
              <a:off x="3702515" y="2335492"/>
              <a:ext cx="1180022" cy="688985"/>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3200" dirty="0">
                  <a:solidFill>
                    <a:srgbClr val="509D8B"/>
                  </a:solidFill>
                  <a:latin typeface="张海山锐线体简" panose="02000000000000000000" pitchFamily="2" charset="-122"/>
                  <a:ea typeface="张海山锐线体简" panose="02000000000000000000" pitchFamily="2" charset="-122"/>
                  <a:cs typeface="宋体" pitchFamily="2" charset="-122"/>
                </a:rPr>
                <a:t>01</a:t>
              </a:r>
            </a:p>
          </p:txBody>
        </p:sp>
      </p:grpSp>
      <p:grpSp>
        <p:nvGrpSpPr>
          <p:cNvPr id="57" name="组合 56"/>
          <p:cNvGrpSpPr/>
          <p:nvPr/>
        </p:nvGrpSpPr>
        <p:grpSpPr>
          <a:xfrm>
            <a:off x="5671157" y="2969562"/>
            <a:ext cx="784411" cy="720725"/>
            <a:chOff x="3702515" y="2161282"/>
            <a:chExt cx="1180022" cy="1084217"/>
          </a:xfrm>
        </p:grpSpPr>
        <p:sp>
          <p:nvSpPr>
            <p:cNvPr id="58" name="椭圆 57"/>
            <p:cNvSpPr/>
            <p:nvPr/>
          </p:nvSpPr>
          <p:spPr>
            <a:xfrm>
              <a:off x="3750418"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DD665E"/>
                </a:solidFill>
                <a:latin typeface="张海山锐线体简" panose="02000000000000000000" pitchFamily="2" charset="-122"/>
                <a:ea typeface="张海山锐线体简" panose="02000000000000000000" pitchFamily="2" charset="-122"/>
              </a:endParaRPr>
            </a:p>
          </p:txBody>
        </p:sp>
        <p:sp>
          <p:nvSpPr>
            <p:cNvPr id="59" name="18"/>
            <p:cNvSpPr>
              <a:spLocks noChangeArrowheads="1"/>
            </p:cNvSpPr>
            <p:nvPr>
              <p:custDataLst>
                <p:tags r:id="rId3"/>
              </p:custDataLst>
            </p:nvPr>
          </p:nvSpPr>
          <p:spPr bwMode="auto">
            <a:xfrm>
              <a:off x="3702515" y="2335492"/>
              <a:ext cx="1180022" cy="74080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3200" dirty="0">
                  <a:solidFill>
                    <a:srgbClr val="DD665E"/>
                  </a:solidFill>
                  <a:latin typeface="张海山锐线体简" panose="02000000000000000000" pitchFamily="2" charset="-122"/>
                  <a:ea typeface="张海山锐线体简" panose="02000000000000000000" pitchFamily="2" charset="-122"/>
                  <a:cs typeface="宋体" pitchFamily="2" charset="-122"/>
                </a:rPr>
                <a:t>02</a:t>
              </a:r>
            </a:p>
          </p:txBody>
        </p:sp>
      </p:grpSp>
      <p:grpSp>
        <p:nvGrpSpPr>
          <p:cNvPr id="60" name="组合 59"/>
          <p:cNvGrpSpPr/>
          <p:nvPr/>
        </p:nvGrpSpPr>
        <p:grpSpPr>
          <a:xfrm>
            <a:off x="5671157" y="3981340"/>
            <a:ext cx="784411" cy="720725"/>
            <a:chOff x="3702515" y="2161282"/>
            <a:chExt cx="1180022" cy="1084217"/>
          </a:xfrm>
        </p:grpSpPr>
        <p:sp>
          <p:nvSpPr>
            <p:cNvPr id="61" name="椭圆 60"/>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张海山锐线体简" panose="02000000000000000000" pitchFamily="2" charset="-122"/>
                <a:ea typeface="张海山锐线体简" panose="02000000000000000000" pitchFamily="2" charset="-122"/>
              </a:endParaRPr>
            </a:p>
          </p:txBody>
        </p:sp>
        <p:sp>
          <p:nvSpPr>
            <p:cNvPr id="62" name="18"/>
            <p:cNvSpPr>
              <a:spLocks noChangeArrowheads="1"/>
            </p:cNvSpPr>
            <p:nvPr>
              <p:custDataLst>
                <p:tags r:id="rId2"/>
              </p:custDataLst>
            </p:nvPr>
          </p:nvSpPr>
          <p:spPr bwMode="auto">
            <a:xfrm>
              <a:off x="3702515" y="2335492"/>
              <a:ext cx="1180022" cy="74080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3200" dirty="0">
                  <a:solidFill>
                    <a:srgbClr val="509D8B"/>
                  </a:solidFill>
                  <a:latin typeface="张海山锐线体简" panose="02000000000000000000" pitchFamily="2" charset="-122"/>
                  <a:ea typeface="张海山锐线体简" panose="02000000000000000000" pitchFamily="2" charset="-122"/>
                  <a:cs typeface="宋体" pitchFamily="2" charset="-122"/>
                </a:rPr>
                <a:t>03</a:t>
              </a:r>
            </a:p>
          </p:txBody>
        </p:sp>
      </p:grpSp>
      <p:grpSp>
        <p:nvGrpSpPr>
          <p:cNvPr id="63" name="组合 62"/>
          <p:cNvGrpSpPr/>
          <p:nvPr/>
        </p:nvGrpSpPr>
        <p:grpSpPr>
          <a:xfrm>
            <a:off x="5671157" y="4993119"/>
            <a:ext cx="784411" cy="720725"/>
            <a:chOff x="3702515" y="2161282"/>
            <a:chExt cx="1180022" cy="1084217"/>
          </a:xfrm>
        </p:grpSpPr>
        <p:sp>
          <p:nvSpPr>
            <p:cNvPr id="64" name="椭圆 63"/>
            <p:cNvSpPr/>
            <p:nvPr/>
          </p:nvSpPr>
          <p:spPr>
            <a:xfrm>
              <a:off x="3750418"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DD665E"/>
                </a:solidFill>
                <a:latin typeface="张海山锐线体简" panose="02000000000000000000" pitchFamily="2" charset="-122"/>
                <a:ea typeface="张海山锐线体简" panose="02000000000000000000" pitchFamily="2" charset="-122"/>
              </a:endParaRPr>
            </a:p>
          </p:txBody>
        </p:sp>
        <p:sp>
          <p:nvSpPr>
            <p:cNvPr id="65" name="18"/>
            <p:cNvSpPr>
              <a:spLocks noChangeArrowheads="1"/>
            </p:cNvSpPr>
            <p:nvPr>
              <p:custDataLst>
                <p:tags r:id="rId1"/>
              </p:custDataLst>
            </p:nvPr>
          </p:nvSpPr>
          <p:spPr bwMode="auto">
            <a:xfrm>
              <a:off x="3702515" y="2335492"/>
              <a:ext cx="1180022" cy="74080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3200" dirty="0">
                  <a:solidFill>
                    <a:srgbClr val="DD665E"/>
                  </a:solidFill>
                  <a:latin typeface="张海山锐线体简" panose="02000000000000000000" pitchFamily="2" charset="-122"/>
                  <a:ea typeface="张海山锐线体简" panose="02000000000000000000" pitchFamily="2" charset="-122"/>
                  <a:cs typeface="宋体" pitchFamily="2" charset="-122"/>
                </a:rPr>
                <a:t>04</a:t>
              </a: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750"/>
                                        <p:tgtEl>
                                          <p:spTgt spid="22"/>
                                        </p:tgtEl>
                                      </p:cBhvr>
                                    </p:animEffect>
                                  </p:childTnLst>
                                </p:cTn>
                              </p:par>
                              <p:par>
                                <p:cTn id="8" presetID="53" presetClass="entr" presetSubtype="16" fill="hold" nodeType="withEffect">
                                  <p:stCondLst>
                                    <p:cond delay="500"/>
                                  </p:stCondLst>
                                  <p:childTnLst>
                                    <p:set>
                                      <p:cBhvr>
                                        <p:cTn id="9" dur="1" fill="hold">
                                          <p:stCondLst>
                                            <p:cond delay="0"/>
                                          </p:stCondLst>
                                        </p:cTn>
                                        <p:tgtEl>
                                          <p:spTgt spid="31"/>
                                        </p:tgtEl>
                                        <p:attrNameLst>
                                          <p:attrName>style.visibility</p:attrName>
                                        </p:attrNameLst>
                                      </p:cBhvr>
                                      <p:to>
                                        <p:strVal val="visible"/>
                                      </p:to>
                                    </p:set>
                                    <p:anim calcmode="lin" valueType="num">
                                      <p:cBhvr>
                                        <p:cTn id="10" dur="1250" fill="hold"/>
                                        <p:tgtEl>
                                          <p:spTgt spid="31"/>
                                        </p:tgtEl>
                                        <p:attrNameLst>
                                          <p:attrName>ppt_w</p:attrName>
                                        </p:attrNameLst>
                                      </p:cBhvr>
                                      <p:tavLst>
                                        <p:tav tm="0">
                                          <p:val>
                                            <p:fltVal val="0"/>
                                          </p:val>
                                        </p:tav>
                                        <p:tav tm="100000">
                                          <p:val>
                                            <p:strVal val="#ppt_w"/>
                                          </p:val>
                                        </p:tav>
                                      </p:tavLst>
                                    </p:anim>
                                    <p:anim calcmode="lin" valueType="num">
                                      <p:cBhvr>
                                        <p:cTn id="11" dur="1250" fill="hold"/>
                                        <p:tgtEl>
                                          <p:spTgt spid="31"/>
                                        </p:tgtEl>
                                        <p:attrNameLst>
                                          <p:attrName>ppt_h</p:attrName>
                                        </p:attrNameLst>
                                      </p:cBhvr>
                                      <p:tavLst>
                                        <p:tav tm="0">
                                          <p:val>
                                            <p:fltVal val="0"/>
                                          </p:val>
                                        </p:tav>
                                        <p:tav tm="100000">
                                          <p:val>
                                            <p:strVal val="#ppt_h"/>
                                          </p:val>
                                        </p:tav>
                                      </p:tavLst>
                                    </p:anim>
                                    <p:animEffect transition="in" filter="fade">
                                      <p:cBhvr>
                                        <p:cTn id="12" dur="1250"/>
                                        <p:tgtEl>
                                          <p:spTgt spid="31"/>
                                        </p:tgtEl>
                                      </p:cBhvr>
                                    </p:animEffect>
                                  </p:childTnLst>
                                </p:cTn>
                              </p:par>
                            </p:childTnLst>
                          </p:cTn>
                        </p:par>
                        <p:par>
                          <p:cTn id="13" fill="hold">
                            <p:stCondLst>
                              <p:cond delay="1750"/>
                            </p:stCondLst>
                            <p:childTnLst>
                              <p:par>
                                <p:cTn id="14" presetID="53" presetClass="entr" presetSubtype="16"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250" fill="hold"/>
                                        <p:tgtEl>
                                          <p:spTgt spid="41"/>
                                        </p:tgtEl>
                                        <p:attrNameLst>
                                          <p:attrName>ppt_w</p:attrName>
                                        </p:attrNameLst>
                                      </p:cBhvr>
                                      <p:tavLst>
                                        <p:tav tm="0">
                                          <p:val>
                                            <p:fltVal val="0"/>
                                          </p:val>
                                        </p:tav>
                                        <p:tav tm="100000">
                                          <p:val>
                                            <p:strVal val="#ppt_w"/>
                                          </p:val>
                                        </p:tav>
                                      </p:tavLst>
                                    </p:anim>
                                    <p:anim calcmode="lin" valueType="num">
                                      <p:cBhvr>
                                        <p:cTn id="17" dur="1250" fill="hold"/>
                                        <p:tgtEl>
                                          <p:spTgt spid="41"/>
                                        </p:tgtEl>
                                        <p:attrNameLst>
                                          <p:attrName>ppt_h</p:attrName>
                                        </p:attrNameLst>
                                      </p:cBhvr>
                                      <p:tavLst>
                                        <p:tav tm="0">
                                          <p:val>
                                            <p:fltVal val="0"/>
                                          </p:val>
                                        </p:tav>
                                        <p:tav tm="100000">
                                          <p:val>
                                            <p:strVal val="#ppt_h"/>
                                          </p:val>
                                        </p:tav>
                                      </p:tavLst>
                                    </p:anim>
                                    <p:animEffect transition="in" filter="fade">
                                      <p:cBhvr>
                                        <p:cTn id="18" dur="1250"/>
                                        <p:tgtEl>
                                          <p:spTgt spid="41"/>
                                        </p:tgtEl>
                                      </p:cBhvr>
                                    </p:animEffect>
                                  </p:childTnLst>
                                </p:cTn>
                              </p:par>
                              <p:par>
                                <p:cTn id="19" presetID="53" presetClass="entr" presetSubtype="16"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1250" fill="hold"/>
                                        <p:tgtEl>
                                          <p:spTgt spid="57"/>
                                        </p:tgtEl>
                                        <p:attrNameLst>
                                          <p:attrName>ppt_w</p:attrName>
                                        </p:attrNameLst>
                                      </p:cBhvr>
                                      <p:tavLst>
                                        <p:tav tm="0">
                                          <p:val>
                                            <p:fltVal val="0"/>
                                          </p:val>
                                        </p:tav>
                                        <p:tav tm="100000">
                                          <p:val>
                                            <p:strVal val="#ppt_w"/>
                                          </p:val>
                                        </p:tav>
                                      </p:tavLst>
                                    </p:anim>
                                    <p:anim calcmode="lin" valueType="num">
                                      <p:cBhvr>
                                        <p:cTn id="22" dur="1250" fill="hold"/>
                                        <p:tgtEl>
                                          <p:spTgt spid="57"/>
                                        </p:tgtEl>
                                        <p:attrNameLst>
                                          <p:attrName>ppt_h</p:attrName>
                                        </p:attrNameLst>
                                      </p:cBhvr>
                                      <p:tavLst>
                                        <p:tav tm="0">
                                          <p:val>
                                            <p:fltVal val="0"/>
                                          </p:val>
                                        </p:tav>
                                        <p:tav tm="100000">
                                          <p:val>
                                            <p:strVal val="#ppt_h"/>
                                          </p:val>
                                        </p:tav>
                                      </p:tavLst>
                                    </p:anim>
                                    <p:animEffect transition="in" filter="fade">
                                      <p:cBhvr>
                                        <p:cTn id="23" dur="1250"/>
                                        <p:tgtEl>
                                          <p:spTgt spid="57"/>
                                        </p:tgtEl>
                                      </p:cBhvr>
                                    </p:animEffect>
                                  </p:childTnLst>
                                </p:cTn>
                              </p:par>
                              <p:par>
                                <p:cTn id="24" presetID="53" presetClass="entr" presetSubtype="16" fill="hold" nodeType="withEffect">
                                  <p:stCondLst>
                                    <p:cond delay="0"/>
                                  </p:stCondLst>
                                  <p:childTnLst>
                                    <p:set>
                                      <p:cBhvr>
                                        <p:cTn id="25" dur="1" fill="hold">
                                          <p:stCondLst>
                                            <p:cond delay="0"/>
                                          </p:stCondLst>
                                        </p:cTn>
                                        <p:tgtEl>
                                          <p:spTgt spid="60"/>
                                        </p:tgtEl>
                                        <p:attrNameLst>
                                          <p:attrName>style.visibility</p:attrName>
                                        </p:attrNameLst>
                                      </p:cBhvr>
                                      <p:to>
                                        <p:strVal val="visible"/>
                                      </p:to>
                                    </p:set>
                                    <p:anim calcmode="lin" valueType="num">
                                      <p:cBhvr>
                                        <p:cTn id="26" dur="1250" fill="hold"/>
                                        <p:tgtEl>
                                          <p:spTgt spid="60"/>
                                        </p:tgtEl>
                                        <p:attrNameLst>
                                          <p:attrName>ppt_w</p:attrName>
                                        </p:attrNameLst>
                                      </p:cBhvr>
                                      <p:tavLst>
                                        <p:tav tm="0">
                                          <p:val>
                                            <p:fltVal val="0"/>
                                          </p:val>
                                        </p:tav>
                                        <p:tav tm="100000">
                                          <p:val>
                                            <p:strVal val="#ppt_w"/>
                                          </p:val>
                                        </p:tav>
                                      </p:tavLst>
                                    </p:anim>
                                    <p:anim calcmode="lin" valueType="num">
                                      <p:cBhvr>
                                        <p:cTn id="27" dur="1250" fill="hold"/>
                                        <p:tgtEl>
                                          <p:spTgt spid="60"/>
                                        </p:tgtEl>
                                        <p:attrNameLst>
                                          <p:attrName>ppt_h</p:attrName>
                                        </p:attrNameLst>
                                      </p:cBhvr>
                                      <p:tavLst>
                                        <p:tav tm="0">
                                          <p:val>
                                            <p:fltVal val="0"/>
                                          </p:val>
                                        </p:tav>
                                        <p:tav tm="100000">
                                          <p:val>
                                            <p:strVal val="#ppt_h"/>
                                          </p:val>
                                        </p:tav>
                                      </p:tavLst>
                                    </p:anim>
                                    <p:animEffect transition="in" filter="fade">
                                      <p:cBhvr>
                                        <p:cTn id="28" dur="1250"/>
                                        <p:tgtEl>
                                          <p:spTgt spid="60"/>
                                        </p:tgtEl>
                                      </p:cBhvr>
                                    </p:animEffect>
                                  </p:childTnLst>
                                </p:cTn>
                              </p:par>
                              <p:par>
                                <p:cTn id="29" presetID="53" presetClass="entr" presetSubtype="16"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p:cTn id="31" dur="1250" fill="hold"/>
                                        <p:tgtEl>
                                          <p:spTgt spid="63"/>
                                        </p:tgtEl>
                                        <p:attrNameLst>
                                          <p:attrName>ppt_w</p:attrName>
                                        </p:attrNameLst>
                                      </p:cBhvr>
                                      <p:tavLst>
                                        <p:tav tm="0">
                                          <p:val>
                                            <p:fltVal val="0"/>
                                          </p:val>
                                        </p:tav>
                                        <p:tav tm="100000">
                                          <p:val>
                                            <p:strVal val="#ppt_w"/>
                                          </p:val>
                                        </p:tav>
                                      </p:tavLst>
                                    </p:anim>
                                    <p:anim calcmode="lin" valueType="num">
                                      <p:cBhvr>
                                        <p:cTn id="32" dur="1250" fill="hold"/>
                                        <p:tgtEl>
                                          <p:spTgt spid="63"/>
                                        </p:tgtEl>
                                        <p:attrNameLst>
                                          <p:attrName>ppt_h</p:attrName>
                                        </p:attrNameLst>
                                      </p:cBhvr>
                                      <p:tavLst>
                                        <p:tav tm="0">
                                          <p:val>
                                            <p:fltVal val="0"/>
                                          </p:val>
                                        </p:tav>
                                        <p:tav tm="100000">
                                          <p:val>
                                            <p:strVal val="#ppt_h"/>
                                          </p:val>
                                        </p:tav>
                                      </p:tavLst>
                                    </p:anim>
                                    <p:animEffect transition="in" filter="fade">
                                      <p:cBhvr>
                                        <p:cTn id="33" dur="1250"/>
                                        <p:tgtEl>
                                          <p:spTgt spid="63"/>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wipe(left)">
                                      <p:cBhvr>
                                        <p:cTn id="37" dur="500"/>
                                        <p:tgtEl>
                                          <p:spTgt spid="5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Effect transition="in" filter="wipe(left)">
                                      <p:cBhvr>
                                        <p:cTn id="46" dur="500"/>
                                        <p:tgtEl>
                                          <p:spTgt spid="53"/>
                                        </p:tgtEl>
                                      </p:cBhvr>
                                    </p:animEffect>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arn(outVertical)">
                                      <p:cBhvr>
                                        <p:cTn id="50" dur="500"/>
                                        <p:tgtEl>
                                          <p:spTgt spid="23"/>
                                        </p:tgtEl>
                                      </p:cBhvr>
                                    </p:animEffect>
                                  </p:childTnLst>
                                </p:cTn>
                              </p:par>
                            </p:childTnLst>
                          </p:cTn>
                        </p:par>
                        <p:par>
                          <p:cTn id="51" fill="hold">
                            <p:stCondLst>
                              <p:cond delay="4000"/>
                            </p:stCondLst>
                            <p:childTnLst>
                              <p:par>
                                <p:cTn id="52" presetID="42" presetClass="entr" presetSubtype="0"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750"/>
                                        <p:tgtEl>
                                          <p:spTgt spid="24"/>
                                        </p:tgtEl>
                                      </p:cBhvr>
                                    </p:animEffect>
                                    <p:anim calcmode="lin" valueType="num">
                                      <p:cBhvr>
                                        <p:cTn id="55" dur="750" fill="hold"/>
                                        <p:tgtEl>
                                          <p:spTgt spid="24"/>
                                        </p:tgtEl>
                                        <p:attrNameLst>
                                          <p:attrName>ppt_x</p:attrName>
                                        </p:attrNameLst>
                                      </p:cBhvr>
                                      <p:tavLst>
                                        <p:tav tm="0">
                                          <p:val>
                                            <p:strVal val="#ppt_x"/>
                                          </p:val>
                                        </p:tav>
                                        <p:tav tm="100000">
                                          <p:val>
                                            <p:strVal val="#ppt_x"/>
                                          </p:val>
                                        </p:tav>
                                      </p:tavLst>
                                    </p:anim>
                                    <p:anim calcmode="lin" valueType="num">
                                      <p:cBhvr>
                                        <p:cTn id="56"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4118834" y="1969911"/>
            <a:ext cx="3927122" cy="3927644"/>
            <a:chOff x="5128018" y="1948386"/>
            <a:chExt cx="3204483" cy="3204910"/>
          </a:xfrm>
        </p:grpSpPr>
        <p:sp>
          <p:nvSpPr>
            <p:cNvPr id="7" name="Freeform 1"/>
            <p:cNvSpPr>
              <a:spLocks noChangeArrowheads="1"/>
            </p:cNvSpPr>
            <p:nvPr/>
          </p:nvSpPr>
          <p:spPr bwMode="auto">
            <a:xfrm>
              <a:off x="6730056" y="1948386"/>
              <a:ext cx="1135612" cy="1099732"/>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8" name="Freeform 3"/>
            <p:cNvSpPr>
              <a:spLocks noChangeArrowheads="1"/>
            </p:cNvSpPr>
            <p:nvPr/>
          </p:nvSpPr>
          <p:spPr bwMode="auto">
            <a:xfrm>
              <a:off x="5601120" y="1948386"/>
              <a:ext cx="1259101" cy="1099732"/>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 name="Freeform 4"/>
            <p:cNvSpPr>
              <a:spLocks noChangeArrowheads="1"/>
            </p:cNvSpPr>
            <p:nvPr/>
          </p:nvSpPr>
          <p:spPr bwMode="auto">
            <a:xfrm>
              <a:off x="5128018" y="2415647"/>
              <a:ext cx="1099732" cy="1135611"/>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 name="Freeform 5"/>
            <p:cNvSpPr>
              <a:spLocks noChangeArrowheads="1"/>
            </p:cNvSpPr>
            <p:nvPr/>
          </p:nvSpPr>
          <p:spPr bwMode="auto">
            <a:xfrm>
              <a:off x="5128018" y="3421092"/>
              <a:ext cx="1099732" cy="1259102"/>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 name="Freeform 6"/>
            <p:cNvSpPr>
              <a:spLocks noChangeArrowheads="1"/>
            </p:cNvSpPr>
            <p:nvPr/>
          </p:nvSpPr>
          <p:spPr bwMode="auto">
            <a:xfrm>
              <a:off x="5601120" y="4053564"/>
              <a:ext cx="1129771" cy="1099732"/>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3" name="Freeform 7"/>
            <p:cNvSpPr>
              <a:spLocks noChangeArrowheads="1"/>
            </p:cNvSpPr>
            <p:nvPr/>
          </p:nvSpPr>
          <p:spPr bwMode="auto">
            <a:xfrm>
              <a:off x="6599890" y="4053564"/>
              <a:ext cx="1264943" cy="1099732"/>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 name="Freeform 8"/>
            <p:cNvSpPr>
              <a:spLocks noChangeArrowheads="1"/>
            </p:cNvSpPr>
            <p:nvPr/>
          </p:nvSpPr>
          <p:spPr bwMode="auto">
            <a:xfrm>
              <a:off x="7232081" y="3552698"/>
              <a:ext cx="1099732" cy="1129771"/>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 name="Freeform 9"/>
            <p:cNvSpPr>
              <a:spLocks noChangeArrowheads="1"/>
            </p:cNvSpPr>
            <p:nvPr/>
          </p:nvSpPr>
          <p:spPr bwMode="auto">
            <a:xfrm>
              <a:off x="7232769" y="2419252"/>
              <a:ext cx="1099732" cy="1264942"/>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n-ea"/>
              </a:endParaRPr>
            </a:p>
          </p:txBody>
        </p:sp>
        <p:sp>
          <p:nvSpPr>
            <p:cNvPr id="16" name="Freeform 10"/>
            <p:cNvSpPr>
              <a:spLocks noChangeArrowheads="1"/>
            </p:cNvSpPr>
            <p:nvPr/>
          </p:nvSpPr>
          <p:spPr bwMode="auto">
            <a:xfrm>
              <a:off x="7463328" y="2599051"/>
              <a:ext cx="195248" cy="189407"/>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rgbClr val="F04E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7" name="Oval 14"/>
            <p:cNvSpPr/>
            <p:nvPr/>
          </p:nvSpPr>
          <p:spPr>
            <a:xfrm>
              <a:off x="5877741" y="2673061"/>
              <a:ext cx="1732203" cy="1732203"/>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8" name="Freeform 8"/>
            <p:cNvSpPr>
              <a:spLocks noEditPoints="1"/>
            </p:cNvSpPr>
            <p:nvPr/>
          </p:nvSpPr>
          <p:spPr bwMode="auto">
            <a:xfrm>
              <a:off x="6231212" y="3024536"/>
              <a:ext cx="1025708" cy="1066940"/>
            </a:xfrm>
            <a:custGeom>
              <a:avLst/>
              <a:gdLst/>
              <a:ahLst/>
              <a:cxnLst>
                <a:cxn ang="0">
                  <a:pos x="652" y="82"/>
                </a:cxn>
                <a:cxn ang="0">
                  <a:pos x="646" y="1368"/>
                </a:cxn>
                <a:cxn ang="0">
                  <a:pos x="647" y="2808"/>
                </a:cxn>
                <a:cxn ang="0">
                  <a:pos x="977" y="2900"/>
                </a:cxn>
                <a:cxn ang="0">
                  <a:pos x="998" y="1362"/>
                </a:cxn>
                <a:cxn ang="0">
                  <a:pos x="195" y="776"/>
                </a:cxn>
                <a:cxn ang="0">
                  <a:pos x="0" y="1083"/>
                </a:cxn>
                <a:cxn ang="0">
                  <a:pos x="0" y="2185"/>
                </a:cxn>
                <a:cxn ang="0">
                  <a:pos x="21" y="2822"/>
                </a:cxn>
                <a:cxn ang="0">
                  <a:pos x="254" y="2213"/>
                </a:cxn>
                <a:cxn ang="0">
                  <a:pos x="254" y="1029"/>
                </a:cxn>
                <a:cxn ang="0">
                  <a:pos x="589" y="2380"/>
                </a:cxn>
                <a:cxn ang="0">
                  <a:pos x="297" y="2345"/>
                </a:cxn>
                <a:cxn ang="0">
                  <a:pos x="297" y="1160"/>
                </a:cxn>
                <a:cxn ang="0">
                  <a:pos x="2464" y="1273"/>
                </a:cxn>
                <a:cxn ang="0">
                  <a:pos x="2783" y="1827"/>
                </a:cxn>
                <a:cxn ang="0">
                  <a:pos x="2619" y="2455"/>
                </a:cxn>
                <a:cxn ang="0">
                  <a:pos x="2060" y="2760"/>
                </a:cxn>
                <a:cxn ang="0">
                  <a:pos x="1585" y="2634"/>
                </a:cxn>
                <a:cxn ang="0">
                  <a:pos x="1303" y="2308"/>
                </a:cxn>
                <a:cxn ang="0">
                  <a:pos x="1221" y="1917"/>
                </a:cxn>
                <a:cxn ang="0">
                  <a:pos x="1322" y="1536"/>
                </a:cxn>
                <a:cxn ang="0">
                  <a:pos x="1654" y="1207"/>
                </a:cxn>
                <a:cxn ang="0">
                  <a:pos x="2080" y="1182"/>
                </a:cxn>
                <a:cxn ang="0">
                  <a:pos x="2602" y="1488"/>
                </a:cxn>
                <a:cxn ang="0">
                  <a:pos x="2732" y="2082"/>
                </a:cxn>
                <a:cxn ang="0">
                  <a:pos x="2410" y="2583"/>
                </a:cxn>
                <a:cxn ang="0">
                  <a:pos x="1787" y="2664"/>
                </a:cxn>
                <a:cxn ang="0">
                  <a:pos x="1326" y="2186"/>
                </a:cxn>
                <a:cxn ang="0">
                  <a:pos x="1298" y="1814"/>
                </a:cxn>
                <a:cxn ang="0">
                  <a:pos x="1592" y="1320"/>
                </a:cxn>
                <a:cxn ang="0">
                  <a:pos x="2185" y="1224"/>
                </a:cxn>
                <a:cxn ang="0">
                  <a:pos x="2637" y="1584"/>
                </a:cxn>
                <a:cxn ang="0">
                  <a:pos x="2688" y="2175"/>
                </a:cxn>
                <a:cxn ang="0">
                  <a:pos x="2313" y="2612"/>
                </a:cxn>
                <a:cxn ang="0">
                  <a:pos x="1700" y="2597"/>
                </a:cxn>
                <a:cxn ang="0">
                  <a:pos x="1326" y="2063"/>
                </a:cxn>
                <a:cxn ang="0">
                  <a:pos x="1435" y="1532"/>
                </a:cxn>
                <a:cxn ang="0">
                  <a:pos x="1972" y="1206"/>
                </a:cxn>
                <a:cxn ang="0">
                  <a:pos x="2269" y="1900"/>
                </a:cxn>
                <a:cxn ang="0">
                  <a:pos x="2080" y="2147"/>
                </a:cxn>
                <a:cxn ang="0">
                  <a:pos x="1880" y="1962"/>
                </a:cxn>
                <a:cxn ang="0">
                  <a:pos x="2041" y="1738"/>
                </a:cxn>
                <a:cxn ang="0">
                  <a:pos x="2181" y="1907"/>
                </a:cxn>
                <a:cxn ang="0">
                  <a:pos x="2091" y="2052"/>
                </a:cxn>
                <a:cxn ang="0">
                  <a:pos x="1972" y="1929"/>
                </a:cxn>
                <a:cxn ang="0">
                  <a:pos x="1167" y="16"/>
                </a:cxn>
                <a:cxn ang="0">
                  <a:pos x="2278" y="177"/>
                </a:cxn>
                <a:cxn ang="0">
                  <a:pos x="2771" y="377"/>
                </a:cxn>
                <a:cxn ang="0">
                  <a:pos x="2774" y="1467"/>
                </a:cxn>
                <a:cxn ang="0">
                  <a:pos x="2357" y="1140"/>
                </a:cxn>
                <a:cxn ang="0">
                  <a:pos x="1850" y="1077"/>
                </a:cxn>
                <a:cxn ang="0">
                  <a:pos x="1501" y="1237"/>
                </a:cxn>
                <a:cxn ang="0">
                  <a:pos x="1246" y="1557"/>
                </a:cxn>
                <a:cxn ang="0">
                  <a:pos x="1163" y="1964"/>
                </a:cxn>
                <a:cxn ang="0">
                  <a:pos x="1267" y="2365"/>
                </a:cxn>
                <a:cxn ang="0">
                  <a:pos x="1556" y="2684"/>
                </a:cxn>
                <a:cxn ang="0">
                  <a:pos x="1055" y="2360"/>
                </a:cxn>
                <a:cxn ang="0">
                  <a:pos x="1055" y="726"/>
                </a:cxn>
                <a:cxn ang="0">
                  <a:pos x="2737" y="2628"/>
                </a:cxn>
                <a:cxn ang="0">
                  <a:pos x="2660" y="2494"/>
                </a:cxn>
              </a:cxnLst>
              <a:rect l="0" t="0" r="r" b="b"/>
              <a:pathLst>
                <a:path w="2792" h="2904">
                  <a:moveTo>
                    <a:pt x="998" y="0"/>
                  </a:moveTo>
                  <a:lnTo>
                    <a:pt x="977" y="4"/>
                  </a:lnTo>
                  <a:lnTo>
                    <a:pt x="956" y="8"/>
                  </a:lnTo>
                  <a:lnTo>
                    <a:pt x="936" y="12"/>
                  </a:lnTo>
                  <a:lnTo>
                    <a:pt x="916" y="15"/>
                  </a:lnTo>
                  <a:lnTo>
                    <a:pt x="895" y="19"/>
                  </a:lnTo>
                  <a:lnTo>
                    <a:pt x="876" y="23"/>
                  </a:lnTo>
                  <a:lnTo>
                    <a:pt x="855" y="28"/>
                  </a:lnTo>
                  <a:lnTo>
                    <a:pt x="835" y="32"/>
                  </a:lnTo>
                  <a:lnTo>
                    <a:pt x="796" y="39"/>
                  </a:lnTo>
                  <a:lnTo>
                    <a:pt x="757" y="46"/>
                  </a:lnTo>
                  <a:lnTo>
                    <a:pt x="718" y="54"/>
                  </a:lnTo>
                  <a:lnTo>
                    <a:pt x="679" y="62"/>
                  </a:lnTo>
                  <a:lnTo>
                    <a:pt x="673" y="64"/>
                  </a:lnTo>
                  <a:lnTo>
                    <a:pt x="667" y="67"/>
                  </a:lnTo>
                  <a:lnTo>
                    <a:pt x="661" y="71"/>
                  </a:lnTo>
                  <a:lnTo>
                    <a:pt x="657" y="76"/>
                  </a:lnTo>
                  <a:lnTo>
                    <a:pt x="652" y="82"/>
                  </a:lnTo>
                  <a:lnTo>
                    <a:pt x="649" y="89"/>
                  </a:lnTo>
                  <a:lnTo>
                    <a:pt x="647" y="95"/>
                  </a:lnTo>
                  <a:lnTo>
                    <a:pt x="646" y="102"/>
                  </a:lnTo>
                  <a:lnTo>
                    <a:pt x="646" y="186"/>
                  </a:lnTo>
                  <a:lnTo>
                    <a:pt x="646" y="271"/>
                  </a:lnTo>
                  <a:lnTo>
                    <a:pt x="646" y="355"/>
                  </a:lnTo>
                  <a:lnTo>
                    <a:pt x="646" y="440"/>
                  </a:lnTo>
                  <a:lnTo>
                    <a:pt x="646" y="523"/>
                  </a:lnTo>
                  <a:lnTo>
                    <a:pt x="646" y="608"/>
                  </a:lnTo>
                  <a:lnTo>
                    <a:pt x="646" y="692"/>
                  </a:lnTo>
                  <a:lnTo>
                    <a:pt x="646" y="777"/>
                  </a:lnTo>
                  <a:lnTo>
                    <a:pt x="646" y="861"/>
                  </a:lnTo>
                  <a:lnTo>
                    <a:pt x="646" y="946"/>
                  </a:lnTo>
                  <a:lnTo>
                    <a:pt x="646" y="1031"/>
                  </a:lnTo>
                  <a:lnTo>
                    <a:pt x="646" y="1114"/>
                  </a:lnTo>
                  <a:lnTo>
                    <a:pt x="646" y="1199"/>
                  </a:lnTo>
                  <a:lnTo>
                    <a:pt x="646" y="1283"/>
                  </a:lnTo>
                  <a:lnTo>
                    <a:pt x="646" y="1368"/>
                  </a:lnTo>
                  <a:lnTo>
                    <a:pt x="646" y="1452"/>
                  </a:lnTo>
                  <a:lnTo>
                    <a:pt x="646" y="1537"/>
                  </a:lnTo>
                  <a:lnTo>
                    <a:pt x="646" y="1621"/>
                  </a:lnTo>
                  <a:lnTo>
                    <a:pt x="646" y="1705"/>
                  </a:lnTo>
                  <a:lnTo>
                    <a:pt x="646" y="1789"/>
                  </a:lnTo>
                  <a:lnTo>
                    <a:pt x="646" y="1874"/>
                  </a:lnTo>
                  <a:lnTo>
                    <a:pt x="646" y="1958"/>
                  </a:lnTo>
                  <a:lnTo>
                    <a:pt x="646" y="2043"/>
                  </a:lnTo>
                  <a:lnTo>
                    <a:pt x="646" y="2127"/>
                  </a:lnTo>
                  <a:lnTo>
                    <a:pt x="646" y="2212"/>
                  </a:lnTo>
                  <a:lnTo>
                    <a:pt x="646" y="2296"/>
                  </a:lnTo>
                  <a:lnTo>
                    <a:pt x="646" y="2380"/>
                  </a:lnTo>
                  <a:lnTo>
                    <a:pt x="646" y="2464"/>
                  </a:lnTo>
                  <a:lnTo>
                    <a:pt x="646" y="2549"/>
                  </a:lnTo>
                  <a:lnTo>
                    <a:pt x="646" y="2633"/>
                  </a:lnTo>
                  <a:lnTo>
                    <a:pt x="646" y="2718"/>
                  </a:lnTo>
                  <a:lnTo>
                    <a:pt x="646" y="2802"/>
                  </a:lnTo>
                  <a:lnTo>
                    <a:pt x="647" y="2808"/>
                  </a:lnTo>
                  <a:lnTo>
                    <a:pt x="648" y="2813"/>
                  </a:lnTo>
                  <a:lnTo>
                    <a:pt x="651" y="2818"/>
                  </a:lnTo>
                  <a:lnTo>
                    <a:pt x="655" y="2823"/>
                  </a:lnTo>
                  <a:lnTo>
                    <a:pt x="660" y="2828"/>
                  </a:lnTo>
                  <a:lnTo>
                    <a:pt x="664" y="2832"/>
                  </a:lnTo>
                  <a:lnTo>
                    <a:pt x="670" y="2835"/>
                  </a:lnTo>
                  <a:lnTo>
                    <a:pt x="675" y="2836"/>
                  </a:lnTo>
                  <a:lnTo>
                    <a:pt x="715" y="2844"/>
                  </a:lnTo>
                  <a:lnTo>
                    <a:pt x="753" y="2852"/>
                  </a:lnTo>
                  <a:lnTo>
                    <a:pt x="794" y="2861"/>
                  </a:lnTo>
                  <a:lnTo>
                    <a:pt x="833" y="2869"/>
                  </a:lnTo>
                  <a:lnTo>
                    <a:pt x="853" y="2874"/>
                  </a:lnTo>
                  <a:lnTo>
                    <a:pt x="873" y="2878"/>
                  </a:lnTo>
                  <a:lnTo>
                    <a:pt x="894" y="2882"/>
                  </a:lnTo>
                  <a:lnTo>
                    <a:pt x="915" y="2887"/>
                  </a:lnTo>
                  <a:lnTo>
                    <a:pt x="935" y="2891"/>
                  </a:lnTo>
                  <a:lnTo>
                    <a:pt x="955" y="2895"/>
                  </a:lnTo>
                  <a:lnTo>
                    <a:pt x="977" y="2900"/>
                  </a:lnTo>
                  <a:lnTo>
                    <a:pt x="998" y="2904"/>
                  </a:lnTo>
                  <a:lnTo>
                    <a:pt x="998" y="2813"/>
                  </a:lnTo>
                  <a:lnTo>
                    <a:pt x="998" y="2723"/>
                  </a:lnTo>
                  <a:lnTo>
                    <a:pt x="998" y="2632"/>
                  </a:lnTo>
                  <a:lnTo>
                    <a:pt x="998" y="2541"/>
                  </a:lnTo>
                  <a:lnTo>
                    <a:pt x="998" y="2451"/>
                  </a:lnTo>
                  <a:lnTo>
                    <a:pt x="998" y="2360"/>
                  </a:lnTo>
                  <a:lnTo>
                    <a:pt x="998" y="2269"/>
                  </a:lnTo>
                  <a:lnTo>
                    <a:pt x="998" y="2179"/>
                  </a:lnTo>
                  <a:lnTo>
                    <a:pt x="998" y="2087"/>
                  </a:lnTo>
                  <a:lnTo>
                    <a:pt x="998" y="1996"/>
                  </a:lnTo>
                  <a:lnTo>
                    <a:pt x="998" y="1906"/>
                  </a:lnTo>
                  <a:lnTo>
                    <a:pt x="998" y="1815"/>
                  </a:lnTo>
                  <a:lnTo>
                    <a:pt x="998" y="1724"/>
                  </a:lnTo>
                  <a:lnTo>
                    <a:pt x="998" y="1634"/>
                  </a:lnTo>
                  <a:lnTo>
                    <a:pt x="998" y="1543"/>
                  </a:lnTo>
                  <a:lnTo>
                    <a:pt x="998" y="1452"/>
                  </a:lnTo>
                  <a:lnTo>
                    <a:pt x="998" y="1362"/>
                  </a:lnTo>
                  <a:lnTo>
                    <a:pt x="998" y="1271"/>
                  </a:lnTo>
                  <a:lnTo>
                    <a:pt x="998" y="1180"/>
                  </a:lnTo>
                  <a:lnTo>
                    <a:pt x="998" y="1090"/>
                  </a:lnTo>
                  <a:lnTo>
                    <a:pt x="998" y="999"/>
                  </a:lnTo>
                  <a:lnTo>
                    <a:pt x="998" y="907"/>
                  </a:lnTo>
                  <a:lnTo>
                    <a:pt x="998" y="817"/>
                  </a:lnTo>
                  <a:lnTo>
                    <a:pt x="998" y="726"/>
                  </a:lnTo>
                  <a:lnTo>
                    <a:pt x="998" y="635"/>
                  </a:lnTo>
                  <a:lnTo>
                    <a:pt x="998" y="544"/>
                  </a:lnTo>
                  <a:lnTo>
                    <a:pt x="998" y="454"/>
                  </a:lnTo>
                  <a:lnTo>
                    <a:pt x="998" y="363"/>
                  </a:lnTo>
                  <a:lnTo>
                    <a:pt x="998" y="272"/>
                  </a:lnTo>
                  <a:lnTo>
                    <a:pt x="998" y="182"/>
                  </a:lnTo>
                  <a:lnTo>
                    <a:pt x="998" y="91"/>
                  </a:lnTo>
                  <a:lnTo>
                    <a:pt x="998" y="0"/>
                  </a:lnTo>
                  <a:close/>
                  <a:moveTo>
                    <a:pt x="254" y="765"/>
                  </a:moveTo>
                  <a:lnTo>
                    <a:pt x="224" y="771"/>
                  </a:lnTo>
                  <a:lnTo>
                    <a:pt x="195" y="776"/>
                  </a:lnTo>
                  <a:lnTo>
                    <a:pt x="166" y="782"/>
                  </a:lnTo>
                  <a:lnTo>
                    <a:pt x="137" y="787"/>
                  </a:lnTo>
                  <a:lnTo>
                    <a:pt x="108" y="794"/>
                  </a:lnTo>
                  <a:lnTo>
                    <a:pt x="80" y="799"/>
                  </a:lnTo>
                  <a:lnTo>
                    <a:pt x="52" y="804"/>
                  </a:lnTo>
                  <a:lnTo>
                    <a:pt x="24" y="810"/>
                  </a:lnTo>
                  <a:lnTo>
                    <a:pt x="19" y="811"/>
                  </a:lnTo>
                  <a:lnTo>
                    <a:pt x="14" y="813"/>
                  </a:lnTo>
                  <a:lnTo>
                    <a:pt x="10" y="816"/>
                  </a:lnTo>
                  <a:lnTo>
                    <a:pt x="7" y="820"/>
                  </a:lnTo>
                  <a:lnTo>
                    <a:pt x="4" y="825"/>
                  </a:lnTo>
                  <a:lnTo>
                    <a:pt x="2" y="829"/>
                  </a:lnTo>
                  <a:lnTo>
                    <a:pt x="0" y="834"/>
                  </a:lnTo>
                  <a:lnTo>
                    <a:pt x="0" y="839"/>
                  </a:lnTo>
                  <a:lnTo>
                    <a:pt x="0" y="900"/>
                  </a:lnTo>
                  <a:lnTo>
                    <a:pt x="0" y="961"/>
                  </a:lnTo>
                  <a:lnTo>
                    <a:pt x="0" y="1022"/>
                  </a:lnTo>
                  <a:lnTo>
                    <a:pt x="0" y="1083"/>
                  </a:lnTo>
                  <a:lnTo>
                    <a:pt x="0" y="1144"/>
                  </a:lnTo>
                  <a:lnTo>
                    <a:pt x="0" y="1206"/>
                  </a:lnTo>
                  <a:lnTo>
                    <a:pt x="0" y="1268"/>
                  </a:lnTo>
                  <a:lnTo>
                    <a:pt x="0" y="1329"/>
                  </a:lnTo>
                  <a:lnTo>
                    <a:pt x="0" y="1390"/>
                  </a:lnTo>
                  <a:lnTo>
                    <a:pt x="0" y="1451"/>
                  </a:lnTo>
                  <a:lnTo>
                    <a:pt x="0" y="1512"/>
                  </a:lnTo>
                  <a:lnTo>
                    <a:pt x="0" y="1573"/>
                  </a:lnTo>
                  <a:lnTo>
                    <a:pt x="0" y="1634"/>
                  </a:lnTo>
                  <a:lnTo>
                    <a:pt x="0" y="1695"/>
                  </a:lnTo>
                  <a:lnTo>
                    <a:pt x="0" y="1757"/>
                  </a:lnTo>
                  <a:lnTo>
                    <a:pt x="0" y="1818"/>
                  </a:lnTo>
                  <a:lnTo>
                    <a:pt x="0" y="1879"/>
                  </a:lnTo>
                  <a:lnTo>
                    <a:pt x="0" y="1940"/>
                  </a:lnTo>
                  <a:lnTo>
                    <a:pt x="0" y="2002"/>
                  </a:lnTo>
                  <a:lnTo>
                    <a:pt x="0" y="2063"/>
                  </a:lnTo>
                  <a:lnTo>
                    <a:pt x="0" y="2124"/>
                  </a:lnTo>
                  <a:lnTo>
                    <a:pt x="0" y="2185"/>
                  </a:lnTo>
                  <a:lnTo>
                    <a:pt x="0" y="2246"/>
                  </a:lnTo>
                  <a:lnTo>
                    <a:pt x="0" y="2308"/>
                  </a:lnTo>
                  <a:lnTo>
                    <a:pt x="0" y="2369"/>
                  </a:lnTo>
                  <a:lnTo>
                    <a:pt x="0" y="2430"/>
                  </a:lnTo>
                  <a:lnTo>
                    <a:pt x="0" y="2491"/>
                  </a:lnTo>
                  <a:lnTo>
                    <a:pt x="0" y="2552"/>
                  </a:lnTo>
                  <a:lnTo>
                    <a:pt x="0" y="2613"/>
                  </a:lnTo>
                  <a:lnTo>
                    <a:pt x="0" y="2674"/>
                  </a:lnTo>
                  <a:lnTo>
                    <a:pt x="0" y="2735"/>
                  </a:lnTo>
                  <a:lnTo>
                    <a:pt x="0" y="2797"/>
                  </a:lnTo>
                  <a:lnTo>
                    <a:pt x="0" y="2802"/>
                  </a:lnTo>
                  <a:lnTo>
                    <a:pt x="1" y="2806"/>
                  </a:lnTo>
                  <a:lnTo>
                    <a:pt x="3" y="2809"/>
                  </a:lnTo>
                  <a:lnTo>
                    <a:pt x="6" y="2813"/>
                  </a:lnTo>
                  <a:lnTo>
                    <a:pt x="9" y="2816"/>
                  </a:lnTo>
                  <a:lnTo>
                    <a:pt x="12" y="2818"/>
                  </a:lnTo>
                  <a:lnTo>
                    <a:pt x="16" y="2820"/>
                  </a:lnTo>
                  <a:lnTo>
                    <a:pt x="21" y="2822"/>
                  </a:lnTo>
                  <a:lnTo>
                    <a:pt x="49" y="2828"/>
                  </a:lnTo>
                  <a:lnTo>
                    <a:pt x="78" y="2834"/>
                  </a:lnTo>
                  <a:lnTo>
                    <a:pt x="106" y="2840"/>
                  </a:lnTo>
                  <a:lnTo>
                    <a:pt x="135" y="2846"/>
                  </a:lnTo>
                  <a:lnTo>
                    <a:pt x="164" y="2852"/>
                  </a:lnTo>
                  <a:lnTo>
                    <a:pt x="194" y="2859"/>
                  </a:lnTo>
                  <a:lnTo>
                    <a:pt x="224" y="2865"/>
                  </a:lnTo>
                  <a:lnTo>
                    <a:pt x="254" y="2871"/>
                  </a:lnTo>
                  <a:lnTo>
                    <a:pt x="254" y="2806"/>
                  </a:lnTo>
                  <a:lnTo>
                    <a:pt x="254" y="2740"/>
                  </a:lnTo>
                  <a:lnTo>
                    <a:pt x="254" y="2673"/>
                  </a:lnTo>
                  <a:lnTo>
                    <a:pt x="254" y="2608"/>
                  </a:lnTo>
                  <a:lnTo>
                    <a:pt x="254" y="2542"/>
                  </a:lnTo>
                  <a:lnTo>
                    <a:pt x="254" y="2477"/>
                  </a:lnTo>
                  <a:lnTo>
                    <a:pt x="254" y="2410"/>
                  </a:lnTo>
                  <a:lnTo>
                    <a:pt x="254" y="2345"/>
                  </a:lnTo>
                  <a:lnTo>
                    <a:pt x="254" y="2279"/>
                  </a:lnTo>
                  <a:lnTo>
                    <a:pt x="254" y="2213"/>
                  </a:lnTo>
                  <a:lnTo>
                    <a:pt x="254" y="2147"/>
                  </a:lnTo>
                  <a:lnTo>
                    <a:pt x="254" y="2081"/>
                  </a:lnTo>
                  <a:lnTo>
                    <a:pt x="254" y="2016"/>
                  </a:lnTo>
                  <a:lnTo>
                    <a:pt x="254" y="1950"/>
                  </a:lnTo>
                  <a:lnTo>
                    <a:pt x="254" y="1885"/>
                  </a:lnTo>
                  <a:lnTo>
                    <a:pt x="254" y="1818"/>
                  </a:lnTo>
                  <a:lnTo>
                    <a:pt x="254" y="1752"/>
                  </a:lnTo>
                  <a:lnTo>
                    <a:pt x="254" y="1687"/>
                  </a:lnTo>
                  <a:lnTo>
                    <a:pt x="254" y="1621"/>
                  </a:lnTo>
                  <a:lnTo>
                    <a:pt x="254" y="1555"/>
                  </a:lnTo>
                  <a:lnTo>
                    <a:pt x="254" y="1489"/>
                  </a:lnTo>
                  <a:lnTo>
                    <a:pt x="254" y="1423"/>
                  </a:lnTo>
                  <a:lnTo>
                    <a:pt x="254" y="1358"/>
                  </a:lnTo>
                  <a:lnTo>
                    <a:pt x="254" y="1291"/>
                  </a:lnTo>
                  <a:lnTo>
                    <a:pt x="254" y="1226"/>
                  </a:lnTo>
                  <a:lnTo>
                    <a:pt x="254" y="1160"/>
                  </a:lnTo>
                  <a:lnTo>
                    <a:pt x="254" y="1094"/>
                  </a:lnTo>
                  <a:lnTo>
                    <a:pt x="254" y="1029"/>
                  </a:lnTo>
                  <a:lnTo>
                    <a:pt x="254" y="962"/>
                  </a:lnTo>
                  <a:lnTo>
                    <a:pt x="254" y="896"/>
                  </a:lnTo>
                  <a:lnTo>
                    <a:pt x="254" y="831"/>
                  </a:lnTo>
                  <a:lnTo>
                    <a:pt x="254" y="765"/>
                  </a:lnTo>
                  <a:close/>
                  <a:moveTo>
                    <a:pt x="297" y="765"/>
                  </a:moveTo>
                  <a:lnTo>
                    <a:pt x="589" y="807"/>
                  </a:lnTo>
                  <a:lnTo>
                    <a:pt x="589" y="1452"/>
                  </a:lnTo>
                  <a:lnTo>
                    <a:pt x="589" y="1537"/>
                  </a:lnTo>
                  <a:lnTo>
                    <a:pt x="589" y="1621"/>
                  </a:lnTo>
                  <a:lnTo>
                    <a:pt x="589" y="1705"/>
                  </a:lnTo>
                  <a:lnTo>
                    <a:pt x="589" y="1789"/>
                  </a:lnTo>
                  <a:lnTo>
                    <a:pt x="589" y="1874"/>
                  </a:lnTo>
                  <a:lnTo>
                    <a:pt x="589" y="1958"/>
                  </a:lnTo>
                  <a:lnTo>
                    <a:pt x="589" y="2043"/>
                  </a:lnTo>
                  <a:lnTo>
                    <a:pt x="589" y="2127"/>
                  </a:lnTo>
                  <a:lnTo>
                    <a:pt x="589" y="2212"/>
                  </a:lnTo>
                  <a:lnTo>
                    <a:pt x="589" y="2296"/>
                  </a:lnTo>
                  <a:lnTo>
                    <a:pt x="589" y="2380"/>
                  </a:lnTo>
                  <a:lnTo>
                    <a:pt x="589" y="2464"/>
                  </a:lnTo>
                  <a:lnTo>
                    <a:pt x="589" y="2549"/>
                  </a:lnTo>
                  <a:lnTo>
                    <a:pt x="589" y="2633"/>
                  </a:lnTo>
                  <a:lnTo>
                    <a:pt x="589" y="2718"/>
                  </a:lnTo>
                  <a:lnTo>
                    <a:pt x="589" y="2802"/>
                  </a:lnTo>
                  <a:lnTo>
                    <a:pt x="589" y="2809"/>
                  </a:lnTo>
                  <a:lnTo>
                    <a:pt x="590" y="2816"/>
                  </a:lnTo>
                  <a:lnTo>
                    <a:pt x="591" y="2823"/>
                  </a:lnTo>
                  <a:lnTo>
                    <a:pt x="593" y="2830"/>
                  </a:lnTo>
                  <a:lnTo>
                    <a:pt x="297" y="2871"/>
                  </a:lnTo>
                  <a:lnTo>
                    <a:pt x="297" y="2806"/>
                  </a:lnTo>
                  <a:lnTo>
                    <a:pt x="297" y="2740"/>
                  </a:lnTo>
                  <a:lnTo>
                    <a:pt x="297" y="2673"/>
                  </a:lnTo>
                  <a:lnTo>
                    <a:pt x="297" y="2608"/>
                  </a:lnTo>
                  <a:lnTo>
                    <a:pt x="297" y="2542"/>
                  </a:lnTo>
                  <a:lnTo>
                    <a:pt x="297" y="2477"/>
                  </a:lnTo>
                  <a:lnTo>
                    <a:pt x="297" y="2410"/>
                  </a:lnTo>
                  <a:lnTo>
                    <a:pt x="297" y="2345"/>
                  </a:lnTo>
                  <a:lnTo>
                    <a:pt x="297" y="2279"/>
                  </a:lnTo>
                  <a:lnTo>
                    <a:pt x="297" y="2213"/>
                  </a:lnTo>
                  <a:lnTo>
                    <a:pt x="297" y="2147"/>
                  </a:lnTo>
                  <a:lnTo>
                    <a:pt x="297" y="2081"/>
                  </a:lnTo>
                  <a:lnTo>
                    <a:pt x="297" y="2016"/>
                  </a:lnTo>
                  <a:lnTo>
                    <a:pt x="297" y="1950"/>
                  </a:lnTo>
                  <a:lnTo>
                    <a:pt x="297" y="1885"/>
                  </a:lnTo>
                  <a:lnTo>
                    <a:pt x="297" y="1818"/>
                  </a:lnTo>
                  <a:lnTo>
                    <a:pt x="297" y="1752"/>
                  </a:lnTo>
                  <a:lnTo>
                    <a:pt x="297" y="1687"/>
                  </a:lnTo>
                  <a:lnTo>
                    <a:pt x="297" y="1621"/>
                  </a:lnTo>
                  <a:lnTo>
                    <a:pt x="297" y="1555"/>
                  </a:lnTo>
                  <a:lnTo>
                    <a:pt x="297" y="1489"/>
                  </a:lnTo>
                  <a:lnTo>
                    <a:pt x="297" y="1423"/>
                  </a:lnTo>
                  <a:lnTo>
                    <a:pt x="297" y="1358"/>
                  </a:lnTo>
                  <a:lnTo>
                    <a:pt x="297" y="1291"/>
                  </a:lnTo>
                  <a:lnTo>
                    <a:pt x="297" y="1226"/>
                  </a:lnTo>
                  <a:lnTo>
                    <a:pt x="297" y="1160"/>
                  </a:lnTo>
                  <a:lnTo>
                    <a:pt x="297" y="1094"/>
                  </a:lnTo>
                  <a:lnTo>
                    <a:pt x="297" y="1029"/>
                  </a:lnTo>
                  <a:lnTo>
                    <a:pt x="297" y="962"/>
                  </a:lnTo>
                  <a:lnTo>
                    <a:pt x="297" y="896"/>
                  </a:lnTo>
                  <a:lnTo>
                    <a:pt x="297" y="831"/>
                  </a:lnTo>
                  <a:lnTo>
                    <a:pt x="297" y="765"/>
                  </a:lnTo>
                  <a:close/>
                  <a:moveTo>
                    <a:pt x="2080" y="1123"/>
                  </a:moveTo>
                  <a:lnTo>
                    <a:pt x="2121" y="1128"/>
                  </a:lnTo>
                  <a:lnTo>
                    <a:pt x="2159" y="1134"/>
                  </a:lnTo>
                  <a:lnTo>
                    <a:pt x="2197" y="1143"/>
                  </a:lnTo>
                  <a:lnTo>
                    <a:pt x="2234" y="1154"/>
                  </a:lnTo>
                  <a:lnTo>
                    <a:pt x="2270" y="1166"/>
                  </a:lnTo>
                  <a:lnTo>
                    <a:pt x="2305" y="1180"/>
                  </a:lnTo>
                  <a:lnTo>
                    <a:pt x="2338" y="1195"/>
                  </a:lnTo>
                  <a:lnTo>
                    <a:pt x="2372" y="1213"/>
                  </a:lnTo>
                  <a:lnTo>
                    <a:pt x="2404" y="1231"/>
                  </a:lnTo>
                  <a:lnTo>
                    <a:pt x="2434" y="1251"/>
                  </a:lnTo>
                  <a:lnTo>
                    <a:pt x="2464" y="1273"/>
                  </a:lnTo>
                  <a:lnTo>
                    <a:pt x="2493" y="1296"/>
                  </a:lnTo>
                  <a:lnTo>
                    <a:pt x="2520" y="1319"/>
                  </a:lnTo>
                  <a:lnTo>
                    <a:pt x="2547" y="1345"/>
                  </a:lnTo>
                  <a:lnTo>
                    <a:pt x="2572" y="1371"/>
                  </a:lnTo>
                  <a:lnTo>
                    <a:pt x="2596" y="1399"/>
                  </a:lnTo>
                  <a:lnTo>
                    <a:pt x="2619" y="1426"/>
                  </a:lnTo>
                  <a:lnTo>
                    <a:pt x="2639" y="1455"/>
                  </a:lnTo>
                  <a:lnTo>
                    <a:pt x="2659" y="1485"/>
                  </a:lnTo>
                  <a:lnTo>
                    <a:pt x="2678" y="1515"/>
                  </a:lnTo>
                  <a:lnTo>
                    <a:pt x="2695" y="1547"/>
                  </a:lnTo>
                  <a:lnTo>
                    <a:pt x="2711" y="1579"/>
                  </a:lnTo>
                  <a:lnTo>
                    <a:pt x="2726" y="1612"/>
                  </a:lnTo>
                  <a:lnTo>
                    <a:pt x="2739" y="1646"/>
                  </a:lnTo>
                  <a:lnTo>
                    <a:pt x="2751" y="1682"/>
                  </a:lnTo>
                  <a:lnTo>
                    <a:pt x="2762" y="1717"/>
                  </a:lnTo>
                  <a:lnTo>
                    <a:pt x="2771" y="1753"/>
                  </a:lnTo>
                  <a:lnTo>
                    <a:pt x="2778" y="1789"/>
                  </a:lnTo>
                  <a:lnTo>
                    <a:pt x="2783" y="1827"/>
                  </a:lnTo>
                  <a:lnTo>
                    <a:pt x="2788" y="1864"/>
                  </a:lnTo>
                  <a:lnTo>
                    <a:pt x="2791" y="1902"/>
                  </a:lnTo>
                  <a:lnTo>
                    <a:pt x="2792" y="1940"/>
                  </a:lnTo>
                  <a:lnTo>
                    <a:pt x="2791" y="1979"/>
                  </a:lnTo>
                  <a:lnTo>
                    <a:pt x="2788" y="2017"/>
                  </a:lnTo>
                  <a:lnTo>
                    <a:pt x="2783" y="2054"/>
                  </a:lnTo>
                  <a:lnTo>
                    <a:pt x="2778" y="2092"/>
                  </a:lnTo>
                  <a:lnTo>
                    <a:pt x="2771" y="2129"/>
                  </a:lnTo>
                  <a:lnTo>
                    <a:pt x="2762" y="2164"/>
                  </a:lnTo>
                  <a:lnTo>
                    <a:pt x="2751" y="2200"/>
                  </a:lnTo>
                  <a:lnTo>
                    <a:pt x="2739" y="2234"/>
                  </a:lnTo>
                  <a:lnTo>
                    <a:pt x="2726" y="2269"/>
                  </a:lnTo>
                  <a:lnTo>
                    <a:pt x="2711" y="2302"/>
                  </a:lnTo>
                  <a:lnTo>
                    <a:pt x="2695" y="2334"/>
                  </a:lnTo>
                  <a:lnTo>
                    <a:pt x="2678" y="2366"/>
                  </a:lnTo>
                  <a:lnTo>
                    <a:pt x="2659" y="2396"/>
                  </a:lnTo>
                  <a:lnTo>
                    <a:pt x="2639" y="2426"/>
                  </a:lnTo>
                  <a:lnTo>
                    <a:pt x="2619" y="2455"/>
                  </a:lnTo>
                  <a:lnTo>
                    <a:pt x="2596" y="2483"/>
                  </a:lnTo>
                  <a:lnTo>
                    <a:pt x="2572" y="2510"/>
                  </a:lnTo>
                  <a:lnTo>
                    <a:pt x="2547" y="2537"/>
                  </a:lnTo>
                  <a:lnTo>
                    <a:pt x="2520" y="2562"/>
                  </a:lnTo>
                  <a:lnTo>
                    <a:pt x="2493" y="2585"/>
                  </a:lnTo>
                  <a:lnTo>
                    <a:pt x="2464" y="2608"/>
                  </a:lnTo>
                  <a:lnTo>
                    <a:pt x="2434" y="2630"/>
                  </a:lnTo>
                  <a:lnTo>
                    <a:pt x="2404" y="2650"/>
                  </a:lnTo>
                  <a:lnTo>
                    <a:pt x="2372" y="2668"/>
                  </a:lnTo>
                  <a:lnTo>
                    <a:pt x="2338" y="2686"/>
                  </a:lnTo>
                  <a:lnTo>
                    <a:pt x="2305" y="2701"/>
                  </a:lnTo>
                  <a:lnTo>
                    <a:pt x="2270" y="2715"/>
                  </a:lnTo>
                  <a:lnTo>
                    <a:pt x="2234" y="2727"/>
                  </a:lnTo>
                  <a:lnTo>
                    <a:pt x="2197" y="2738"/>
                  </a:lnTo>
                  <a:lnTo>
                    <a:pt x="2159" y="2747"/>
                  </a:lnTo>
                  <a:lnTo>
                    <a:pt x="2121" y="2753"/>
                  </a:lnTo>
                  <a:lnTo>
                    <a:pt x="2080" y="2758"/>
                  </a:lnTo>
                  <a:lnTo>
                    <a:pt x="2060" y="2760"/>
                  </a:lnTo>
                  <a:lnTo>
                    <a:pt x="2040" y="2761"/>
                  </a:lnTo>
                  <a:lnTo>
                    <a:pt x="2020" y="2761"/>
                  </a:lnTo>
                  <a:lnTo>
                    <a:pt x="2000" y="2762"/>
                  </a:lnTo>
                  <a:lnTo>
                    <a:pt x="1979" y="2761"/>
                  </a:lnTo>
                  <a:lnTo>
                    <a:pt x="1960" y="2760"/>
                  </a:lnTo>
                  <a:lnTo>
                    <a:pt x="1940" y="2759"/>
                  </a:lnTo>
                  <a:lnTo>
                    <a:pt x="1920" y="2757"/>
                  </a:lnTo>
                  <a:lnTo>
                    <a:pt x="1900" y="2754"/>
                  </a:lnTo>
                  <a:lnTo>
                    <a:pt x="1880" y="2751"/>
                  </a:lnTo>
                  <a:lnTo>
                    <a:pt x="1860" y="2748"/>
                  </a:lnTo>
                  <a:lnTo>
                    <a:pt x="1841" y="2744"/>
                  </a:lnTo>
                  <a:lnTo>
                    <a:pt x="1802" y="2733"/>
                  </a:lnTo>
                  <a:lnTo>
                    <a:pt x="1765" y="2722"/>
                  </a:lnTo>
                  <a:lnTo>
                    <a:pt x="1726" y="2707"/>
                  </a:lnTo>
                  <a:lnTo>
                    <a:pt x="1690" y="2692"/>
                  </a:lnTo>
                  <a:lnTo>
                    <a:pt x="1654" y="2674"/>
                  </a:lnTo>
                  <a:lnTo>
                    <a:pt x="1619" y="2656"/>
                  </a:lnTo>
                  <a:lnTo>
                    <a:pt x="1585" y="2634"/>
                  </a:lnTo>
                  <a:lnTo>
                    <a:pt x="1552" y="2611"/>
                  </a:lnTo>
                  <a:lnTo>
                    <a:pt x="1521" y="2586"/>
                  </a:lnTo>
                  <a:lnTo>
                    <a:pt x="1490" y="2561"/>
                  </a:lnTo>
                  <a:lnTo>
                    <a:pt x="1475" y="2546"/>
                  </a:lnTo>
                  <a:lnTo>
                    <a:pt x="1460" y="2532"/>
                  </a:lnTo>
                  <a:lnTo>
                    <a:pt x="1445" y="2517"/>
                  </a:lnTo>
                  <a:lnTo>
                    <a:pt x="1432" y="2502"/>
                  </a:lnTo>
                  <a:lnTo>
                    <a:pt x="1417" y="2485"/>
                  </a:lnTo>
                  <a:lnTo>
                    <a:pt x="1405" y="2469"/>
                  </a:lnTo>
                  <a:lnTo>
                    <a:pt x="1391" y="2453"/>
                  </a:lnTo>
                  <a:lnTo>
                    <a:pt x="1379" y="2435"/>
                  </a:lnTo>
                  <a:lnTo>
                    <a:pt x="1366" y="2419"/>
                  </a:lnTo>
                  <a:lnTo>
                    <a:pt x="1355" y="2401"/>
                  </a:lnTo>
                  <a:lnTo>
                    <a:pt x="1343" y="2382"/>
                  </a:lnTo>
                  <a:lnTo>
                    <a:pt x="1332" y="2364"/>
                  </a:lnTo>
                  <a:lnTo>
                    <a:pt x="1322" y="2345"/>
                  </a:lnTo>
                  <a:lnTo>
                    <a:pt x="1312" y="2327"/>
                  </a:lnTo>
                  <a:lnTo>
                    <a:pt x="1303" y="2308"/>
                  </a:lnTo>
                  <a:lnTo>
                    <a:pt x="1294" y="2288"/>
                  </a:lnTo>
                  <a:lnTo>
                    <a:pt x="1285" y="2268"/>
                  </a:lnTo>
                  <a:lnTo>
                    <a:pt x="1277" y="2248"/>
                  </a:lnTo>
                  <a:lnTo>
                    <a:pt x="1270" y="2227"/>
                  </a:lnTo>
                  <a:lnTo>
                    <a:pt x="1263" y="2206"/>
                  </a:lnTo>
                  <a:lnTo>
                    <a:pt x="1256" y="2186"/>
                  </a:lnTo>
                  <a:lnTo>
                    <a:pt x="1250" y="2165"/>
                  </a:lnTo>
                  <a:lnTo>
                    <a:pt x="1245" y="2143"/>
                  </a:lnTo>
                  <a:lnTo>
                    <a:pt x="1240" y="2122"/>
                  </a:lnTo>
                  <a:lnTo>
                    <a:pt x="1236" y="2100"/>
                  </a:lnTo>
                  <a:lnTo>
                    <a:pt x="1231" y="2077"/>
                  </a:lnTo>
                  <a:lnTo>
                    <a:pt x="1228" y="2055"/>
                  </a:lnTo>
                  <a:lnTo>
                    <a:pt x="1225" y="2033"/>
                  </a:lnTo>
                  <a:lnTo>
                    <a:pt x="1223" y="2010"/>
                  </a:lnTo>
                  <a:lnTo>
                    <a:pt x="1222" y="1987"/>
                  </a:lnTo>
                  <a:lnTo>
                    <a:pt x="1221" y="1964"/>
                  </a:lnTo>
                  <a:lnTo>
                    <a:pt x="1221" y="1940"/>
                  </a:lnTo>
                  <a:lnTo>
                    <a:pt x="1221" y="1917"/>
                  </a:lnTo>
                  <a:lnTo>
                    <a:pt x="1222" y="1894"/>
                  </a:lnTo>
                  <a:lnTo>
                    <a:pt x="1223" y="1871"/>
                  </a:lnTo>
                  <a:lnTo>
                    <a:pt x="1225" y="1848"/>
                  </a:lnTo>
                  <a:lnTo>
                    <a:pt x="1228" y="1826"/>
                  </a:lnTo>
                  <a:lnTo>
                    <a:pt x="1231" y="1804"/>
                  </a:lnTo>
                  <a:lnTo>
                    <a:pt x="1236" y="1781"/>
                  </a:lnTo>
                  <a:lnTo>
                    <a:pt x="1240" y="1759"/>
                  </a:lnTo>
                  <a:lnTo>
                    <a:pt x="1245" y="1738"/>
                  </a:lnTo>
                  <a:lnTo>
                    <a:pt x="1250" y="1717"/>
                  </a:lnTo>
                  <a:lnTo>
                    <a:pt x="1256" y="1695"/>
                  </a:lnTo>
                  <a:lnTo>
                    <a:pt x="1263" y="1674"/>
                  </a:lnTo>
                  <a:lnTo>
                    <a:pt x="1270" y="1654"/>
                  </a:lnTo>
                  <a:lnTo>
                    <a:pt x="1277" y="1633"/>
                  </a:lnTo>
                  <a:lnTo>
                    <a:pt x="1285" y="1613"/>
                  </a:lnTo>
                  <a:lnTo>
                    <a:pt x="1294" y="1594"/>
                  </a:lnTo>
                  <a:lnTo>
                    <a:pt x="1303" y="1574"/>
                  </a:lnTo>
                  <a:lnTo>
                    <a:pt x="1312" y="1554"/>
                  </a:lnTo>
                  <a:lnTo>
                    <a:pt x="1322" y="1536"/>
                  </a:lnTo>
                  <a:lnTo>
                    <a:pt x="1332" y="1517"/>
                  </a:lnTo>
                  <a:lnTo>
                    <a:pt x="1343" y="1498"/>
                  </a:lnTo>
                  <a:lnTo>
                    <a:pt x="1355" y="1481"/>
                  </a:lnTo>
                  <a:lnTo>
                    <a:pt x="1366" y="1463"/>
                  </a:lnTo>
                  <a:lnTo>
                    <a:pt x="1379" y="1446"/>
                  </a:lnTo>
                  <a:lnTo>
                    <a:pt x="1391" y="1429"/>
                  </a:lnTo>
                  <a:lnTo>
                    <a:pt x="1404" y="1413"/>
                  </a:lnTo>
                  <a:lnTo>
                    <a:pt x="1417" y="1396"/>
                  </a:lnTo>
                  <a:lnTo>
                    <a:pt x="1432" y="1380"/>
                  </a:lnTo>
                  <a:lnTo>
                    <a:pt x="1445" y="1365"/>
                  </a:lnTo>
                  <a:lnTo>
                    <a:pt x="1460" y="1349"/>
                  </a:lnTo>
                  <a:lnTo>
                    <a:pt x="1475" y="1335"/>
                  </a:lnTo>
                  <a:lnTo>
                    <a:pt x="1490" y="1320"/>
                  </a:lnTo>
                  <a:lnTo>
                    <a:pt x="1521" y="1295"/>
                  </a:lnTo>
                  <a:lnTo>
                    <a:pt x="1552" y="1270"/>
                  </a:lnTo>
                  <a:lnTo>
                    <a:pt x="1585" y="1247"/>
                  </a:lnTo>
                  <a:lnTo>
                    <a:pt x="1619" y="1226"/>
                  </a:lnTo>
                  <a:lnTo>
                    <a:pt x="1654" y="1207"/>
                  </a:lnTo>
                  <a:lnTo>
                    <a:pt x="1690" y="1189"/>
                  </a:lnTo>
                  <a:lnTo>
                    <a:pt x="1726" y="1173"/>
                  </a:lnTo>
                  <a:lnTo>
                    <a:pt x="1765" y="1160"/>
                  </a:lnTo>
                  <a:lnTo>
                    <a:pt x="1802" y="1148"/>
                  </a:lnTo>
                  <a:lnTo>
                    <a:pt x="1841" y="1138"/>
                  </a:lnTo>
                  <a:lnTo>
                    <a:pt x="1860" y="1134"/>
                  </a:lnTo>
                  <a:lnTo>
                    <a:pt x="1880" y="1130"/>
                  </a:lnTo>
                  <a:lnTo>
                    <a:pt x="1900" y="1127"/>
                  </a:lnTo>
                  <a:lnTo>
                    <a:pt x="1920" y="1124"/>
                  </a:lnTo>
                  <a:lnTo>
                    <a:pt x="1940" y="1122"/>
                  </a:lnTo>
                  <a:lnTo>
                    <a:pt x="1960" y="1121"/>
                  </a:lnTo>
                  <a:lnTo>
                    <a:pt x="1979" y="1120"/>
                  </a:lnTo>
                  <a:lnTo>
                    <a:pt x="2000" y="1119"/>
                  </a:lnTo>
                  <a:lnTo>
                    <a:pt x="2020" y="1120"/>
                  </a:lnTo>
                  <a:lnTo>
                    <a:pt x="2040" y="1120"/>
                  </a:lnTo>
                  <a:lnTo>
                    <a:pt x="2060" y="1121"/>
                  </a:lnTo>
                  <a:lnTo>
                    <a:pt x="2080" y="1123"/>
                  </a:lnTo>
                  <a:close/>
                  <a:moveTo>
                    <a:pt x="2080" y="1182"/>
                  </a:moveTo>
                  <a:lnTo>
                    <a:pt x="2117" y="1186"/>
                  </a:lnTo>
                  <a:lnTo>
                    <a:pt x="2154" y="1192"/>
                  </a:lnTo>
                  <a:lnTo>
                    <a:pt x="2189" y="1199"/>
                  </a:lnTo>
                  <a:lnTo>
                    <a:pt x="2223" y="1210"/>
                  </a:lnTo>
                  <a:lnTo>
                    <a:pt x="2256" y="1220"/>
                  </a:lnTo>
                  <a:lnTo>
                    <a:pt x="2290" y="1233"/>
                  </a:lnTo>
                  <a:lnTo>
                    <a:pt x="2321" y="1247"/>
                  </a:lnTo>
                  <a:lnTo>
                    <a:pt x="2352" y="1264"/>
                  </a:lnTo>
                  <a:lnTo>
                    <a:pt x="2381" y="1280"/>
                  </a:lnTo>
                  <a:lnTo>
                    <a:pt x="2410" y="1299"/>
                  </a:lnTo>
                  <a:lnTo>
                    <a:pt x="2438" y="1318"/>
                  </a:lnTo>
                  <a:lnTo>
                    <a:pt x="2465" y="1339"/>
                  </a:lnTo>
                  <a:lnTo>
                    <a:pt x="2490" y="1362"/>
                  </a:lnTo>
                  <a:lnTo>
                    <a:pt x="2515" y="1386"/>
                  </a:lnTo>
                  <a:lnTo>
                    <a:pt x="2539" y="1409"/>
                  </a:lnTo>
                  <a:lnTo>
                    <a:pt x="2561" y="1435"/>
                  </a:lnTo>
                  <a:lnTo>
                    <a:pt x="2582" y="1461"/>
                  </a:lnTo>
                  <a:lnTo>
                    <a:pt x="2602" y="1488"/>
                  </a:lnTo>
                  <a:lnTo>
                    <a:pt x="2621" y="1515"/>
                  </a:lnTo>
                  <a:lnTo>
                    <a:pt x="2638" y="1544"/>
                  </a:lnTo>
                  <a:lnTo>
                    <a:pt x="2655" y="1573"/>
                  </a:lnTo>
                  <a:lnTo>
                    <a:pt x="2669" y="1604"/>
                  </a:lnTo>
                  <a:lnTo>
                    <a:pt x="2683" y="1634"/>
                  </a:lnTo>
                  <a:lnTo>
                    <a:pt x="2695" y="1666"/>
                  </a:lnTo>
                  <a:lnTo>
                    <a:pt x="2707" y="1698"/>
                  </a:lnTo>
                  <a:lnTo>
                    <a:pt x="2717" y="1731"/>
                  </a:lnTo>
                  <a:lnTo>
                    <a:pt x="2725" y="1766"/>
                  </a:lnTo>
                  <a:lnTo>
                    <a:pt x="2732" y="1800"/>
                  </a:lnTo>
                  <a:lnTo>
                    <a:pt x="2737" y="1834"/>
                  </a:lnTo>
                  <a:lnTo>
                    <a:pt x="2741" y="1869"/>
                  </a:lnTo>
                  <a:lnTo>
                    <a:pt x="2744" y="1904"/>
                  </a:lnTo>
                  <a:lnTo>
                    <a:pt x="2744" y="1940"/>
                  </a:lnTo>
                  <a:lnTo>
                    <a:pt x="2744" y="1977"/>
                  </a:lnTo>
                  <a:lnTo>
                    <a:pt x="2741" y="2012"/>
                  </a:lnTo>
                  <a:lnTo>
                    <a:pt x="2737" y="2047"/>
                  </a:lnTo>
                  <a:lnTo>
                    <a:pt x="2732" y="2082"/>
                  </a:lnTo>
                  <a:lnTo>
                    <a:pt x="2725" y="2116"/>
                  </a:lnTo>
                  <a:lnTo>
                    <a:pt x="2717" y="2150"/>
                  </a:lnTo>
                  <a:lnTo>
                    <a:pt x="2707" y="2183"/>
                  </a:lnTo>
                  <a:lnTo>
                    <a:pt x="2695" y="2215"/>
                  </a:lnTo>
                  <a:lnTo>
                    <a:pt x="2683" y="2247"/>
                  </a:lnTo>
                  <a:lnTo>
                    <a:pt x="2669" y="2278"/>
                  </a:lnTo>
                  <a:lnTo>
                    <a:pt x="2655" y="2308"/>
                  </a:lnTo>
                  <a:lnTo>
                    <a:pt x="2638" y="2337"/>
                  </a:lnTo>
                  <a:lnTo>
                    <a:pt x="2621" y="2366"/>
                  </a:lnTo>
                  <a:lnTo>
                    <a:pt x="2602" y="2394"/>
                  </a:lnTo>
                  <a:lnTo>
                    <a:pt x="2582" y="2421"/>
                  </a:lnTo>
                  <a:lnTo>
                    <a:pt x="2561" y="2447"/>
                  </a:lnTo>
                  <a:lnTo>
                    <a:pt x="2539" y="2471"/>
                  </a:lnTo>
                  <a:lnTo>
                    <a:pt x="2515" y="2496"/>
                  </a:lnTo>
                  <a:lnTo>
                    <a:pt x="2490" y="2520"/>
                  </a:lnTo>
                  <a:lnTo>
                    <a:pt x="2465" y="2542"/>
                  </a:lnTo>
                  <a:lnTo>
                    <a:pt x="2438" y="2563"/>
                  </a:lnTo>
                  <a:lnTo>
                    <a:pt x="2410" y="2583"/>
                  </a:lnTo>
                  <a:lnTo>
                    <a:pt x="2381" y="2601"/>
                  </a:lnTo>
                  <a:lnTo>
                    <a:pt x="2352" y="2618"/>
                  </a:lnTo>
                  <a:lnTo>
                    <a:pt x="2321" y="2634"/>
                  </a:lnTo>
                  <a:lnTo>
                    <a:pt x="2290" y="2648"/>
                  </a:lnTo>
                  <a:lnTo>
                    <a:pt x="2256" y="2661"/>
                  </a:lnTo>
                  <a:lnTo>
                    <a:pt x="2223" y="2672"/>
                  </a:lnTo>
                  <a:lnTo>
                    <a:pt x="2189" y="2682"/>
                  </a:lnTo>
                  <a:lnTo>
                    <a:pt x="2154" y="2690"/>
                  </a:lnTo>
                  <a:lnTo>
                    <a:pt x="2117" y="2696"/>
                  </a:lnTo>
                  <a:lnTo>
                    <a:pt x="2080" y="2700"/>
                  </a:lnTo>
                  <a:lnTo>
                    <a:pt x="2043" y="2702"/>
                  </a:lnTo>
                  <a:lnTo>
                    <a:pt x="2005" y="2703"/>
                  </a:lnTo>
                  <a:lnTo>
                    <a:pt x="1968" y="2701"/>
                  </a:lnTo>
                  <a:lnTo>
                    <a:pt x="1932" y="2698"/>
                  </a:lnTo>
                  <a:lnTo>
                    <a:pt x="1894" y="2692"/>
                  </a:lnTo>
                  <a:lnTo>
                    <a:pt x="1859" y="2685"/>
                  </a:lnTo>
                  <a:lnTo>
                    <a:pt x="1823" y="2675"/>
                  </a:lnTo>
                  <a:lnTo>
                    <a:pt x="1787" y="2664"/>
                  </a:lnTo>
                  <a:lnTo>
                    <a:pt x="1753" y="2652"/>
                  </a:lnTo>
                  <a:lnTo>
                    <a:pt x="1719" y="2636"/>
                  </a:lnTo>
                  <a:lnTo>
                    <a:pt x="1686" y="2621"/>
                  </a:lnTo>
                  <a:lnTo>
                    <a:pt x="1654" y="2602"/>
                  </a:lnTo>
                  <a:lnTo>
                    <a:pt x="1623" y="2582"/>
                  </a:lnTo>
                  <a:lnTo>
                    <a:pt x="1592" y="2561"/>
                  </a:lnTo>
                  <a:lnTo>
                    <a:pt x="1563" y="2538"/>
                  </a:lnTo>
                  <a:lnTo>
                    <a:pt x="1535" y="2514"/>
                  </a:lnTo>
                  <a:lnTo>
                    <a:pt x="1507" y="2487"/>
                  </a:lnTo>
                  <a:lnTo>
                    <a:pt x="1481" y="2458"/>
                  </a:lnTo>
                  <a:lnTo>
                    <a:pt x="1455" y="2429"/>
                  </a:lnTo>
                  <a:lnTo>
                    <a:pt x="1433" y="2398"/>
                  </a:lnTo>
                  <a:lnTo>
                    <a:pt x="1411" y="2365"/>
                  </a:lnTo>
                  <a:lnTo>
                    <a:pt x="1390" y="2332"/>
                  </a:lnTo>
                  <a:lnTo>
                    <a:pt x="1371" y="2297"/>
                  </a:lnTo>
                  <a:lnTo>
                    <a:pt x="1355" y="2261"/>
                  </a:lnTo>
                  <a:lnTo>
                    <a:pt x="1339" y="2224"/>
                  </a:lnTo>
                  <a:lnTo>
                    <a:pt x="1326" y="2186"/>
                  </a:lnTo>
                  <a:lnTo>
                    <a:pt x="1320" y="2167"/>
                  </a:lnTo>
                  <a:lnTo>
                    <a:pt x="1314" y="2147"/>
                  </a:lnTo>
                  <a:lnTo>
                    <a:pt x="1309" y="2128"/>
                  </a:lnTo>
                  <a:lnTo>
                    <a:pt x="1305" y="2107"/>
                  </a:lnTo>
                  <a:lnTo>
                    <a:pt x="1301" y="2087"/>
                  </a:lnTo>
                  <a:lnTo>
                    <a:pt x="1298" y="2067"/>
                  </a:lnTo>
                  <a:lnTo>
                    <a:pt x="1295" y="2046"/>
                  </a:lnTo>
                  <a:lnTo>
                    <a:pt x="1292" y="2025"/>
                  </a:lnTo>
                  <a:lnTo>
                    <a:pt x="1291" y="2005"/>
                  </a:lnTo>
                  <a:lnTo>
                    <a:pt x="1288" y="1983"/>
                  </a:lnTo>
                  <a:lnTo>
                    <a:pt x="1287" y="1962"/>
                  </a:lnTo>
                  <a:lnTo>
                    <a:pt x="1287" y="1940"/>
                  </a:lnTo>
                  <a:lnTo>
                    <a:pt x="1287" y="1919"/>
                  </a:lnTo>
                  <a:lnTo>
                    <a:pt x="1288" y="1898"/>
                  </a:lnTo>
                  <a:lnTo>
                    <a:pt x="1291" y="1876"/>
                  </a:lnTo>
                  <a:lnTo>
                    <a:pt x="1292" y="1856"/>
                  </a:lnTo>
                  <a:lnTo>
                    <a:pt x="1295" y="1835"/>
                  </a:lnTo>
                  <a:lnTo>
                    <a:pt x="1298" y="1814"/>
                  </a:lnTo>
                  <a:lnTo>
                    <a:pt x="1301" y="1793"/>
                  </a:lnTo>
                  <a:lnTo>
                    <a:pt x="1305" y="1774"/>
                  </a:lnTo>
                  <a:lnTo>
                    <a:pt x="1309" y="1753"/>
                  </a:lnTo>
                  <a:lnTo>
                    <a:pt x="1314" y="1733"/>
                  </a:lnTo>
                  <a:lnTo>
                    <a:pt x="1320" y="1715"/>
                  </a:lnTo>
                  <a:lnTo>
                    <a:pt x="1326" y="1695"/>
                  </a:lnTo>
                  <a:lnTo>
                    <a:pt x="1339" y="1657"/>
                  </a:lnTo>
                  <a:lnTo>
                    <a:pt x="1355" y="1621"/>
                  </a:lnTo>
                  <a:lnTo>
                    <a:pt x="1371" y="1584"/>
                  </a:lnTo>
                  <a:lnTo>
                    <a:pt x="1390" y="1550"/>
                  </a:lnTo>
                  <a:lnTo>
                    <a:pt x="1411" y="1516"/>
                  </a:lnTo>
                  <a:lnTo>
                    <a:pt x="1433" y="1484"/>
                  </a:lnTo>
                  <a:lnTo>
                    <a:pt x="1455" y="1453"/>
                  </a:lnTo>
                  <a:lnTo>
                    <a:pt x="1481" y="1423"/>
                  </a:lnTo>
                  <a:lnTo>
                    <a:pt x="1507" y="1395"/>
                  </a:lnTo>
                  <a:lnTo>
                    <a:pt x="1535" y="1368"/>
                  </a:lnTo>
                  <a:lnTo>
                    <a:pt x="1563" y="1343"/>
                  </a:lnTo>
                  <a:lnTo>
                    <a:pt x="1592" y="1320"/>
                  </a:lnTo>
                  <a:lnTo>
                    <a:pt x="1623" y="1300"/>
                  </a:lnTo>
                  <a:lnTo>
                    <a:pt x="1654" y="1280"/>
                  </a:lnTo>
                  <a:lnTo>
                    <a:pt x="1686" y="1261"/>
                  </a:lnTo>
                  <a:lnTo>
                    <a:pt x="1719" y="1245"/>
                  </a:lnTo>
                  <a:lnTo>
                    <a:pt x="1753" y="1230"/>
                  </a:lnTo>
                  <a:lnTo>
                    <a:pt x="1787" y="1217"/>
                  </a:lnTo>
                  <a:lnTo>
                    <a:pt x="1823" y="1207"/>
                  </a:lnTo>
                  <a:lnTo>
                    <a:pt x="1859" y="1197"/>
                  </a:lnTo>
                  <a:lnTo>
                    <a:pt x="1894" y="1189"/>
                  </a:lnTo>
                  <a:lnTo>
                    <a:pt x="1932" y="1184"/>
                  </a:lnTo>
                  <a:lnTo>
                    <a:pt x="1968" y="1181"/>
                  </a:lnTo>
                  <a:lnTo>
                    <a:pt x="2005" y="1179"/>
                  </a:lnTo>
                  <a:lnTo>
                    <a:pt x="2043" y="1179"/>
                  </a:lnTo>
                  <a:lnTo>
                    <a:pt x="2080" y="1182"/>
                  </a:lnTo>
                  <a:close/>
                  <a:moveTo>
                    <a:pt x="2080" y="1207"/>
                  </a:moveTo>
                  <a:lnTo>
                    <a:pt x="2116" y="1211"/>
                  </a:lnTo>
                  <a:lnTo>
                    <a:pt x="2152" y="1216"/>
                  </a:lnTo>
                  <a:lnTo>
                    <a:pt x="2185" y="1224"/>
                  </a:lnTo>
                  <a:lnTo>
                    <a:pt x="2219" y="1233"/>
                  </a:lnTo>
                  <a:lnTo>
                    <a:pt x="2251" y="1244"/>
                  </a:lnTo>
                  <a:lnTo>
                    <a:pt x="2282" y="1256"/>
                  </a:lnTo>
                  <a:lnTo>
                    <a:pt x="2313" y="1270"/>
                  </a:lnTo>
                  <a:lnTo>
                    <a:pt x="2343" y="1285"/>
                  </a:lnTo>
                  <a:lnTo>
                    <a:pt x="2372" y="1302"/>
                  </a:lnTo>
                  <a:lnTo>
                    <a:pt x="2400" y="1319"/>
                  </a:lnTo>
                  <a:lnTo>
                    <a:pt x="2427" y="1338"/>
                  </a:lnTo>
                  <a:lnTo>
                    <a:pt x="2453" y="1359"/>
                  </a:lnTo>
                  <a:lnTo>
                    <a:pt x="2477" y="1380"/>
                  </a:lnTo>
                  <a:lnTo>
                    <a:pt x="2501" y="1402"/>
                  </a:lnTo>
                  <a:lnTo>
                    <a:pt x="2524" y="1426"/>
                  </a:lnTo>
                  <a:lnTo>
                    <a:pt x="2546" y="1451"/>
                  </a:lnTo>
                  <a:lnTo>
                    <a:pt x="2567" y="1476"/>
                  </a:lnTo>
                  <a:lnTo>
                    <a:pt x="2585" y="1502"/>
                  </a:lnTo>
                  <a:lnTo>
                    <a:pt x="2604" y="1528"/>
                  </a:lnTo>
                  <a:lnTo>
                    <a:pt x="2621" y="1556"/>
                  </a:lnTo>
                  <a:lnTo>
                    <a:pt x="2637" y="1584"/>
                  </a:lnTo>
                  <a:lnTo>
                    <a:pt x="2652" y="1614"/>
                  </a:lnTo>
                  <a:lnTo>
                    <a:pt x="2665" y="1643"/>
                  </a:lnTo>
                  <a:lnTo>
                    <a:pt x="2677" y="1674"/>
                  </a:lnTo>
                  <a:lnTo>
                    <a:pt x="2688" y="1705"/>
                  </a:lnTo>
                  <a:lnTo>
                    <a:pt x="2697" y="1738"/>
                  </a:lnTo>
                  <a:lnTo>
                    <a:pt x="2706" y="1771"/>
                  </a:lnTo>
                  <a:lnTo>
                    <a:pt x="2712" y="1804"/>
                  </a:lnTo>
                  <a:lnTo>
                    <a:pt x="2717" y="1837"/>
                  </a:lnTo>
                  <a:lnTo>
                    <a:pt x="2721" y="1871"/>
                  </a:lnTo>
                  <a:lnTo>
                    <a:pt x="2723" y="1905"/>
                  </a:lnTo>
                  <a:lnTo>
                    <a:pt x="2724" y="1940"/>
                  </a:lnTo>
                  <a:lnTo>
                    <a:pt x="2723" y="1976"/>
                  </a:lnTo>
                  <a:lnTo>
                    <a:pt x="2721" y="2010"/>
                  </a:lnTo>
                  <a:lnTo>
                    <a:pt x="2717" y="2044"/>
                  </a:lnTo>
                  <a:lnTo>
                    <a:pt x="2712" y="2077"/>
                  </a:lnTo>
                  <a:lnTo>
                    <a:pt x="2706" y="2110"/>
                  </a:lnTo>
                  <a:lnTo>
                    <a:pt x="2697" y="2143"/>
                  </a:lnTo>
                  <a:lnTo>
                    <a:pt x="2688" y="2175"/>
                  </a:lnTo>
                  <a:lnTo>
                    <a:pt x="2677" y="2206"/>
                  </a:lnTo>
                  <a:lnTo>
                    <a:pt x="2665" y="2238"/>
                  </a:lnTo>
                  <a:lnTo>
                    <a:pt x="2652" y="2268"/>
                  </a:lnTo>
                  <a:lnTo>
                    <a:pt x="2637" y="2297"/>
                  </a:lnTo>
                  <a:lnTo>
                    <a:pt x="2621" y="2326"/>
                  </a:lnTo>
                  <a:lnTo>
                    <a:pt x="2604" y="2352"/>
                  </a:lnTo>
                  <a:lnTo>
                    <a:pt x="2585" y="2379"/>
                  </a:lnTo>
                  <a:lnTo>
                    <a:pt x="2567" y="2405"/>
                  </a:lnTo>
                  <a:lnTo>
                    <a:pt x="2546" y="2430"/>
                  </a:lnTo>
                  <a:lnTo>
                    <a:pt x="2524" y="2455"/>
                  </a:lnTo>
                  <a:lnTo>
                    <a:pt x="2501" y="2479"/>
                  </a:lnTo>
                  <a:lnTo>
                    <a:pt x="2477" y="2502"/>
                  </a:lnTo>
                  <a:lnTo>
                    <a:pt x="2453" y="2523"/>
                  </a:lnTo>
                  <a:lnTo>
                    <a:pt x="2427" y="2543"/>
                  </a:lnTo>
                  <a:lnTo>
                    <a:pt x="2400" y="2563"/>
                  </a:lnTo>
                  <a:lnTo>
                    <a:pt x="2372" y="2580"/>
                  </a:lnTo>
                  <a:lnTo>
                    <a:pt x="2343" y="2597"/>
                  </a:lnTo>
                  <a:lnTo>
                    <a:pt x="2313" y="2612"/>
                  </a:lnTo>
                  <a:lnTo>
                    <a:pt x="2282" y="2626"/>
                  </a:lnTo>
                  <a:lnTo>
                    <a:pt x="2251" y="2638"/>
                  </a:lnTo>
                  <a:lnTo>
                    <a:pt x="2219" y="2648"/>
                  </a:lnTo>
                  <a:lnTo>
                    <a:pt x="2185" y="2658"/>
                  </a:lnTo>
                  <a:lnTo>
                    <a:pt x="2152" y="2665"/>
                  </a:lnTo>
                  <a:lnTo>
                    <a:pt x="2116" y="2671"/>
                  </a:lnTo>
                  <a:lnTo>
                    <a:pt x="2080" y="2675"/>
                  </a:lnTo>
                  <a:lnTo>
                    <a:pt x="2044" y="2677"/>
                  </a:lnTo>
                  <a:lnTo>
                    <a:pt x="2008" y="2677"/>
                  </a:lnTo>
                  <a:lnTo>
                    <a:pt x="1972" y="2675"/>
                  </a:lnTo>
                  <a:lnTo>
                    <a:pt x="1937" y="2672"/>
                  </a:lnTo>
                  <a:lnTo>
                    <a:pt x="1902" y="2667"/>
                  </a:lnTo>
                  <a:lnTo>
                    <a:pt x="1866" y="2660"/>
                  </a:lnTo>
                  <a:lnTo>
                    <a:pt x="1832" y="2651"/>
                  </a:lnTo>
                  <a:lnTo>
                    <a:pt x="1798" y="2639"/>
                  </a:lnTo>
                  <a:lnTo>
                    <a:pt x="1765" y="2627"/>
                  </a:lnTo>
                  <a:lnTo>
                    <a:pt x="1731" y="2612"/>
                  </a:lnTo>
                  <a:lnTo>
                    <a:pt x="1700" y="2597"/>
                  </a:lnTo>
                  <a:lnTo>
                    <a:pt x="1669" y="2579"/>
                  </a:lnTo>
                  <a:lnTo>
                    <a:pt x="1639" y="2559"/>
                  </a:lnTo>
                  <a:lnTo>
                    <a:pt x="1609" y="2539"/>
                  </a:lnTo>
                  <a:lnTo>
                    <a:pt x="1581" y="2517"/>
                  </a:lnTo>
                  <a:lnTo>
                    <a:pt x="1554" y="2493"/>
                  </a:lnTo>
                  <a:lnTo>
                    <a:pt x="1528" y="2467"/>
                  </a:lnTo>
                  <a:lnTo>
                    <a:pt x="1502" y="2440"/>
                  </a:lnTo>
                  <a:lnTo>
                    <a:pt x="1478" y="2411"/>
                  </a:lnTo>
                  <a:lnTo>
                    <a:pt x="1455" y="2381"/>
                  </a:lnTo>
                  <a:lnTo>
                    <a:pt x="1435" y="2350"/>
                  </a:lnTo>
                  <a:lnTo>
                    <a:pt x="1415" y="2317"/>
                  </a:lnTo>
                  <a:lnTo>
                    <a:pt x="1397" y="2284"/>
                  </a:lnTo>
                  <a:lnTo>
                    <a:pt x="1381" y="2250"/>
                  </a:lnTo>
                  <a:lnTo>
                    <a:pt x="1366" y="2214"/>
                  </a:lnTo>
                  <a:lnTo>
                    <a:pt x="1353" y="2178"/>
                  </a:lnTo>
                  <a:lnTo>
                    <a:pt x="1342" y="2140"/>
                  </a:lnTo>
                  <a:lnTo>
                    <a:pt x="1333" y="2101"/>
                  </a:lnTo>
                  <a:lnTo>
                    <a:pt x="1326" y="2063"/>
                  </a:lnTo>
                  <a:lnTo>
                    <a:pt x="1321" y="2022"/>
                  </a:lnTo>
                  <a:lnTo>
                    <a:pt x="1319" y="2003"/>
                  </a:lnTo>
                  <a:lnTo>
                    <a:pt x="1318" y="1982"/>
                  </a:lnTo>
                  <a:lnTo>
                    <a:pt x="1316" y="1961"/>
                  </a:lnTo>
                  <a:lnTo>
                    <a:pt x="1316" y="1940"/>
                  </a:lnTo>
                  <a:lnTo>
                    <a:pt x="1316" y="1920"/>
                  </a:lnTo>
                  <a:lnTo>
                    <a:pt x="1318" y="1899"/>
                  </a:lnTo>
                  <a:lnTo>
                    <a:pt x="1319" y="1878"/>
                  </a:lnTo>
                  <a:lnTo>
                    <a:pt x="1321" y="1859"/>
                  </a:lnTo>
                  <a:lnTo>
                    <a:pt x="1326" y="1818"/>
                  </a:lnTo>
                  <a:lnTo>
                    <a:pt x="1333" y="1780"/>
                  </a:lnTo>
                  <a:lnTo>
                    <a:pt x="1342" y="1742"/>
                  </a:lnTo>
                  <a:lnTo>
                    <a:pt x="1353" y="1703"/>
                  </a:lnTo>
                  <a:lnTo>
                    <a:pt x="1366" y="1667"/>
                  </a:lnTo>
                  <a:lnTo>
                    <a:pt x="1381" y="1632"/>
                  </a:lnTo>
                  <a:lnTo>
                    <a:pt x="1397" y="1597"/>
                  </a:lnTo>
                  <a:lnTo>
                    <a:pt x="1415" y="1564"/>
                  </a:lnTo>
                  <a:lnTo>
                    <a:pt x="1435" y="1532"/>
                  </a:lnTo>
                  <a:lnTo>
                    <a:pt x="1455" y="1501"/>
                  </a:lnTo>
                  <a:lnTo>
                    <a:pt x="1478" y="1471"/>
                  </a:lnTo>
                  <a:lnTo>
                    <a:pt x="1502" y="1442"/>
                  </a:lnTo>
                  <a:lnTo>
                    <a:pt x="1528" y="1415"/>
                  </a:lnTo>
                  <a:lnTo>
                    <a:pt x="1554" y="1388"/>
                  </a:lnTo>
                  <a:lnTo>
                    <a:pt x="1581" y="1365"/>
                  </a:lnTo>
                  <a:lnTo>
                    <a:pt x="1609" y="1342"/>
                  </a:lnTo>
                  <a:lnTo>
                    <a:pt x="1639" y="1321"/>
                  </a:lnTo>
                  <a:lnTo>
                    <a:pt x="1669" y="1303"/>
                  </a:lnTo>
                  <a:lnTo>
                    <a:pt x="1699" y="1285"/>
                  </a:lnTo>
                  <a:lnTo>
                    <a:pt x="1731" y="1269"/>
                  </a:lnTo>
                  <a:lnTo>
                    <a:pt x="1765" y="1254"/>
                  </a:lnTo>
                  <a:lnTo>
                    <a:pt x="1798" y="1242"/>
                  </a:lnTo>
                  <a:lnTo>
                    <a:pt x="1832" y="1231"/>
                  </a:lnTo>
                  <a:lnTo>
                    <a:pt x="1866" y="1222"/>
                  </a:lnTo>
                  <a:lnTo>
                    <a:pt x="1902" y="1215"/>
                  </a:lnTo>
                  <a:lnTo>
                    <a:pt x="1937" y="1210"/>
                  </a:lnTo>
                  <a:lnTo>
                    <a:pt x="1972" y="1206"/>
                  </a:lnTo>
                  <a:lnTo>
                    <a:pt x="2008" y="1203"/>
                  </a:lnTo>
                  <a:lnTo>
                    <a:pt x="2044" y="1204"/>
                  </a:lnTo>
                  <a:lnTo>
                    <a:pt x="2080" y="1207"/>
                  </a:lnTo>
                  <a:close/>
                  <a:moveTo>
                    <a:pt x="2080" y="1734"/>
                  </a:moveTo>
                  <a:lnTo>
                    <a:pt x="2101" y="1736"/>
                  </a:lnTo>
                  <a:lnTo>
                    <a:pt x="2119" y="1740"/>
                  </a:lnTo>
                  <a:lnTo>
                    <a:pt x="2138" y="1745"/>
                  </a:lnTo>
                  <a:lnTo>
                    <a:pt x="2156" y="1752"/>
                  </a:lnTo>
                  <a:lnTo>
                    <a:pt x="2173" y="1760"/>
                  </a:lnTo>
                  <a:lnTo>
                    <a:pt x="2189" y="1772"/>
                  </a:lnTo>
                  <a:lnTo>
                    <a:pt x="2204" y="1783"/>
                  </a:lnTo>
                  <a:lnTo>
                    <a:pt x="2217" y="1797"/>
                  </a:lnTo>
                  <a:lnTo>
                    <a:pt x="2229" y="1811"/>
                  </a:lnTo>
                  <a:lnTo>
                    <a:pt x="2240" y="1827"/>
                  </a:lnTo>
                  <a:lnTo>
                    <a:pt x="2249" y="1844"/>
                  </a:lnTo>
                  <a:lnTo>
                    <a:pt x="2257" y="1862"/>
                  </a:lnTo>
                  <a:lnTo>
                    <a:pt x="2264" y="1880"/>
                  </a:lnTo>
                  <a:lnTo>
                    <a:pt x="2269" y="1900"/>
                  </a:lnTo>
                  <a:lnTo>
                    <a:pt x="2271" y="1920"/>
                  </a:lnTo>
                  <a:lnTo>
                    <a:pt x="2272" y="1940"/>
                  </a:lnTo>
                  <a:lnTo>
                    <a:pt x="2271" y="1961"/>
                  </a:lnTo>
                  <a:lnTo>
                    <a:pt x="2269" y="1981"/>
                  </a:lnTo>
                  <a:lnTo>
                    <a:pt x="2264" y="2001"/>
                  </a:lnTo>
                  <a:lnTo>
                    <a:pt x="2257" y="2019"/>
                  </a:lnTo>
                  <a:lnTo>
                    <a:pt x="2249" y="2037"/>
                  </a:lnTo>
                  <a:lnTo>
                    <a:pt x="2240" y="2054"/>
                  </a:lnTo>
                  <a:lnTo>
                    <a:pt x="2229" y="2070"/>
                  </a:lnTo>
                  <a:lnTo>
                    <a:pt x="2217" y="2084"/>
                  </a:lnTo>
                  <a:lnTo>
                    <a:pt x="2204" y="2098"/>
                  </a:lnTo>
                  <a:lnTo>
                    <a:pt x="2189" y="2110"/>
                  </a:lnTo>
                  <a:lnTo>
                    <a:pt x="2173" y="2121"/>
                  </a:lnTo>
                  <a:lnTo>
                    <a:pt x="2156" y="2130"/>
                  </a:lnTo>
                  <a:lnTo>
                    <a:pt x="2138" y="2137"/>
                  </a:lnTo>
                  <a:lnTo>
                    <a:pt x="2119" y="2142"/>
                  </a:lnTo>
                  <a:lnTo>
                    <a:pt x="2101" y="2145"/>
                  </a:lnTo>
                  <a:lnTo>
                    <a:pt x="2080" y="2147"/>
                  </a:lnTo>
                  <a:lnTo>
                    <a:pt x="2071" y="2147"/>
                  </a:lnTo>
                  <a:lnTo>
                    <a:pt x="2060" y="2146"/>
                  </a:lnTo>
                  <a:lnTo>
                    <a:pt x="2050" y="2145"/>
                  </a:lnTo>
                  <a:lnTo>
                    <a:pt x="2041" y="2144"/>
                  </a:lnTo>
                  <a:lnTo>
                    <a:pt x="2022" y="2139"/>
                  </a:lnTo>
                  <a:lnTo>
                    <a:pt x="2003" y="2133"/>
                  </a:lnTo>
                  <a:lnTo>
                    <a:pt x="1986" y="2124"/>
                  </a:lnTo>
                  <a:lnTo>
                    <a:pt x="1969" y="2113"/>
                  </a:lnTo>
                  <a:lnTo>
                    <a:pt x="1953" y="2102"/>
                  </a:lnTo>
                  <a:lnTo>
                    <a:pt x="1939" y="2088"/>
                  </a:lnTo>
                  <a:lnTo>
                    <a:pt x="1925" y="2074"/>
                  </a:lnTo>
                  <a:lnTo>
                    <a:pt x="1914" y="2058"/>
                  </a:lnTo>
                  <a:lnTo>
                    <a:pt x="1904" y="2041"/>
                  </a:lnTo>
                  <a:lnTo>
                    <a:pt x="1895" y="2022"/>
                  </a:lnTo>
                  <a:lnTo>
                    <a:pt x="1888" y="2004"/>
                  </a:lnTo>
                  <a:lnTo>
                    <a:pt x="1883" y="1983"/>
                  </a:lnTo>
                  <a:lnTo>
                    <a:pt x="1881" y="1973"/>
                  </a:lnTo>
                  <a:lnTo>
                    <a:pt x="1880" y="1962"/>
                  </a:lnTo>
                  <a:lnTo>
                    <a:pt x="1879" y="1952"/>
                  </a:lnTo>
                  <a:lnTo>
                    <a:pt x="1879" y="1940"/>
                  </a:lnTo>
                  <a:lnTo>
                    <a:pt x="1879" y="1930"/>
                  </a:lnTo>
                  <a:lnTo>
                    <a:pt x="1880" y="1919"/>
                  </a:lnTo>
                  <a:lnTo>
                    <a:pt x="1881" y="1908"/>
                  </a:lnTo>
                  <a:lnTo>
                    <a:pt x="1883" y="1898"/>
                  </a:lnTo>
                  <a:lnTo>
                    <a:pt x="1888" y="1877"/>
                  </a:lnTo>
                  <a:lnTo>
                    <a:pt x="1895" y="1859"/>
                  </a:lnTo>
                  <a:lnTo>
                    <a:pt x="1904" y="1840"/>
                  </a:lnTo>
                  <a:lnTo>
                    <a:pt x="1914" y="1824"/>
                  </a:lnTo>
                  <a:lnTo>
                    <a:pt x="1925" y="1807"/>
                  </a:lnTo>
                  <a:lnTo>
                    <a:pt x="1939" y="1792"/>
                  </a:lnTo>
                  <a:lnTo>
                    <a:pt x="1953" y="1779"/>
                  </a:lnTo>
                  <a:lnTo>
                    <a:pt x="1969" y="1768"/>
                  </a:lnTo>
                  <a:lnTo>
                    <a:pt x="1986" y="1757"/>
                  </a:lnTo>
                  <a:lnTo>
                    <a:pt x="2003" y="1749"/>
                  </a:lnTo>
                  <a:lnTo>
                    <a:pt x="2022" y="1742"/>
                  </a:lnTo>
                  <a:lnTo>
                    <a:pt x="2041" y="1738"/>
                  </a:lnTo>
                  <a:lnTo>
                    <a:pt x="2050" y="1736"/>
                  </a:lnTo>
                  <a:lnTo>
                    <a:pt x="2060" y="1734"/>
                  </a:lnTo>
                  <a:lnTo>
                    <a:pt x="2071" y="1734"/>
                  </a:lnTo>
                  <a:lnTo>
                    <a:pt x="2080" y="1734"/>
                  </a:lnTo>
                  <a:close/>
                  <a:moveTo>
                    <a:pt x="2080" y="1829"/>
                  </a:moveTo>
                  <a:lnTo>
                    <a:pt x="2091" y="1830"/>
                  </a:lnTo>
                  <a:lnTo>
                    <a:pt x="2102" y="1831"/>
                  </a:lnTo>
                  <a:lnTo>
                    <a:pt x="2112" y="1834"/>
                  </a:lnTo>
                  <a:lnTo>
                    <a:pt x="2122" y="1838"/>
                  </a:lnTo>
                  <a:lnTo>
                    <a:pt x="2131" y="1842"/>
                  </a:lnTo>
                  <a:lnTo>
                    <a:pt x="2139" y="1848"/>
                  </a:lnTo>
                  <a:lnTo>
                    <a:pt x="2147" y="1855"/>
                  </a:lnTo>
                  <a:lnTo>
                    <a:pt x="2155" y="1862"/>
                  </a:lnTo>
                  <a:lnTo>
                    <a:pt x="2162" y="1870"/>
                  </a:lnTo>
                  <a:lnTo>
                    <a:pt x="2168" y="1878"/>
                  </a:lnTo>
                  <a:lnTo>
                    <a:pt x="2173" y="1888"/>
                  </a:lnTo>
                  <a:lnTo>
                    <a:pt x="2178" y="1897"/>
                  </a:lnTo>
                  <a:lnTo>
                    <a:pt x="2181" y="1907"/>
                  </a:lnTo>
                  <a:lnTo>
                    <a:pt x="2184" y="1918"/>
                  </a:lnTo>
                  <a:lnTo>
                    <a:pt x="2185" y="1929"/>
                  </a:lnTo>
                  <a:lnTo>
                    <a:pt x="2186" y="1940"/>
                  </a:lnTo>
                  <a:lnTo>
                    <a:pt x="2185" y="1952"/>
                  </a:lnTo>
                  <a:lnTo>
                    <a:pt x="2184" y="1963"/>
                  </a:lnTo>
                  <a:lnTo>
                    <a:pt x="2181" y="1974"/>
                  </a:lnTo>
                  <a:lnTo>
                    <a:pt x="2178" y="1984"/>
                  </a:lnTo>
                  <a:lnTo>
                    <a:pt x="2173" y="1993"/>
                  </a:lnTo>
                  <a:lnTo>
                    <a:pt x="2168" y="2003"/>
                  </a:lnTo>
                  <a:lnTo>
                    <a:pt x="2162" y="2011"/>
                  </a:lnTo>
                  <a:lnTo>
                    <a:pt x="2155" y="2019"/>
                  </a:lnTo>
                  <a:lnTo>
                    <a:pt x="2147" y="2026"/>
                  </a:lnTo>
                  <a:lnTo>
                    <a:pt x="2139" y="2033"/>
                  </a:lnTo>
                  <a:lnTo>
                    <a:pt x="2131" y="2039"/>
                  </a:lnTo>
                  <a:lnTo>
                    <a:pt x="2122" y="2044"/>
                  </a:lnTo>
                  <a:lnTo>
                    <a:pt x="2112" y="2047"/>
                  </a:lnTo>
                  <a:lnTo>
                    <a:pt x="2102" y="2050"/>
                  </a:lnTo>
                  <a:lnTo>
                    <a:pt x="2091" y="2052"/>
                  </a:lnTo>
                  <a:lnTo>
                    <a:pt x="2080" y="2053"/>
                  </a:lnTo>
                  <a:lnTo>
                    <a:pt x="2070" y="2052"/>
                  </a:lnTo>
                  <a:lnTo>
                    <a:pt x="2059" y="2051"/>
                  </a:lnTo>
                  <a:lnTo>
                    <a:pt x="2049" y="2048"/>
                  </a:lnTo>
                  <a:lnTo>
                    <a:pt x="2039" y="2044"/>
                  </a:lnTo>
                  <a:lnTo>
                    <a:pt x="2029" y="2040"/>
                  </a:lnTo>
                  <a:lnTo>
                    <a:pt x="2020" y="2035"/>
                  </a:lnTo>
                  <a:lnTo>
                    <a:pt x="2012" y="2027"/>
                  </a:lnTo>
                  <a:lnTo>
                    <a:pt x="2004" y="2020"/>
                  </a:lnTo>
                  <a:lnTo>
                    <a:pt x="1997" y="2013"/>
                  </a:lnTo>
                  <a:lnTo>
                    <a:pt x="1991" y="2004"/>
                  </a:lnTo>
                  <a:lnTo>
                    <a:pt x="1986" y="1994"/>
                  </a:lnTo>
                  <a:lnTo>
                    <a:pt x="1980" y="1985"/>
                  </a:lnTo>
                  <a:lnTo>
                    <a:pt x="1977" y="1975"/>
                  </a:lnTo>
                  <a:lnTo>
                    <a:pt x="1974" y="1963"/>
                  </a:lnTo>
                  <a:lnTo>
                    <a:pt x="1972" y="1952"/>
                  </a:lnTo>
                  <a:lnTo>
                    <a:pt x="1972" y="1940"/>
                  </a:lnTo>
                  <a:lnTo>
                    <a:pt x="1972" y="1929"/>
                  </a:lnTo>
                  <a:lnTo>
                    <a:pt x="1974" y="1918"/>
                  </a:lnTo>
                  <a:lnTo>
                    <a:pt x="1977" y="1906"/>
                  </a:lnTo>
                  <a:lnTo>
                    <a:pt x="1980" y="1896"/>
                  </a:lnTo>
                  <a:lnTo>
                    <a:pt x="1986" y="1887"/>
                  </a:lnTo>
                  <a:lnTo>
                    <a:pt x="1991" y="1877"/>
                  </a:lnTo>
                  <a:lnTo>
                    <a:pt x="1997" y="1869"/>
                  </a:lnTo>
                  <a:lnTo>
                    <a:pt x="2004" y="1861"/>
                  </a:lnTo>
                  <a:lnTo>
                    <a:pt x="2012" y="1854"/>
                  </a:lnTo>
                  <a:lnTo>
                    <a:pt x="2020" y="1847"/>
                  </a:lnTo>
                  <a:lnTo>
                    <a:pt x="2029" y="1841"/>
                  </a:lnTo>
                  <a:lnTo>
                    <a:pt x="2039" y="1837"/>
                  </a:lnTo>
                  <a:lnTo>
                    <a:pt x="2049" y="1833"/>
                  </a:lnTo>
                  <a:lnTo>
                    <a:pt x="2059" y="1831"/>
                  </a:lnTo>
                  <a:lnTo>
                    <a:pt x="2070" y="1829"/>
                  </a:lnTo>
                  <a:lnTo>
                    <a:pt x="2080" y="1829"/>
                  </a:lnTo>
                  <a:close/>
                  <a:moveTo>
                    <a:pt x="1055" y="0"/>
                  </a:moveTo>
                  <a:lnTo>
                    <a:pt x="1112" y="8"/>
                  </a:lnTo>
                  <a:lnTo>
                    <a:pt x="1167" y="16"/>
                  </a:lnTo>
                  <a:lnTo>
                    <a:pt x="1223" y="23"/>
                  </a:lnTo>
                  <a:lnTo>
                    <a:pt x="1278" y="32"/>
                  </a:lnTo>
                  <a:lnTo>
                    <a:pt x="1332" y="40"/>
                  </a:lnTo>
                  <a:lnTo>
                    <a:pt x="1387" y="47"/>
                  </a:lnTo>
                  <a:lnTo>
                    <a:pt x="1441" y="56"/>
                  </a:lnTo>
                  <a:lnTo>
                    <a:pt x="1494" y="63"/>
                  </a:lnTo>
                  <a:lnTo>
                    <a:pt x="1547" y="71"/>
                  </a:lnTo>
                  <a:lnTo>
                    <a:pt x="1600" y="78"/>
                  </a:lnTo>
                  <a:lnTo>
                    <a:pt x="1652" y="87"/>
                  </a:lnTo>
                  <a:lnTo>
                    <a:pt x="1704" y="94"/>
                  </a:lnTo>
                  <a:lnTo>
                    <a:pt x="1755" y="101"/>
                  </a:lnTo>
                  <a:lnTo>
                    <a:pt x="1807" y="108"/>
                  </a:lnTo>
                  <a:lnTo>
                    <a:pt x="1858" y="116"/>
                  </a:lnTo>
                  <a:lnTo>
                    <a:pt x="1908" y="123"/>
                  </a:lnTo>
                  <a:lnTo>
                    <a:pt x="2002" y="137"/>
                  </a:lnTo>
                  <a:lnTo>
                    <a:pt x="2096" y="151"/>
                  </a:lnTo>
                  <a:lnTo>
                    <a:pt x="2188" y="163"/>
                  </a:lnTo>
                  <a:lnTo>
                    <a:pt x="2278" y="177"/>
                  </a:lnTo>
                  <a:lnTo>
                    <a:pt x="2368" y="190"/>
                  </a:lnTo>
                  <a:lnTo>
                    <a:pt x="2457" y="202"/>
                  </a:lnTo>
                  <a:lnTo>
                    <a:pt x="2544" y="215"/>
                  </a:lnTo>
                  <a:lnTo>
                    <a:pt x="2630" y="227"/>
                  </a:lnTo>
                  <a:lnTo>
                    <a:pt x="2644" y="230"/>
                  </a:lnTo>
                  <a:lnTo>
                    <a:pt x="2659" y="236"/>
                  </a:lnTo>
                  <a:lnTo>
                    <a:pt x="2672" y="241"/>
                  </a:lnTo>
                  <a:lnTo>
                    <a:pt x="2686" y="249"/>
                  </a:lnTo>
                  <a:lnTo>
                    <a:pt x="2698" y="257"/>
                  </a:lnTo>
                  <a:lnTo>
                    <a:pt x="2711" y="268"/>
                  </a:lnTo>
                  <a:lnTo>
                    <a:pt x="2721" y="278"/>
                  </a:lnTo>
                  <a:lnTo>
                    <a:pt x="2732" y="290"/>
                  </a:lnTo>
                  <a:lnTo>
                    <a:pt x="2741" y="303"/>
                  </a:lnTo>
                  <a:lnTo>
                    <a:pt x="2749" y="316"/>
                  </a:lnTo>
                  <a:lnTo>
                    <a:pt x="2757" y="331"/>
                  </a:lnTo>
                  <a:lnTo>
                    <a:pt x="2763" y="346"/>
                  </a:lnTo>
                  <a:lnTo>
                    <a:pt x="2768" y="362"/>
                  </a:lnTo>
                  <a:lnTo>
                    <a:pt x="2771" y="377"/>
                  </a:lnTo>
                  <a:lnTo>
                    <a:pt x="2773" y="394"/>
                  </a:lnTo>
                  <a:lnTo>
                    <a:pt x="2774" y="411"/>
                  </a:lnTo>
                  <a:lnTo>
                    <a:pt x="2774" y="477"/>
                  </a:lnTo>
                  <a:lnTo>
                    <a:pt x="2774" y="543"/>
                  </a:lnTo>
                  <a:lnTo>
                    <a:pt x="2774" y="609"/>
                  </a:lnTo>
                  <a:lnTo>
                    <a:pt x="2774" y="675"/>
                  </a:lnTo>
                  <a:lnTo>
                    <a:pt x="2774" y="741"/>
                  </a:lnTo>
                  <a:lnTo>
                    <a:pt x="2774" y="807"/>
                  </a:lnTo>
                  <a:lnTo>
                    <a:pt x="2774" y="873"/>
                  </a:lnTo>
                  <a:lnTo>
                    <a:pt x="2774" y="940"/>
                  </a:lnTo>
                  <a:lnTo>
                    <a:pt x="2774" y="1005"/>
                  </a:lnTo>
                  <a:lnTo>
                    <a:pt x="2774" y="1071"/>
                  </a:lnTo>
                  <a:lnTo>
                    <a:pt x="2774" y="1137"/>
                  </a:lnTo>
                  <a:lnTo>
                    <a:pt x="2774" y="1203"/>
                  </a:lnTo>
                  <a:lnTo>
                    <a:pt x="2774" y="1269"/>
                  </a:lnTo>
                  <a:lnTo>
                    <a:pt x="2774" y="1335"/>
                  </a:lnTo>
                  <a:lnTo>
                    <a:pt x="2774" y="1401"/>
                  </a:lnTo>
                  <a:lnTo>
                    <a:pt x="2774" y="1467"/>
                  </a:lnTo>
                  <a:lnTo>
                    <a:pt x="2774" y="1578"/>
                  </a:lnTo>
                  <a:lnTo>
                    <a:pt x="2761" y="1549"/>
                  </a:lnTo>
                  <a:lnTo>
                    <a:pt x="2747" y="1521"/>
                  </a:lnTo>
                  <a:lnTo>
                    <a:pt x="2732" y="1493"/>
                  </a:lnTo>
                  <a:lnTo>
                    <a:pt x="2715" y="1465"/>
                  </a:lnTo>
                  <a:lnTo>
                    <a:pt x="2698" y="1438"/>
                  </a:lnTo>
                  <a:lnTo>
                    <a:pt x="2680" y="1413"/>
                  </a:lnTo>
                  <a:lnTo>
                    <a:pt x="2660" y="1387"/>
                  </a:lnTo>
                  <a:lnTo>
                    <a:pt x="2640" y="1362"/>
                  </a:lnTo>
                  <a:lnTo>
                    <a:pt x="2613" y="1331"/>
                  </a:lnTo>
                  <a:lnTo>
                    <a:pt x="2584" y="1302"/>
                  </a:lnTo>
                  <a:lnTo>
                    <a:pt x="2555" y="1274"/>
                  </a:lnTo>
                  <a:lnTo>
                    <a:pt x="2525" y="1247"/>
                  </a:lnTo>
                  <a:lnTo>
                    <a:pt x="2493" y="1222"/>
                  </a:lnTo>
                  <a:lnTo>
                    <a:pt x="2461" y="1199"/>
                  </a:lnTo>
                  <a:lnTo>
                    <a:pt x="2428" y="1178"/>
                  </a:lnTo>
                  <a:lnTo>
                    <a:pt x="2392" y="1158"/>
                  </a:lnTo>
                  <a:lnTo>
                    <a:pt x="2357" y="1140"/>
                  </a:lnTo>
                  <a:lnTo>
                    <a:pt x="2321" y="1124"/>
                  </a:lnTo>
                  <a:lnTo>
                    <a:pt x="2283" y="1109"/>
                  </a:lnTo>
                  <a:lnTo>
                    <a:pt x="2246" y="1097"/>
                  </a:lnTo>
                  <a:lnTo>
                    <a:pt x="2207" y="1086"/>
                  </a:lnTo>
                  <a:lnTo>
                    <a:pt x="2167" y="1077"/>
                  </a:lnTo>
                  <a:lnTo>
                    <a:pt x="2127" y="1070"/>
                  </a:lnTo>
                  <a:lnTo>
                    <a:pt x="2086" y="1066"/>
                  </a:lnTo>
                  <a:lnTo>
                    <a:pt x="2064" y="1064"/>
                  </a:lnTo>
                  <a:lnTo>
                    <a:pt x="2043" y="1063"/>
                  </a:lnTo>
                  <a:lnTo>
                    <a:pt x="2021" y="1062"/>
                  </a:lnTo>
                  <a:lnTo>
                    <a:pt x="1999" y="1062"/>
                  </a:lnTo>
                  <a:lnTo>
                    <a:pt x="1978" y="1062"/>
                  </a:lnTo>
                  <a:lnTo>
                    <a:pt x="1957" y="1063"/>
                  </a:lnTo>
                  <a:lnTo>
                    <a:pt x="1935" y="1065"/>
                  </a:lnTo>
                  <a:lnTo>
                    <a:pt x="1914" y="1067"/>
                  </a:lnTo>
                  <a:lnTo>
                    <a:pt x="1892" y="1070"/>
                  </a:lnTo>
                  <a:lnTo>
                    <a:pt x="1872" y="1073"/>
                  </a:lnTo>
                  <a:lnTo>
                    <a:pt x="1850" y="1077"/>
                  </a:lnTo>
                  <a:lnTo>
                    <a:pt x="1829" y="1081"/>
                  </a:lnTo>
                  <a:lnTo>
                    <a:pt x="1808" y="1086"/>
                  </a:lnTo>
                  <a:lnTo>
                    <a:pt x="1787" y="1092"/>
                  </a:lnTo>
                  <a:lnTo>
                    <a:pt x="1767" y="1098"/>
                  </a:lnTo>
                  <a:lnTo>
                    <a:pt x="1746" y="1105"/>
                  </a:lnTo>
                  <a:lnTo>
                    <a:pt x="1726" y="1112"/>
                  </a:lnTo>
                  <a:lnTo>
                    <a:pt x="1706" y="1120"/>
                  </a:lnTo>
                  <a:lnTo>
                    <a:pt x="1686" y="1128"/>
                  </a:lnTo>
                  <a:lnTo>
                    <a:pt x="1666" y="1136"/>
                  </a:lnTo>
                  <a:lnTo>
                    <a:pt x="1647" y="1145"/>
                  </a:lnTo>
                  <a:lnTo>
                    <a:pt x="1628" y="1155"/>
                  </a:lnTo>
                  <a:lnTo>
                    <a:pt x="1609" y="1165"/>
                  </a:lnTo>
                  <a:lnTo>
                    <a:pt x="1590" y="1177"/>
                  </a:lnTo>
                  <a:lnTo>
                    <a:pt x="1572" y="1187"/>
                  </a:lnTo>
                  <a:lnTo>
                    <a:pt x="1554" y="1199"/>
                  </a:lnTo>
                  <a:lnTo>
                    <a:pt x="1535" y="1211"/>
                  </a:lnTo>
                  <a:lnTo>
                    <a:pt x="1519" y="1223"/>
                  </a:lnTo>
                  <a:lnTo>
                    <a:pt x="1501" y="1237"/>
                  </a:lnTo>
                  <a:lnTo>
                    <a:pt x="1485" y="1250"/>
                  </a:lnTo>
                  <a:lnTo>
                    <a:pt x="1468" y="1264"/>
                  </a:lnTo>
                  <a:lnTo>
                    <a:pt x="1451" y="1278"/>
                  </a:lnTo>
                  <a:lnTo>
                    <a:pt x="1434" y="1295"/>
                  </a:lnTo>
                  <a:lnTo>
                    <a:pt x="1417" y="1311"/>
                  </a:lnTo>
                  <a:lnTo>
                    <a:pt x="1401" y="1328"/>
                  </a:lnTo>
                  <a:lnTo>
                    <a:pt x="1385" y="1345"/>
                  </a:lnTo>
                  <a:lnTo>
                    <a:pt x="1370" y="1363"/>
                  </a:lnTo>
                  <a:lnTo>
                    <a:pt x="1355" y="1380"/>
                  </a:lnTo>
                  <a:lnTo>
                    <a:pt x="1341" y="1399"/>
                  </a:lnTo>
                  <a:lnTo>
                    <a:pt x="1327" y="1418"/>
                  </a:lnTo>
                  <a:lnTo>
                    <a:pt x="1314" y="1437"/>
                  </a:lnTo>
                  <a:lnTo>
                    <a:pt x="1302" y="1456"/>
                  </a:lnTo>
                  <a:lnTo>
                    <a:pt x="1289" y="1476"/>
                  </a:lnTo>
                  <a:lnTo>
                    <a:pt x="1278" y="1496"/>
                  </a:lnTo>
                  <a:lnTo>
                    <a:pt x="1267" y="1516"/>
                  </a:lnTo>
                  <a:lnTo>
                    <a:pt x="1256" y="1537"/>
                  </a:lnTo>
                  <a:lnTo>
                    <a:pt x="1246" y="1557"/>
                  </a:lnTo>
                  <a:lnTo>
                    <a:pt x="1237" y="1579"/>
                  </a:lnTo>
                  <a:lnTo>
                    <a:pt x="1228" y="1600"/>
                  </a:lnTo>
                  <a:lnTo>
                    <a:pt x="1220" y="1622"/>
                  </a:lnTo>
                  <a:lnTo>
                    <a:pt x="1212" y="1643"/>
                  </a:lnTo>
                  <a:lnTo>
                    <a:pt x="1204" y="1665"/>
                  </a:lnTo>
                  <a:lnTo>
                    <a:pt x="1198" y="1687"/>
                  </a:lnTo>
                  <a:lnTo>
                    <a:pt x="1192" y="1710"/>
                  </a:lnTo>
                  <a:lnTo>
                    <a:pt x="1187" y="1732"/>
                  </a:lnTo>
                  <a:lnTo>
                    <a:pt x="1182" y="1755"/>
                  </a:lnTo>
                  <a:lnTo>
                    <a:pt x="1177" y="1778"/>
                  </a:lnTo>
                  <a:lnTo>
                    <a:pt x="1173" y="1801"/>
                  </a:lnTo>
                  <a:lnTo>
                    <a:pt x="1170" y="1824"/>
                  </a:lnTo>
                  <a:lnTo>
                    <a:pt x="1167" y="1846"/>
                  </a:lnTo>
                  <a:lnTo>
                    <a:pt x="1165" y="1870"/>
                  </a:lnTo>
                  <a:lnTo>
                    <a:pt x="1164" y="1894"/>
                  </a:lnTo>
                  <a:lnTo>
                    <a:pt x="1163" y="1917"/>
                  </a:lnTo>
                  <a:lnTo>
                    <a:pt x="1163" y="1940"/>
                  </a:lnTo>
                  <a:lnTo>
                    <a:pt x="1163" y="1964"/>
                  </a:lnTo>
                  <a:lnTo>
                    <a:pt x="1164" y="1987"/>
                  </a:lnTo>
                  <a:lnTo>
                    <a:pt x="1165" y="2011"/>
                  </a:lnTo>
                  <a:lnTo>
                    <a:pt x="1167" y="2035"/>
                  </a:lnTo>
                  <a:lnTo>
                    <a:pt x="1170" y="2057"/>
                  </a:lnTo>
                  <a:lnTo>
                    <a:pt x="1173" y="2080"/>
                  </a:lnTo>
                  <a:lnTo>
                    <a:pt x="1177" y="2103"/>
                  </a:lnTo>
                  <a:lnTo>
                    <a:pt x="1182" y="2127"/>
                  </a:lnTo>
                  <a:lnTo>
                    <a:pt x="1187" y="2149"/>
                  </a:lnTo>
                  <a:lnTo>
                    <a:pt x="1192" y="2171"/>
                  </a:lnTo>
                  <a:lnTo>
                    <a:pt x="1198" y="2194"/>
                  </a:lnTo>
                  <a:lnTo>
                    <a:pt x="1204" y="2216"/>
                  </a:lnTo>
                  <a:lnTo>
                    <a:pt x="1212" y="2238"/>
                  </a:lnTo>
                  <a:lnTo>
                    <a:pt x="1220" y="2259"/>
                  </a:lnTo>
                  <a:lnTo>
                    <a:pt x="1228" y="2281"/>
                  </a:lnTo>
                  <a:lnTo>
                    <a:pt x="1237" y="2303"/>
                  </a:lnTo>
                  <a:lnTo>
                    <a:pt x="1246" y="2323"/>
                  </a:lnTo>
                  <a:lnTo>
                    <a:pt x="1256" y="2344"/>
                  </a:lnTo>
                  <a:lnTo>
                    <a:pt x="1267" y="2365"/>
                  </a:lnTo>
                  <a:lnTo>
                    <a:pt x="1278" y="2386"/>
                  </a:lnTo>
                  <a:lnTo>
                    <a:pt x="1289" y="2405"/>
                  </a:lnTo>
                  <a:lnTo>
                    <a:pt x="1302" y="2425"/>
                  </a:lnTo>
                  <a:lnTo>
                    <a:pt x="1314" y="2445"/>
                  </a:lnTo>
                  <a:lnTo>
                    <a:pt x="1327" y="2463"/>
                  </a:lnTo>
                  <a:lnTo>
                    <a:pt x="1341" y="2482"/>
                  </a:lnTo>
                  <a:lnTo>
                    <a:pt x="1355" y="2500"/>
                  </a:lnTo>
                  <a:lnTo>
                    <a:pt x="1370" y="2518"/>
                  </a:lnTo>
                  <a:lnTo>
                    <a:pt x="1385" y="2537"/>
                  </a:lnTo>
                  <a:lnTo>
                    <a:pt x="1401" y="2553"/>
                  </a:lnTo>
                  <a:lnTo>
                    <a:pt x="1417" y="2571"/>
                  </a:lnTo>
                  <a:lnTo>
                    <a:pt x="1434" y="2587"/>
                  </a:lnTo>
                  <a:lnTo>
                    <a:pt x="1451" y="2603"/>
                  </a:lnTo>
                  <a:lnTo>
                    <a:pt x="1471" y="2621"/>
                  </a:lnTo>
                  <a:lnTo>
                    <a:pt x="1492" y="2637"/>
                  </a:lnTo>
                  <a:lnTo>
                    <a:pt x="1513" y="2654"/>
                  </a:lnTo>
                  <a:lnTo>
                    <a:pt x="1533" y="2669"/>
                  </a:lnTo>
                  <a:lnTo>
                    <a:pt x="1556" y="2684"/>
                  </a:lnTo>
                  <a:lnTo>
                    <a:pt x="1578" y="2698"/>
                  </a:lnTo>
                  <a:lnTo>
                    <a:pt x="1601" y="2712"/>
                  </a:lnTo>
                  <a:lnTo>
                    <a:pt x="1624" y="2724"/>
                  </a:lnTo>
                  <a:lnTo>
                    <a:pt x="1647" y="2735"/>
                  </a:lnTo>
                  <a:lnTo>
                    <a:pt x="1670" y="2747"/>
                  </a:lnTo>
                  <a:lnTo>
                    <a:pt x="1695" y="2757"/>
                  </a:lnTo>
                  <a:lnTo>
                    <a:pt x="1719" y="2767"/>
                  </a:lnTo>
                  <a:lnTo>
                    <a:pt x="1744" y="2776"/>
                  </a:lnTo>
                  <a:lnTo>
                    <a:pt x="1769" y="2784"/>
                  </a:lnTo>
                  <a:lnTo>
                    <a:pt x="1794" y="2791"/>
                  </a:lnTo>
                  <a:lnTo>
                    <a:pt x="1820" y="2798"/>
                  </a:lnTo>
                  <a:lnTo>
                    <a:pt x="1055" y="2904"/>
                  </a:lnTo>
                  <a:lnTo>
                    <a:pt x="1055" y="2813"/>
                  </a:lnTo>
                  <a:lnTo>
                    <a:pt x="1055" y="2723"/>
                  </a:lnTo>
                  <a:lnTo>
                    <a:pt x="1055" y="2632"/>
                  </a:lnTo>
                  <a:lnTo>
                    <a:pt x="1055" y="2541"/>
                  </a:lnTo>
                  <a:lnTo>
                    <a:pt x="1055" y="2451"/>
                  </a:lnTo>
                  <a:lnTo>
                    <a:pt x="1055" y="2360"/>
                  </a:lnTo>
                  <a:lnTo>
                    <a:pt x="1055" y="2269"/>
                  </a:lnTo>
                  <a:lnTo>
                    <a:pt x="1055" y="2179"/>
                  </a:lnTo>
                  <a:lnTo>
                    <a:pt x="1055" y="2087"/>
                  </a:lnTo>
                  <a:lnTo>
                    <a:pt x="1055" y="1996"/>
                  </a:lnTo>
                  <a:lnTo>
                    <a:pt x="1055" y="1906"/>
                  </a:lnTo>
                  <a:lnTo>
                    <a:pt x="1055" y="1815"/>
                  </a:lnTo>
                  <a:lnTo>
                    <a:pt x="1055" y="1724"/>
                  </a:lnTo>
                  <a:lnTo>
                    <a:pt x="1055" y="1634"/>
                  </a:lnTo>
                  <a:lnTo>
                    <a:pt x="1055" y="1543"/>
                  </a:lnTo>
                  <a:lnTo>
                    <a:pt x="1055" y="1452"/>
                  </a:lnTo>
                  <a:lnTo>
                    <a:pt x="1055" y="1362"/>
                  </a:lnTo>
                  <a:lnTo>
                    <a:pt x="1055" y="1271"/>
                  </a:lnTo>
                  <a:lnTo>
                    <a:pt x="1055" y="1180"/>
                  </a:lnTo>
                  <a:lnTo>
                    <a:pt x="1055" y="1090"/>
                  </a:lnTo>
                  <a:lnTo>
                    <a:pt x="1055" y="999"/>
                  </a:lnTo>
                  <a:lnTo>
                    <a:pt x="1055" y="907"/>
                  </a:lnTo>
                  <a:lnTo>
                    <a:pt x="1055" y="817"/>
                  </a:lnTo>
                  <a:lnTo>
                    <a:pt x="1055" y="726"/>
                  </a:lnTo>
                  <a:lnTo>
                    <a:pt x="1055" y="635"/>
                  </a:lnTo>
                  <a:lnTo>
                    <a:pt x="1055" y="545"/>
                  </a:lnTo>
                  <a:lnTo>
                    <a:pt x="1055" y="454"/>
                  </a:lnTo>
                  <a:lnTo>
                    <a:pt x="1055" y="363"/>
                  </a:lnTo>
                  <a:lnTo>
                    <a:pt x="1055" y="272"/>
                  </a:lnTo>
                  <a:lnTo>
                    <a:pt x="1055" y="182"/>
                  </a:lnTo>
                  <a:lnTo>
                    <a:pt x="1055" y="91"/>
                  </a:lnTo>
                  <a:lnTo>
                    <a:pt x="1055" y="0"/>
                  </a:lnTo>
                  <a:close/>
                  <a:moveTo>
                    <a:pt x="2774" y="2303"/>
                  </a:moveTo>
                  <a:lnTo>
                    <a:pt x="2774" y="2523"/>
                  </a:lnTo>
                  <a:lnTo>
                    <a:pt x="2773" y="2538"/>
                  </a:lnTo>
                  <a:lnTo>
                    <a:pt x="2771" y="2551"/>
                  </a:lnTo>
                  <a:lnTo>
                    <a:pt x="2768" y="2566"/>
                  </a:lnTo>
                  <a:lnTo>
                    <a:pt x="2764" y="2579"/>
                  </a:lnTo>
                  <a:lnTo>
                    <a:pt x="2759" y="2593"/>
                  </a:lnTo>
                  <a:lnTo>
                    <a:pt x="2752" y="2605"/>
                  </a:lnTo>
                  <a:lnTo>
                    <a:pt x="2745" y="2616"/>
                  </a:lnTo>
                  <a:lnTo>
                    <a:pt x="2737" y="2628"/>
                  </a:lnTo>
                  <a:lnTo>
                    <a:pt x="2728" y="2638"/>
                  </a:lnTo>
                  <a:lnTo>
                    <a:pt x="2718" y="2647"/>
                  </a:lnTo>
                  <a:lnTo>
                    <a:pt x="2708" y="2657"/>
                  </a:lnTo>
                  <a:lnTo>
                    <a:pt x="2697" y="2664"/>
                  </a:lnTo>
                  <a:lnTo>
                    <a:pt x="2685" y="2670"/>
                  </a:lnTo>
                  <a:lnTo>
                    <a:pt x="2674" y="2675"/>
                  </a:lnTo>
                  <a:lnTo>
                    <a:pt x="2661" y="2680"/>
                  </a:lnTo>
                  <a:lnTo>
                    <a:pt x="2648" y="2682"/>
                  </a:lnTo>
                  <a:lnTo>
                    <a:pt x="2406" y="2716"/>
                  </a:lnTo>
                  <a:lnTo>
                    <a:pt x="2438" y="2696"/>
                  </a:lnTo>
                  <a:lnTo>
                    <a:pt x="2470" y="2675"/>
                  </a:lnTo>
                  <a:lnTo>
                    <a:pt x="2501" y="2653"/>
                  </a:lnTo>
                  <a:lnTo>
                    <a:pt x="2530" y="2629"/>
                  </a:lnTo>
                  <a:lnTo>
                    <a:pt x="2559" y="2604"/>
                  </a:lnTo>
                  <a:lnTo>
                    <a:pt x="2587" y="2577"/>
                  </a:lnTo>
                  <a:lnTo>
                    <a:pt x="2614" y="2549"/>
                  </a:lnTo>
                  <a:lnTo>
                    <a:pt x="2640" y="2519"/>
                  </a:lnTo>
                  <a:lnTo>
                    <a:pt x="2660" y="2494"/>
                  </a:lnTo>
                  <a:lnTo>
                    <a:pt x="2680" y="2469"/>
                  </a:lnTo>
                  <a:lnTo>
                    <a:pt x="2698" y="2443"/>
                  </a:lnTo>
                  <a:lnTo>
                    <a:pt x="2715" y="2416"/>
                  </a:lnTo>
                  <a:lnTo>
                    <a:pt x="2732" y="2389"/>
                  </a:lnTo>
                  <a:lnTo>
                    <a:pt x="2747" y="2361"/>
                  </a:lnTo>
                  <a:lnTo>
                    <a:pt x="2761" y="2332"/>
                  </a:lnTo>
                  <a:lnTo>
                    <a:pt x="2774" y="2303"/>
                  </a:lnTo>
                  <a:close/>
                </a:path>
              </a:pathLst>
            </a:custGeom>
            <a:solidFill>
              <a:srgbClr val="018989"/>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bg1"/>
                </a:solidFill>
                <a:latin typeface="+mn-ea"/>
              </a:endParaRPr>
            </a:p>
          </p:txBody>
        </p:sp>
        <p:sp>
          <p:nvSpPr>
            <p:cNvPr id="19" name="Freeform 33"/>
            <p:cNvSpPr>
              <a:spLocks noEditPoints="1"/>
            </p:cNvSpPr>
            <p:nvPr/>
          </p:nvSpPr>
          <p:spPr bwMode="auto">
            <a:xfrm>
              <a:off x="5390838" y="3767808"/>
              <a:ext cx="361411" cy="336269"/>
            </a:xfrm>
            <a:custGeom>
              <a:avLst/>
              <a:gdLst>
                <a:gd name="T0" fmla="*/ 508 w 690"/>
                <a:gd name="T1" fmla="*/ 406 h 642"/>
                <a:gd name="T2" fmla="*/ 542 w 690"/>
                <a:gd name="T3" fmla="*/ 308 h 642"/>
                <a:gd name="T4" fmla="*/ 544 w 690"/>
                <a:gd name="T5" fmla="*/ 272 h 642"/>
                <a:gd name="T6" fmla="*/ 532 w 690"/>
                <a:gd name="T7" fmla="*/ 190 h 642"/>
                <a:gd name="T8" fmla="*/ 498 w 690"/>
                <a:gd name="T9" fmla="*/ 120 h 642"/>
                <a:gd name="T10" fmla="*/ 446 w 690"/>
                <a:gd name="T11" fmla="*/ 62 h 642"/>
                <a:gd name="T12" fmla="*/ 378 w 690"/>
                <a:gd name="T13" fmla="*/ 20 h 642"/>
                <a:gd name="T14" fmla="*/ 300 w 690"/>
                <a:gd name="T15" fmla="*/ 0 h 642"/>
                <a:gd name="T16" fmla="*/ 244 w 690"/>
                <a:gd name="T17" fmla="*/ 0 h 642"/>
                <a:gd name="T18" fmla="*/ 166 w 690"/>
                <a:gd name="T19" fmla="*/ 20 h 642"/>
                <a:gd name="T20" fmla="*/ 98 w 690"/>
                <a:gd name="T21" fmla="*/ 62 h 642"/>
                <a:gd name="T22" fmla="*/ 46 w 690"/>
                <a:gd name="T23" fmla="*/ 120 h 642"/>
                <a:gd name="T24" fmla="*/ 12 w 690"/>
                <a:gd name="T25" fmla="*/ 190 h 642"/>
                <a:gd name="T26" fmla="*/ 0 w 690"/>
                <a:gd name="T27" fmla="*/ 272 h 642"/>
                <a:gd name="T28" fmla="*/ 4 w 690"/>
                <a:gd name="T29" fmla="*/ 326 h 642"/>
                <a:gd name="T30" fmla="*/ 32 w 690"/>
                <a:gd name="T31" fmla="*/ 402 h 642"/>
                <a:gd name="T32" fmla="*/ 80 w 690"/>
                <a:gd name="T33" fmla="*/ 464 h 642"/>
                <a:gd name="T34" fmla="*/ 142 w 690"/>
                <a:gd name="T35" fmla="*/ 512 h 642"/>
                <a:gd name="T36" fmla="*/ 216 w 690"/>
                <a:gd name="T37" fmla="*/ 538 h 642"/>
                <a:gd name="T38" fmla="*/ 272 w 690"/>
                <a:gd name="T39" fmla="*/ 544 h 642"/>
                <a:gd name="T40" fmla="*/ 342 w 690"/>
                <a:gd name="T41" fmla="*/ 536 h 642"/>
                <a:gd name="T42" fmla="*/ 406 w 690"/>
                <a:gd name="T43" fmla="*/ 508 h 642"/>
                <a:gd name="T44" fmla="*/ 618 w 690"/>
                <a:gd name="T45" fmla="*/ 638 h 642"/>
                <a:gd name="T46" fmla="*/ 628 w 690"/>
                <a:gd name="T47" fmla="*/ 642 h 642"/>
                <a:gd name="T48" fmla="*/ 652 w 690"/>
                <a:gd name="T49" fmla="*/ 634 h 642"/>
                <a:gd name="T50" fmla="*/ 676 w 690"/>
                <a:gd name="T51" fmla="*/ 610 h 642"/>
                <a:gd name="T52" fmla="*/ 690 w 690"/>
                <a:gd name="T53" fmla="*/ 576 h 642"/>
                <a:gd name="T54" fmla="*/ 686 w 690"/>
                <a:gd name="T55" fmla="*/ 562 h 642"/>
                <a:gd name="T56" fmla="*/ 272 w 690"/>
                <a:gd name="T57" fmla="*/ 446 h 642"/>
                <a:gd name="T58" fmla="*/ 220 w 690"/>
                <a:gd name="T59" fmla="*/ 438 h 642"/>
                <a:gd name="T60" fmla="*/ 174 w 690"/>
                <a:gd name="T61" fmla="*/ 416 h 642"/>
                <a:gd name="T62" fmla="*/ 138 w 690"/>
                <a:gd name="T63" fmla="*/ 382 h 642"/>
                <a:gd name="T64" fmla="*/ 110 w 690"/>
                <a:gd name="T65" fmla="*/ 340 h 642"/>
                <a:gd name="T66" fmla="*/ 98 w 690"/>
                <a:gd name="T67" fmla="*/ 290 h 642"/>
                <a:gd name="T68" fmla="*/ 98 w 690"/>
                <a:gd name="T69" fmla="*/ 254 h 642"/>
                <a:gd name="T70" fmla="*/ 110 w 690"/>
                <a:gd name="T71" fmla="*/ 204 h 642"/>
                <a:gd name="T72" fmla="*/ 138 w 690"/>
                <a:gd name="T73" fmla="*/ 160 h 642"/>
                <a:gd name="T74" fmla="*/ 174 w 690"/>
                <a:gd name="T75" fmla="*/ 128 h 642"/>
                <a:gd name="T76" fmla="*/ 220 w 690"/>
                <a:gd name="T77" fmla="*/ 106 h 642"/>
                <a:gd name="T78" fmla="*/ 272 w 690"/>
                <a:gd name="T79" fmla="*/ 98 h 642"/>
                <a:gd name="T80" fmla="*/ 306 w 690"/>
                <a:gd name="T81" fmla="*/ 100 h 642"/>
                <a:gd name="T82" fmla="*/ 354 w 690"/>
                <a:gd name="T83" fmla="*/ 118 h 642"/>
                <a:gd name="T84" fmla="*/ 396 w 690"/>
                <a:gd name="T85" fmla="*/ 148 h 642"/>
                <a:gd name="T86" fmla="*/ 426 w 690"/>
                <a:gd name="T87" fmla="*/ 188 h 642"/>
                <a:gd name="T88" fmla="*/ 442 w 690"/>
                <a:gd name="T89" fmla="*/ 236 h 642"/>
                <a:gd name="T90" fmla="*/ 446 w 690"/>
                <a:gd name="T91" fmla="*/ 272 h 642"/>
                <a:gd name="T92" fmla="*/ 438 w 690"/>
                <a:gd name="T93" fmla="*/ 324 h 642"/>
                <a:gd name="T94" fmla="*/ 416 w 690"/>
                <a:gd name="T95" fmla="*/ 370 h 642"/>
                <a:gd name="T96" fmla="*/ 382 w 690"/>
                <a:gd name="T97" fmla="*/ 406 h 642"/>
                <a:gd name="T98" fmla="*/ 340 w 690"/>
                <a:gd name="T99" fmla="*/ 432 h 642"/>
                <a:gd name="T100" fmla="*/ 290 w 690"/>
                <a:gd name="T101" fmla="*/ 4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642">
                  <a:moveTo>
                    <a:pt x="686" y="562"/>
                  </a:moveTo>
                  <a:lnTo>
                    <a:pt x="508" y="406"/>
                  </a:lnTo>
                  <a:lnTo>
                    <a:pt x="508" y="406"/>
                  </a:lnTo>
                  <a:lnTo>
                    <a:pt x="524" y="376"/>
                  </a:lnTo>
                  <a:lnTo>
                    <a:pt x="534" y="342"/>
                  </a:lnTo>
                  <a:lnTo>
                    <a:pt x="542" y="308"/>
                  </a:lnTo>
                  <a:lnTo>
                    <a:pt x="544" y="290"/>
                  </a:lnTo>
                  <a:lnTo>
                    <a:pt x="544" y="272"/>
                  </a:lnTo>
                  <a:lnTo>
                    <a:pt x="544" y="272"/>
                  </a:lnTo>
                  <a:lnTo>
                    <a:pt x="542" y="244"/>
                  </a:lnTo>
                  <a:lnTo>
                    <a:pt x="538" y="216"/>
                  </a:lnTo>
                  <a:lnTo>
                    <a:pt x="532" y="190"/>
                  </a:lnTo>
                  <a:lnTo>
                    <a:pt x="522" y="166"/>
                  </a:lnTo>
                  <a:lnTo>
                    <a:pt x="512" y="142"/>
                  </a:lnTo>
                  <a:lnTo>
                    <a:pt x="498" y="120"/>
                  </a:lnTo>
                  <a:lnTo>
                    <a:pt x="482" y="98"/>
                  </a:lnTo>
                  <a:lnTo>
                    <a:pt x="464" y="80"/>
                  </a:lnTo>
                  <a:lnTo>
                    <a:pt x="446" y="62"/>
                  </a:lnTo>
                  <a:lnTo>
                    <a:pt x="424" y="46"/>
                  </a:lnTo>
                  <a:lnTo>
                    <a:pt x="402" y="32"/>
                  </a:lnTo>
                  <a:lnTo>
                    <a:pt x="378" y="20"/>
                  </a:lnTo>
                  <a:lnTo>
                    <a:pt x="352" y="12"/>
                  </a:lnTo>
                  <a:lnTo>
                    <a:pt x="326" y="4"/>
                  </a:lnTo>
                  <a:lnTo>
                    <a:pt x="300" y="0"/>
                  </a:lnTo>
                  <a:lnTo>
                    <a:pt x="272" y="0"/>
                  </a:lnTo>
                  <a:lnTo>
                    <a:pt x="272" y="0"/>
                  </a:lnTo>
                  <a:lnTo>
                    <a:pt x="244" y="0"/>
                  </a:lnTo>
                  <a:lnTo>
                    <a:pt x="216" y="4"/>
                  </a:lnTo>
                  <a:lnTo>
                    <a:pt x="190" y="12"/>
                  </a:lnTo>
                  <a:lnTo>
                    <a:pt x="166" y="20"/>
                  </a:lnTo>
                  <a:lnTo>
                    <a:pt x="142" y="32"/>
                  </a:lnTo>
                  <a:lnTo>
                    <a:pt x="120" y="46"/>
                  </a:lnTo>
                  <a:lnTo>
                    <a:pt x="98" y="62"/>
                  </a:lnTo>
                  <a:lnTo>
                    <a:pt x="80" y="80"/>
                  </a:lnTo>
                  <a:lnTo>
                    <a:pt x="62" y="98"/>
                  </a:lnTo>
                  <a:lnTo>
                    <a:pt x="46" y="120"/>
                  </a:lnTo>
                  <a:lnTo>
                    <a:pt x="32" y="142"/>
                  </a:lnTo>
                  <a:lnTo>
                    <a:pt x="20" y="166"/>
                  </a:lnTo>
                  <a:lnTo>
                    <a:pt x="12" y="190"/>
                  </a:lnTo>
                  <a:lnTo>
                    <a:pt x="4" y="216"/>
                  </a:lnTo>
                  <a:lnTo>
                    <a:pt x="0" y="244"/>
                  </a:lnTo>
                  <a:lnTo>
                    <a:pt x="0" y="272"/>
                  </a:lnTo>
                  <a:lnTo>
                    <a:pt x="0" y="272"/>
                  </a:lnTo>
                  <a:lnTo>
                    <a:pt x="0" y="300"/>
                  </a:lnTo>
                  <a:lnTo>
                    <a:pt x="4" y="326"/>
                  </a:lnTo>
                  <a:lnTo>
                    <a:pt x="12" y="352"/>
                  </a:lnTo>
                  <a:lnTo>
                    <a:pt x="20" y="378"/>
                  </a:lnTo>
                  <a:lnTo>
                    <a:pt x="32" y="402"/>
                  </a:lnTo>
                  <a:lnTo>
                    <a:pt x="46" y="424"/>
                  </a:lnTo>
                  <a:lnTo>
                    <a:pt x="62" y="446"/>
                  </a:lnTo>
                  <a:lnTo>
                    <a:pt x="80" y="464"/>
                  </a:lnTo>
                  <a:lnTo>
                    <a:pt x="98" y="482"/>
                  </a:lnTo>
                  <a:lnTo>
                    <a:pt x="120" y="498"/>
                  </a:lnTo>
                  <a:lnTo>
                    <a:pt x="142" y="512"/>
                  </a:lnTo>
                  <a:lnTo>
                    <a:pt x="166" y="522"/>
                  </a:lnTo>
                  <a:lnTo>
                    <a:pt x="190" y="532"/>
                  </a:lnTo>
                  <a:lnTo>
                    <a:pt x="216" y="538"/>
                  </a:lnTo>
                  <a:lnTo>
                    <a:pt x="244" y="542"/>
                  </a:lnTo>
                  <a:lnTo>
                    <a:pt x="272" y="544"/>
                  </a:lnTo>
                  <a:lnTo>
                    <a:pt x="272" y="544"/>
                  </a:lnTo>
                  <a:lnTo>
                    <a:pt x="296" y="544"/>
                  </a:lnTo>
                  <a:lnTo>
                    <a:pt x="320" y="540"/>
                  </a:lnTo>
                  <a:lnTo>
                    <a:pt x="342" y="536"/>
                  </a:lnTo>
                  <a:lnTo>
                    <a:pt x="364" y="528"/>
                  </a:lnTo>
                  <a:lnTo>
                    <a:pt x="386" y="520"/>
                  </a:lnTo>
                  <a:lnTo>
                    <a:pt x="406" y="508"/>
                  </a:lnTo>
                  <a:lnTo>
                    <a:pt x="426" y="496"/>
                  </a:lnTo>
                  <a:lnTo>
                    <a:pt x="444" y="484"/>
                  </a:lnTo>
                  <a:lnTo>
                    <a:pt x="618" y="638"/>
                  </a:lnTo>
                  <a:lnTo>
                    <a:pt x="618" y="638"/>
                  </a:lnTo>
                  <a:lnTo>
                    <a:pt x="622" y="642"/>
                  </a:lnTo>
                  <a:lnTo>
                    <a:pt x="628" y="642"/>
                  </a:lnTo>
                  <a:lnTo>
                    <a:pt x="634" y="642"/>
                  </a:lnTo>
                  <a:lnTo>
                    <a:pt x="640" y="640"/>
                  </a:lnTo>
                  <a:lnTo>
                    <a:pt x="652" y="634"/>
                  </a:lnTo>
                  <a:lnTo>
                    <a:pt x="664" y="624"/>
                  </a:lnTo>
                  <a:lnTo>
                    <a:pt x="676" y="610"/>
                  </a:lnTo>
                  <a:lnTo>
                    <a:pt x="676" y="610"/>
                  </a:lnTo>
                  <a:lnTo>
                    <a:pt x="686" y="596"/>
                  </a:lnTo>
                  <a:lnTo>
                    <a:pt x="690" y="584"/>
                  </a:lnTo>
                  <a:lnTo>
                    <a:pt x="690" y="576"/>
                  </a:lnTo>
                  <a:lnTo>
                    <a:pt x="690" y="572"/>
                  </a:lnTo>
                  <a:lnTo>
                    <a:pt x="688" y="566"/>
                  </a:lnTo>
                  <a:lnTo>
                    <a:pt x="686" y="562"/>
                  </a:lnTo>
                  <a:lnTo>
                    <a:pt x="686" y="562"/>
                  </a:lnTo>
                  <a:close/>
                  <a:moveTo>
                    <a:pt x="272" y="446"/>
                  </a:moveTo>
                  <a:lnTo>
                    <a:pt x="272" y="446"/>
                  </a:lnTo>
                  <a:lnTo>
                    <a:pt x="254" y="446"/>
                  </a:lnTo>
                  <a:lnTo>
                    <a:pt x="236" y="442"/>
                  </a:lnTo>
                  <a:lnTo>
                    <a:pt x="220" y="438"/>
                  </a:lnTo>
                  <a:lnTo>
                    <a:pt x="204" y="432"/>
                  </a:lnTo>
                  <a:lnTo>
                    <a:pt x="188" y="426"/>
                  </a:lnTo>
                  <a:lnTo>
                    <a:pt x="174" y="416"/>
                  </a:lnTo>
                  <a:lnTo>
                    <a:pt x="160" y="406"/>
                  </a:lnTo>
                  <a:lnTo>
                    <a:pt x="148" y="396"/>
                  </a:lnTo>
                  <a:lnTo>
                    <a:pt x="138" y="382"/>
                  </a:lnTo>
                  <a:lnTo>
                    <a:pt x="128" y="370"/>
                  </a:lnTo>
                  <a:lnTo>
                    <a:pt x="118" y="354"/>
                  </a:lnTo>
                  <a:lnTo>
                    <a:pt x="110" y="340"/>
                  </a:lnTo>
                  <a:lnTo>
                    <a:pt x="106" y="324"/>
                  </a:lnTo>
                  <a:lnTo>
                    <a:pt x="100" y="306"/>
                  </a:lnTo>
                  <a:lnTo>
                    <a:pt x="98" y="290"/>
                  </a:lnTo>
                  <a:lnTo>
                    <a:pt x="98" y="272"/>
                  </a:lnTo>
                  <a:lnTo>
                    <a:pt x="98" y="272"/>
                  </a:lnTo>
                  <a:lnTo>
                    <a:pt x="98" y="254"/>
                  </a:lnTo>
                  <a:lnTo>
                    <a:pt x="100" y="236"/>
                  </a:lnTo>
                  <a:lnTo>
                    <a:pt x="106" y="220"/>
                  </a:lnTo>
                  <a:lnTo>
                    <a:pt x="110" y="204"/>
                  </a:lnTo>
                  <a:lnTo>
                    <a:pt x="118" y="188"/>
                  </a:lnTo>
                  <a:lnTo>
                    <a:pt x="128" y="174"/>
                  </a:lnTo>
                  <a:lnTo>
                    <a:pt x="138" y="160"/>
                  </a:lnTo>
                  <a:lnTo>
                    <a:pt x="148" y="148"/>
                  </a:lnTo>
                  <a:lnTo>
                    <a:pt x="160" y="138"/>
                  </a:lnTo>
                  <a:lnTo>
                    <a:pt x="174" y="128"/>
                  </a:lnTo>
                  <a:lnTo>
                    <a:pt x="188" y="118"/>
                  </a:lnTo>
                  <a:lnTo>
                    <a:pt x="204" y="110"/>
                  </a:lnTo>
                  <a:lnTo>
                    <a:pt x="220" y="106"/>
                  </a:lnTo>
                  <a:lnTo>
                    <a:pt x="236" y="100"/>
                  </a:lnTo>
                  <a:lnTo>
                    <a:pt x="254" y="98"/>
                  </a:lnTo>
                  <a:lnTo>
                    <a:pt x="272" y="98"/>
                  </a:lnTo>
                  <a:lnTo>
                    <a:pt x="272" y="98"/>
                  </a:lnTo>
                  <a:lnTo>
                    <a:pt x="290" y="98"/>
                  </a:lnTo>
                  <a:lnTo>
                    <a:pt x="306" y="100"/>
                  </a:lnTo>
                  <a:lnTo>
                    <a:pt x="324" y="106"/>
                  </a:lnTo>
                  <a:lnTo>
                    <a:pt x="340" y="110"/>
                  </a:lnTo>
                  <a:lnTo>
                    <a:pt x="354" y="118"/>
                  </a:lnTo>
                  <a:lnTo>
                    <a:pt x="370" y="128"/>
                  </a:lnTo>
                  <a:lnTo>
                    <a:pt x="382" y="138"/>
                  </a:lnTo>
                  <a:lnTo>
                    <a:pt x="396" y="148"/>
                  </a:lnTo>
                  <a:lnTo>
                    <a:pt x="406" y="160"/>
                  </a:lnTo>
                  <a:lnTo>
                    <a:pt x="416" y="174"/>
                  </a:lnTo>
                  <a:lnTo>
                    <a:pt x="426" y="188"/>
                  </a:lnTo>
                  <a:lnTo>
                    <a:pt x="432" y="204"/>
                  </a:lnTo>
                  <a:lnTo>
                    <a:pt x="438" y="220"/>
                  </a:lnTo>
                  <a:lnTo>
                    <a:pt x="442" y="236"/>
                  </a:lnTo>
                  <a:lnTo>
                    <a:pt x="446" y="254"/>
                  </a:lnTo>
                  <a:lnTo>
                    <a:pt x="446" y="272"/>
                  </a:lnTo>
                  <a:lnTo>
                    <a:pt x="446" y="272"/>
                  </a:lnTo>
                  <a:lnTo>
                    <a:pt x="446" y="290"/>
                  </a:lnTo>
                  <a:lnTo>
                    <a:pt x="442" y="306"/>
                  </a:lnTo>
                  <a:lnTo>
                    <a:pt x="438" y="324"/>
                  </a:lnTo>
                  <a:lnTo>
                    <a:pt x="432" y="340"/>
                  </a:lnTo>
                  <a:lnTo>
                    <a:pt x="426" y="354"/>
                  </a:lnTo>
                  <a:lnTo>
                    <a:pt x="416" y="370"/>
                  </a:lnTo>
                  <a:lnTo>
                    <a:pt x="406" y="382"/>
                  </a:lnTo>
                  <a:lnTo>
                    <a:pt x="396" y="396"/>
                  </a:lnTo>
                  <a:lnTo>
                    <a:pt x="382" y="406"/>
                  </a:lnTo>
                  <a:lnTo>
                    <a:pt x="370" y="416"/>
                  </a:lnTo>
                  <a:lnTo>
                    <a:pt x="354" y="426"/>
                  </a:lnTo>
                  <a:lnTo>
                    <a:pt x="340" y="432"/>
                  </a:lnTo>
                  <a:lnTo>
                    <a:pt x="324" y="438"/>
                  </a:lnTo>
                  <a:lnTo>
                    <a:pt x="306" y="442"/>
                  </a:lnTo>
                  <a:lnTo>
                    <a:pt x="290" y="446"/>
                  </a:lnTo>
                  <a:lnTo>
                    <a:pt x="272" y="446"/>
                  </a:lnTo>
                  <a:lnTo>
                    <a:pt x="272" y="44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accent2"/>
                </a:solidFill>
                <a:latin typeface="+mn-ea"/>
              </a:endParaRPr>
            </a:p>
          </p:txBody>
        </p:sp>
        <p:sp>
          <p:nvSpPr>
            <p:cNvPr id="20" name="Freeform 53"/>
            <p:cNvSpPr>
              <a:spLocks noEditPoints="1"/>
            </p:cNvSpPr>
            <p:nvPr/>
          </p:nvSpPr>
          <p:spPr bwMode="auto">
            <a:xfrm>
              <a:off x="7012275" y="2254434"/>
              <a:ext cx="335262" cy="335262"/>
            </a:xfrm>
            <a:custGeom>
              <a:avLst/>
              <a:gdLst>
                <a:gd name="T0" fmla="*/ 230 w 576"/>
                <a:gd name="T1" fmla="*/ 6 h 576"/>
                <a:gd name="T2" fmla="*/ 128 w 576"/>
                <a:gd name="T3" fmla="*/ 50 h 576"/>
                <a:gd name="T4" fmla="*/ 50 w 576"/>
                <a:gd name="T5" fmla="*/ 128 h 576"/>
                <a:gd name="T6" fmla="*/ 6 w 576"/>
                <a:gd name="T7" fmla="*/ 230 h 576"/>
                <a:gd name="T8" fmla="*/ 2 w 576"/>
                <a:gd name="T9" fmla="*/ 318 h 576"/>
                <a:gd name="T10" fmla="*/ 36 w 576"/>
                <a:gd name="T11" fmla="*/ 426 h 576"/>
                <a:gd name="T12" fmla="*/ 106 w 576"/>
                <a:gd name="T13" fmla="*/ 510 h 576"/>
                <a:gd name="T14" fmla="*/ 202 w 576"/>
                <a:gd name="T15" fmla="*/ 564 h 576"/>
                <a:gd name="T16" fmla="*/ 288 w 576"/>
                <a:gd name="T17" fmla="*/ 576 h 576"/>
                <a:gd name="T18" fmla="*/ 400 w 576"/>
                <a:gd name="T19" fmla="*/ 554 h 576"/>
                <a:gd name="T20" fmla="*/ 492 w 576"/>
                <a:gd name="T21" fmla="*/ 492 h 576"/>
                <a:gd name="T22" fmla="*/ 554 w 576"/>
                <a:gd name="T23" fmla="*/ 400 h 576"/>
                <a:gd name="T24" fmla="*/ 576 w 576"/>
                <a:gd name="T25" fmla="*/ 288 h 576"/>
                <a:gd name="T26" fmla="*/ 564 w 576"/>
                <a:gd name="T27" fmla="*/ 202 h 576"/>
                <a:gd name="T28" fmla="*/ 510 w 576"/>
                <a:gd name="T29" fmla="*/ 106 h 576"/>
                <a:gd name="T30" fmla="*/ 426 w 576"/>
                <a:gd name="T31" fmla="*/ 36 h 576"/>
                <a:gd name="T32" fmla="*/ 318 w 576"/>
                <a:gd name="T33" fmla="*/ 2 h 576"/>
                <a:gd name="T34" fmla="*/ 394 w 576"/>
                <a:gd name="T35" fmla="*/ 272 h 576"/>
                <a:gd name="T36" fmla="*/ 484 w 576"/>
                <a:gd name="T37" fmla="*/ 198 h 576"/>
                <a:gd name="T38" fmla="*/ 504 w 576"/>
                <a:gd name="T39" fmla="*/ 272 h 576"/>
                <a:gd name="T40" fmla="*/ 76 w 576"/>
                <a:gd name="T41" fmla="*/ 254 h 576"/>
                <a:gd name="T42" fmla="*/ 190 w 576"/>
                <a:gd name="T43" fmla="*/ 198 h 576"/>
                <a:gd name="T44" fmla="*/ 74 w 576"/>
                <a:gd name="T45" fmla="*/ 272 h 576"/>
                <a:gd name="T46" fmla="*/ 360 w 576"/>
                <a:gd name="T47" fmla="*/ 234 h 576"/>
                <a:gd name="T48" fmla="*/ 218 w 576"/>
                <a:gd name="T49" fmla="*/ 234 h 576"/>
                <a:gd name="T50" fmla="*/ 184 w 576"/>
                <a:gd name="T51" fmla="*/ 304 h 576"/>
                <a:gd name="T52" fmla="*/ 94 w 576"/>
                <a:gd name="T53" fmla="*/ 380 h 576"/>
                <a:gd name="T54" fmla="*/ 76 w 576"/>
                <a:gd name="T55" fmla="*/ 324 h 576"/>
                <a:gd name="T56" fmla="*/ 362 w 576"/>
                <a:gd name="T57" fmla="*/ 304 h 576"/>
                <a:gd name="T58" fmla="*/ 222 w 576"/>
                <a:gd name="T59" fmla="*/ 380 h 576"/>
                <a:gd name="T60" fmla="*/ 216 w 576"/>
                <a:gd name="T61" fmla="*/ 304 h 576"/>
                <a:gd name="T62" fmla="*/ 502 w 576"/>
                <a:gd name="T63" fmla="*/ 324 h 576"/>
                <a:gd name="T64" fmla="*/ 388 w 576"/>
                <a:gd name="T65" fmla="*/ 380 h 576"/>
                <a:gd name="T66" fmla="*/ 394 w 576"/>
                <a:gd name="T67" fmla="*/ 304 h 576"/>
                <a:gd name="T68" fmla="*/ 372 w 576"/>
                <a:gd name="T69" fmla="*/ 122 h 576"/>
                <a:gd name="T70" fmla="*/ 390 w 576"/>
                <a:gd name="T71" fmla="*/ 98 h 576"/>
                <a:gd name="T72" fmla="*/ 444 w 576"/>
                <a:gd name="T73" fmla="*/ 138 h 576"/>
                <a:gd name="T74" fmla="*/ 320 w 576"/>
                <a:gd name="T75" fmla="*/ 74 h 576"/>
                <a:gd name="T76" fmla="*/ 344 w 576"/>
                <a:gd name="T77" fmla="*/ 138 h 576"/>
                <a:gd name="T78" fmla="*/ 234 w 576"/>
                <a:gd name="T79" fmla="*/ 138 h 576"/>
                <a:gd name="T80" fmla="*/ 256 w 576"/>
                <a:gd name="T81" fmla="*/ 74 h 576"/>
                <a:gd name="T82" fmla="*/ 320 w 576"/>
                <a:gd name="T83" fmla="*/ 74 h 576"/>
                <a:gd name="T84" fmla="*/ 206 w 576"/>
                <a:gd name="T85" fmla="*/ 122 h 576"/>
                <a:gd name="T86" fmla="*/ 122 w 576"/>
                <a:gd name="T87" fmla="*/ 152 h 576"/>
                <a:gd name="T88" fmla="*/ 172 w 576"/>
                <a:gd name="T89" fmla="*/ 106 h 576"/>
                <a:gd name="T90" fmla="*/ 218 w 576"/>
                <a:gd name="T91" fmla="*/ 84 h 576"/>
                <a:gd name="T92" fmla="*/ 204 w 576"/>
                <a:gd name="T93" fmla="*/ 456 h 576"/>
                <a:gd name="T94" fmla="*/ 186 w 576"/>
                <a:gd name="T95" fmla="*/ 478 h 576"/>
                <a:gd name="T96" fmla="*/ 134 w 576"/>
                <a:gd name="T97" fmla="*/ 438 h 576"/>
                <a:gd name="T98" fmla="*/ 256 w 576"/>
                <a:gd name="T99" fmla="*/ 502 h 576"/>
                <a:gd name="T100" fmla="*/ 234 w 576"/>
                <a:gd name="T101" fmla="*/ 440 h 576"/>
                <a:gd name="T102" fmla="*/ 344 w 576"/>
                <a:gd name="T103" fmla="*/ 440 h 576"/>
                <a:gd name="T104" fmla="*/ 320 w 576"/>
                <a:gd name="T105" fmla="*/ 502 h 576"/>
                <a:gd name="T106" fmla="*/ 272 w 576"/>
                <a:gd name="T107" fmla="*/ 504 h 576"/>
                <a:gd name="T108" fmla="*/ 360 w 576"/>
                <a:gd name="T109" fmla="*/ 492 h 576"/>
                <a:gd name="T110" fmla="*/ 464 w 576"/>
                <a:gd name="T111" fmla="*/ 412 h 576"/>
                <a:gd name="T112" fmla="*/ 418 w 576"/>
                <a:gd name="T113" fmla="*/ 460 h 576"/>
                <a:gd name="T114" fmla="*/ 360 w 576"/>
                <a:gd name="T115" fmla="*/ 492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76" h="576">
                  <a:moveTo>
                    <a:pt x="288" y="0"/>
                  </a:moveTo>
                  <a:lnTo>
                    <a:pt x="288" y="0"/>
                  </a:lnTo>
                  <a:lnTo>
                    <a:pt x="258" y="2"/>
                  </a:lnTo>
                  <a:lnTo>
                    <a:pt x="230" y="6"/>
                  </a:lnTo>
                  <a:lnTo>
                    <a:pt x="202" y="14"/>
                  </a:lnTo>
                  <a:lnTo>
                    <a:pt x="176" y="24"/>
                  </a:lnTo>
                  <a:lnTo>
                    <a:pt x="152" y="36"/>
                  </a:lnTo>
                  <a:lnTo>
                    <a:pt x="128" y="50"/>
                  </a:lnTo>
                  <a:lnTo>
                    <a:pt x="106" y="66"/>
                  </a:lnTo>
                  <a:lnTo>
                    <a:pt x="84" y="84"/>
                  </a:lnTo>
                  <a:lnTo>
                    <a:pt x="66" y="106"/>
                  </a:lnTo>
                  <a:lnTo>
                    <a:pt x="50" y="128"/>
                  </a:lnTo>
                  <a:lnTo>
                    <a:pt x="36" y="152"/>
                  </a:lnTo>
                  <a:lnTo>
                    <a:pt x="24" y="176"/>
                  </a:lnTo>
                  <a:lnTo>
                    <a:pt x="14" y="202"/>
                  </a:lnTo>
                  <a:lnTo>
                    <a:pt x="6" y="230"/>
                  </a:lnTo>
                  <a:lnTo>
                    <a:pt x="2" y="258"/>
                  </a:lnTo>
                  <a:lnTo>
                    <a:pt x="0" y="288"/>
                  </a:lnTo>
                  <a:lnTo>
                    <a:pt x="0" y="288"/>
                  </a:lnTo>
                  <a:lnTo>
                    <a:pt x="2" y="318"/>
                  </a:lnTo>
                  <a:lnTo>
                    <a:pt x="6" y="346"/>
                  </a:lnTo>
                  <a:lnTo>
                    <a:pt x="14" y="374"/>
                  </a:lnTo>
                  <a:lnTo>
                    <a:pt x="24" y="400"/>
                  </a:lnTo>
                  <a:lnTo>
                    <a:pt x="36" y="426"/>
                  </a:lnTo>
                  <a:lnTo>
                    <a:pt x="50" y="450"/>
                  </a:lnTo>
                  <a:lnTo>
                    <a:pt x="66" y="472"/>
                  </a:lnTo>
                  <a:lnTo>
                    <a:pt x="84" y="492"/>
                  </a:lnTo>
                  <a:lnTo>
                    <a:pt x="106" y="510"/>
                  </a:lnTo>
                  <a:lnTo>
                    <a:pt x="128" y="528"/>
                  </a:lnTo>
                  <a:lnTo>
                    <a:pt x="152" y="542"/>
                  </a:lnTo>
                  <a:lnTo>
                    <a:pt x="176" y="554"/>
                  </a:lnTo>
                  <a:lnTo>
                    <a:pt x="202" y="564"/>
                  </a:lnTo>
                  <a:lnTo>
                    <a:pt x="230" y="570"/>
                  </a:lnTo>
                  <a:lnTo>
                    <a:pt x="258" y="574"/>
                  </a:lnTo>
                  <a:lnTo>
                    <a:pt x="288" y="576"/>
                  </a:lnTo>
                  <a:lnTo>
                    <a:pt x="288" y="576"/>
                  </a:lnTo>
                  <a:lnTo>
                    <a:pt x="318" y="574"/>
                  </a:lnTo>
                  <a:lnTo>
                    <a:pt x="346" y="570"/>
                  </a:lnTo>
                  <a:lnTo>
                    <a:pt x="374" y="564"/>
                  </a:lnTo>
                  <a:lnTo>
                    <a:pt x="400" y="554"/>
                  </a:lnTo>
                  <a:lnTo>
                    <a:pt x="426" y="542"/>
                  </a:lnTo>
                  <a:lnTo>
                    <a:pt x="450" y="528"/>
                  </a:lnTo>
                  <a:lnTo>
                    <a:pt x="472" y="510"/>
                  </a:lnTo>
                  <a:lnTo>
                    <a:pt x="492" y="492"/>
                  </a:lnTo>
                  <a:lnTo>
                    <a:pt x="510" y="472"/>
                  </a:lnTo>
                  <a:lnTo>
                    <a:pt x="528" y="450"/>
                  </a:lnTo>
                  <a:lnTo>
                    <a:pt x="542" y="426"/>
                  </a:lnTo>
                  <a:lnTo>
                    <a:pt x="554" y="400"/>
                  </a:lnTo>
                  <a:lnTo>
                    <a:pt x="564" y="374"/>
                  </a:lnTo>
                  <a:lnTo>
                    <a:pt x="570" y="346"/>
                  </a:lnTo>
                  <a:lnTo>
                    <a:pt x="574" y="318"/>
                  </a:lnTo>
                  <a:lnTo>
                    <a:pt x="576" y="288"/>
                  </a:lnTo>
                  <a:lnTo>
                    <a:pt x="576" y="288"/>
                  </a:lnTo>
                  <a:lnTo>
                    <a:pt x="574" y="258"/>
                  </a:lnTo>
                  <a:lnTo>
                    <a:pt x="570" y="230"/>
                  </a:lnTo>
                  <a:lnTo>
                    <a:pt x="564" y="202"/>
                  </a:lnTo>
                  <a:lnTo>
                    <a:pt x="554" y="176"/>
                  </a:lnTo>
                  <a:lnTo>
                    <a:pt x="542" y="152"/>
                  </a:lnTo>
                  <a:lnTo>
                    <a:pt x="528" y="128"/>
                  </a:lnTo>
                  <a:lnTo>
                    <a:pt x="510" y="106"/>
                  </a:lnTo>
                  <a:lnTo>
                    <a:pt x="492" y="84"/>
                  </a:lnTo>
                  <a:lnTo>
                    <a:pt x="472" y="66"/>
                  </a:lnTo>
                  <a:lnTo>
                    <a:pt x="450" y="50"/>
                  </a:lnTo>
                  <a:lnTo>
                    <a:pt x="426" y="36"/>
                  </a:lnTo>
                  <a:lnTo>
                    <a:pt x="400" y="24"/>
                  </a:lnTo>
                  <a:lnTo>
                    <a:pt x="374" y="14"/>
                  </a:lnTo>
                  <a:lnTo>
                    <a:pt x="346" y="6"/>
                  </a:lnTo>
                  <a:lnTo>
                    <a:pt x="318" y="2"/>
                  </a:lnTo>
                  <a:lnTo>
                    <a:pt x="288" y="0"/>
                  </a:lnTo>
                  <a:lnTo>
                    <a:pt x="288" y="0"/>
                  </a:lnTo>
                  <a:close/>
                  <a:moveTo>
                    <a:pt x="394" y="272"/>
                  </a:moveTo>
                  <a:lnTo>
                    <a:pt x="394" y="272"/>
                  </a:lnTo>
                  <a:lnTo>
                    <a:pt x="392" y="234"/>
                  </a:lnTo>
                  <a:lnTo>
                    <a:pt x="388" y="198"/>
                  </a:lnTo>
                  <a:lnTo>
                    <a:pt x="484" y="198"/>
                  </a:lnTo>
                  <a:lnTo>
                    <a:pt x="484" y="198"/>
                  </a:lnTo>
                  <a:lnTo>
                    <a:pt x="492" y="216"/>
                  </a:lnTo>
                  <a:lnTo>
                    <a:pt x="498" y="234"/>
                  </a:lnTo>
                  <a:lnTo>
                    <a:pt x="502" y="254"/>
                  </a:lnTo>
                  <a:lnTo>
                    <a:pt x="504" y="272"/>
                  </a:lnTo>
                  <a:lnTo>
                    <a:pt x="394" y="272"/>
                  </a:lnTo>
                  <a:close/>
                  <a:moveTo>
                    <a:pt x="74" y="272"/>
                  </a:moveTo>
                  <a:lnTo>
                    <a:pt x="74" y="272"/>
                  </a:lnTo>
                  <a:lnTo>
                    <a:pt x="76" y="254"/>
                  </a:lnTo>
                  <a:lnTo>
                    <a:pt x="80" y="234"/>
                  </a:lnTo>
                  <a:lnTo>
                    <a:pt x="86" y="216"/>
                  </a:lnTo>
                  <a:lnTo>
                    <a:pt x="92" y="198"/>
                  </a:lnTo>
                  <a:lnTo>
                    <a:pt x="190" y="198"/>
                  </a:lnTo>
                  <a:lnTo>
                    <a:pt x="190" y="198"/>
                  </a:lnTo>
                  <a:lnTo>
                    <a:pt x="186" y="234"/>
                  </a:lnTo>
                  <a:lnTo>
                    <a:pt x="184" y="272"/>
                  </a:lnTo>
                  <a:lnTo>
                    <a:pt x="74" y="272"/>
                  </a:lnTo>
                  <a:close/>
                  <a:moveTo>
                    <a:pt x="222" y="198"/>
                  </a:moveTo>
                  <a:lnTo>
                    <a:pt x="356" y="198"/>
                  </a:lnTo>
                  <a:lnTo>
                    <a:pt x="356" y="198"/>
                  </a:lnTo>
                  <a:lnTo>
                    <a:pt x="360" y="234"/>
                  </a:lnTo>
                  <a:lnTo>
                    <a:pt x="362" y="272"/>
                  </a:lnTo>
                  <a:lnTo>
                    <a:pt x="216" y="272"/>
                  </a:lnTo>
                  <a:lnTo>
                    <a:pt x="216" y="272"/>
                  </a:lnTo>
                  <a:lnTo>
                    <a:pt x="218" y="234"/>
                  </a:lnTo>
                  <a:lnTo>
                    <a:pt x="222" y="198"/>
                  </a:lnTo>
                  <a:lnTo>
                    <a:pt x="222" y="198"/>
                  </a:lnTo>
                  <a:close/>
                  <a:moveTo>
                    <a:pt x="74" y="304"/>
                  </a:moveTo>
                  <a:lnTo>
                    <a:pt x="184" y="304"/>
                  </a:lnTo>
                  <a:lnTo>
                    <a:pt x="184" y="304"/>
                  </a:lnTo>
                  <a:lnTo>
                    <a:pt x="186" y="344"/>
                  </a:lnTo>
                  <a:lnTo>
                    <a:pt x="190" y="380"/>
                  </a:lnTo>
                  <a:lnTo>
                    <a:pt x="94" y="380"/>
                  </a:lnTo>
                  <a:lnTo>
                    <a:pt x="94" y="380"/>
                  </a:lnTo>
                  <a:lnTo>
                    <a:pt x="86" y="362"/>
                  </a:lnTo>
                  <a:lnTo>
                    <a:pt x="80" y="344"/>
                  </a:lnTo>
                  <a:lnTo>
                    <a:pt x="76" y="324"/>
                  </a:lnTo>
                  <a:lnTo>
                    <a:pt x="74" y="304"/>
                  </a:lnTo>
                  <a:lnTo>
                    <a:pt x="74" y="304"/>
                  </a:lnTo>
                  <a:close/>
                  <a:moveTo>
                    <a:pt x="216" y="304"/>
                  </a:moveTo>
                  <a:lnTo>
                    <a:pt x="362" y="304"/>
                  </a:lnTo>
                  <a:lnTo>
                    <a:pt x="362" y="304"/>
                  </a:lnTo>
                  <a:lnTo>
                    <a:pt x="360" y="344"/>
                  </a:lnTo>
                  <a:lnTo>
                    <a:pt x="356" y="380"/>
                  </a:lnTo>
                  <a:lnTo>
                    <a:pt x="222" y="380"/>
                  </a:lnTo>
                  <a:lnTo>
                    <a:pt x="222" y="380"/>
                  </a:lnTo>
                  <a:lnTo>
                    <a:pt x="218" y="344"/>
                  </a:lnTo>
                  <a:lnTo>
                    <a:pt x="216" y="304"/>
                  </a:lnTo>
                  <a:lnTo>
                    <a:pt x="216" y="304"/>
                  </a:lnTo>
                  <a:close/>
                  <a:moveTo>
                    <a:pt x="394" y="304"/>
                  </a:moveTo>
                  <a:lnTo>
                    <a:pt x="504" y="304"/>
                  </a:lnTo>
                  <a:lnTo>
                    <a:pt x="504" y="304"/>
                  </a:lnTo>
                  <a:lnTo>
                    <a:pt x="502" y="324"/>
                  </a:lnTo>
                  <a:lnTo>
                    <a:pt x="496" y="344"/>
                  </a:lnTo>
                  <a:lnTo>
                    <a:pt x="490" y="362"/>
                  </a:lnTo>
                  <a:lnTo>
                    <a:pt x="484" y="380"/>
                  </a:lnTo>
                  <a:lnTo>
                    <a:pt x="388" y="380"/>
                  </a:lnTo>
                  <a:lnTo>
                    <a:pt x="388" y="380"/>
                  </a:lnTo>
                  <a:lnTo>
                    <a:pt x="392" y="344"/>
                  </a:lnTo>
                  <a:lnTo>
                    <a:pt x="394" y="304"/>
                  </a:lnTo>
                  <a:lnTo>
                    <a:pt x="394" y="304"/>
                  </a:lnTo>
                  <a:close/>
                  <a:moveTo>
                    <a:pt x="466" y="164"/>
                  </a:moveTo>
                  <a:lnTo>
                    <a:pt x="382" y="164"/>
                  </a:lnTo>
                  <a:lnTo>
                    <a:pt x="382" y="164"/>
                  </a:lnTo>
                  <a:lnTo>
                    <a:pt x="372" y="122"/>
                  </a:lnTo>
                  <a:lnTo>
                    <a:pt x="360" y="84"/>
                  </a:lnTo>
                  <a:lnTo>
                    <a:pt x="360" y="84"/>
                  </a:lnTo>
                  <a:lnTo>
                    <a:pt x="376" y="90"/>
                  </a:lnTo>
                  <a:lnTo>
                    <a:pt x="390" y="98"/>
                  </a:lnTo>
                  <a:lnTo>
                    <a:pt x="406" y="108"/>
                  </a:lnTo>
                  <a:lnTo>
                    <a:pt x="418" y="116"/>
                  </a:lnTo>
                  <a:lnTo>
                    <a:pt x="432" y="128"/>
                  </a:lnTo>
                  <a:lnTo>
                    <a:pt x="444" y="138"/>
                  </a:lnTo>
                  <a:lnTo>
                    <a:pt x="456" y="152"/>
                  </a:lnTo>
                  <a:lnTo>
                    <a:pt x="466" y="164"/>
                  </a:lnTo>
                  <a:lnTo>
                    <a:pt x="466" y="164"/>
                  </a:lnTo>
                  <a:close/>
                  <a:moveTo>
                    <a:pt x="320" y="74"/>
                  </a:moveTo>
                  <a:lnTo>
                    <a:pt x="320" y="74"/>
                  </a:lnTo>
                  <a:lnTo>
                    <a:pt x="328" y="94"/>
                  </a:lnTo>
                  <a:lnTo>
                    <a:pt x="336" y="114"/>
                  </a:lnTo>
                  <a:lnTo>
                    <a:pt x="344" y="138"/>
                  </a:lnTo>
                  <a:lnTo>
                    <a:pt x="350" y="164"/>
                  </a:lnTo>
                  <a:lnTo>
                    <a:pt x="228" y="164"/>
                  </a:lnTo>
                  <a:lnTo>
                    <a:pt x="228" y="164"/>
                  </a:lnTo>
                  <a:lnTo>
                    <a:pt x="234" y="138"/>
                  </a:lnTo>
                  <a:lnTo>
                    <a:pt x="240" y="114"/>
                  </a:lnTo>
                  <a:lnTo>
                    <a:pt x="248" y="94"/>
                  </a:lnTo>
                  <a:lnTo>
                    <a:pt x="256" y="74"/>
                  </a:lnTo>
                  <a:lnTo>
                    <a:pt x="256" y="74"/>
                  </a:lnTo>
                  <a:lnTo>
                    <a:pt x="288" y="72"/>
                  </a:lnTo>
                  <a:lnTo>
                    <a:pt x="288" y="72"/>
                  </a:lnTo>
                  <a:lnTo>
                    <a:pt x="304" y="74"/>
                  </a:lnTo>
                  <a:lnTo>
                    <a:pt x="320" y="74"/>
                  </a:lnTo>
                  <a:lnTo>
                    <a:pt x="320" y="74"/>
                  </a:lnTo>
                  <a:close/>
                  <a:moveTo>
                    <a:pt x="218" y="84"/>
                  </a:moveTo>
                  <a:lnTo>
                    <a:pt x="218" y="84"/>
                  </a:lnTo>
                  <a:lnTo>
                    <a:pt x="206" y="122"/>
                  </a:lnTo>
                  <a:lnTo>
                    <a:pt x="194" y="164"/>
                  </a:lnTo>
                  <a:lnTo>
                    <a:pt x="112" y="164"/>
                  </a:lnTo>
                  <a:lnTo>
                    <a:pt x="112" y="164"/>
                  </a:lnTo>
                  <a:lnTo>
                    <a:pt x="122" y="152"/>
                  </a:lnTo>
                  <a:lnTo>
                    <a:pt x="132" y="138"/>
                  </a:lnTo>
                  <a:lnTo>
                    <a:pt x="146" y="128"/>
                  </a:lnTo>
                  <a:lnTo>
                    <a:pt x="158" y="116"/>
                  </a:lnTo>
                  <a:lnTo>
                    <a:pt x="172" y="106"/>
                  </a:lnTo>
                  <a:lnTo>
                    <a:pt x="186" y="98"/>
                  </a:lnTo>
                  <a:lnTo>
                    <a:pt x="202" y="90"/>
                  </a:lnTo>
                  <a:lnTo>
                    <a:pt x="218" y="84"/>
                  </a:lnTo>
                  <a:lnTo>
                    <a:pt x="218" y="84"/>
                  </a:lnTo>
                  <a:close/>
                  <a:moveTo>
                    <a:pt x="112" y="412"/>
                  </a:moveTo>
                  <a:lnTo>
                    <a:pt x="194" y="412"/>
                  </a:lnTo>
                  <a:lnTo>
                    <a:pt x="194" y="412"/>
                  </a:lnTo>
                  <a:lnTo>
                    <a:pt x="204" y="456"/>
                  </a:lnTo>
                  <a:lnTo>
                    <a:pt x="218" y="492"/>
                  </a:lnTo>
                  <a:lnTo>
                    <a:pt x="218" y="492"/>
                  </a:lnTo>
                  <a:lnTo>
                    <a:pt x="202" y="486"/>
                  </a:lnTo>
                  <a:lnTo>
                    <a:pt x="186" y="478"/>
                  </a:lnTo>
                  <a:lnTo>
                    <a:pt x="172" y="470"/>
                  </a:lnTo>
                  <a:lnTo>
                    <a:pt x="158" y="460"/>
                  </a:lnTo>
                  <a:lnTo>
                    <a:pt x="146" y="450"/>
                  </a:lnTo>
                  <a:lnTo>
                    <a:pt x="134" y="438"/>
                  </a:lnTo>
                  <a:lnTo>
                    <a:pt x="122" y="426"/>
                  </a:lnTo>
                  <a:lnTo>
                    <a:pt x="112" y="412"/>
                  </a:lnTo>
                  <a:lnTo>
                    <a:pt x="112" y="412"/>
                  </a:lnTo>
                  <a:close/>
                  <a:moveTo>
                    <a:pt x="256" y="502"/>
                  </a:moveTo>
                  <a:lnTo>
                    <a:pt x="256" y="502"/>
                  </a:lnTo>
                  <a:lnTo>
                    <a:pt x="248" y="484"/>
                  </a:lnTo>
                  <a:lnTo>
                    <a:pt x="240" y="462"/>
                  </a:lnTo>
                  <a:lnTo>
                    <a:pt x="234" y="440"/>
                  </a:lnTo>
                  <a:lnTo>
                    <a:pt x="228" y="412"/>
                  </a:lnTo>
                  <a:lnTo>
                    <a:pt x="350" y="412"/>
                  </a:lnTo>
                  <a:lnTo>
                    <a:pt x="350" y="412"/>
                  </a:lnTo>
                  <a:lnTo>
                    <a:pt x="344" y="440"/>
                  </a:lnTo>
                  <a:lnTo>
                    <a:pt x="336" y="462"/>
                  </a:lnTo>
                  <a:lnTo>
                    <a:pt x="328" y="484"/>
                  </a:lnTo>
                  <a:lnTo>
                    <a:pt x="320" y="502"/>
                  </a:lnTo>
                  <a:lnTo>
                    <a:pt x="320" y="502"/>
                  </a:lnTo>
                  <a:lnTo>
                    <a:pt x="304" y="504"/>
                  </a:lnTo>
                  <a:lnTo>
                    <a:pt x="288" y="504"/>
                  </a:lnTo>
                  <a:lnTo>
                    <a:pt x="288" y="504"/>
                  </a:lnTo>
                  <a:lnTo>
                    <a:pt x="272" y="504"/>
                  </a:lnTo>
                  <a:lnTo>
                    <a:pt x="256" y="502"/>
                  </a:lnTo>
                  <a:lnTo>
                    <a:pt x="256" y="502"/>
                  </a:lnTo>
                  <a:close/>
                  <a:moveTo>
                    <a:pt x="360" y="492"/>
                  </a:moveTo>
                  <a:lnTo>
                    <a:pt x="360" y="492"/>
                  </a:lnTo>
                  <a:lnTo>
                    <a:pt x="372" y="456"/>
                  </a:lnTo>
                  <a:lnTo>
                    <a:pt x="382" y="412"/>
                  </a:lnTo>
                  <a:lnTo>
                    <a:pt x="464" y="412"/>
                  </a:lnTo>
                  <a:lnTo>
                    <a:pt x="464" y="412"/>
                  </a:lnTo>
                  <a:lnTo>
                    <a:pt x="454" y="426"/>
                  </a:lnTo>
                  <a:lnTo>
                    <a:pt x="444" y="438"/>
                  </a:lnTo>
                  <a:lnTo>
                    <a:pt x="432" y="450"/>
                  </a:lnTo>
                  <a:lnTo>
                    <a:pt x="418" y="460"/>
                  </a:lnTo>
                  <a:lnTo>
                    <a:pt x="404" y="470"/>
                  </a:lnTo>
                  <a:lnTo>
                    <a:pt x="390" y="478"/>
                  </a:lnTo>
                  <a:lnTo>
                    <a:pt x="376" y="486"/>
                  </a:lnTo>
                  <a:lnTo>
                    <a:pt x="360" y="492"/>
                  </a:lnTo>
                  <a:lnTo>
                    <a:pt x="360" y="49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nvGrpSpPr>
            <p:cNvPr id="21" name="Group 40"/>
            <p:cNvGrpSpPr/>
            <p:nvPr/>
          </p:nvGrpSpPr>
          <p:grpSpPr>
            <a:xfrm>
              <a:off x="6059440" y="4524030"/>
              <a:ext cx="380884" cy="272438"/>
              <a:chOff x="3962400" y="3128963"/>
              <a:chExt cx="914400" cy="654050"/>
            </a:xfrm>
            <a:solidFill>
              <a:schemeClr val="bg1"/>
            </a:solidFill>
          </p:grpSpPr>
          <p:sp>
            <p:nvSpPr>
              <p:cNvPr id="39" name="Freeform 57"/>
              <p:cNvSpPr>
                <a:spLocks noEditPoints="1"/>
              </p:cNvSpPr>
              <p:nvPr/>
            </p:nvSpPr>
            <p:spPr bwMode="auto">
              <a:xfrm>
                <a:off x="3962400" y="3128963"/>
                <a:ext cx="914400" cy="654050"/>
              </a:xfrm>
              <a:custGeom>
                <a:avLst/>
                <a:gdLst>
                  <a:gd name="T0" fmla="*/ 444 w 576"/>
                  <a:gd name="T1" fmla="*/ 48 h 412"/>
                  <a:gd name="T2" fmla="*/ 442 w 576"/>
                  <a:gd name="T3" fmla="*/ 48 h 412"/>
                  <a:gd name="T4" fmla="*/ 426 w 576"/>
                  <a:gd name="T5" fmla="*/ 16 h 412"/>
                  <a:gd name="T6" fmla="*/ 416 w 576"/>
                  <a:gd name="T7" fmla="*/ 4 h 412"/>
                  <a:gd name="T8" fmla="*/ 402 w 576"/>
                  <a:gd name="T9" fmla="*/ 0 h 412"/>
                  <a:gd name="T10" fmla="*/ 180 w 576"/>
                  <a:gd name="T11" fmla="*/ 0 h 412"/>
                  <a:gd name="T12" fmla="*/ 166 w 576"/>
                  <a:gd name="T13" fmla="*/ 4 h 412"/>
                  <a:gd name="T14" fmla="*/ 154 w 576"/>
                  <a:gd name="T15" fmla="*/ 16 h 412"/>
                  <a:gd name="T16" fmla="*/ 138 w 576"/>
                  <a:gd name="T17" fmla="*/ 48 h 412"/>
                  <a:gd name="T18" fmla="*/ 18 w 576"/>
                  <a:gd name="T19" fmla="*/ 48 h 412"/>
                  <a:gd name="T20" fmla="*/ 10 w 576"/>
                  <a:gd name="T21" fmla="*/ 50 h 412"/>
                  <a:gd name="T22" fmla="*/ 2 w 576"/>
                  <a:gd name="T23" fmla="*/ 60 h 412"/>
                  <a:gd name="T24" fmla="*/ 0 w 576"/>
                  <a:gd name="T25" fmla="*/ 394 h 412"/>
                  <a:gd name="T26" fmla="*/ 2 w 576"/>
                  <a:gd name="T27" fmla="*/ 400 h 412"/>
                  <a:gd name="T28" fmla="*/ 10 w 576"/>
                  <a:gd name="T29" fmla="*/ 410 h 412"/>
                  <a:gd name="T30" fmla="*/ 558 w 576"/>
                  <a:gd name="T31" fmla="*/ 412 h 412"/>
                  <a:gd name="T32" fmla="*/ 566 w 576"/>
                  <a:gd name="T33" fmla="*/ 410 h 412"/>
                  <a:gd name="T34" fmla="*/ 574 w 576"/>
                  <a:gd name="T35" fmla="*/ 400 h 412"/>
                  <a:gd name="T36" fmla="*/ 576 w 576"/>
                  <a:gd name="T37" fmla="*/ 66 h 412"/>
                  <a:gd name="T38" fmla="*/ 574 w 576"/>
                  <a:gd name="T39" fmla="*/ 60 h 412"/>
                  <a:gd name="T40" fmla="*/ 566 w 576"/>
                  <a:gd name="T41" fmla="*/ 50 h 412"/>
                  <a:gd name="T42" fmla="*/ 558 w 576"/>
                  <a:gd name="T43" fmla="*/ 48 h 412"/>
                  <a:gd name="T44" fmla="*/ 288 w 576"/>
                  <a:gd name="T45" fmla="*/ 362 h 412"/>
                  <a:gd name="T46" fmla="*/ 260 w 576"/>
                  <a:gd name="T47" fmla="*/ 358 h 412"/>
                  <a:gd name="T48" fmla="*/ 236 w 576"/>
                  <a:gd name="T49" fmla="*/ 352 h 412"/>
                  <a:gd name="T50" fmla="*/ 212 w 576"/>
                  <a:gd name="T51" fmla="*/ 338 h 412"/>
                  <a:gd name="T52" fmla="*/ 192 w 576"/>
                  <a:gd name="T53" fmla="*/ 322 h 412"/>
                  <a:gd name="T54" fmla="*/ 176 w 576"/>
                  <a:gd name="T55" fmla="*/ 302 h 412"/>
                  <a:gd name="T56" fmla="*/ 164 w 576"/>
                  <a:gd name="T57" fmla="*/ 278 h 412"/>
                  <a:gd name="T58" fmla="*/ 156 w 576"/>
                  <a:gd name="T59" fmla="*/ 254 h 412"/>
                  <a:gd name="T60" fmla="*/ 152 w 576"/>
                  <a:gd name="T61" fmla="*/ 226 h 412"/>
                  <a:gd name="T62" fmla="*/ 154 w 576"/>
                  <a:gd name="T63" fmla="*/ 212 h 412"/>
                  <a:gd name="T64" fmla="*/ 158 w 576"/>
                  <a:gd name="T65" fmla="*/ 186 h 412"/>
                  <a:gd name="T66" fmla="*/ 168 w 576"/>
                  <a:gd name="T67" fmla="*/ 162 h 412"/>
                  <a:gd name="T68" fmla="*/ 184 w 576"/>
                  <a:gd name="T69" fmla="*/ 140 h 412"/>
                  <a:gd name="T70" fmla="*/ 202 w 576"/>
                  <a:gd name="T71" fmla="*/ 122 h 412"/>
                  <a:gd name="T72" fmla="*/ 224 w 576"/>
                  <a:gd name="T73" fmla="*/ 106 h 412"/>
                  <a:gd name="T74" fmla="*/ 248 w 576"/>
                  <a:gd name="T75" fmla="*/ 96 h 412"/>
                  <a:gd name="T76" fmla="*/ 274 w 576"/>
                  <a:gd name="T77" fmla="*/ 92 h 412"/>
                  <a:gd name="T78" fmla="*/ 288 w 576"/>
                  <a:gd name="T79" fmla="*/ 90 h 412"/>
                  <a:gd name="T80" fmla="*/ 316 w 576"/>
                  <a:gd name="T81" fmla="*/ 94 h 412"/>
                  <a:gd name="T82" fmla="*/ 340 w 576"/>
                  <a:gd name="T83" fmla="*/ 102 h 412"/>
                  <a:gd name="T84" fmla="*/ 364 w 576"/>
                  <a:gd name="T85" fmla="*/ 114 h 412"/>
                  <a:gd name="T86" fmla="*/ 384 w 576"/>
                  <a:gd name="T87" fmla="*/ 130 h 412"/>
                  <a:gd name="T88" fmla="*/ 400 w 576"/>
                  <a:gd name="T89" fmla="*/ 150 h 412"/>
                  <a:gd name="T90" fmla="*/ 414 w 576"/>
                  <a:gd name="T91" fmla="*/ 174 h 412"/>
                  <a:gd name="T92" fmla="*/ 422 w 576"/>
                  <a:gd name="T93" fmla="*/ 198 h 412"/>
                  <a:gd name="T94" fmla="*/ 424 w 576"/>
                  <a:gd name="T95" fmla="*/ 226 h 412"/>
                  <a:gd name="T96" fmla="*/ 424 w 576"/>
                  <a:gd name="T97" fmla="*/ 240 h 412"/>
                  <a:gd name="T98" fmla="*/ 418 w 576"/>
                  <a:gd name="T99" fmla="*/ 266 h 412"/>
                  <a:gd name="T100" fmla="*/ 408 w 576"/>
                  <a:gd name="T101" fmla="*/ 290 h 412"/>
                  <a:gd name="T102" fmla="*/ 392 w 576"/>
                  <a:gd name="T103" fmla="*/ 312 h 412"/>
                  <a:gd name="T104" fmla="*/ 374 w 576"/>
                  <a:gd name="T105" fmla="*/ 330 h 412"/>
                  <a:gd name="T106" fmla="*/ 352 w 576"/>
                  <a:gd name="T107" fmla="*/ 346 h 412"/>
                  <a:gd name="T108" fmla="*/ 328 w 576"/>
                  <a:gd name="T109" fmla="*/ 356 h 412"/>
                  <a:gd name="T110" fmla="*/ 302 w 576"/>
                  <a:gd name="T111" fmla="*/ 362 h 412"/>
                  <a:gd name="T112" fmla="*/ 288 w 576"/>
                  <a:gd name="T113" fmla="*/ 36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6" h="412">
                    <a:moveTo>
                      <a:pt x="558" y="48"/>
                    </a:moveTo>
                    <a:lnTo>
                      <a:pt x="444" y="48"/>
                    </a:lnTo>
                    <a:lnTo>
                      <a:pt x="444" y="48"/>
                    </a:lnTo>
                    <a:lnTo>
                      <a:pt x="442" y="48"/>
                    </a:lnTo>
                    <a:lnTo>
                      <a:pt x="426" y="16"/>
                    </a:lnTo>
                    <a:lnTo>
                      <a:pt x="426" y="16"/>
                    </a:lnTo>
                    <a:lnTo>
                      <a:pt x="422" y="10"/>
                    </a:lnTo>
                    <a:lnTo>
                      <a:pt x="416" y="4"/>
                    </a:lnTo>
                    <a:lnTo>
                      <a:pt x="408" y="2"/>
                    </a:lnTo>
                    <a:lnTo>
                      <a:pt x="402" y="0"/>
                    </a:lnTo>
                    <a:lnTo>
                      <a:pt x="180" y="0"/>
                    </a:lnTo>
                    <a:lnTo>
                      <a:pt x="180" y="0"/>
                    </a:lnTo>
                    <a:lnTo>
                      <a:pt x="172" y="2"/>
                    </a:lnTo>
                    <a:lnTo>
                      <a:pt x="166" y="4"/>
                    </a:lnTo>
                    <a:lnTo>
                      <a:pt x="158" y="10"/>
                    </a:lnTo>
                    <a:lnTo>
                      <a:pt x="154" y="16"/>
                    </a:lnTo>
                    <a:lnTo>
                      <a:pt x="138" y="48"/>
                    </a:lnTo>
                    <a:lnTo>
                      <a:pt x="138" y="48"/>
                    </a:lnTo>
                    <a:lnTo>
                      <a:pt x="138" y="48"/>
                    </a:lnTo>
                    <a:lnTo>
                      <a:pt x="18" y="48"/>
                    </a:lnTo>
                    <a:lnTo>
                      <a:pt x="18" y="48"/>
                    </a:lnTo>
                    <a:lnTo>
                      <a:pt x="10" y="50"/>
                    </a:lnTo>
                    <a:lnTo>
                      <a:pt x="6" y="54"/>
                    </a:lnTo>
                    <a:lnTo>
                      <a:pt x="2" y="60"/>
                    </a:lnTo>
                    <a:lnTo>
                      <a:pt x="0" y="66"/>
                    </a:lnTo>
                    <a:lnTo>
                      <a:pt x="0" y="394"/>
                    </a:lnTo>
                    <a:lnTo>
                      <a:pt x="0" y="394"/>
                    </a:lnTo>
                    <a:lnTo>
                      <a:pt x="2" y="400"/>
                    </a:lnTo>
                    <a:lnTo>
                      <a:pt x="6" y="406"/>
                    </a:lnTo>
                    <a:lnTo>
                      <a:pt x="10" y="410"/>
                    </a:lnTo>
                    <a:lnTo>
                      <a:pt x="18" y="412"/>
                    </a:lnTo>
                    <a:lnTo>
                      <a:pt x="558" y="412"/>
                    </a:lnTo>
                    <a:lnTo>
                      <a:pt x="558" y="412"/>
                    </a:lnTo>
                    <a:lnTo>
                      <a:pt x="566" y="410"/>
                    </a:lnTo>
                    <a:lnTo>
                      <a:pt x="570" y="406"/>
                    </a:lnTo>
                    <a:lnTo>
                      <a:pt x="574" y="400"/>
                    </a:lnTo>
                    <a:lnTo>
                      <a:pt x="576" y="394"/>
                    </a:lnTo>
                    <a:lnTo>
                      <a:pt x="576" y="66"/>
                    </a:lnTo>
                    <a:lnTo>
                      <a:pt x="576" y="66"/>
                    </a:lnTo>
                    <a:lnTo>
                      <a:pt x="574" y="60"/>
                    </a:lnTo>
                    <a:lnTo>
                      <a:pt x="570" y="54"/>
                    </a:lnTo>
                    <a:lnTo>
                      <a:pt x="566" y="50"/>
                    </a:lnTo>
                    <a:lnTo>
                      <a:pt x="558" y="48"/>
                    </a:lnTo>
                    <a:lnTo>
                      <a:pt x="558" y="48"/>
                    </a:lnTo>
                    <a:close/>
                    <a:moveTo>
                      <a:pt x="288" y="362"/>
                    </a:moveTo>
                    <a:lnTo>
                      <a:pt x="288" y="362"/>
                    </a:lnTo>
                    <a:lnTo>
                      <a:pt x="274" y="362"/>
                    </a:lnTo>
                    <a:lnTo>
                      <a:pt x="260" y="358"/>
                    </a:lnTo>
                    <a:lnTo>
                      <a:pt x="248" y="356"/>
                    </a:lnTo>
                    <a:lnTo>
                      <a:pt x="236" y="352"/>
                    </a:lnTo>
                    <a:lnTo>
                      <a:pt x="224" y="346"/>
                    </a:lnTo>
                    <a:lnTo>
                      <a:pt x="212" y="338"/>
                    </a:lnTo>
                    <a:lnTo>
                      <a:pt x="202" y="330"/>
                    </a:lnTo>
                    <a:lnTo>
                      <a:pt x="192" y="322"/>
                    </a:lnTo>
                    <a:lnTo>
                      <a:pt x="184" y="312"/>
                    </a:lnTo>
                    <a:lnTo>
                      <a:pt x="176" y="302"/>
                    </a:lnTo>
                    <a:lnTo>
                      <a:pt x="168" y="290"/>
                    </a:lnTo>
                    <a:lnTo>
                      <a:pt x="164" y="278"/>
                    </a:lnTo>
                    <a:lnTo>
                      <a:pt x="158" y="266"/>
                    </a:lnTo>
                    <a:lnTo>
                      <a:pt x="156" y="254"/>
                    </a:lnTo>
                    <a:lnTo>
                      <a:pt x="154" y="240"/>
                    </a:lnTo>
                    <a:lnTo>
                      <a:pt x="152" y="226"/>
                    </a:lnTo>
                    <a:lnTo>
                      <a:pt x="152" y="226"/>
                    </a:lnTo>
                    <a:lnTo>
                      <a:pt x="154" y="212"/>
                    </a:lnTo>
                    <a:lnTo>
                      <a:pt x="156" y="198"/>
                    </a:lnTo>
                    <a:lnTo>
                      <a:pt x="158" y="186"/>
                    </a:lnTo>
                    <a:lnTo>
                      <a:pt x="164" y="174"/>
                    </a:lnTo>
                    <a:lnTo>
                      <a:pt x="168" y="162"/>
                    </a:lnTo>
                    <a:lnTo>
                      <a:pt x="176" y="150"/>
                    </a:lnTo>
                    <a:lnTo>
                      <a:pt x="184" y="140"/>
                    </a:lnTo>
                    <a:lnTo>
                      <a:pt x="192" y="130"/>
                    </a:lnTo>
                    <a:lnTo>
                      <a:pt x="202" y="122"/>
                    </a:lnTo>
                    <a:lnTo>
                      <a:pt x="212" y="114"/>
                    </a:lnTo>
                    <a:lnTo>
                      <a:pt x="224" y="106"/>
                    </a:lnTo>
                    <a:lnTo>
                      <a:pt x="236" y="102"/>
                    </a:lnTo>
                    <a:lnTo>
                      <a:pt x="248" y="96"/>
                    </a:lnTo>
                    <a:lnTo>
                      <a:pt x="260" y="94"/>
                    </a:lnTo>
                    <a:lnTo>
                      <a:pt x="274" y="92"/>
                    </a:lnTo>
                    <a:lnTo>
                      <a:pt x="288" y="90"/>
                    </a:lnTo>
                    <a:lnTo>
                      <a:pt x="288" y="90"/>
                    </a:lnTo>
                    <a:lnTo>
                      <a:pt x="302" y="92"/>
                    </a:lnTo>
                    <a:lnTo>
                      <a:pt x="316" y="94"/>
                    </a:lnTo>
                    <a:lnTo>
                      <a:pt x="328" y="96"/>
                    </a:lnTo>
                    <a:lnTo>
                      <a:pt x="340" y="102"/>
                    </a:lnTo>
                    <a:lnTo>
                      <a:pt x="352" y="106"/>
                    </a:lnTo>
                    <a:lnTo>
                      <a:pt x="364" y="114"/>
                    </a:lnTo>
                    <a:lnTo>
                      <a:pt x="374" y="122"/>
                    </a:lnTo>
                    <a:lnTo>
                      <a:pt x="384" y="130"/>
                    </a:lnTo>
                    <a:lnTo>
                      <a:pt x="392" y="140"/>
                    </a:lnTo>
                    <a:lnTo>
                      <a:pt x="400" y="150"/>
                    </a:lnTo>
                    <a:lnTo>
                      <a:pt x="408" y="162"/>
                    </a:lnTo>
                    <a:lnTo>
                      <a:pt x="414" y="174"/>
                    </a:lnTo>
                    <a:lnTo>
                      <a:pt x="418" y="186"/>
                    </a:lnTo>
                    <a:lnTo>
                      <a:pt x="422" y="198"/>
                    </a:lnTo>
                    <a:lnTo>
                      <a:pt x="424" y="212"/>
                    </a:lnTo>
                    <a:lnTo>
                      <a:pt x="424" y="226"/>
                    </a:lnTo>
                    <a:lnTo>
                      <a:pt x="424" y="226"/>
                    </a:lnTo>
                    <a:lnTo>
                      <a:pt x="424" y="240"/>
                    </a:lnTo>
                    <a:lnTo>
                      <a:pt x="422" y="254"/>
                    </a:lnTo>
                    <a:lnTo>
                      <a:pt x="418" y="266"/>
                    </a:lnTo>
                    <a:lnTo>
                      <a:pt x="414" y="278"/>
                    </a:lnTo>
                    <a:lnTo>
                      <a:pt x="408" y="290"/>
                    </a:lnTo>
                    <a:lnTo>
                      <a:pt x="400" y="302"/>
                    </a:lnTo>
                    <a:lnTo>
                      <a:pt x="392" y="312"/>
                    </a:lnTo>
                    <a:lnTo>
                      <a:pt x="384" y="322"/>
                    </a:lnTo>
                    <a:lnTo>
                      <a:pt x="374" y="330"/>
                    </a:lnTo>
                    <a:lnTo>
                      <a:pt x="364" y="338"/>
                    </a:lnTo>
                    <a:lnTo>
                      <a:pt x="352" y="346"/>
                    </a:lnTo>
                    <a:lnTo>
                      <a:pt x="340" y="352"/>
                    </a:lnTo>
                    <a:lnTo>
                      <a:pt x="328" y="356"/>
                    </a:lnTo>
                    <a:lnTo>
                      <a:pt x="316" y="358"/>
                    </a:lnTo>
                    <a:lnTo>
                      <a:pt x="302" y="362"/>
                    </a:lnTo>
                    <a:lnTo>
                      <a:pt x="288" y="362"/>
                    </a:lnTo>
                    <a:lnTo>
                      <a:pt x="288"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Freeform 58"/>
              <p:cNvSpPr/>
              <p:nvPr/>
            </p:nvSpPr>
            <p:spPr bwMode="auto">
              <a:xfrm>
                <a:off x="4279900" y="3348038"/>
                <a:ext cx="279400" cy="279400"/>
              </a:xfrm>
              <a:custGeom>
                <a:avLst/>
                <a:gdLst>
                  <a:gd name="T0" fmla="*/ 88 w 176"/>
                  <a:gd name="T1" fmla="*/ 0 h 176"/>
                  <a:gd name="T2" fmla="*/ 88 w 176"/>
                  <a:gd name="T3" fmla="*/ 0 h 176"/>
                  <a:gd name="T4" fmla="*/ 70 w 176"/>
                  <a:gd name="T5" fmla="*/ 2 h 176"/>
                  <a:gd name="T6" fmla="*/ 54 w 176"/>
                  <a:gd name="T7" fmla="*/ 8 h 176"/>
                  <a:gd name="T8" fmla="*/ 40 w 176"/>
                  <a:gd name="T9" fmla="*/ 16 h 176"/>
                  <a:gd name="T10" fmla="*/ 26 w 176"/>
                  <a:gd name="T11" fmla="*/ 26 h 176"/>
                  <a:gd name="T12" fmla="*/ 16 w 176"/>
                  <a:gd name="T13" fmla="*/ 40 h 176"/>
                  <a:gd name="T14" fmla="*/ 8 w 176"/>
                  <a:gd name="T15" fmla="*/ 54 h 176"/>
                  <a:gd name="T16" fmla="*/ 2 w 176"/>
                  <a:gd name="T17" fmla="*/ 70 h 176"/>
                  <a:gd name="T18" fmla="*/ 0 w 176"/>
                  <a:gd name="T19" fmla="*/ 88 h 176"/>
                  <a:gd name="T20" fmla="*/ 0 w 176"/>
                  <a:gd name="T21" fmla="*/ 88 h 176"/>
                  <a:gd name="T22" fmla="*/ 2 w 176"/>
                  <a:gd name="T23" fmla="*/ 106 h 176"/>
                  <a:gd name="T24" fmla="*/ 8 w 176"/>
                  <a:gd name="T25" fmla="*/ 122 h 176"/>
                  <a:gd name="T26" fmla="*/ 16 w 176"/>
                  <a:gd name="T27" fmla="*/ 138 h 176"/>
                  <a:gd name="T28" fmla="*/ 26 w 176"/>
                  <a:gd name="T29" fmla="*/ 150 h 176"/>
                  <a:gd name="T30" fmla="*/ 40 w 176"/>
                  <a:gd name="T31" fmla="*/ 160 h 176"/>
                  <a:gd name="T32" fmla="*/ 54 w 176"/>
                  <a:gd name="T33" fmla="*/ 168 h 176"/>
                  <a:gd name="T34" fmla="*/ 70 w 176"/>
                  <a:gd name="T35" fmla="*/ 174 h 176"/>
                  <a:gd name="T36" fmla="*/ 88 w 176"/>
                  <a:gd name="T37" fmla="*/ 176 h 176"/>
                  <a:gd name="T38" fmla="*/ 88 w 176"/>
                  <a:gd name="T39" fmla="*/ 176 h 176"/>
                  <a:gd name="T40" fmla="*/ 106 w 176"/>
                  <a:gd name="T41" fmla="*/ 174 h 176"/>
                  <a:gd name="T42" fmla="*/ 122 w 176"/>
                  <a:gd name="T43" fmla="*/ 168 h 176"/>
                  <a:gd name="T44" fmla="*/ 138 w 176"/>
                  <a:gd name="T45" fmla="*/ 160 h 176"/>
                  <a:gd name="T46" fmla="*/ 150 w 176"/>
                  <a:gd name="T47" fmla="*/ 150 h 176"/>
                  <a:gd name="T48" fmla="*/ 160 w 176"/>
                  <a:gd name="T49" fmla="*/ 138 h 176"/>
                  <a:gd name="T50" fmla="*/ 168 w 176"/>
                  <a:gd name="T51" fmla="*/ 122 h 176"/>
                  <a:gd name="T52" fmla="*/ 174 w 176"/>
                  <a:gd name="T53" fmla="*/ 106 h 176"/>
                  <a:gd name="T54" fmla="*/ 176 w 176"/>
                  <a:gd name="T55" fmla="*/ 88 h 176"/>
                  <a:gd name="T56" fmla="*/ 176 w 176"/>
                  <a:gd name="T57" fmla="*/ 88 h 176"/>
                  <a:gd name="T58" fmla="*/ 174 w 176"/>
                  <a:gd name="T59" fmla="*/ 70 h 176"/>
                  <a:gd name="T60" fmla="*/ 168 w 176"/>
                  <a:gd name="T61" fmla="*/ 54 h 176"/>
                  <a:gd name="T62" fmla="*/ 160 w 176"/>
                  <a:gd name="T63" fmla="*/ 40 h 176"/>
                  <a:gd name="T64" fmla="*/ 150 w 176"/>
                  <a:gd name="T65" fmla="*/ 26 h 176"/>
                  <a:gd name="T66" fmla="*/ 138 w 176"/>
                  <a:gd name="T67" fmla="*/ 16 h 176"/>
                  <a:gd name="T68" fmla="*/ 122 w 176"/>
                  <a:gd name="T69" fmla="*/ 8 h 176"/>
                  <a:gd name="T70" fmla="*/ 106 w 176"/>
                  <a:gd name="T71" fmla="*/ 2 h 176"/>
                  <a:gd name="T72" fmla="*/ 88 w 176"/>
                  <a:gd name="T73" fmla="*/ 0 h 176"/>
                  <a:gd name="T74" fmla="*/ 88 w 176"/>
                  <a:gd name="T7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lnTo>
                      <a:pt x="88" y="0"/>
                    </a:lnTo>
                    <a:lnTo>
                      <a:pt x="70" y="2"/>
                    </a:lnTo>
                    <a:lnTo>
                      <a:pt x="54" y="8"/>
                    </a:lnTo>
                    <a:lnTo>
                      <a:pt x="40" y="16"/>
                    </a:lnTo>
                    <a:lnTo>
                      <a:pt x="26" y="26"/>
                    </a:lnTo>
                    <a:lnTo>
                      <a:pt x="16" y="40"/>
                    </a:lnTo>
                    <a:lnTo>
                      <a:pt x="8" y="54"/>
                    </a:lnTo>
                    <a:lnTo>
                      <a:pt x="2" y="70"/>
                    </a:lnTo>
                    <a:lnTo>
                      <a:pt x="0" y="88"/>
                    </a:lnTo>
                    <a:lnTo>
                      <a:pt x="0" y="88"/>
                    </a:lnTo>
                    <a:lnTo>
                      <a:pt x="2" y="106"/>
                    </a:lnTo>
                    <a:lnTo>
                      <a:pt x="8" y="122"/>
                    </a:lnTo>
                    <a:lnTo>
                      <a:pt x="16" y="138"/>
                    </a:lnTo>
                    <a:lnTo>
                      <a:pt x="26" y="150"/>
                    </a:lnTo>
                    <a:lnTo>
                      <a:pt x="40" y="160"/>
                    </a:lnTo>
                    <a:lnTo>
                      <a:pt x="54" y="168"/>
                    </a:lnTo>
                    <a:lnTo>
                      <a:pt x="70" y="174"/>
                    </a:lnTo>
                    <a:lnTo>
                      <a:pt x="88" y="176"/>
                    </a:lnTo>
                    <a:lnTo>
                      <a:pt x="88" y="176"/>
                    </a:lnTo>
                    <a:lnTo>
                      <a:pt x="106" y="174"/>
                    </a:lnTo>
                    <a:lnTo>
                      <a:pt x="122" y="168"/>
                    </a:lnTo>
                    <a:lnTo>
                      <a:pt x="138" y="160"/>
                    </a:lnTo>
                    <a:lnTo>
                      <a:pt x="150" y="150"/>
                    </a:lnTo>
                    <a:lnTo>
                      <a:pt x="160" y="138"/>
                    </a:lnTo>
                    <a:lnTo>
                      <a:pt x="168" y="122"/>
                    </a:lnTo>
                    <a:lnTo>
                      <a:pt x="174" y="106"/>
                    </a:lnTo>
                    <a:lnTo>
                      <a:pt x="176" y="88"/>
                    </a:lnTo>
                    <a:lnTo>
                      <a:pt x="176" y="88"/>
                    </a:lnTo>
                    <a:lnTo>
                      <a:pt x="174" y="70"/>
                    </a:lnTo>
                    <a:lnTo>
                      <a:pt x="168" y="54"/>
                    </a:lnTo>
                    <a:lnTo>
                      <a:pt x="160" y="40"/>
                    </a:lnTo>
                    <a:lnTo>
                      <a:pt x="150" y="26"/>
                    </a:lnTo>
                    <a:lnTo>
                      <a:pt x="138" y="16"/>
                    </a:lnTo>
                    <a:lnTo>
                      <a:pt x="122" y="8"/>
                    </a:lnTo>
                    <a:lnTo>
                      <a:pt x="106" y="2"/>
                    </a:lnTo>
                    <a:lnTo>
                      <a:pt x="88" y="0"/>
                    </a:lnTo>
                    <a:lnTo>
                      <a:pt x="8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2" name="Group 43"/>
            <p:cNvGrpSpPr/>
            <p:nvPr/>
          </p:nvGrpSpPr>
          <p:grpSpPr>
            <a:xfrm>
              <a:off x="7735278" y="2946690"/>
              <a:ext cx="283061" cy="345431"/>
              <a:chOff x="4648200" y="1539875"/>
              <a:chExt cx="749300" cy="914400"/>
            </a:xfrm>
            <a:solidFill>
              <a:schemeClr val="bg1"/>
            </a:solidFill>
          </p:grpSpPr>
          <p:sp>
            <p:nvSpPr>
              <p:cNvPr id="35" name="Freeform 62"/>
              <p:cNvSpPr>
                <a:spLocks noEditPoints="1"/>
              </p:cNvSpPr>
              <p:nvPr/>
            </p:nvSpPr>
            <p:spPr bwMode="auto">
              <a:xfrm>
                <a:off x="4648200" y="1539875"/>
                <a:ext cx="749300" cy="914400"/>
              </a:xfrm>
              <a:custGeom>
                <a:avLst/>
                <a:gdLst>
                  <a:gd name="T0" fmla="*/ 448 w 472"/>
                  <a:gd name="T1" fmla="*/ 122 h 576"/>
                  <a:gd name="T2" fmla="*/ 444 w 472"/>
                  <a:gd name="T3" fmla="*/ 118 h 576"/>
                  <a:gd name="T4" fmla="*/ 434 w 472"/>
                  <a:gd name="T5" fmla="*/ 112 h 576"/>
                  <a:gd name="T6" fmla="*/ 378 w 472"/>
                  <a:gd name="T7" fmla="*/ 112 h 576"/>
                  <a:gd name="T8" fmla="*/ 378 w 472"/>
                  <a:gd name="T9" fmla="*/ 68 h 576"/>
                  <a:gd name="T10" fmla="*/ 370 w 472"/>
                  <a:gd name="T11" fmla="*/ 46 h 576"/>
                  <a:gd name="T12" fmla="*/ 332 w 472"/>
                  <a:gd name="T13" fmla="*/ 10 h 576"/>
                  <a:gd name="T14" fmla="*/ 312 w 472"/>
                  <a:gd name="T15" fmla="*/ 0 h 576"/>
                  <a:gd name="T16" fmla="*/ 160 w 472"/>
                  <a:gd name="T17" fmla="*/ 0 h 576"/>
                  <a:gd name="T18" fmla="*/ 138 w 472"/>
                  <a:gd name="T19" fmla="*/ 10 h 576"/>
                  <a:gd name="T20" fmla="*/ 104 w 472"/>
                  <a:gd name="T21" fmla="*/ 44 h 576"/>
                  <a:gd name="T22" fmla="*/ 96 w 472"/>
                  <a:gd name="T23" fmla="*/ 64 h 576"/>
                  <a:gd name="T24" fmla="*/ 42 w 472"/>
                  <a:gd name="T25" fmla="*/ 112 h 576"/>
                  <a:gd name="T26" fmla="*/ 38 w 472"/>
                  <a:gd name="T27" fmla="*/ 112 h 576"/>
                  <a:gd name="T28" fmla="*/ 28 w 472"/>
                  <a:gd name="T29" fmla="*/ 118 h 576"/>
                  <a:gd name="T30" fmla="*/ 2 w 472"/>
                  <a:gd name="T31" fmla="*/ 154 h 576"/>
                  <a:gd name="T32" fmla="*/ 0 w 472"/>
                  <a:gd name="T33" fmla="*/ 158 h 576"/>
                  <a:gd name="T34" fmla="*/ 2 w 472"/>
                  <a:gd name="T35" fmla="*/ 164 h 576"/>
                  <a:gd name="T36" fmla="*/ 44 w 472"/>
                  <a:gd name="T37" fmla="*/ 164 h 576"/>
                  <a:gd name="T38" fmla="*/ 44 w 472"/>
                  <a:gd name="T39" fmla="*/ 564 h 576"/>
                  <a:gd name="T40" fmla="*/ 48 w 472"/>
                  <a:gd name="T41" fmla="*/ 572 h 576"/>
                  <a:gd name="T42" fmla="*/ 56 w 472"/>
                  <a:gd name="T43" fmla="*/ 576 h 576"/>
                  <a:gd name="T44" fmla="*/ 418 w 472"/>
                  <a:gd name="T45" fmla="*/ 576 h 576"/>
                  <a:gd name="T46" fmla="*/ 426 w 472"/>
                  <a:gd name="T47" fmla="*/ 572 h 576"/>
                  <a:gd name="T48" fmla="*/ 430 w 472"/>
                  <a:gd name="T49" fmla="*/ 564 h 576"/>
                  <a:gd name="T50" fmla="*/ 464 w 472"/>
                  <a:gd name="T51" fmla="*/ 164 h 576"/>
                  <a:gd name="T52" fmla="*/ 468 w 472"/>
                  <a:gd name="T53" fmla="*/ 164 h 576"/>
                  <a:gd name="T54" fmla="*/ 472 w 472"/>
                  <a:gd name="T55" fmla="*/ 158 h 576"/>
                  <a:gd name="T56" fmla="*/ 470 w 472"/>
                  <a:gd name="T57" fmla="*/ 154 h 576"/>
                  <a:gd name="T58" fmla="*/ 146 w 472"/>
                  <a:gd name="T59" fmla="*/ 86 h 576"/>
                  <a:gd name="T60" fmla="*/ 150 w 472"/>
                  <a:gd name="T61" fmla="*/ 74 h 576"/>
                  <a:gd name="T62" fmla="*/ 160 w 472"/>
                  <a:gd name="T63" fmla="*/ 62 h 576"/>
                  <a:gd name="T64" fmla="*/ 170 w 472"/>
                  <a:gd name="T65" fmla="*/ 54 h 576"/>
                  <a:gd name="T66" fmla="*/ 290 w 472"/>
                  <a:gd name="T67" fmla="*/ 52 h 576"/>
                  <a:gd name="T68" fmla="*/ 302 w 472"/>
                  <a:gd name="T69" fmla="*/ 54 h 576"/>
                  <a:gd name="T70" fmla="*/ 318 w 472"/>
                  <a:gd name="T71" fmla="*/ 68 h 576"/>
                  <a:gd name="T72" fmla="*/ 324 w 472"/>
                  <a:gd name="T73" fmla="*/ 78 h 576"/>
                  <a:gd name="T74" fmla="*/ 326 w 472"/>
                  <a:gd name="T75" fmla="*/ 108 h 576"/>
                  <a:gd name="T76" fmla="*/ 326 w 472"/>
                  <a:gd name="T77" fmla="*/ 112 h 576"/>
                  <a:gd name="T78" fmla="*/ 148 w 472"/>
                  <a:gd name="T79" fmla="*/ 112 h 576"/>
                  <a:gd name="T80" fmla="*/ 146 w 472"/>
                  <a:gd name="T81" fmla="*/ 108 h 576"/>
                  <a:gd name="T82" fmla="*/ 378 w 472"/>
                  <a:gd name="T83" fmla="*/ 512 h 576"/>
                  <a:gd name="T84" fmla="*/ 378 w 472"/>
                  <a:gd name="T85" fmla="*/ 518 h 576"/>
                  <a:gd name="T86" fmla="*/ 370 w 472"/>
                  <a:gd name="T87" fmla="*/ 524 h 576"/>
                  <a:gd name="T88" fmla="*/ 108 w 472"/>
                  <a:gd name="T89" fmla="*/ 524 h 576"/>
                  <a:gd name="T90" fmla="*/ 102 w 472"/>
                  <a:gd name="T91" fmla="*/ 524 h 576"/>
                  <a:gd name="T92" fmla="*/ 96 w 472"/>
                  <a:gd name="T93" fmla="*/ 518 h 576"/>
                  <a:gd name="T94" fmla="*/ 96 w 472"/>
                  <a:gd name="T95" fmla="*/ 176 h 576"/>
                  <a:gd name="T96" fmla="*/ 96 w 472"/>
                  <a:gd name="T97" fmla="*/ 172 h 576"/>
                  <a:gd name="T98" fmla="*/ 102 w 472"/>
                  <a:gd name="T99" fmla="*/ 166 h 576"/>
                  <a:gd name="T100" fmla="*/ 170 w 472"/>
                  <a:gd name="T101" fmla="*/ 164 h 576"/>
                  <a:gd name="T102" fmla="*/ 368 w 472"/>
                  <a:gd name="T103" fmla="*/ 164 h 576"/>
                  <a:gd name="T104" fmla="*/ 376 w 472"/>
                  <a:gd name="T105" fmla="*/ 168 h 576"/>
                  <a:gd name="T106" fmla="*/ 378 w 472"/>
                  <a:gd name="T107" fmla="*/ 17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2" h="576">
                    <a:moveTo>
                      <a:pt x="470" y="154"/>
                    </a:moveTo>
                    <a:lnTo>
                      <a:pt x="448" y="122"/>
                    </a:lnTo>
                    <a:lnTo>
                      <a:pt x="448" y="122"/>
                    </a:lnTo>
                    <a:lnTo>
                      <a:pt x="444" y="118"/>
                    </a:lnTo>
                    <a:lnTo>
                      <a:pt x="440" y="114"/>
                    </a:lnTo>
                    <a:lnTo>
                      <a:pt x="434" y="112"/>
                    </a:lnTo>
                    <a:lnTo>
                      <a:pt x="428" y="112"/>
                    </a:lnTo>
                    <a:lnTo>
                      <a:pt x="378" y="112"/>
                    </a:lnTo>
                    <a:lnTo>
                      <a:pt x="378" y="68"/>
                    </a:lnTo>
                    <a:lnTo>
                      <a:pt x="378" y="68"/>
                    </a:lnTo>
                    <a:lnTo>
                      <a:pt x="376" y="56"/>
                    </a:lnTo>
                    <a:lnTo>
                      <a:pt x="370" y="46"/>
                    </a:lnTo>
                    <a:lnTo>
                      <a:pt x="332" y="10"/>
                    </a:lnTo>
                    <a:lnTo>
                      <a:pt x="332" y="10"/>
                    </a:lnTo>
                    <a:lnTo>
                      <a:pt x="322" y="4"/>
                    </a:lnTo>
                    <a:lnTo>
                      <a:pt x="312" y="0"/>
                    </a:lnTo>
                    <a:lnTo>
                      <a:pt x="160" y="0"/>
                    </a:lnTo>
                    <a:lnTo>
                      <a:pt x="160" y="0"/>
                    </a:lnTo>
                    <a:lnTo>
                      <a:pt x="148" y="4"/>
                    </a:lnTo>
                    <a:lnTo>
                      <a:pt x="138" y="10"/>
                    </a:lnTo>
                    <a:lnTo>
                      <a:pt x="104" y="44"/>
                    </a:lnTo>
                    <a:lnTo>
                      <a:pt x="104" y="44"/>
                    </a:lnTo>
                    <a:lnTo>
                      <a:pt x="98" y="54"/>
                    </a:lnTo>
                    <a:lnTo>
                      <a:pt x="96" y="64"/>
                    </a:lnTo>
                    <a:lnTo>
                      <a:pt x="96" y="112"/>
                    </a:lnTo>
                    <a:lnTo>
                      <a:pt x="42" y="112"/>
                    </a:lnTo>
                    <a:lnTo>
                      <a:pt x="42" y="112"/>
                    </a:lnTo>
                    <a:lnTo>
                      <a:pt x="38" y="112"/>
                    </a:lnTo>
                    <a:lnTo>
                      <a:pt x="32" y="114"/>
                    </a:lnTo>
                    <a:lnTo>
                      <a:pt x="28" y="118"/>
                    </a:lnTo>
                    <a:lnTo>
                      <a:pt x="24" y="122"/>
                    </a:lnTo>
                    <a:lnTo>
                      <a:pt x="2" y="154"/>
                    </a:lnTo>
                    <a:lnTo>
                      <a:pt x="2" y="154"/>
                    </a:lnTo>
                    <a:lnTo>
                      <a:pt x="0" y="158"/>
                    </a:lnTo>
                    <a:lnTo>
                      <a:pt x="0" y="160"/>
                    </a:lnTo>
                    <a:lnTo>
                      <a:pt x="2" y="164"/>
                    </a:lnTo>
                    <a:lnTo>
                      <a:pt x="8" y="164"/>
                    </a:lnTo>
                    <a:lnTo>
                      <a:pt x="44" y="164"/>
                    </a:lnTo>
                    <a:lnTo>
                      <a:pt x="44" y="564"/>
                    </a:lnTo>
                    <a:lnTo>
                      <a:pt x="44" y="564"/>
                    </a:lnTo>
                    <a:lnTo>
                      <a:pt x="44" y="568"/>
                    </a:lnTo>
                    <a:lnTo>
                      <a:pt x="48" y="572"/>
                    </a:lnTo>
                    <a:lnTo>
                      <a:pt x="52" y="576"/>
                    </a:lnTo>
                    <a:lnTo>
                      <a:pt x="56" y="576"/>
                    </a:lnTo>
                    <a:lnTo>
                      <a:pt x="418" y="576"/>
                    </a:lnTo>
                    <a:lnTo>
                      <a:pt x="418" y="576"/>
                    </a:lnTo>
                    <a:lnTo>
                      <a:pt x="422" y="576"/>
                    </a:lnTo>
                    <a:lnTo>
                      <a:pt x="426" y="572"/>
                    </a:lnTo>
                    <a:lnTo>
                      <a:pt x="430" y="568"/>
                    </a:lnTo>
                    <a:lnTo>
                      <a:pt x="430" y="564"/>
                    </a:lnTo>
                    <a:lnTo>
                      <a:pt x="430" y="164"/>
                    </a:lnTo>
                    <a:lnTo>
                      <a:pt x="464" y="164"/>
                    </a:lnTo>
                    <a:lnTo>
                      <a:pt x="464" y="164"/>
                    </a:lnTo>
                    <a:lnTo>
                      <a:pt x="468" y="164"/>
                    </a:lnTo>
                    <a:lnTo>
                      <a:pt x="470" y="162"/>
                    </a:lnTo>
                    <a:lnTo>
                      <a:pt x="472" y="158"/>
                    </a:lnTo>
                    <a:lnTo>
                      <a:pt x="470" y="154"/>
                    </a:lnTo>
                    <a:lnTo>
                      <a:pt x="470" y="154"/>
                    </a:lnTo>
                    <a:close/>
                    <a:moveTo>
                      <a:pt x="146" y="108"/>
                    </a:moveTo>
                    <a:lnTo>
                      <a:pt x="146" y="86"/>
                    </a:lnTo>
                    <a:lnTo>
                      <a:pt x="146" y="86"/>
                    </a:lnTo>
                    <a:lnTo>
                      <a:pt x="150" y="74"/>
                    </a:lnTo>
                    <a:lnTo>
                      <a:pt x="156" y="64"/>
                    </a:lnTo>
                    <a:lnTo>
                      <a:pt x="160" y="62"/>
                    </a:lnTo>
                    <a:lnTo>
                      <a:pt x="160" y="62"/>
                    </a:lnTo>
                    <a:lnTo>
                      <a:pt x="170" y="54"/>
                    </a:lnTo>
                    <a:lnTo>
                      <a:pt x="180" y="52"/>
                    </a:lnTo>
                    <a:lnTo>
                      <a:pt x="290" y="52"/>
                    </a:lnTo>
                    <a:lnTo>
                      <a:pt x="290" y="52"/>
                    </a:lnTo>
                    <a:lnTo>
                      <a:pt x="302" y="54"/>
                    </a:lnTo>
                    <a:lnTo>
                      <a:pt x="312" y="62"/>
                    </a:lnTo>
                    <a:lnTo>
                      <a:pt x="318" y="68"/>
                    </a:lnTo>
                    <a:lnTo>
                      <a:pt x="318" y="68"/>
                    </a:lnTo>
                    <a:lnTo>
                      <a:pt x="324" y="78"/>
                    </a:lnTo>
                    <a:lnTo>
                      <a:pt x="326" y="88"/>
                    </a:lnTo>
                    <a:lnTo>
                      <a:pt x="326" y="108"/>
                    </a:lnTo>
                    <a:lnTo>
                      <a:pt x="326" y="108"/>
                    </a:lnTo>
                    <a:lnTo>
                      <a:pt x="326" y="112"/>
                    </a:lnTo>
                    <a:lnTo>
                      <a:pt x="148" y="112"/>
                    </a:lnTo>
                    <a:lnTo>
                      <a:pt x="148" y="112"/>
                    </a:lnTo>
                    <a:lnTo>
                      <a:pt x="146" y="108"/>
                    </a:lnTo>
                    <a:lnTo>
                      <a:pt x="146" y="108"/>
                    </a:lnTo>
                    <a:close/>
                    <a:moveTo>
                      <a:pt x="378" y="176"/>
                    </a:moveTo>
                    <a:lnTo>
                      <a:pt x="378" y="512"/>
                    </a:lnTo>
                    <a:lnTo>
                      <a:pt x="378" y="512"/>
                    </a:lnTo>
                    <a:lnTo>
                      <a:pt x="378" y="518"/>
                    </a:lnTo>
                    <a:lnTo>
                      <a:pt x="374" y="522"/>
                    </a:lnTo>
                    <a:lnTo>
                      <a:pt x="370" y="524"/>
                    </a:lnTo>
                    <a:lnTo>
                      <a:pt x="366" y="524"/>
                    </a:lnTo>
                    <a:lnTo>
                      <a:pt x="108" y="524"/>
                    </a:lnTo>
                    <a:lnTo>
                      <a:pt x="108" y="524"/>
                    </a:lnTo>
                    <a:lnTo>
                      <a:pt x="102" y="524"/>
                    </a:lnTo>
                    <a:lnTo>
                      <a:pt x="98" y="522"/>
                    </a:lnTo>
                    <a:lnTo>
                      <a:pt x="96" y="518"/>
                    </a:lnTo>
                    <a:lnTo>
                      <a:pt x="96" y="512"/>
                    </a:lnTo>
                    <a:lnTo>
                      <a:pt x="96" y="176"/>
                    </a:lnTo>
                    <a:lnTo>
                      <a:pt x="96" y="176"/>
                    </a:lnTo>
                    <a:lnTo>
                      <a:pt x="96" y="172"/>
                    </a:lnTo>
                    <a:lnTo>
                      <a:pt x="98" y="168"/>
                    </a:lnTo>
                    <a:lnTo>
                      <a:pt x="102" y="166"/>
                    </a:lnTo>
                    <a:lnTo>
                      <a:pt x="108" y="164"/>
                    </a:lnTo>
                    <a:lnTo>
                      <a:pt x="170" y="164"/>
                    </a:lnTo>
                    <a:lnTo>
                      <a:pt x="368" y="164"/>
                    </a:lnTo>
                    <a:lnTo>
                      <a:pt x="368" y="164"/>
                    </a:lnTo>
                    <a:lnTo>
                      <a:pt x="372" y="166"/>
                    </a:lnTo>
                    <a:lnTo>
                      <a:pt x="376" y="168"/>
                    </a:lnTo>
                    <a:lnTo>
                      <a:pt x="378" y="172"/>
                    </a:lnTo>
                    <a:lnTo>
                      <a:pt x="378" y="176"/>
                    </a:lnTo>
                    <a:lnTo>
                      <a:pt x="378"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63"/>
              <p:cNvSpPr/>
              <p:nvPr/>
            </p:nvSpPr>
            <p:spPr bwMode="auto">
              <a:xfrm>
                <a:off x="4854575" y="1854200"/>
                <a:ext cx="63500" cy="463550"/>
              </a:xfrm>
              <a:custGeom>
                <a:avLst/>
                <a:gdLst>
                  <a:gd name="T0" fmla="*/ 28 w 40"/>
                  <a:gd name="T1" fmla="*/ 0 h 292"/>
                  <a:gd name="T2" fmla="*/ 12 w 40"/>
                  <a:gd name="T3" fmla="*/ 0 h 292"/>
                  <a:gd name="T4" fmla="*/ 12 w 40"/>
                  <a:gd name="T5" fmla="*/ 0 h 292"/>
                  <a:gd name="T6" fmla="*/ 8 w 40"/>
                  <a:gd name="T7" fmla="*/ 2 h 292"/>
                  <a:gd name="T8" fmla="*/ 4 w 40"/>
                  <a:gd name="T9" fmla="*/ 4 h 292"/>
                  <a:gd name="T10" fmla="*/ 2 w 40"/>
                  <a:gd name="T11" fmla="*/ 8 h 292"/>
                  <a:gd name="T12" fmla="*/ 0 w 40"/>
                  <a:gd name="T13" fmla="*/ 14 h 292"/>
                  <a:gd name="T14" fmla="*/ 0 w 40"/>
                  <a:gd name="T15" fmla="*/ 280 h 292"/>
                  <a:gd name="T16" fmla="*/ 0 w 40"/>
                  <a:gd name="T17" fmla="*/ 280 h 292"/>
                  <a:gd name="T18" fmla="*/ 2 w 40"/>
                  <a:gd name="T19" fmla="*/ 286 h 292"/>
                  <a:gd name="T20" fmla="*/ 4 w 40"/>
                  <a:gd name="T21" fmla="*/ 290 h 292"/>
                  <a:gd name="T22" fmla="*/ 8 w 40"/>
                  <a:gd name="T23" fmla="*/ 292 h 292"/>
                  <a:gd name="T24" fmla="*/ 12 w 40"/>
                  <a:gd name="T25" fmla="*/ 292 h 292"/>
                  <a:gd name="T26" fmla="*/ 28 w 40"/>
                  <a:gd name="T27" fmla="*/ 292 h 292"/>
                  <a:gd name="T28" fmla="*/ 28 w 40"/>
                  <a:gd name="T29" fmla="*/ 292 h 292"/>
                  <a:gd name="T30" fmla="*/ 32 w 40"/>
                  <a:gd name="T31" fmla="*/ 292 h 292"/>
                  <a:gd name="T32" fmla="*/ 36 w 40"/>
                  <a:gd name="T33" fmla="*/ 290 h 292"/>
                  <a:gd name="T34" fmla="*/ 38 w 40"/>
                  <a:gd name="T35" fmla="*/ 286 h 292"/>
                  <a:gd name="T36" fmla="*/ 40 w 40"/>
                  <a:gd name="T37" fmla="*/ 280 h 292"/>
                  <a:gd name="T38" fmla="*/ 40 w 40"/>
                  <a:gd name="T39" fmla="*/ 14 h 292"/>
                  <a:gd name="T40" fmla="*/ 40 w 40"/>
                  <a:gd name="T41" fmla="*/ 14 h 292"/>
                  <a:gd name="T42" fmla="*/ 38 w 40"/>
                  <a:gd name="T43" fmla="*/ 8 h 292"/>
                  <a:gd name="T44" fmla="*/ 36 w 40"/>
                  <a:gd name="T45" fmla="*/ 4 h 292"/>
                  <a:gd name="T46" fmla="*/ 32 w 40"/>
                  <a:gd name="T47" fmla="*/ 2 h 292"/>
                  <a:gd name="T48" fmla="*/ 28 w 40"/>
                  <a:gd name="T49" fmla="*/ 0 h 292"/>
                  <a:gd name="T50" fmla="*/ 28 w 40"/>
                  <a:gd name="T5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28" y="0"/>
                    </a:moveTo>
                    <a:lnTo>
                      <a:pt x="12" y="0"/>
                    </a:lnTo>
                    <a:lnTo>
                      <a:pt x="12" y="0"/>
                    </a:lnTo>
                    <a:lnTo>
                      <a:pt x="8" y="2"/>
                    </a:lnTo>
                    <a:lnTo>
                      <a:pt x="4" y="4"/>
                    </a:lnTo>
                    <a:lnTo>
                      <a:pt x="2" y="8"/>
                    </a:lnTo>
                    <a:lnTo>
                      <a:pt x="0" y="14"/>
                    </a:lnTo>
                    <a:lnTo>
                      <a:pt x="0" y="280"/>
                    </a:lnTo>
                    <a:lnTo>
                      <a:pt x="0" y="280"/>
                    </a:lnTo>
                    <a:lnTo>
                      <a:pt x="2" y="286"/>
                    </a:lnTo>
                    <a:lnTo>
                      <a:pt x="4" y="290"/>
                    </a:lnTo>
                    <a:lnTo>
                      <a:pt x="8" y="292"/>
                    </a:lnTo>
                    <a:lnTo>
                      <a:pt x="12" y="292"/>
                    </a:ln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2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Freeform 64"/>
              <p:cNvSpPr/>
              <p:nvPr/>
            </p:nvSpPr>
            <p:spPr bwMode="auto">
              <a:xfrm>
                <a:off x="4991100" y="1854200"/>
                <a:ext cx="63500" cy="463550"/>
              </a:xfrm>
              <a:custGeom>
                <a:avLst/>
                <a:gdLst>
                  <a:gd name="T0" fmla="*/ 12 w 40"/>
                  <a:gd name="T1" fmla="*/ 292 h 292"/>
                  <a:gd name="T2" fmla="*/ 28 w 40"/>
                  <a:gd name="T3" fmla="*/ 292 h 292"/>
                  <a:gd name="T4" fmla="*/ 28 w 40"/>
                  <a:gd name="T5" fmla="*/ 292 h 292"/>
                  <a:gd name="T6" fmla="*/ 32 w 40"/>
                  <a:gd name="T7" fmla="*/ 292 h 292"/>
                  <a:gd name="T8" fmla="*/ 36 w 40"/>
                  <a:gd name="T9" fmla="*/ 290 h 292"/>
                  <a:gd name="T10" fmla="*/ 38 w 40"/>
                  <a:gd name="T11" fmla="*/ 286 h 292"/>
                  <a:gd name="T12" fmla="*/ 40 w 40"/>
                  <a:gd name="T13" fmla="*/ 280 h 292"/>
                  <a:gd name="T14" fmla="*/ 40 w 40"/>
                  <a:gd name="T15" fmla="*/ 14 h 292"/>
                  <a:gd name="T16" fmla="*/ 40 w 40"/>
                  <a:gd name="T17" fmla="*/ 14 h 292"/>
                  <a:gd name="T18" fmla="*/ 38 w 40"/>
                  <a:gd name="T19" fmla="*/ 8 h 292"/>
                  <a:gd name="T20" fmla="*/ 36 w 40"/>
                  <a:gd name="T21" fmla="*/ 4 h 292"/>
                  <a:gd name="T22" fmla="*/ 32 w 40"/>
                  <a:gd name="T23" fmla="*/ 2 h 292"/>
                  <a:gd name="T24" fmla="*/ 28 w 40"/>
                  <a:gd name="T25" fmla="*/ 0 h 292"/>
                  <a:gd name="T26" fmla="*/ 12 w 40"/>
                  <a:gd name="T27" fmla="*/ 0 h 292"/>
                  <a:gd name="T28" fmla="*/ 12 w 40"/>
                  <a:gd name="T29" fmla="*/ 0 h 292"/>
                  <a:gd name="T30" fmla="*/ 8 w 40"/>
                  <a:gd name="T31" fmla="*/ 2 h 292"/>
                  <a:gd name="T32" fmla="*/ 4 w 40"/>
                  <a:gd name="T33" fmla="*/ 4 h 292"/>
                  <a:gd name="T34" fmla="*/ 2 w 40"/>
                  <a:gd name="T35" fmla="*/ 8 h 292"/>
                  <a:gd name="T36" fmla="*/ 0 w 40"/>
                  <a:gd name="T37" fmla="*/ 14 h 292"/>
                  <a:gd name="T38" fmla="*/ 0 w 40"/>
                  <a:gd name="T39" fmla="*/ 280 h 292"/>
                  <a:gd name="T40" fmla="*/ 0 w 40"/>
                  <a:gd name="T41" fmla="*/ 280 h 292"/>
                  <a:gd name="T42" fmla="*/ 2 w 40"/>
                  <a:gd name="T43" fmla="*/ 286 h 292"/>
                  <a:gd name="T44" fmla="*/ 4 w 40"/>
                  <a:gd name="T45" fmla="*/ 290 h 292"/>
                  <a:gd name="T46" fmla="*/ 8 w 40"/>
                  <a:gd name="T47" fmla="*/ 292 h 292"/>
                  <a:gd name="T48" fmla="*/ 12 w 40"/>
                  <a:gd name="T49" fmla="*/ 292 h 292"/>
                  <a:gd name="T50" fmla="*/ 12 w 40"/>
                  <a:gd name="T51"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12" y="292"/>
                    </a:move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12" y="0"/>
                    </a:lnTo>
                    <a:lnTo>
                      <a:pt x="12" y="0"/>
                    </a:lnTo>
                    <a:lnTo>
                      <a:pt x="8" y="2"/>
                    </a:lnTo>
                    <a:lnTo>
                      <a:pt x="4" y="4"/>
                    </a:lnTo>
                    <a:lnTo>
                      <a:pt x="2" y="8"/>
                    </a:lnTo>
                    <a:lnTo>
                      <a:pt x="0" y="14"/>
                    </a:lnTo>
                    <a:lnTo>
                      <a:pt x="0" y="280"/>
                    </a:lnTo>
                    <a:lnTo>
                      <a:pt x="0" y="280"/>
                    </a:lnTo>
                    <a:lnTo>
                      <a:pt x="2" y="286"/>
                    </a:lnTo>
                    <a:lnTo>
                      <a:pt x="4" y="290"/>
                    </a:lnTo>
                    <a:lnTo>
                      <a:pt x="8" y="292"/>
                    </a:lnTo>
                    <a:lnTo>
                      <a:pt x="12" y="292"/>
                    </a:lnTo>
                    <a:lnTo>
                      <a:pt x="12" y="2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65"/>
              <p:cNvSpPr/>
              <p:nvPr/>
            </p:nvSpPr>
            <p:spPr bwMode="auto">
              <a:xfrm>
                <a:off x="5127625" y="1854200"/>
                <a:ext cx="63500" cy="463550"/>
              </a:xfrm>
              <a:custGeom>
                <a:avLst/>
                <a:gdLst>
                  <a:gd name="T0" fmla="*/ 12 w 40"/>
                  <a:gd name="T1" fmla="*/ 292 h 292"/>
                  <a:gd name="T2" fmla="*/ 28 w 40"/>
                  <a:gd name="T3" fmla="*/ 292 h 292"/>
                  <a:gd name="T4" fmla="*/ 28 w 40"/>
                  <a:gd name="T5" fmla="*/ 292 h 292"/>
                  <a:gd name="T6" fmla="*/ 32 w 40"/>
                  <a:gd name="T7" fmla="*/ 292 h 292"/>
                  <a:gd name="T8" fmla="*/ 36 w 40"/>
                  <a:gd name="T9" fmla="*/ 290 h 292"/>
                  <a:gd name="T10" fmla="*/ 38 w 40"/>
                  <a:gd name="T11" fmla="*/ 286 h 292"/>
                  <a:gd name="T12" fmla="*/ 40 w 40"/>
                  <a:gd name="T13" fmla="*/ 280 h 292"/>
                  <a:gd name="T14" fmla="*/ 40 w 40"/>
                  <a:gd name="T15" fmla="*/ 14 h 292"/>
                  <a:gd name="T16" fmla="*/ 40 w 40"/>
                  <a:gd name="T17" fmla="*/ 14 h 292"/>
                  <a:gd name="T18" fmla="*/ 38 w 40"/>
                  <a:gd name="T19" fmla="*/ 8 h 292"/>
                  <a:gd name="T20" fmla="*/ 36 w 40"/>
                  <a:gd name="T21" fmla="*/ 4 h 292"/>
                  <a:gd name="T22" fmla="*/ 32 w 40"/>
                  <a:gd name="T23" fmla="*/ 2 h 292"/>
                  <a:gd name="T24" fmla="*/ 28 w 40"/>
                  <a:gd name="T25" fmla="*/ 0 h 292"/>
                  <a:gd name="T26" fmla="*/ 12 w 40"/>
                  <a:gd name="T27" fmla="*/ 0 h 292"/>
                  <a:gd name="T28" fmla="*/ 12 w 40"/>
                  <a:gd name="T29" fmla="*/ 0 h 292"/>
                  <a:gd name="T30" fmla="*/ 8 w 40"/>
                  <a:gd name="T31" fmla="*/ 2 h 292"/>
                  <a:gd name="T32" fmla="*/ 4 w 40"/>
                  <a:gd name="T33" fmla="*/ 4 h 292"/>
                  <a:gd name="T34" fmla="*/ 0 w 40"/>
                  <a:gd name="T35" fmla="*/ 8 h 292"/>
                  <a:gd name="T36" fmla="*/ 0 w 40"/>
                  <a:gd name="T37" fmla="*/ 14 h 292"/>
                  <a:gd name="T38" fmla="*/ 0 w 40"/>
                  <a:gd name="T39" fmla="*/ 280 h 292"/>
                  <a:gd name="T40" fmla="*/ 0 w 40"/>
                  <a:gd name="T41" fmla="*/ 280 h 292"/>
                  <a:gd name="T42" fmla="*/ 0 w 40"/>
                  <a:gd name="T43" fmla="*/ 286 h 292"/>
                  <a:gd name="T44" fmla="*/ 4 w 40"/>
                  <a:gd name="T45" fmla="*/ 290 h 292"/>
                  <a:gd name="T46" fmla="*/ 8 w 40"/>
                  <a:gd name="T47" fmla="*/ 292 h 292"/>
                  <a:gd name="T48" fmla="*/ 12 w 40"/>
                  <a:gd name="T49" fmla="*/ 292 h 292"/>
                  <a:gd name="T50" fmla="*/ 12 w 40"/>
                  <a:gd name="T51" fmla="*/ 29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292">
                    <a:moveTo>
                      <a:pt x="12" y="292"/>
                    </a:moveTo>
                    <a:lnTo>
                      <a:pt x="28" y="292"/>
                    </a:lnTo>
                    <a:lnTo>
                      <a:pt x="28" y="292"/>
                    </a:lnTo>
                    <a:lnTo>
                      <a:pt x="32" y="292"/>
                    </a:lnTo>
                    <a:lnTo>
                      <a:pt x="36" y="290"/>
                    </a:lnTo>
                    <a:lnTo>
                      <a:pt x="38" y="286"/>
                    </a:lnTo>
                    <a:lnTo>
                      <a:pt x="40" y="280"/>
                    </a:lnTo>
                    <a:lnTo>
                      <a:pt x="40" y="14"/>
                    </a:lnTo>
                    <a:lnTo>
                      <a:pt x="40" y="14"/>
                    </a:lnTo>
                    <a:lnTo>
                      <a:pt x="38" y="8"/>
                    </a:lnTo>
                    <a:lnTo>
                      <a:pt x="36" y="4"/>
                    </a:lnTo>
                    <a:lnTo>
                      <a:pt x="32" y="2"/>
                    </a:lnTo>
                    <a:lnTo>
                      <a:pt x="28" y="0"/>
                    </a:lnTo>
                    <a:lnTo>
                      <a:pt x="12" y="0"/>
                    </a:lnTo>
                    <a:lnTo>
                      <a:pt x="12" y="0"/>
                    </a:lnTo>
                    <a:lnTo>
                      <a:pt x="8" y="2"/>
                    </a:lnTo>
                    <a:lnTo>
                      <a:pt x="4" y="4"/>
                    </a:lnTo>
                    <a:lnTo>
                      <a:pt x="0" y="8"/>
                    </a:lnTo>
                    <a:lnTo>
                      <a:pt x="0" y="14"/>
                    </a:lnTo>
                    <a:lnTo>
                      <a:pt x="0" y="280"/>
                    </a:lnTo>
                    <a:lnTo>
                      <a:pt x="0" y="280"/>
                    </a:lnTo>
                    <a:lnTo>
                      <a:pt x="0" y="286"/>
                    </a:lnTo>
                    <a:lnTo>
                      <a:pt x="4" y="290"/>
                    </a:lnTo>
                    <a:lnTo>
                      <a:pt x="8" y="292"/>
                    </a:lnTo>
                    <a:lnTo>
                      <a:pt x="12" y="292"/>
                    </a:lnTo>
                    <a:lnTo>
                      <a:pt x="12" y="2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3" name="Group 53"/>
            <p:cNvGrpSpPr/>
            <p:nvPr/>
          </p:nvGrpSpPr>
          <p:grpSpPr>
            <a:xfrm>
              <a:off x="7026998" y="4485885"/>
              <a:ext cx="370486" cy="370486"/>
              <a:chOff x="4808538" y="2608263"/>
              <a:chExt cx="914400" cy="914400"/>
            </a:xfrm>
            <a:solidFill>
              <a:schemeClr val="bg1"/>
            </a:solidFill>
          </p:grpSpPr>
          <p:sp>
            <p:nvSpPr>
              <p:cNvPr id="32" name="Freeform 76"/>
              <p:cNvSpPr/>
              <p:nvPr/>
            </p:nvSpPr>
            <p:spPr bwMode="auto">
              <a:xfrm>
                <a:off x="4808538" y="2919413"/>
                <a:ext cx="603250" cy="603250"/>
              </a:xfrm>
              <a:custGeom>
                <a:avLst/>
                <a:gdLst>
                  <a:gd name="T0" fmla="*/ 0 w 380"/>
                  <a:gd name="T1" fmla="*/ 0 h 380"/>
                  <a:gd name="T2" fmla="*/ 0 w 380"/>
                  <a:gd name="T3" fmla="*/ 112 h 380"/>
                  <a:gd name="T4" fmla="*/ 0 w 380"/>
                  <a:gd name="T5" fmla="*/ 112 h 380"/>
                  <a:gd name="T6" fmla="*/ 26 w 380"/>
                  <a:gd name="T7" fmla="*/ 112 h 380"/>
                  <a:gd name="T8" fmla="*/ 52 w 380"/>
                  <a:gd name="T9" fmla="*/ 116 h 380"/>
                  <a:gd name="T10" fmla="*/ 78 w 380"/>
                  <a:gd name="T11" fmla="*/ 122 h 380"/>
                  <a:gd name="T12" fmla="*/ 102 w 380"/>
                  <a:gd name="T13" fmla="*/ 132 h 380"/>
                  <a:gd name="T14" fmla="*/ 126 w 380"/>
                  <a:gd name="T15" fmla="*/ 142 h 380"/>
                  <a:gd name="T16" fmla="*/ 150 w 380"/>
                  <a:gd name="T17" fmla="*/ 156 h 380"/>
                  <a:gd name="T18" fmla="*/ 170 w 380"/>
                  <a:gd name="T19" fmla="*/ 172 h 380"/>
                  <a:gd name="T20" fmla="*/ 190 w 380"/>
                  <a:gd name="T21" fmla="*/ 190 h 380"/>
                  <a:gd name="T22" fmla="*/ 190 w 380"/>
                  <a:gd name="T23" fmla="*/ 190 h 380"/>
                  <a:gd name="T24" fmla="*/ 208 w 380"/>
                  <a:gd name="T25" fmla="*/ 210 h 380"/>
                  <a:gd name="T26" fmla="*/ 224 w 380"/>
                  <a:gd name="T27" fmla="*/ 232 h 380"/>
                  <a:gd name="T28" fmla="*/ 238 w 380"/>
                  <a:gd name="T29" fmla="*/ 254 h 380"/>
                  <a:gd name="T30" fmla="*/ 248 w 380"/>
                  <a:gd name="T31" fmla="*/ 278 h 380"/>
                  <a:gd name="T32" fmla="*/ 258 w 380"/>
                  <a:gd name="T33" fmla="*/ 302 h 380"/>
                  <a:gd name="T34" fmla="*/ 264 w 380"/>
                  <a:gd name="T35" fmla="*/ 326 h 380"/>
                  <a:gd name="T36" fmla="*/ 268 w 380"/>
                  <a:gd name="T37" fmla="*/ 352 h 380"/>
                  <a:gd name="T38" fmla="*/ 270 w 380"/>
                  <a:gd name="T39" fmla="*/ 380 h 380"/>
                  <a:gd name="T40" fmla="*/ 380 w 380"/>
                  <a:gd name="T41" fmla="*/ 380 h 380"/>
                  <a:gd name="T42" fmla="*/ 380 w 380"/>
                  <a:gd name="T43" fmla="*/ 380 h 380"/>
                  <a:gd name="T44" fmla="*/ 378 w 380"/>
                  <a:gd name="T45" fmla="*/ 340 h 380"/>
                  <a:gd name="T46" fmla="*/ 372 w 380"/>
                  <a:gd name="T47" fmla="*/ 304 h 380"/>
                  <a:gd name="T48" fmla="*/ 362 w 380"/>
                  <a:gd name="T49" fmla="*/ 266 h 380"/>
                  <a:gd name="T50" fmla="*/ 350 w 380"/>
                  <a:gd name="T51" fmla="*/ 232 h 380"/>
                  <a:gd name="T52" fmla="*/ 334 w 380"/>
                  <a:gd name="T53" fmla="*/ 198 h 380"/>
                  <a:gd name="T54" fmla="*/ 314 w 380"/>
                  <a:gd name="T55" fmla="*/ 168 h 380"/>
                  <a:gd name="T56" fmla="*/ 292 w 380"/>
                  <a:gd name="T57" fmla="*/ 138 h 380"/>
                  <a:gd name="T58" fmla="*/ 268 w 380"/>
                  <a:gd name="T59" fmla="*/ 112 h 380"/>
                  <a:gd name="T60" fmla="*/ 240 w 380"/>
                  <a:gd name="T61" fmla="*/ 86 h 380"/>
                  <a:gd name="T62" fmla="*/ 212 w 380"/>
                  <a:gd name="T63" fmla="*/ 66 h 380"/>
                  <a:gd name="T64" fmla="*/ 180 w 380"/>
                  <a:gd name="T65" fmla="*/ 46 h 380"/>
                  <a:gd name="T66" fmla="*/ 146 w 380"/>
                  <a:gd name="T67" fmla="*/ 30 h 380"/>
                  <a:gd name="T68" fmla="*/ 112 w 380"/>
                  <a:gd name="T69" fmla="*/ 18 h 380"/>
                  <a:gd name="T70" fmla="*/ 76 w 380"/>
                  <a:gd name="T71" fmla="*/ 8 h 380"/>
                  <a:gd name="T72" fmla="*/ 38 w 380"/>
                  <a:gd name="T73" fmla="*/ 2 h 380"/>
                  <a:gd name="T74" fmla="*/ 0 w 380"/>
                  <a:gd name="T75" fmla="*/ 0 h 380"/>
                  <a:gd name="T76" fmla="*/ 0 w 380"/>
                  <a:gd name="T7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0" h="380">
                    <a:moveTo>
                      <a:pt x="0" y="0"/>
                    </a:moveTo>
                    <a:lnTo>
                      <a:pt x="0" y="112"/>
                    </a:lnTo>
                    <a:lnTo>
                      <a:pt x="0" y="112"/>
                    </a:lnTo>
                    <a:lnTo>
                      <a:pt x="26" y="112"/>
                    </a:lnTo>
                    <a:lnTo>
                      <a:pt x="52" y="116"/>
                    </a:lnTo>
                    <a:lnTo>
                      <a:pt x="78" y="122"/>
                    </a:lnTo>
                    <a:lnTo>
                      <a:pt x="102" y="132"/>
                    </a:lnTo>
                    <a:lnTo>
                      <a:pt x="126" y="142"/>
                    </a:lnTo>
                    <a:lnTo>
                      <a:pt x="150" y="156"/>
                    </a:lnTo>
                    <a:lnTo>
                      <a:pt x="170" y="172"/>
                    </a:lnTo>
                    <a:lnTo>
                      <a:pt x="190" y="190"/>
                    </a:lnTo>
                    <a:lnTo>
                      <a:pt x="190" y="190"/>
                    </a:lnTo>
                    <a:lnTo>
                      <a:pt x="208" y="210"/>
                    </a:lnTo>
                    <a:lnTo>
                      <a:pt x="224" y="232"/>
                    </a:lnTo>
                    <a:lnTo>
                      <a:pt x="238" y="254"/>
                    </a:lnTo>
                    <a:lnTo>
                      <a:pt x="248" y="278"/>
                    </a:lnTo>
                    <a:lnTo>
                      <a:pt x="258" y="302"/>
                    </a:lnTo>
                    <a:lnTo>
                      <a:pt x="264" y="326"/>
                    </a:lnTo>
                    <a:lnTo>
                      <a:pt x="268" y="352"/>
                    </a:lnTo>
                    <a:lnTo>
                      <a:pt x="270" y="380"/>
                    </a:lnTo>
                    <a:lnTo>
                      <a:pt x="380" y="380"/>
                    </a:lnTo>
                    <a:lnTo>
                      <a:pt x="380" y="380"/>
                    </a:lnTo>
                    <a:lnTo>
                      <a:pt x="378" y="340"/>
                    </a:lnTo>
                    <a:lnTo>
                      <a:pt x="372" y="304"/>
                    </a:lnTo>
                    <a:lnTo>
                      <a:pt x="362" y="266"/>
                    </a:lnTo>
                    <a:lnTo>
                      <a:pt x="350" y="232"/>
                    </a:lnTo>
                    <a:lnTo>
                      <a:pt x="334" y="198"/>
                    </a:lnTo>
                    <a:lnTo>
                      <a:pt x="314" y="168"/>
                    </a:lnTo>
                    <a:lnTo>
                      <a:pt x="292" y="138"/>
                    </a:lnTo>
                    <a:lnTo>
                      <a:pt x="268" y="112"/>
                    </a:lnTo>
                    <a:lnTo>
                      <a:pt x="240" y="86"/>
                    </a:lnTo>
                    <a:lnTo>
                      <a:pt x="212" y="66"/>
                    </a:lnTo>
                    <a:lnTo>
                      <a:pt x="180" y="46"/>
                    </a:lnTo>
                    <a:lnTo>
                      <a:pt x="146" y="30"/>
                    </a:lnTo>
                    <a:lnTo>
                      <a:pt x="112" y="18"/>
                    </a:lnTo>
                    <a:lnTo>
                      <a:pt x="76" y="8"/>
                    </a:lnTo>
                    <a:lnTo>
                      <a:pt x="38"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77"/>
              <p:cNvSpPr/>
              <p:nvPr/>
            </p:nvSpPr>
            <p:spPr bwMode="auto">
              <a:xfrm>
                <a:off x="4808538" y="2608263"/>
                <a:ext cx="914400" cy="914400"/>
              </a:xfrm>
              <a:custGeom>
                <a:avLst/>
                <a:gdLst>
                  <a:gd name="T0" fmla="*/ 0 w 576"/>
                  <a:gd name="T1" fmla="*/ 0 h 576"/>
                  <a:gd name="T2" fmla="*/ 0 w 576"/>
                  <a:gd name="T3" fmla="*/ 110 h 576"/>
                  <a:gd name="T4" fmla="*/ 0 w 576"/>
                  <a:gd name="T5" fmla="*/ 110 h 576"/>
                  <a:gd name="T6" fmla="*/ 24 w 576"/>
                  <a:gd name="T7" fmla="*/ 112 h 576"/>
                  <a:gd name="T8" fmla="*/ 48 w 576"/>
                  <a:gd name="T9" fmla="*/ 114 h 576"/>
                  <a:gd name="T10" fmla="*/ 94 w 576"/>
                  <a:gd name="T11" fmla="*/ 120 h 576"/>
                  <a:gd name="T12" fmla="*/ 138 w 576"/>
                  <a:gd name="T13" fmla="*/ 132 h 576"/>
                  <a:gd name="T14" fmla="*/ 180 w 576"/>
                  <a:gd name="T15" fmla="*/ 148 h 576"/>
                  <a:gd name="T16" fmla="*/ 220 w 576"/>
                  <a:gd name="T17" fmla="*/ 166 h 576"/>
                  <a:gd name="T18" fmla="*/ 258 w 576"/>
                  <a:gd name="T19" fmla="*/ 190 h 576"/>
                  <a:gd name="T20" fmla="*/ 294 w 576"/>
                  <a:gd name="T21" fmla="*/ 216 h 576"/>
                  <a:gd name="T22" fmla="*/ 328 w 576"/>
                  <a:gd name="T23" fmla="*/ 246 h 576"/>
                  <a:gd name="T24" fmla="*/ 358 w 576"/>
                  <a:gd name="T25" fmla="*/ 280 h 576"/>
                  <a:gd name="T26" fmla="*/ 384 w 576"/>
                  <a:gd name="T27" fmla="*/ 316 h 576"/>
                  <a:gd name="T28" fmla="*/ 408 w 576"/>
                  <a:gd name="T29" fmla="*/ 354 h 576"/>
                  <a:gd name="T30" fmla="*/ 428 w 576"/>
                  <a:gd name="T31" fmla="*/ 394 h 576"/>
                  <a:gd name="T32" fmla="*/ 444 w 576"/>
                  <a:gd name="T33" fmla="*/ 438 h 576"/>
                  <a:gd name="T34" fmla="*/ 456 w 576"/>
                  <a:gd name="T35" fmla="*/ 482 h 576"/>
                  <a:gd name="T36" fmla="*/ 462 w 576"/>
                  <a:gd name="T37" fmla="*/ 528 h 576"/>
                  <a:gd name="T38" fmla="*/ 464 w 576"/>
                  <a:gd name="T39" fmla="*/ 552 h 576"/>
                  <a:gd name="T40" fmla="*/ 466 w 576"/>
                  <a:gd name="T41" fmla="*/ 576 h 576"/>
                  <a:gd name="T42" fmla="*/ 576 w 576"/>
                  <a:gd name="T43" fmla="*/ 576 h 576"/>
                  <a:gd name="T44" fmla="*/ 576 w 576"/>
                  <a:gd name="T45" fmla="*/ 576 h 576"/>
                  <a:gd name="T46" fmla="*/ 576 w 576"/>
                  <a:gd name="T47" fmla="*/ 546 h 576"/>
                  <a:gd name="T48" fmla="*/ 572 w 576"/>
                  <a:gd name="T49" fmla="*/ 516 h 576"/>
                  <a:gd name="T50" fmla="*/ 568 w 576"/>
                  <a:gd name="T51" fmla="*/ 488 h 576"/>
                  <a:gd name="T52" fmla="*/ 564 w 576"/>
                  <a:gd name="T53" fmla="*/ 460 h 576"/>
                  <a:gd name="T54" fmla="*/ 558 w 576"/>
                  <a:gd name="T55" fmla="*/ 432 h 576"/>
                  <a:gd name="T56" fmla="*/ 550 w 576"/>
                  <a:gd name="T57" fmla="*/ 404 h 576"/>
                  <a:gd name="T58" fmla="*/ 540 w 576"/>
                  <a:gd name="T59" fmla="*/ 378 h 576"/>
                  <a:gd name="T60" fmla="*/ 530 w 576"/>
                  <a:gd name="T61" fmla="*/ 352 h 576"/>
                  <a:gd name="T62" fmla="*/ 518 w 576"/>
                  <a:gd name="T63" fmla="*/ 326 h 576"/>
                  <a:gd name="T64" fmla="*/ 506 w 576"/>
                  <a:gd name="T65" fmla="*/ 302 h 576"/>
                  <a:gd name="T66" fmla="*/ 492 w 576"/>
                  <a:gd name="T67" fmla="*/ 278 h 576"/>
                  <a:gd name="T68" fmla="*/ 476 w 576"/>
                  <a:gd name="T69" fmla="*/ 254 h 576"/>
                  <a:gd name="T70" fmla="*/ 460 w 576"/>
                  <a:gd name="T71" fmla="*/ 232 h 576"/>
                  <a:gd name="T72" fmla="*/ 444 w 576"/>
                  <a:gd name="T73" fmla="*/ 210 h 576"/>
                  <a:gd name="T74" fmla="*/ 426 w 576"/>
                  <a:gd name="T75" fmla="*/ 188 h 576"/>
                  <a:gd name="T76" fmla="*/ 406 w 576"/>
                  <a:gd name="T77" fmla="*/ 168 h 576"/>
                  <a:gd name="T78" fmla="*/ 386 w 576"/>
                  <a:gd name="T79" fmla="*/ 150 h 576"/>
                  <a:gd name="T80" fmla="*/ 366 w 576"/>
                  <a:gd name="T81" fmla="*/ 132 h 576"/>
                  <a:gd name="T82" fmla="*/ 344 w 576"/>
                  <a:gd name="T83" fmla="*/ 114 h 576"/>
                  <a:gd name="T84" fmla="*/ 320 w 576"/>
                  <a:gd name="T85" fmla="*/ 98 h 576"/>
                  <a:gd name="T86" fmla="*/ 298 w 576"/>
                  <a:gd name="T87" fmla="*/ 84 h 576"/>
                  <a:gd name="T88" fmla="*/ 274 w 576"/>
                  <a:gd name="T89" fmla="*/ 70 h 576"/>
                  <a:gd name="T90" fmla="*/ 248 w 576"/>
                  <a:gd name="T91" fmla="*/ 56 h 576"/>
                  <a:gd name="T92" fmla="*/ 224 w 576"/>
                  <a:gd name="T93" fmla="*/ 46 h 576"/>
                  <a:gd name="T94" fmla="*/ 198 w 576"/>
                  <a:gd name="T95" fmla="*/ 34 h 576"/>
                  <a:gd name="T96" fmla="*/ 170 w 576"/>
                  <a:gd name="T97" fmla="*/ 26 h 576"/>
                  <a:gd name="T98" fmla="*/ 144 w 576"/>
                  <a:gd name="T99" fmla="*/ 18 h 576"/>
                  <a:gd name="T100" fmla="*/ 116 w 576"/>
                  <a:gd name="T101" fmla="*/ 12 h 576"/>
                  <a:gd name="T102" fmla="*/ 88 w 576"/>
                  <a:gd name="T103" fmla="*/ 6 h 576"/>
                  <a:gd name="T104" fmla="*/ 58 w 576"/>
                  <a:gd name="T105" fmla="*/ 2 h 576"/>
                  <a:gd name="T106" fmla="*/ 30 w 576"/>
                  <a:gd name="T107" fmla="*/ 0 h 576"/>
                  <a:gd name="T108" fmla="*/ 0 w 576"/>
                  <a:gd name="T109" fmla="*/ 0 h 576"/>
                  <a:gd name="T110" fmla="*/ 0 w 576"/>
                  <a:gd name="T111" fmla="*/ 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6" h="576">
                    <a:moveTo>
                      <a:pt x="0" y="0"/>
                    </a:moveTo>
                    <a:lnTo>
                      <a:pt x="0" y="110"/>
                    </a:lnTo>
                    <a:lnTo>
                      <a:pt x="0" y="110"/>
                    </a:lnTo>
                    <a:lnTo>
                      <a:pt x="24" y="112"/>
                    </a:lnTo>
                    <a:lnTo>
                      <a:pt x="48" y="114"/>
                    </a:lnTo>
                    <a:lnTo>
                      <a:pt x="94" y="120"/>
                    </a:lnTo>
                    <a:lnTo>
                      <a:pt x="138" y="132"/>
                    </a:lnTo>
                    <a:lnTo>
                      <a:pt x="180" y="148"/>
                    </a:lnTo>
                    <a:lnTo>
                      <a:pt x="220" y="166"/>
                    </a:lnTo>
                    <a:lnTo>
                      <a:pt x="258" y="190"/>
                    </a:lnTo>
                    <a:lnTo>
                      <a:pt x="294" y="216"/>
                    </a:lnTo>
                    <a:lnTo>
                      <a:pt x="328" y="246"/>
                    </a:lnTo>
                    <a:lnTo>
                      <a:pt x="358" y="280"/>
                    </a:lnTo>
                    <a:lnTo>
                      <a:pt x="384" y="316"/>
                    </a:lnTo>
                    <a:lnTo>
                      <a:pt x="408" y="354"/>
                    </a:lnTo>
                    <a:lnTo>
                      <a:pt x="428" y="394"/>
                    </a:lnTo>
                    <a:lnTo>
                      <a:pt x="444" y="438"/>
                    </a:lnTo>
                    <a:lnTo>
                      <a:pt x="456" y="482"/>
                    </a:lnTo>
                    <a:lnTo>
                      <a:pt x="462" y="528"/>
                    </a:lnTo>
                    <a:lnTo>
                      <a:pt x="464" y="552"/>
                    </a:lnTo>
                    <a:lnTo>
                      <a:pt x="466" y="576"/>
                    </a:lnTo>
                    <a:lnTo>
                      <a:pt x="576" y="576"/>
                    </a:lnTo>
                    <a:lnTo>
                      <a:pt x="576" y="576"/>
                    </a:lnTo>
                    <a:lnTo>
                      <a:pt x="576" y="546"/>
                    </a:lnTo>
                    <a:lnTo>
                      <a:pt x="572" y="516"/>
                    </a:lnTo>
                    <a:lnTo>
                      <a:pt x="568" y="488"/>
                    </a:lnTo>
                    <a:lnTo>
                      <a:pt x="564" y="460"/>
                    </a:lnTo>
                    <a:lnTo>
                      <a:pt x="558" y="432"/>
                    </a:lnTo>
                    <a:lnTo>
                      <a:pt x="550" y="404"/>
                    </a:lnTo>
                    <a:lnTo>
                      <a:pt x="540" y="378"/>
                    </a:lnTo>
                    <a:lnTo>
                      <a:pt x="530" y="352"/>
                    </a:lnTo>
                    <a:lnTo>
                      <a:pt x="518" y="326"/>
                    </a:lnTo>
                    <a:lnTo>
                      <a:pt x="506" y="302"/>
                    </a:lnTo>
                    <a:lnTo>
                      <a:pt x="492" y="278"/>
                    </a:lnTo>
                    <a:lnTo>
                      <a:pt x="476" y="254"/>
                    </a:lnTo>
                    <a:lnTo>
                      <a:pt x="460" y="232"/>
                    </a:lnTo>
                    <a:lnTo>
                      <a:pt x="444" y="210"/>
                    </a:lnTo>
                    <a:lnTo>
                      <a:pt x="426" y="188"/>
                    </a:lnTo>
                    <a:lnTo>
                      <a:pt x="406" y="168"/>
                    </a:lnTo>
                    <a:lnTo>
                      <a:pt x="386" y="150"/>
                    </a:lnTo>
                    <a:lnTo>
                      <a:pt x="366" y="132"/>
                    </a:lnTo>
                    <a:lnTo>
                      <a:pt x="344" y="114"/>
                    </a:lnTo>
                    <a:lnTo>
                      <a:pt x="320" y="98"/>
                    </a:lnTo>
                    <a:lnTo>
                      <a:pt x="298" y="84"/>
                    </a:lnTo>
                    <a:lnTo>
                      <a:pt x="274" y="70"/>
                    </a:lnTo>
                    <a:lnTo>
                      <a:pt x="248" y="56"/>
                    </a:lnTo>
                    <a:lnTo>
                      <a:pt x="224" y="46"/>
                    </a:lnTo>
                    <a:lnTo>
                      <a:pt x="198" y="34"/>
                    </a:lnTo>
                    <a:lnTo>
                      <a:pt x="170" y="26"/>
                    </a:lnTo>
                    <a:lnTo>
                      <a:pt x="144" y="18"/>
                    </a:lnTo>
                    <a:lnTo>
                      <a:pt x="116" y="12"/>
                    </a:lnTo>
                    <a:lnTo>
                      <a:pt x="88" y="6"/>
                    </a:lnTo>
                    <a:lnTo>
                      <a:pt x="58" y="2"/>
                    </a:lnTo>
                    <a:lnTo>
                      <a:pt x="3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78"/>
              <p:cNvSpPr/>
              <p:nvPr/>
            </p:nvSpPr>
            <p:spPr bwMode="auto">
              <a:xfrm>
                <a:off x="4808538" y="3278188"/>
                <a:ext cx="244475" cy="244475"/>
              </a:xfrm>
              <a:custGeom>
                <a:avLst/>
                <a:gdLst>
                  <a:gd name="T0" fmla="*/ 76 w 154"/>
                  <a:gd name="T1" fmla="*/ 0 h 154"/>
                  <a:gd name="T2" fmla="*/ 76 w 154"/>
                  <a:gd name="T3" fmla="*/ 0 h 154"/>
                  <a:gd name="T4" fmla="*/ 60 w 154"/>
                  <a:gd name="T5" fmla="*/ 2 h 154"/>
                  <a:gd name="T6" fmla="*/ 46 w 154"/>
                  <a:gd name="T7" fmla="*/ 6 h 154"/>
                  <a:gd name="T8" fmla="*/ 34 w 154"/>
                  <a:gd name="T9" fmla="*/ 12 h 154"/>
                  <a:gd name="T10" fmla="*/ 22 w 154"/>
                  <a:gd name="T11" fmla="*/ 22 h 154"/>
                  <a:gd name="T12" fmla="*/ 12 w 154"/>
                  <a:gd name="T13" fmla="*/ 34 h 154"/>
                  <a:gd name="T14" fmla="*/ 6 w 154"/>
                  <a:gd name="T15" fmla="*/ 46 h 154"/>
                  <a:gd name="T16" fmla="*/ 2 w 154"/>
                  <a:gd name="T17" fmla="*/ 62 h 154"/>
                  <a:gd name="T18" fmla="*/ 0 w 154"/>
                  <a:gd name="T19" fmla="*/ 76 h 154"/>
                  <a:gd name="T20" fmla="*/ 0 w 154"/>
                  <a:gd name="T21" fmla="*/ 76 h 154"/>
                  <a:gd name="T22" fmla="*/ 2 w 154"/>
                  <a:gd name="T23" fmla="*/ 92 h 154"/>
                  <a:gd name="T24" fmla="*/ 6 w 154"/>
                  <a:gd name="T25" fmla="*/ 106 h 154"/>
                  <a:gd name="T26" fmla="*/ 12 w 154"/>
                  <a:gd name="T27" fmla="*/ 120 h 154"/>
                  <a:gd name="T28" fmla="*/ 22 w 154"/>
                  <a:gd name="T29" fmla="*/ 130 h 154"/>
                  <a:gd name="T30" fmla="*/ 34 w 154"/>
                  <a:gd name="T31" fmla="*/ 140 h 154"/>
                  <a:gd name="T32" fmla="*/ 46 w 154"/>
                  <a:gd name="T33" fmla="*/ 148 h 154"/>
                  <a:gd name="T34" fmla="*/ 60 w 154"/>
                  <a:gd name="T35" fmla="*/ 152 h 154"/>
                  <a:gd name="T36" fmla="*/ 76 w 154"/>
                  <a:gd name="T37" fmla="*/ 154 h 154"/>
                  <a:gd name="T38" fmla="*/ 76 w 154"/>
                  <a:gd name="T39" fmla="*/ 154 h 154"/>
                  <a:gd name="T40" fmla="*/ 92 w 154"/>
                  <a:gd name="T41" fmla="*/ 152 h 154"/>
                  <a:gd name="T42" fmla="*/ 106 w 154"/>
                  <a:gd name="T43" fmla="*/ 148 h 154"/>
                  <a:gd name="T44" fmla="*/ 120 w 154"/>
                  <a:gd name="T45" fmla="*/ 140 h 154"/>
                  <a:gd name="T46" fmla="*/ 130 w 154"/>
                  <a:gd name="T47" fmla="*/ 130 h 154"/>
                  <a:gd name="T48" fmla="*/ 140 w 154"/>
                  <a:gd name="T49" fmla="*/ 120 h 154"/>
                  <a:gd name="T50" fmla="*/ 148 w 154"/>
                  <a:gd name="T51" fmla="*/ 106 h 154"/>
                  <a:gd name="T52" fmla="*/ 152 w 154"/>
                  <a:gd name="T53" fmla="*/ 92 h 154"/>
                  <a:gd name="T54" fmla="*/ 154 w 154"/>
                  <a:gd name="T55" fmla="*/ 76 h 154"/>
                  <a:gd name="T56" fmla="*/ 154 w 154"/>
                  <a:gd name="T57" fmla="*/ 76 h 154"/>
                  <a:gd name="T58" fmla="*/ 152 w 154"/>
                  <a:gd name="T59" fmla="*/ 62 h 154"/>
                  <a:gd name="T60" fmla="*/ 148 w 154"/>
                  <a:gd name="T61" fmla="*/ 46 h 154"/>
                  <a:gd name="T62" fmla="*/ 140 w 154"/>
                  <a:gd name="T63" fmla="*/ 34 h 154"/>
                  <a:gd name="T64" fmla="*/ 130 w 154"/>
                  <a:gd name="T65" fmla="*/ 22 h 154"/>
                  <a:gd name="T66" fmla="*/ 120 w 154"/>
                  <a:gd name="T67" fmla="*/ 12 h 154"/>
                  <a:gd name="T68" fmla="*/ 106 w 154"/>
                  <a:gd name="T69" fmla="*/ 6 h 154"/>
                  <a:gd name="T70" fmla="*/ 92 w 154"/>
                  <a:gd name="T71" fmla="*/ 2 h 154"/>
                  <a:gd name="T72" fmla="*/ 76 w 154"/>
                  <a:gd name="T73" fmla="*/ 0 h 154"/>
                  <a:gd name="T74" fmla="*/ 76 w 154"/>
                  <a:gd name="T7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54">
                    <a:moveTo>
                      <a:pt x="76" y="0"/>
                    </a:moveTo>
                    <a:lnTo>
                      <a:pt x="76" y="0"/>
                    </a:lnTo>
                    <a:lnTo>
                      <a:pt x="60" y="2"/>
                    </a:lnTo>
                    <a:lnTo>
                      <a:pt x="46" y="6"/>
                    </a:lnTo>
                    <a:lnTo>
                      <a:pt x="34" y="12"/>
                    </a:lnTo>
                    <a:lnTo>
                      <a:pt x="22" y="22"/>
                    </a:lnTo>
                    <a:lnTo>
                      <a:pt x="12" y="34"/>
                    </a:lnTo>
                    <a:lnTo>
                      <a:pt x="6" y="46"/>
                    </a:lnTo>
                    <a:lnTo>
                      <a:pt x="2" y="62"/>
                    </a:lnTo>
                    <a:lnTo>
                      <a:pt x="0" y="76"/>
                    </a:lnTo>
                    <a:lnTo>
                      <a:pt x="0" y="76"/>
                    </a:lnTo>
                    <a:lnTo>
                      <a:pt x="2" y="92"/>
                    </a:lnTo>
                    <a:lnTo>
                      <a:pt x="6" y="106"/>
                    </a:lnTo>
                    <a:lnTo>
                      <a:pt x="12" y="120"/>
                    </a:lnTo>
                    <a:lnTo>
                      <a:pt x="22" y="130"/>
                    </a:lnTo>
                    <a:lnTo>
                      <a:pt x="34" y="140"/>
                    </a:lnTo>
                    <a:lnTo>
                      <a:pt x="46" y="148"/>
                    </a:lnTo>
                    <a:lnTo>
                      <a:pt x="60" y="152"/>
                    </a:lnTo>
                    <a:lnTo>
                      <a:pt x="76" y="154"/>
                    </a:lnTo>
                    <a:lnTo>
                      <a:pt x="76" y="154"/>
                    </a:lnTo>
                    <a:lnTo>
                      <a:pt x="92" y="152"/>
                    </a:lnTo>
                    <a:lnTo>
                      <a:pt x="106" y="148"/>
                    </a:lnTo>
                    <a:lnTo>
                      <a:pt x="120" y="140"/>
                    </a:lnTo>
                    <a:lnTo>
                      <a:pt x="130" y="130"/>
                    </a:lnTo>
                    <a:lnTo>
                      <a:pt x="140" y="120"/>
                    </a:lnTo>
                    <a:lnTo>
                      <a:pt x="148" y="106"/>
                    </a:lnTo>
                    <a:lnTo>
                      <a:pt x="152" y="92"/>
                    </a:lnTo>
                    <a:lnTo>
                      <a:pt x="154" y="76"/>
                    </a:lnTo>
                    <a:lnTo>
                      <a:pt x="154" y="76"/>
                    </a:lnTo>
                    <a:lnTo>
                      <a:pt x="152" y="62"/>
                    </a:lnTo>
                    <a:lnTo>
                      <a:pt x="148" y="46"/>
                    </a:lnTo>
                    <a:lnTo>
                      <a:pt x="140" y="34"/>
                    </a:lnTo>
                    <a:lnTo>
                      <a:pt x="130" y="22"/>
                    </a:lnTo>
                    <a:lnTo>
                      <a:pt x="120" y="12"/>
                    </a:lnTo>
                    <a:lnTo>
                      <a:pt x="106" y="6"/>
                    </a:lnTo>
                    <a:lnTo>
                      <a:pt x="92" y="2"/>
                    </a:lnTo>
                    <a:lnTo>
                      <a:pt x="76"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4" name="Group 67"/>
            <p:cNvGrpSpPr/>
            <p:nvPr/>
          </p:nvGrpSpPr>
          <p:grpSpPr>
            <a:xfrm>
              <a:off x="6183751" y="2219077"/>
              <a:ext cx="234077" cy="375823"/>
              <a:chOff x="5916613" y="2212975"/>
              <a:chExt cx="571500" cy="917575"/>
            </a:xfrm>
            <a:solidFill>
              <a:schemeClr val="bg1"/>
            </a:solidFill>
          </p:grpSpPr>
          <p:sp>
            <p:nvSpPr>
              <p:cNvPr id="30" name="Freeform 109"/>
              <p:cNvSpPr/>
              <p:nvPr/>
            </p:nvSpPr>
            <p:spPr bwMode="auto">
              <a:xfrm>
                <a:off x="5916613" y="2479675"/>
                <a:ext cx="571500" cy="650875"/>
              </a:xfrm>
              <a:custGeom>
                <a:avLst/>
                <a:gdLst>
                  <a:gd name="T0" fmla="*/ 360 w 360"/>
                  <a:gd name="T1" fmla="*/ 128 h 410"/>
                  <a:gd name="T2" fmla="*/ 360 w 360"/>
                  <a:gd name="T3" fmla="*/ 22 h 410"/>
                  <a:gd name="T4" fmla="*/ 354 w 360"/>
                  <a:gd name="T5" fmla="*/ 6 h 410"/>
                  <a:gd name="T6" fmla="*/ 336 w 360"/>
                  <a:gd name="T7" fmla="*/ 0 h 410"/>
                  <a:gd name="T8" fmla="*/ 320 w 360"/>
                  <a:gd name="T9" fmla="*/ 6 h 410"/>
                  <a:gd name="T10" fmla="*/ 312 w 360"/>
                  <a:gd name="T11" fmla="*/ 22 h 410"/>
                  <a:gd name="T12" fmla="*/ 312 w 360"/>
                  <a:gd name="T13" fmla="*/ 128 h 410"/>
                  <a:gd name="T14" fmla="*/ 312 w 360"/>
                  <a:gd name="T15" fmla="*/ 142 h 410"/>
                  <a:gd name="T16" fmla="*/ 308 w 360"/>
                  <a:gd name="T17" fmla="*/ 166 h 410"/>
                  <a:gd name="T18" fmla="*/ 298 w 360"/>
                  <a:gd name="T19" fmla="*/ 190 h 410"/>
                  <a:gd name="T20" fmla="*/ 276 w 360"/>
                  <a:gd name="T21" fmla="*/ 220 h 410"/>
                  <a:gd name="T22" fmla="*/ 246 w 360"/>
                  <a:gd name="T23" fmla="*/ 242 h 410"/>
                  <a:gd name="T24" fmla="*/ 222 w 360"/>
                  <a:gd name="T25" fmla="*/ 252 h 410"/>
                  <a:gd name="T26" fmla="*/ 198 w 360"/>
                  <a:gd name="T27" fmla="*/ 256 h 410"/>
                  <a:gd name="T28" fmla="*/ 184 w 360"/>
                  <a:gd name="T29" fmla="*/ 256 h 410"/>
                  <a:gd name="T30" fmla="*/ 180 w 360"/>
                  <a:gd name="T31" fmla="*/ 256 h 410"/>
                  <a:gd name="T32" fmla="*/ 180 w 360"/>
                  <a:gd name="T33" fmla="*/ 256 h 410"/>
                  <a:gd name="T34" fmla="*/ 178 w 360"/>
                  <a:gd name="T35" fmla="*/ 256 h 410"/>
                  <a:gd name="T36" fmla="*/ 152 w 360"/>
                  <a:gd name="T37" fmla="*/ 254 h 410"/>
                  <a:gd name="T38" fmla="*/ 128 w 360"/>
                  <a:gd name="T39" fmla="*/ 246 h 410"/>
                  <a:gd name="T40" fmla="*/ 106 w 360"/>
                  <a:gd name="T41" fmla="*/ 234 h 410"/>
                  <a:gd name="T42" fmla="*/ 70 w 360"/>
                  <a:gd name="T43" fmla="*/ 200 h 410"/>
                  <a:gd name="T44" fmla="*/ 58 w 360"/>
                  <a:gd name="T45" fmla="*/ 178 h 410"/>
                  <a:gd name="T46" fmla="*/ 52 w 360"/>
                  <a:gd name="T47" fmla="*/ 154 h 410"/>
                  <a:gd name="T48" fmla="*/ 48 w 360"/>
                  <a:gd name="T49" fmla="*/ 128 h 410"/>
                  <a:gd name="T50" fmla="*/ 48 w 360"/>
                  <a:gd name="T51" fmla="*/ 22 h 410"/>
                  <a:gd name="T52" fmla="*/ 46 w 360"/>
                  <a:gd name="T53" fmla="*/ 12 h 410"/>
                  <a:gd name="T54" fmla="*/ 34 w 360"/>
                  <a:gd name="T55" fmla="*/ 2 h 410"/>
                  <a:gd name="T56" fmla="*/ 16 w 360"/>
                  <a:gd name="T57" fmla="*/ 2 h 410"/>
                  <a:gd name="T58" fmla="*/ 2 w 360"/>
                  <a:gd name="T59" fmla="*/ 12 h 410"/>
                  <a:gd name="T60" fmla="*/ 0 w 360"/>
                  <a:gd name="T61" fmla="*/ 22 h 410"/>
                  <a:gd name="T62" fmla="*/ 0 w 360"/>
                  <a:gd name="T63" fmla="*/ 128 h 410"/>
                  <a:gd name="T64" fmla="*/ 4 w 360"/>
                  <a:gd name="T65" fmla="*/ 160 h 410"/>
                  <a:gd name="T66" fmla="*/ 12 w 360"/>
                  <a:gd name="T67" fmla="*/ 192 h 410"/>
                  <a:gd name="T68" fmla="*/ 26 w 360"/>
                  <a:gd name="T69" fmla="*/ 220 h 410"/>
                  <a:gd name="T70" fmla="*/ 44 w 360"/>
                  <a:gd name="T71" fmla="*/ 244 h 410"/>
                  <a:gd name="T72" fmla="*/ 66 w 360"/>
                  <a:gd name="T73" fmla="*/ 266 h 410"/>
                  <a:gd name="T74" fmla="*/ 92 w 360"/>
                  <a:gd name="T75" fmla="*/ 284 h 410"/>
                  <a:gd name="T76" fmla="*/ 122 w 360"/>
                  <a:gd name="T77" fmla="*/ 296 h 410"/>
                  <a:gd name="T78" fmla="*/ 152 w 360"/>
                  <a:gd name="T79" fmla="*/ 304 h 410"/>
                  <a:gd name="T80" fmla="*/ 44 w 360"/>
                  <a:gd name="T81" fmla="*/ 410 h 410"/>
                  <a:gd name="T82" fmla="*/ 208 w 360"/>
                  <a:gd name="T83" fmla="*/ 378 h 410"/>
                  <a:gd name="T84" fmla="*/ 208 w 360"/>
                  <a:gd name="T85" fmla="*/ 304 h 410"/>
                  <a:gd name="T86" fmla="*/ 240 w 360"/>
                  <a:gd name="T87" fmla="*/ 296 h 410"/>
                  <a:gd name="T88" fmla="*/ 268 w 360"/>
                  <a:gd name="T89" fmla="*/ 284 h 410"/>
                  <a:gd name="T90" fmla="*/ 294 w 360"/>
                  <a:gd name="T91" fmla="*/ 266 h 410"/>
                  <a:gd name="T92" fmla="*/ 316 w 360"/>
                  <a:gd name="T93" fmla="*/ 244 h 410"/>
                  <a:gd name="T94" fmla="*/ 336 w 360"/>
                  <a:gd name="T95" fmla="*/ 220 h 410"/>
                  <a:gd name="T96" fmla="*/ 350 w 360"/>
                  <a:gd name="T97" fmla="*/ 192 h 410"/>
                  <a:gd name="T98" fmla="*/ 358 w 360"/>
                  <a:gd name="T99" fmla="*/ 160 h 410"/>
                  <a:gd name="T100" fmla="*/ 360 w 360"/>
                  <a:gd name="T101" fmla="*/ 12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0" h="410">
                    <a:moveTo>
                      <a:pt x="360" y="128"/>
                    </a:moveTo>
                    <a:lnTo>
                      <a:pt x="360" y="128"/>
                    </a:lnTo>
                    <a:lnTo>
                      <a:pt x="360" y="22"/>
                    </a:lnTo>
                    <a:lnTo>
                      <a:pt x="360" y="22"/>
                    </a:lnTo>
                    <a:lnTo>
                      <a:pt x="358" y="12"/>
                    </a:lnTo>
                    <a:lnTo>
                      <a:pt x="354" y="6"/>
                    </a:lnTo>
                    <a:lnTo>
                      <a:pt x="346" y="2"/>
                    </a:lnTo>
                    <a:lnTo>
                      <a:pt x="336" y="0"/>
                    </a:lnTo>
                    <a:lnTo>
                      <a:pt x="328" y="2"/>
                    </a:lnTo>
                    <a:lnTo>
                      <a:pt x="320" y="6"/>
                    </a:lnTo>
                    <a:lnTo>
                      <a:pt x="314" y="12"/>
                    </a:lnTo>
                    <a:lnTo>
                      <a:pt x="312" y="22"/>
                    </a:lnTo>
                    <a:lnTo>
                      <a:pt x="312" y="22"/>
                    </a:lnTo>
                    <a:lnTo>
                      <a:pt x="312" y="128"/>
                    </a:lnTo>
                    <a:lnTo>
                      <a:pt x="312" y="128"/>
                    </a:lnTo>
                    <a:lnTo>
                      <a:pt x="312" y="142"/>
                    </a:lnTo>
                    <a:lnTo>
                      <a:pt x="310" y="154"/>
                    </a:lnTo>
                    <a:lnTo>
                      <a:pt x="308" y="166"/>
                    </a:lnTo>
                    <a:lnTo>
                      <a:pt x="302" y="178"/>
                    </a:lnTo>
                    <a:lnTo>
                      <a:pt x="298" y="190"/>
                    </a:lnTo>
                    <a:lnTo>
                      <a:pt x="290" y="200"/>
                    </a:lnTo>
                    <a:lnTo>
                      <a:pt x="276" y="220"/>
                    </a:lnTo>
                    <a:lnTo>
                      <a:pt x="256" y="234"/>
                    </a:lnTo>
                    <a:lnTo>
                      <a:pt x="246" y="242"/>
                    </a:lnTo>
                    <a:lnTo>
                      <a:pt x="234" y="246"/>
                    </a:lnTo>
                    <a:lnTo>
                      <a:pt x="222" y="252"/>
                    </a:lnTo>
                    <a:lnTo>
                      <a:pt x="210" y="254"/>
                    </a:lnTo>
                    <a:lnTo>
                      <a:pt x="198" y="256"/>
                    </a:lnTo>
                    <a:lnTo>
                      <a:pt x="184" y="256"/>
                    </a:lnTo>
                    <a:lnTo>
                      <a:pt x="184" y="256"/>
                    </a:lnTo>
                    <a:lnTo>
                      <a:pt x="182" y="256"/>
                    </a:lnTo>
                    <a:lnTo>
                      <a:pt x="180" y="256"/>
                    </a:lnTo>
                    <a:lnTo>
                      <a:pt x="180" y="256"/>
                    </a:lnTo>
                    <a:lnTo>
                      <a:pt x="180" y="256"/>
                    </a:lnTo>
                    <a:lnTo>
                      <a:pt x="178" y="256"/>
                    </a:lnTo>
                    <a:lnTo>
                      <a:pt x="178" y="256"/>
                    </a:lnTo>
                    <a:lnTo>
                      <a:pt x="164" y="256"/>
                    </a:lnTo>
                    <a:lnTo>
                      <a:pt x="152" y="254"/>
                    </a:lnTo>
                    <a:lnTo>
                      <a:pt x="140" y="252"/>
                    </a:lnTo>
                    <a:lnTo>
                      <a:pt x="128" y="246"/>
                    </a:lnTo>
                    <a:lnTo>
                      <a:pt x="116" y="242"/>
                    </a:lnTo>
                    <a:lnTo>
                      <a:pt x="106" y="234"/>
                    </a:lnTo>
                    <a:lnTo>
                      <a:pt x="86" y="220"/>
                    </a:lnTo>
                    <a:lnTo>
                      <a:pt x="70" y="200"/>
                    </a:lnTo>
                    <a:lnTo>
                      <a:pt x="64" y="190"/>
                    </a:lnTo>
                    <a:lnTo>
                      <a:pt x="58" y="178"/>
                    </a:lnTo>
                    <a:lnTo>
                      <a:pt x="54" y="166"/>
                    </a:lnTo>
                    <a:lnTo>
                      <a:pt x="52" y="154"/>
                    </a:lnTo>
                    <a:lnTo>
                      <a:pt x="50" y="142"/>
                    </a:lnTo>
                    <a:lnTo>
                      <a:pt x="48" y="128"/>
                    </a:lnTo>
                    <a:lnTo>
                      <a:pt x="48" y="128"/>
                    </a:lnTo>
                    <a:lnTo>
                      <a:pt x="48" y="22"/>
                    </a:lnTo>
                    <a:lnTo>
                      <a:pt x="48" y="22"/>
                    </a:lnTo>
                    <a:lnTo>
                      <a:pt x="46" y="12"/>
                    </a:lnTo>
                    <a:lnTo>
                      <a:pt x="42" y="6"/>
                    </a:lnTo>
                    <a:lnTo>
                      <a:pt x="34" y="2"/>
                    </a:lnTo>
                    <a:lnTo>
                      <a:pt x="24" y="0"/>
                    </a:lnTo>
                    <a:lnTo>
                      <a:pt x="16" y="2"/>
                    </a:lnTo>
                    <a:lnTo>
                      <a:pt x="8" y="6"/>
                    </a:lnTo>
                    <a:lnTo>
                      <a:pt x="2" y="12"/>
                    </a:lnTo>
                    <a:lnTo>
                      <a:pt x="0" y="22"/>
                    </a:lnTo>
                    <a:lnTo>
                      <a:pt x="0" y="22"/>
                    </a:lnTo>
                    <a:lnTo>
                      <a:pt x="0" y="128"/>
                    </a:lnTo>
                    <a:lnTo>
                      <a:pt x="0" y="128"/>
                    </a:lnTo>
                    <a:lnTo>
                      <a:pt x="2" y="144"/>
                    </a:lnTo>
                    <a:lnTo>
                      <a:pt x="4" y="160"/>
                    </a:lnTo>
                    <a:lnTo>
                      <a:pt x="8" y="176"/>
                    </a:lnTo>
                    <a:lnTo>
                      <a:pt x="12" y="192"/>
                    </a:lnTo>
                    <a:lnTo>
                      <a:pt x="18" y="206"/>
                    </a:lnTo>
                    <a:lnTo>
                      <a:pt x="26" y="220"/>
                    </a:lnTo>
                    <a:lnTo>
                      <a:pt x="34" y="232"/>
                    </a:lnTo>
                    <a:lnTo>
                      <a:pt x="44" y="244"/>
                    </a:lnTo>
                    <a:lnTo>
                      <a:pt x="56" y="256"/>
                    </a:lnTo>
                    <a:lnTo>
                      <a:pt x="66" y="266"/>
                    </a:lnTo>
                    <a:lnTo>
                      <a:pt x="80" y="276"/>
                    </a:lnTo>
                    <a:lnTo>
                      <a:pt x="92" y="284"/>
                    </a:lnTo>
                    <a:lnTo>
                      <a:pt x="106" y="290"/>
                    </a:lnTo>
                    <a:lnTo>
                      <a:pt x="122" y="296"/>
                    </a:lnTo>
                    <a:lnTo>
                      <a:pt x="136" y="300"/>
                    </a:lnTo>
                    <a:lnTo>
                      <a:pt x="152" y="304"/>
                    </a:lnTo>
                    <a:lnTo>
                      <a:pt x="152" y="380"/>
                    </a:lnTo>
                    <a:lnTo>
                      <a:pt x="44" y="410"/>
                    </a:lnTo>
                    <a:lnTo>
                      <a:pt x="318" y="410"/>
                    </a:lnTo>
                    <a:lnTo>
                      <a:pt x="208" y="378"/>
                    </a:lnTo>
                    <a:lnTo>
                      <a:pt x="208" y="304"/>
                    </a:lnTo>
                    <a:lnTo>
                      <a:pt x="208" y="304"/>
                    </a:lnTo>
                    <a:lnTo>
                      <a:pt x="224" y="300"/>
                    </a:lnTo>
                    <a:lnTo>
                      <a:pt x="240" y="296"/>
                    </a:lnTo>
                    <a:lnTo>
                      <a:pt x="254" y="290"/>
                    </a:lnTo>
                    <a:lnTo>
                      <a:pt x="268" y="284"/>
                    </a:lnTo>
                    <a:lnTo>
                      <a:pt x="282" y="276"/>
                    </a:lnTo>
                    <a:lnTo>
                      <a:pt x="294" y="266"/>
                    </a:lnTo>
                    <a:lnTo>
                      <a:pt x="306" y="256"/>
                    </a:lnTo>
                    <a:lnTo>
                      <a:pt x="316" y="244"/>
                    </a:lnTo>
                    <a:lnTo>
                      <a:pt x="326" y="232"/>
                    </a:lnTo>
                    <a:lnTo>
                      <a:pt x="336" y="220"/>
                    </a:lnTo>
                    <a:lnTo>
                      <a:pt x="342" y="206"/>
                    </a:lnTo>
                    <a:lnTo>
                      <a:pt x="350" y="192"/>
                    </a:lnTo>
                    <a:lnTo>
                      <a:pt x="354" y="176"/>
                    </a:lnTo>
                    <a:lnTo>
                      <a:pt x="358" y="160"/>
                    </a:lnTo>
                    <a:lnTo>
                      <a:pt x="360" y="144"/>
                    </a:lnTo>
                    <a:lnTo>
                      <a:pt x="360" y="128"/>
                    </a:lnTo>
                    <a:lnTo>
                      <a:pt x="360"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10"/>
              <p:cNvSpPr/>
              <p:nvPr/>
            </p:nvSpPr>
            <p:spPr bwMode="auto">
              <a:xfrm>
                <a:off x="6065838" y="2212975"/>
                <a:ext cx="276225" cy="603250"/>
              </a:xfrm>
              <a:custGeom>
                <a:avLst/>
                <a:gdLst>
                  <a:gd name="T0" fmla="*/ 86 w 174"/>
                  <a:gd name="T1" fmla="*/ 380 h 380"/>
                  <a:gd name="T2" fmla="*/ 86 w 174"/>
                  <a:gd name="T3" fmla="*/ 380 h 380"/>
                  <a:gd name="T4" fmla="*/ 86 w 174"/>
                  <a:gd name="T5" fmla="*/ 380 h 380"/>
                  <a:gd name="T6" fmla="*/ 86 w 174"/>
                  <a:gd name="T7" fmla="*/ 380 h 380"/>
                  <a:gd name="T8" fmla="*/ 88 w 174"/>
                  <a:gd name="T9" fmla="*/ 380 h 380"/>
                  <a:gd name="T10" fmla="*/ 88 w 174"/>
                  <a:gd name="T11" fmla="*/ 380 h 380"/>
                  <a:gd name="T12" fmla="*/ 106 w 174"/>
                  <a:gd name="T13" fmla="*/ 378 h 380"/>
                  <a:gd name="T14" fmla="*/ 122 w 174"/>
                  <a:gd name="T15" fmla="*/ 374 h 380"/>
                  <a:gd name="T16" fmla="*/ 136 w 174"/>
                  <a:gd name="T17" fmla="*/ 366 h 380"/>
                  <a:gd name="T18" fmla="*/ 150 w 174"/>
                  <a:gd name="T19" fmla="*/ 354 h 380"/>
                  <a:gd name="T20" fmla="*/ 160 w 174"/>
                  <a:gd name="T21" fmla="*/ 342 h 380"/>
                  <a:gd name="T22" fmla="*/ 168 w 174"/>
                  <a:gd name="T23" fmla="*/ 328 h 380"/>
                  <a:gd name="T24" fmla="*/ 172 w 174"/>
                  <a:gd name="T25" fmla="*/ 312 h 380"/>
                  <a:gd name="T26" fmla="*/ 174 w 174"/>
                  <a:gd name="T27" fmla="*/ 294 h 380"/>
                  <a:gd name="T28" fmla="*/ 174 w 174"/>
                  <a:gd name="T29" fmla="*/ 86 h 380"/>
                  <a:gd name="T30" fmla="*/ 174 w 174"/>
                  <a:gd name="T31" fmla="*/ 86 h 380"/>
                  <a:gd name="T32" fmla="*/ 172 w 174"/>
                  <a:gd name="T33" fmla="*/ 68 h 380"/>
                  <a:gd name="T34" fmla="*/ 168 w 174"/>
                  <a:gd name="T35" fmla="*/ 52 h 380"/>
                  <a:gd name="T36" fmla="*/ 160 w 174"/>
                  <a:gd name="T37" fmla="*/ 38 h 380"/>
                  <a:gd name="T38" fmla="*/ 150 w 174"/>
                  <a:gd name="T39" fmla="*/ 26 h 380"/>
                  <a:gd name="T40" fmla="*/ 136 w 174"/>
                  <a:gd name="T41" fmla="*/ 14 h 380"/>
                  <a:gd name="T42" fmla="*/ 122 w 174"/>
                  <a:gd name="T43" fmla="*/ 6 h 380"/>
                  <a:gd name="T44" fmla="*/ 106 w 174"/>
                  <a:gd name="T45" fmla="*/ 2 h 380"/>
                  <a:gd name="T46" fmla="*/ 88 w 174"/>
                  <a:gd name="T47" fmla="*/ 0 h 380"/>
                  <a:gd name="T48" fmla="*/ 88 w 174"/>
                  <a:gd name="T49" fmla="*/ 0 h 380"/>
                  <a:gd name="T50" fmla="*/ 86 w 174"/>
                  <a:gd name="T51" fmla="*/ 0 h 380"/>
                  <a:gd name="T52" fmla="*/ 86 w 174"/>
                  <a:gd name="T53" fmla="*/ 0 h 380"/>
                  <a:gd name="T54" fmla="*/ 86 w 174"/>
                  <a:gd name="T55" fmla="*/ 0 h 380"/>
                  <a:gd name="T56" fmla="*/ 86 w 174"/>
                  <a:gd name="T57" fmla="*/ 0 h 380"/>
                  <a:gd name="T58" fmla="*/ 68 w 174"/>
                  <a:gd name="T59" fmla="*/ 2 h 380"/>
                  <a:gd name="T60" fmla="*/ 52 w 174"/>
                  <a:gd name="T61" fmla="*/ 8 h 380"/>
                  <a:gd name="T62" fmla="*/ 36 w 174"/>
                  <a:gd name="T63" fmla="*/ 14 h 380"/>
                  <a:gd name="T64" fmla="*/ 24 w 174"/>
                  <a:gd name="T65" fmla="*/ 26 h 380"/>
                  <a:gd name="T66" fmla="*/ 14 w 174"/>
                  <a:gd name="T67" fmla="*/ 38 h 380"/>
                  <a:gd name="T68" fmla="*/ 6 w 174"/>
                  <a:gd name="T69" fmla="*/ 52 h 380"/>
                  <a:gd name="T70" fmla="*/ 0 w 174"/>
                  <a:gd name="T71" fmla="*/ 68 h 380"/>
                  <a:gd name="T72" fmla="*/ 0 w 174"/>
                  <a:gd name="T73" fmla="*/ 86 h 380"/>
                  <a:gd name="T74" fmla="*/ 0 w 174"/>
                  <a:gd name="T75" fmla="*/ 294 h 380"/>
                  <a:gd name="T76" fmla="*/ 0 w 174"/>
                  <a:gd name="T77" fmla="*/ 294 h 380"/>
                  <a:gd name="T78" fmla="*/ 0 w 174"/>
                  <a:gd name="T79" fmla="*/ 312 h 380"/>
                  <a:gd name="T80" fmla="*/ 6 w 174"/>
                  <a:gd name="T81" fmla="*/ 328 h 380"/>
                  <a:gd name="T82" fmla="*/ 14 w 174"/>
                  <a:gd name="T83" fmla="*/ 342 h 380"/>
                  <a:gd name="T84" fmla="*/ 24 w 174"/>
                  <a:gd name="T85" fmla="*/ 354 h 380"/>
                  <a:gd name="T86" fmla="*/ 36 w 174"/>
                  <a:gd name="T87" fmla="*/ 366 h 380"/>
                  <a:gd name="T88" fmla="*/ 52 w 174"/>
                  <a:gd name="T89" fmla="*/ 374 h 380"/>
                  <a:gd name="T90" fmla="*/ 68 w 174"/>
                  <a:gd name="T91" fmla="*/ 378 h 380"/>
                  <a:gd name="T92" fmla="*/ 86 w 174"/>
                  <a:gd name="T93" fmla="*/ 380 h 380"/>
                  <a:gd name="T94" fmla="*/ 86 w 174"/>
                  <a:gd name="T95"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380">
                    <a:moveTo>
                      <a:pt x="86" y="380"/>
                    </a:moveTo>
                    <a:lnTo>
                      <a:pt x="86" y="380"/>
                    </a:lnTo>
                    <a:lnTo>
                      <a:pt x="86" y="380"/>
                    </a:lnTo>
                    <a:lnTo>
                      <a:pt x="86" y="380"/>
                    </a:lnTo>
                    <a:lnTo>
                      <a:pt x="88" y="380"/>
                    </a:lnTo>
                    <a:lnTo>
                      <a:pt x="88" y="380"/>
                    </a:lnTo>
                    <a:lnTo>
                      <a:pt x="106" y="378"/>
                    </a:lnTo>
                    <a:lnTo>
                      <a:pt x="122" y="374"/>
                    </a:lnTo>
                    <a:lnTo>
                      <a:pt x="136" y="366"/>
                    </a:lnTo>
                    <a:lnTo>
                      <a:pt x="150" y="354"/>
                    </a:lnTo>
                    <a:lnTo>
                      <a:pt x="160" y="342"/>
                    </a:lnTo>
                    <a:lnTo>
                      <a:pt x="168" y="328"/>
                    </a:lnTo>
                    <a:lnTo>
                      <a:pt x="172" y="312"/>
                    </a:lnTo>
                    <a:lnTo>
                      <a:pt x="174" y="294"/>
                    </a:lnTo>
                    <a:lnTo>
                      <a:pt x="174" y="86"/>
                    </a:lnTo>
                    <a:lnTo>
                      <a:pt x="174" y="86"/>
                    </a:lnTo>
                    <a:lnTo>
                      <a:pt x="172" y="68"/>
                    </a:lnTo>
                    <a:lnTo>
                      <a:pt x="168" y="52"/>
                    </a:lnTo>
                    <a:lnTo>
                      <a:pt x="160" y="38"/>
                    </a:lnTo>
                    <a:lnTo>
                      <a:pt x="150" y="26"/>
                    </a:lnTo>
                    <a:lnTo>
                      <a:pt x="136" y="14"/>
                    </a:lnTo>
                    <a:lnTo>
                      <a:pt x="122" y="6"/>
                    </a:lnTo>
                    <a:lnTo>
                      <a:pt x="106" y="2"/>
                    </a:lnTo>
                    <a:lnTo>
                      <a:pt x="88" y="0"/>
                    </a:lnTo>
                    <a:lnTo>
                      <a:pt x="88" y="0"/>
                    </a:lnTo>
                    <a:lnTo>
                      <a:pt x="86" y="0"/>
                    </a:lnTo>
                    <a:lnTo>
                      <a:pt x="86" y="0"/>
                    </a:lnTo>
                    <a:lnTo>
                      <a:pt x="86" y="0"/>
                    </a:lnTo>
                    <a:lnTo>
                      <a:pt x="86" y="0"/>
                    </a:lnTo>
                    <a:lnTo>
                      <a:pt x="68" y="2"/>
                    </a:lnTo>
                    <a:lnTo>
                      <a:pt x="52" y="8"/>
                    </a:lnTo>
                    <a:lnTo>
                      <a:pt x="36" y="14"/>
                    </a:lnTo>
                    <a:lnTo>
                      <a:pt x="24" y="26"/>
                    </a:lnTo>
                    <a:lnTo>
                      <a:pt x="14" y="38"/>
                    </a:lnTo>
                    <a:lnTo>
                      <a:pt x="6" y="52"/>
                    </a:lnTo>
                    <a:lnTo>
                      <a:pt x="0" y="68"/>
                    </a:lnTo>
                    <a:lnTo>
                      <a:pt x="0" y="86"/>
                    </a:lnTo>
                    <a:lnTo>
                      <a:pt x="0" y="294"/>
                    </a:lnTo>
                    <a:lnTo>
                      <a:pt x="0" y="294"/>
                    </a:lnTo>
                    <a:lnTo>
                      <a:pt x="0" y="312"/>
                    </a:lnTo>
                    <a:lnTo>
                      <a:pt x="6" y="328"/>
                    </a:lnTo>
                    <a:lnTo>
                      <a:pt x="14" y="342"/>
                    </a:lnTo>
                    <a:lnTo>
                      <a:pt x="24" y="354"/>
                    </a:lnTo>
                    <a:lnTo>
                      <a:pt x="36" y="366"/>
                    </a:lnTo>
                    <a:lnTo>
                      <a:pt x="52" y="374"/>
                    </a:lnTo>
                    <a:lnTo>
                      <a:pt x="68" y="378"/>
                    </a:lnTo>
                    <a:lnTo>
                      <a:pt x="86" y="380"/>
                    </a:lnTo>
                    <a:lnTo>
                      <a:pt x="86" y="3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5" name="Group 80"/>
            <p:cNvGrpSpPr/>
            <p:nvPr/>
          </p:nvGrpSpPr>
          <p:grpSpPr>
            <a:xfrm>
              <a:off x="5390343" y="2863557"/>
              <a:ext cx="348657" cy="361199"/>
              <a:chOff x="2927350" y="3395663"/>
              <a:chExt cx="882650" cy="914400"/>
            </a:xfrm>
            <a:solidFill>
              <a:schemeClr val="bg1"/>
            </a:solidFill>
          </p:grpSpPr>
          <p:sp>
            <p:nvSpPr>
              <p:cNvPr id="27" name="Freeform 157"/>
              <p:cNvSpPr/>
              <p:nvPr/>
            </p:nvSpPr>
            <p:spPr bwMode="auto">
              <a:xfrm>
                <a:off x="2927350" y="4043363"/>
                <a:ext cx="882650" cy="266700"/>
              </a:xfrm>
              <a:custGeom>
                <a:avLst/>
                <a:gdLst>
                  <a:gd name="T0" fmla="*/ 278 w 556"/>
                  <a:gd name="T1" fmla="*/ 40 h 168"/>
                  <a:gd name="T2" fmla="*/ 276 w 556"/>
                  <a:gd name="T3" fmla="*/ 40 h 168"/>
                  <a:gd name="T4" fmla="*/ 276 w 556"/>
                  <a:gd name="T5" fmla="*/ 40 h 168"/>
                  <a:gd name="T6" fmla="*/ 220 w 556"/>
                  <a:gd name="T7" fmla="*/ 38 h 168"/>
                  <a:gd name="T8" fmla="*/ 166 w 556"/>
                  <a:gd name="T9" fmla="*/ 34 h 168"/>
                  <a:gd name="T10" fmla="*/ 116 w 556"/>
                  <a:gd name="T11" fmla="*/ 30 h 168"/>
                  <a:gd name="T12" fmla="*/ 72 w 556"/>
                  <a:gd name="T13" fmla="*/ 22 h 168"/>
                  <a:gd name="T14" fmla="*/ 72 w 556"/>
                  <a:gd name="T15" fmla="*/ 22 h 168"/>
                  <a:gd name="T16" fmla="*/ 38 w 556"/>
                  <a:gd name="T17" fmla="*/ 16 h 168"/>
                  <a:gd name="T18" fmla="*/ 20 w 556"/>
                  <a:gd name="T19" fmla="*/ 10 h 168"/>
                  <a:gd name="T20" fmla="*/ 0 w 556"/>
                  <a:gd name="T21" fmla="*/ 2 h 168"/>
                  <a:gd name="T22" fmla="*/ 0 w 556"/>
                  <a:gd name="T23" fmla="*/ 114 h 168"/>
                  <a:gd name="T24" fmla="*/ 0 w 556"/>
                  <a:gd name="T25" fmla="*/ 114 h 168"/>
                  <a:gd name="T26" fmla="*/ 2 w 556"/>
                  <a:gd name="T27" fmla="*/ 120 h 168"/>
                  <a:gd name="T28" fmla="*/ 6 w 556"/>
                  <a:gd name="T29" fmla="*/ 126 h 168"/>
                  <a:gd name="T30" fmla="*/ 12 w 556"/>
                  <a:gd name="T31" fmla="*/ 130 h 168"/>
                  <a:gd name="T32" fmla="*/ 22 w 556"/>
                  <a:gd name="T33" fmla="*/ 136 h 168"/>
                  <a:gd name="T34" fmla="*/ 48 w 556"/>
                  <a:gd name="T35" fmla="*/ 144 h 168"/>
                  <a:gd name="T36" fmla="*/ 82 w 556"/>
                  <a:gd name="T37" fmla="*/ 152 h 168"/>
                  <a:gd name="T38" fmla="*/ 122 w 556"/>
                  <a:gd name="T39" fmla="*/ 160 h 168"/>
                  <a:gd name="T40" fmla="*/ 168 w 556"/>
                  <a:gd name="T41" fmla="*/ 164 h 168"/>
                  <a:gd name="T42" fmla="*/ 220 w 556"/>
                  <a:gd name="T43" fmla="*/ 168 h 168"/>
                  <a:gd name="T44" fmla="*/ 276 w 556"/>
                  <a:gd name="T45" fmla="*/ 168 h 168"/>
                  <a:gd name="T46" fmla="*/ 276 w 556"/>
                  <a:gd name="T47" fmla="*/ 168 h 168"/>
                  <a:gd name="T48" fmla="*/ 278 w 556"/>
                  <a:gd name="T49" fmla="*/ 168 h 168"/>
                  <a:gd name="T50" fmla="*/ 278 w 556"/>
                  <a:gd name="T51" fmla="*/ 168 h 168"/>
                  <a:gd name="T52" fmla="*/ 334 w 556"/>
                  <a:gd name="T53" fmla="*/ 168 h 168"/>
                  <a:gd name="T54" fmla="*/ 386 w 556"/>
                  <a:gd name="T55" fmla="*/ 164 h 168"/>
                  <a:gd name="T56" fmla="*/ 434 w 556"/>
                  <a:gd name="T57" fmla="*/ 158 h 168"/>
                  <a:gd name="T58" fmla="*/ 474 w 556"/>
                  <a:gd name="T59" fmla="*/ 152 h 168"/>
                  <a:gd name="T60" fmla="*/ 508 w 556"/>
                  <a:gd name="T61" fmla="*/ 144 h 168"/>
                  <a:gd name="T62" fmla="*/ 534 w 556"/>
                  <a:gd name="T63" fmla="*/ 136 h 168"/>
                  <a:gd name="T64" fmla="*/ 544 w 556"/>
                  <a:gd name="T65" fmla="*/ 130 h 168"/>
                  <a:gd name="T66" fmla="*/ 550 w 556"/>
                  <a:gd name="T67" fmla="*/ 126 h 168"/>
                  <a:gd name="T68" fmla="*/ 554 w 556"/>
                  <a:gd name="T69" fmla="*/ 120 h 168"/>
                  <a:gd name="T70" fmla="*/ 556 w 556"/>
                  <a:gd name="T71" fmla="*/ 114 h 168"/>
                  <a:gd name="T72" fmla="*/ 556 w 556"/>
                  <a:gd name="T73" fmla="*/ 0 h 168"/>
                  <a:gd name="T74" fmla="*/ 556 w 556"/>
                  <a:gd name="T75" fmla="*/ 0 h 168"/>
                  <a:gd name="T76" fmla="*/ 536 w 556"/>
                  <a:gd name="T77" fmla="*/ 8 h 168"/>
                  <a:gd name="T78" fmla="*/ 516 w 556"/>
                  <a:gd name="T79" fmla="*/ 14 h 168"/>
                  <a:gd name="T80" fmla="*/ 484 w 556"/>
                  <a:gd name="T81" fmla="*/ 22 h 168"/>
                  <a:gd name="T82" fmla="*/ 484 w 556"/>
                  <a:gd name="T83" fmla="*/ 22 h 168"/>
                  <a:gd name="T84" fmla="*/ 438 w 556"/>
                  <a:gd name="T85" fmla="*/ 30 h 168"/>
                  <a:gd name="T86" fmla="*/ 390 w 556"/>
                  <a:gd name="T87" fmla="*/ 34 h 168"/>
                  <a:gd name="T88" fmla="*/ 336 w 556"/>
                  <a:gd name="T89" fmla="*/ 38 h 168"/>
                  <a:gd name="T90" fmla="*/ 278 w 556"/>
                  <a:gd name="T91" fmla="*/ 40 h 168"/>
                  <a:gd name="T92" fmla="*/ 278 w 556"/>
                  <a:gd name="T93" fmla="*/ 4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6" h="168">
                    <a:moveTo>
                      <a:pt x="278" y="40"/>
                    </a:moveTo>
                    <a:lnTo>
                      <a:pt x="276" y="40"/>
                    </a:lnTo>
                    <a:lnTo>
                      <a:pt x="276" y="40"/>
                    </a:lnTo>
                    <a:lnTo>
                      <a:pt x="220" y="38"/>
                    </a:lnTo>
                    <a:lnTo>
                      <a:pt x="166" y="34"/>
                    </a:lnTo>
                    <a:lnTo>
                      <a:pt x="116" y="30"/>
                    </a:lnTo>
                    <a:lnTo>
                      <a:pt x="72" y="22"/>
                    </a:lnTo>
                    <a:lnTo>
                      <a:pt x="72" y="22"/>
                    </a:lnTo>
                    <a:lnTo>
                      <a:pt x="38" y="16"/>
                    </a:lnTo>
                    <a:lnTo>
                      <a:pt x="20" y="10"/>
                    </a:lnTo>
                    <a:lnTo>
                      <a:pt x="0" y="2"/>
                    </a:lnTo>
                    <a:lnTo>
                      <a:pt x="0" y="114"/>
                    </a:lnTo>
                    <a:lnTo>
                      <a:pt x="0" y="114"/>
                    </a:lnTo>
                    <a:lnTo>
                      <a:pt x="2" y="120"/>
                    </a:lnTo>
                    <a:lnTo>
                      <a:pt x="6" y="126"/>
                    </a:lnTo>
                    <a:lnTo>
                      <a:pt x="12" y="130"/>
                    </a:lnTo>
                    <a:lnTo>
                      <a:pt x="22" y="136"/>
                    </a:lnTo>
                    <a:lnTo>
                      <a:pt x="48" y="144"/>
                    </a:lnTo>
                    <a:lnTo>
                      <a:pt x="82" y="152"/>
                    </a:lnTo>
                    <a:lnTo>
                      <a:pt x="122" y="160"/>
                    </a:lnTo>
                    <a:lnTo>
                      <a:pt x="168" y="164"/>
                    </a:lnTo>
                    <a:lnTo>
                      <a:pt x="220" y="168"/>
                    </a:lnTo>
                    <a:lnTo>
                      <a:pt x="276" y="168"/>
                    </a:lnTo>
                    <a:lnTo>
                      <a:pt x="276" y="168"/>
                    </a:lnTo>
                    <a:lnTo>
                      <a:pt x="278" y="168"/>
                    </a:lnTo>
                    <a:lnTo>
                      <a:pt x="278" y="168"/>
                    </a:lnTo>
                    <a:lnTo>
                      <a:pt x="334" y="168"/>
                    </a:lnTo>
                    <a:lnTo>
                      <a:pt x="386" y="164"/>
                    </a:lnTo>
                    <a:lnTo>
                      <a:pt x="434" y="158"/>
                    </a:lnTo>
                    <a:lnTo>
                      <a:pt x="474" y="152"/>
                    </a:lnTo>
                    <a:lnTo>
                      <a:pt x="508" y="144"/>
                    </a:lnTo>
                    <a:lnTo>
                      <a:pt x="534" y="136"/>
                    </a:lnTo>
                    <a:lnTo>
                      <a:pt x="544" y="130"/>
                    </a:lnTo>
                    <a:lnTo>
                      <a:pt x="550" y="126"/>
                    </a:lnTo>
                    <a:lnTo>
                      <a:pt x="554" y="120"/>
                    </a:lnTo>
                    <a:lnTo>
                      <a:pt x="556" y="114"/>
                    </a:lnTo>
                    <a:lnTo>
                      <a:pt x="556" y="0"/>
                    </a:lnTo>
                    <a:lnTo>
                      <a:pt x="556" y="0"/>
                    </a:lnTo>
                    <a:lnTo>
                      <a:pt x="536" y="8"/>
                    </a:lnTo>
                    <a:lnTo>
                      <a:pt x="516" y="14"/>
                    </a:lnTo>
                    <a:lnTo>
                      <a:pt x="484" y="22"/>
                    </a:lnTo>
                    <a:lnTo>
                      <a:pt x="484" y="22"/>
                    </a:lnTo>
                    <a:lnTo>
                      <a:pt x="438" y="30"/>
                    </a:lnTo>
                    <a:lnTo>
                      <a:pt x="390" y="34"/>
                    </a:lnTo>
                    <a:lnTo>
                      <a:pt x="336" y="38"/>
                    </a:lnTo>
                    <a:lnTo>
                      <a:pt x="278" y="40"/>
                    </a:lnTo>
                    <a:lnTo>
                      <a:pt x="278"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58"/>
              <p:cNvSpPr/>
              <p:nvPr/>
            </p:nvSpPr>
            <p:spPr bwMode="auto">
              <a:xfrm>
                <a:off x="2927350" y="3763963"/>
                <a:ext cx="882650" cy="269875"/>
              </a:xfrm>
              <a:custGeom>
                <a:avLst/>
                <a:gdLst>
                  <a:gd name="T0" fmla="*/ 278 w 556"/>
                  <a:gd name="T1" fmla="*/ 38 h 170"/>
                  <a:gd name="T2" fmla="*/ 276 w 556"/>
                  <a:gd name="T3" fmla="*/ 38 h 170"/>
                  <a:gd name="T4" fmla="*/ 276 w 556"/>
                  <a:gd name="T5" fmla="*/ 38 h 170"/>
                  <a:gd name="T6" fmla="*/ 220 w 556"/>
                  <a:gd name="T7" fmla="*/ 36 h 170"/>
                  <a:gd name="T8" fmla="*/ 166 w 556"/>
                  <a:gd name="T9" fmla="*/ 34 h 170"/>
                  <a:gd name="T10" fmla="*/ 116 w 556"/>
                  <a:gd name="T11" fmla="*/ 28 h 170"/>
                  <a:gd name="T12" fmla="*/ 72 w 556"/>
                  <a:gd name="T13" fmla="*/ 20 h 170"/>
                  <a:gd name="T14" fmla="*/ 72 w 556"/>
                  <a:gd name="T15" fmla="*/ 20 h 170"/>
                  <a:gd name="T16" fmla="*/ 38 w 556"/>
                  <a:gd name="T17" fmla="*/ 14 h 170"/>
                  <a:gd name="T18" fmla="*/ 20 w 556"/>
                  <a:gd name="T19" fmla="*/ 8 h 170"/>
                  <a:gd name="T20" fmla="*/ 0 w 556"/>
                  <a:gd name="T21" fmla="*/ 0 h 170"/>
                  <a:gd name="T22" fmla="*/ 0 w 556"/>
                  <a:gd name="T23" fmla="*/ 0 h 170"/>
                  <a:gd name="T24" fmla="*/ 0 w 556"/>
                  <a:gd name="T25" fmla="*/ 0 h 170"/>
                  <a:gd name="T26" fmla="*/ 0 w 556"/>
                  <a:gd name="T27" fmla="*/ 116 h 170"/>
                  <a:gd name="T28" fmla="*/ 0 w 556"/>
                  <a:gd name="T29" fmla="*/ 116 h 170"/>
                  <a:gd name="T30" fmla="*/ 2 w 556"/>
                  <a:gd name="T31" fmla="*/ 122 h 170"/>
                  <a:gd name="T32" fmla="*/ 6 w 556"/>
                  <a:gd name="T33" fmla="*/ 126 h 170"/>
                  <a:gd name="T34" fmla="*/ 12 w 556"/>
                  <a:gd name="T35" fmla="*/ 132 h 170"/>
                  <a:gd name="T36" fmla="*/ 22 w 556"/>
                  <a:gd name="T37" fmla="*/ 136 h 170"/>
                  <a:gd name="T38" fmla="*/ 48 w 556"/>
                  <a:gd name="T39" fmla="*/ 146 h 170"/>
                  <a:gd name="T40" fmla="*/ 82 w 556"/>
                  <a:gd name="T41" fmla="*/ 154 h 170"/>
                  <a:gd name="T42" fmla="*/ 122 w 556"/>
                  <a:gd name="T43" fmla="*/ 160 h 170"/>
                  <a:gd name="T44" fmla="*/ 168 w 556"/>
                  <a:gd name="T45" fmla="*/ 164 h 170"/>
                  <a:gd name="T46" fmla="*/ 220 w 556"/>
                  <a:gd name="T47" fmla="*/ 168 h 170"/>
                  <a:gd name="T48" fmla="*/ 276 w 556"/>
                  <a:gd name="T49" fmla="*/ 170 h 170"/>
                  <a:gd name="T50" fmla="*/ 276 w 556"/>
                  <a:gd name="T51" fmla="*/ 170 h 170"/>
                  <a:gd name="T52" fmla="*/ 278 w 556"/>
                  <a:gd name="T53" fmla="*/ 170 h 170"/>
                  <a:gd name="T54" fmla="*/ 278 w 556"/>
                  <a:gd name="T55" fmla="*/ 170 h 170"/>
                  <a:gd name="T56" fmla="*/ 334 w 556"/>
                  <a:gd name="T57" fmla="*/ 168 h 170"/>
                  <a:gd name="T58" fmla="*/ 386 w 556"/>
                  <a:gd name="T59" fmla="*/ 164 h 170"/>
                  <a:gd name="T60" fmla="*/ 434 w 556"/>
                  <a:gd name="T61" fmla="*/ 160 h 170"/>
                  <a:gd name="T62" fmla="*/ 474 w 556"/>
                  <a:gd name="T63" fmla="*/ 154 h 170"/>
                  <a:gd name="T64" fmla="*/ 508 w 556"/>
                  <a:gd name="T65" fmla="*/ 146 h 170"/>
                  <a:gd name="T66" fmla="*/ 534 w 556"/>
                  <a:gd name="T67" fmla="*/ 136 h 170"/>
                  <a:gd name="T68" fmla="*/ 544 w 556"/>
                  <a:gd name="T69" fmla="*/ 132 h 170"/>
                  <a:gd name="T70" fmla="*/ 550 w 556"/>
                  <a:gd name="T71" fmla="*/ 126 h 170"/>
                  <a:gd name="T72" fmla="*/ 554 w 556"/>
                  <a:gd name="T73" fmla="*/ 120 h 170"/>
                  <a:gd name="T74" fmla="*/ 556 w 556"/>
                  <a:gd name="T75" fmla="*/ 116 h 170"/>
                  <a:gd name="T76" fmla="*/ 556 w 556"/>
                  <a:gd name="T77" fmla="*/ 0 h 170"/>
                  <a:gd name="T78" fmla="*/ 556 w 556"/>
                  <a:gd name="T79" fmla="*/ 0 h 170"/>
                  <a:gd name="T80" fmla="*/ 556 w 556"/>
                  <a:gd name="T81" fmla="*/ 0 h 170"/>
                  <a:gd name="T82" fmla="*/ 556 w 556"/>
                  <a:gd name="T83" fmla="*/ 0 h 170"/>
                  <a:gd name="T84" fmla="*/ 536 w 556"/>
                  <a:gd name="T85" fmla="*/ 8 h 170"/>
                  <a:gd name="T86" fmla="*/ 516 w 556"/>
                  <a:gd name="T87" fmla="*/ 14 h 170"/>
                  <a:gd name="T88" fmla="*/ 484 w 556"/>
                  <a:gd name="T89" fmla="*/ 20 h 170"/>
                  <a:gd name="T90" fmla="*/ 484 w 556"/>
                  <a:gd name="T91" fmla="*/ 20 h 170"/>
                  <a:gd name="T92" fmla="*/ 438 w 556"/>
                  <a:gd name="T93" fmla="*/ 28 h 170"/>
                  <a:gd name="T94" fmla="*/ 390 w 556"/>
                  <a:gd name="T95" fmla="*/ 32 h 170"/>
                  <a:gd name="T96" fmla="*/ 336 w 556"/>
                  <a:gd name="T97" fmla="*/ 36 h 170"/>
                  <a:gd name="T98" fmla="*/ 278 w 556"/>
                  <a:gd name="T99" fmla="*/ 38 h 170"/>
                  <a:gd name="T100" fmla="*/ 278 w 556"/>
                  <a:gd name="T101" fmla="*/ 3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6" h="170">
                    <a:moveTo>
                      <a:pt x="278" y="38"/>
                    </a:moveTo>
                    <a:lnTo>
                      <a:pt x="276" y="38"/>
                    </a:lnTo>
                    <a:lnTo>
                      <a:pt x="276" y="38"/>
                    </a:lnTo>
                    <a:lnTo>
                      <a:pt x="220" y="36"/>
                    </a:lnTo>
                    <a:lnTo>
                      <a:pt x="166" y="34"/>
                    </a:lnTo>
                    <a:lnTo>
                      <a:pt x="116" y="28"/>
                    </a:lnTo>
                    <a:lnTo>
                      <a:pt x="72" y="20"/>
                    </a:lnTo>
                    <a:lnTo>
                      <a:pt x="72" y="20"/>
                    </a:lnTo>
                    <a:lnTo>
                      <a:pt x="38" y="14"/>
                    </a:lnTo>
                    <a:lnTo>
                      <a:pt x="20" y="8"/>
                    </a:lnTo>
                    <a:lnTo>
                      <a:pt x="0" y="0"/>
                    </a:lnTo>
                    <a:lnTo>
                      <a:pt x="0" y="0"/>
                    </a:lnTo>
                    <a:lnTo>
                      <a:pt x="0" y="0"/>
                    </a:lnTo>
                    <a:lnTo>
                      <a:pt x="0" y="116"/>
                    </a:lnTo>
                    <a:lnTo>
                      <a:pt x="0" y="116"/>
                    </a:lnTo>
                    <a:lnTo>
                      <a:pt x="2" y="122"/>
                    </a:lnTo>
                    <a:lnTo>
                      <a:pt x="6" y="126"/>
                    </a:lnTo>
                    <a:lnTo>
                      <a:pt x="12" y="132"/>
                    </a:lnTo>
                    <a:lnTo>
                      <a:pt x="22" y="136"/>
                    </a:lnTo>
                    <a:lnTo>
                      <a:pt x="48" y="146"/>
                    </a:lnTo>
                    <a:lnTo>
                      <a:pt x="82" y="154"/>
                    </a:lnTo>
                    <a:lnTo>
                      <a:pt x="122" y="160"/>
                    </a:lnTo>
                    <a:lnTo>
                      <a:pt x="168" y="164"/>
                    </a:lnTo>
                    <a:lnTo>
                      <a:pt x="220" y="168"/>
                    </a:lnTo>
                    <a:lnTo>
                      <a:pt x="276" y="170"/>
                    </a:lnTo>
                    <a:lnTo>
                      <a:pt x="276" y="170"/>
                    </a:lnTo>
                    <a:lnTo>
                      <a:pt x="278" y="170"/>
                    </a:lnTo>
                    <a:lnTo>
                      <a:pt x="278" y="170"/>
                    </a:lnTo>
                    <a:lnTo>
                      <a:pt x="334" y="168"/>
                    </a:lnTo>
                    <a:lnTo>
                      <a:pt x="386" y="164"/>
                    </a:lnTo>
                    <a:lnTo>
                      <a:pt x="434" y="160"/>
                    </a:lnTo>
                    <a:lnTo>
                      <a:pt x="474" y="154"/>
                    </a:lnTo>
                    <a:lnTo>
                      <a:pt x="508" y="146"/>
                    </a:lnTo>
                    <a:lnTo>
                      <a:pt x="534" y="136"/>
                    </a:lnTo>
                    <a:lnTo>
                      <a:pt x="544" y="132"/>
                    </a:lnTo>
                    <a:lnTo>
                      <a:pt x="550" y="126"/>
                    </a:lnTo>
                    <a:lnTo>
                      <a:pt x="554" y="120"/>
                    </a:lnTo>
                    <a:lnTo>
                      <a:pt x="556" y="116"/>
                    </a:lnTo>
                    <a:lnTo>
                      <a:pt x="556" y="0"/>
                    </a:lnTo>
                    <a:lnTo>
                      <a:pt x="556" y="0"/>
                    </a:lnTo>
                    <a:lnTo>
                      <a:pt x="556" y="0"/>
                    </a:lnTo>
                    <a:lnTo>
                      <a:pt x="556" y="0"/>
                    </a:lnTo>
                    <a:lnTo>
                      <a:pt x="536" y="8"/>
                    </a:lnTo>
                    <a:lnTo>
                      <a:pt x="516" y="14"/>
                    </a:lnTo>
                    <a:lnTo>
                      <a:pt x="484" y="20"/>
                    </a:lnTo>
                    <a:lnTo>
                      <a:pt x="484" y="20"/>
                    </a:lnTo>
                    <a:lnTo>
                      <a:pt x="438" y="28"/>
                    </a:lnTo>
                    <a:lnTo>
                      <a:pt x="390" y="32"/>
                    </a:lnTo>
                    <a:lnTo>
                      <a:pt x="336" y="36"/>
                    </a:lnTo>
                    <a:lnTo>
                      <a:pt x="278" y="38"/>
                    </a:lnTo>
                    <a:lnTo>
                      <a:pt x="278"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9" name="Freeform 159"/>
              <p:cNvSpPr/>
              <p:nvPr/>
            </p:nvSpPr>
            <p:spPr bwMode="auto">
              <a:xfrm>
                <a:off x="2927350" y="3395663"/>
                <a:ext cx="882650" cy="355600"/>
              </a:xfrm>
              <a:custGeom>
                <a:avLst/>
                <a:gdLst>
                  <a:gd name="T0" fmla="*/ 276 w 556"/>
                  <a:gd name="T1" fmla="*/ 224 h 224"/>
                  <a:gd name="T2" fmla="*/ 276 w 556"/>
                  <a:gd name="T3" fmla="*/ 224 h 224"/>
                  <a:gd name="T4" fmla="*/ 278 w 556"/>
                  <a:gd name="T5" fmla="*/ 224 h 224"/>
                  <a:gd name="T6" fmla="*/ 278 w 556"/>
                  <a:gd name="T7" fmla="*/ 224 h 224"/>
                  <a:gd name="T8" fmla="*/ 334 w 556"/>
                  <a:gd name="T9" fmla="*/ 222 h 224"/>
                  <a:gd name="T10" fmla="*/ 386 w 556"/>
                  <a:gd name="T11" fmla="*/ 218 h 224"/>
                  <a:gd name="T12" fmla="*/ 434 w 556"/>
                  <a:gd name="T13" fmla="*/ 214 h 224"/>
                  <a:gd name="T14" fmla="*/ 474 w 556"/>
                  <a:gd name="T15" fmla="*/ 208 h 224"/>
                  <a:gd name="T16" fmla="*/ 508 w 556"/>
                  <a:gd name="T17" fmla="*/ 200 h 224"/>
                  <a:gd name="T18" fmla="*/ 534 w 556"/>
                  <a:gd name="T19" fmla="*/ 190 h 224"/>
                  <a:gd name="T20" fmla="*/ 544 w 556"/>
                  <a:gd name="T21" fmla="*/ 186 h 224"/>
                  <a:gd name="T22" fmla="*/ 550 w 556"/>
                  <a:gd name="T23" fmla="*/ 180 h 224"/>
                  <a:gd name="T24" fmla="*/ 554 w 556"/>
                  <a:gd name="T25" fmla="*/ 174 h 224"/>
                  <a:gd name="T26" fmla="*/ 556 w 556"/>
                  <a:gd name="T27" fmla="*/ 170 h 224"/>
                  <a:gd name="T28" fmla="*/ 556 w 556"/>
                  <a:gd name="T29" fmla="*/ 54 h 224"/>
                  <a:gd name="T30" fmla="*/ 556 w 556"/>
                  <a:gd name="T31" fmla="*/ 54 h 224"/>
                  <a:gd name="T32" fmla="*/ 554 w 556"/>
                  <a:gd name="T33" fmla="*/ 48 h 224"/>
                  <a:gd name="T34" fmla="*/ 550 w 556"/>
                  <a:gd name="T35" fmla="*/ 42 h 224"/>
                  <a:gd name="T36" fmla="*/ 544 w 556"/>
                  <a:gd name="T37" fmla="*/ 38 h 224"/>
                  <a:gd name="T38" fmla="*/ 534 w 556"/>
                  <a:gd name="T39" fmla="*/ 32 h 224"/>
                  <a:gd name="T40" fmla="*/ 508 w 556"/>
                  <a:gd name="T41" fmla="*/ 24 h 224"/>
                  <a:gd name="T42" fmla="*/ 474 w 556"/>
                  <a:gd name="T43" fmla="*/ 16 h 224"/>
                  <a:gd name="T44" fmla="*/ 434 w 556"/>
                  <a:gd name="T45" fmla="*/ 10 h 224"/>
                  <a:gd name="T46" fmla="*/ 388 w 556"/>
                  <a:gd name="T47" fmla="*/ 4 h 224"/>
                  <a:gd name="T48" fmla="*/ 336 w 556"/>
                  <a:gd name="T49" fmla="*/ 2 h 224"/>
                  <a:gd name="T50" fmla="*/ 280 w 556"/>
                  <a:gd name="T51" fmla="*/ 0 h 224"/>
                  <a:gd name="T52" fmla="*/ 280 w 556"/>
                  <a:gd name="T53" fmla="*/ 0 h 224"/>
                  <a:gd name="T54" fmla="*/ 278 w 556"/>
                  <a:gd name="T55" fmla="*/ 0 h 224"/>
                  <a:gd name="T56" fmla="*/ 278 w 556"/>
                  <a:gd name="T57" fmla="*/ 0 h 224"/>
                  <a:gd name="T58" fmla="*/ 222 w 556"/>
                  <a:gd name="T59" fmla="*/ 2 h 224"/>
                  <a:gd name="T60" fmla="*/ 170 w 556"/>
                  <a:gd name="T61" fmla="*/ 4 h 224"/>
                  <a:gd name="T62" fmla="*/ 122 w 556"/>
                  <a:gd name="T63" fmla="*/ 10 h 224"/>
                  <a:gd name="T64" fmla="*/ 82 w 556"/>
                  <a:gd name="T65" fmla="*/ 16 h 224"/>
                  <a:gd name="T66" fmla="*/ 48 w 556"/>
                  <a:gd name="T67" fmla="*/ 24 h 224"/>
                  <a:gd name="T68" fmla="*/ 22 w 556"/>
                  <a:gd name="T69" fmla="*/ 34 h 224"/>
                  <a:gd name="T70" fmla="*/ 12 w 556"/>
                  <a:gd name="T71" fmla="*/ 38 h 224"/>
                  <a:gd name="T72" fmla="*/ 6 w 556"/>
                  <a:gd name="T73" fmla="*/ 44 h 224"/>
                  <a:gd name="T74" fmla="*/ 2 w 556"/>
                  <a:gd name="T75" fmla="*/ 48 h 224"/>
                  <a:gd name="T76" fmla="*/ 0 w 556"/>
                  <a:gd name="T77" fmla="*/ 54 h 224"/>
                  <a:gd name="T78" fmla="*/ 0 w 556"/>
                  <a:gd name="T79" fmla="*/ 170 h 224"/>
                  <a:gd name="T80" fmla="*/ 0 w 556"/>
                  <a:gd name="T81" fmla="*/ 170 h 224"/>
                  <a:gd name="T82" fmla="*/ 2 w 556"/>
                  <a:gd name="T83" fmla="*/ 176 h 224"/>
                  <a:gd name="T84" fmla="*/ 6 w 556"/>
                  <a:gd name="T85" fmla="*/ 180 h 224"/>
                  <a:gd name="T86" fmla="*/ 12 w 556"/>
                  <a:gd name="T87" fmla="*/ 186 h 224"/>
                  <a:gd name="T88" fmla="*/ 22 w 556"/>
                  <a:gd name="T89" fmla="*/ 190 h 224"/>
                  <a:gd name="T90" fmla="*/ 48 w 556"/>
                  <a:gd name="T91" fmla="*/ 200 h 224"/>
                  <a:gd name="T92" fmla="*/ 82 w 556"/>
                  <a:gd name="T93" fmla="*/ 208 h 224"/>
                  <a:gd name="T94" fmla="*/ 122 w 556"/>
                  <a:gd name="T95" fmla="*/ 214 h 224"/>
                  <a:gd name="T96" fmla="*/ 168 w 556"/>
                  <a:gd name="T97" fmla="*/ 220 h 224"/>
                  <a:gd name="T98" fmla="*/ 220 w 556"/>
                  <a:gd name="T99" fmla="*/ 222 h 224"/>
                  <a:gd name="T100" fmla="*/ 276 w 556"/>
                  <a:gd name="T101" fmla="*/ 224 h 224"/>
                  <a:gd name="T102" fmla="*/ 276 w 556"/>
                  <a:gd name="T10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6" h="224">
                    <a:moveTo>
                      <a:pt x="276" y="224"/>
                    </a:moveTo>
                    <a:lnTo>
                      <a:pt x="276" y="224"/>
                    </a:lnTo>
                    <a:lnTo>
                      <a:pt x="278" y="224"/>
                    </a:lnTo>
                    <a:lnTo>
                      <a:pt x="278" y="224"/>
                    </a:lnTo>
                    <a:lnTo>
                      <a:pt x="334" y="222"/>
                    </a:lnTo>
                    <a:lnTo>
                      <a:pt x="386" y="218"/>
                    </a:lnTo>
                    <a:lnTo>
                      <a:pt x="434" y="214"/>
                    </a:lnTo>
                    <a:lnTo>
                      <a:pt x="474" y="208"/>
                    </a:lnTo>
                    <a:lnTo>
                      <a:pt x="508" y="200"/>
                    </a:lnTo>
                    <a:lnTo>
                      <a:pt x="534" y="190"/>
                    </a:lnTo>
                    <a:lnTo>
                      <a:pt x="544" y="186"/>
                    </a:lnTo>
                    <a:lnTo>
                      <a:pt x="550" y="180"/>
                    </a:lnTo>
                    <a:lnTo>
                      <a:pt x="554" y="174"/>
                    </a:lnTo>
                    <a:lnTo>
                      <a:pt x="556" y="170"/>
                    </a:lnTo>
                    <a:lnTo>
                      <a:pt x="556" y="54"/>
                    </a:lnTo>
                    <a:lnTo>
                      <a:pt x="556" y="54"/>
                    </a:lnTo>
                    <a:lnTo>
                      <a:pt x="554" y="48"/>
                    </a:lnTo>
                    <a:lnTo>
                      <a:pt x="550" y="42"/>
                    </a:lnTo>
                    <a:lnTo>
                      <a:pt x="544" y="38"/>
                    </a:lnTo>
                    <a:lnTo>
                      <a:pt x="534" y="32"/>
                    </a:lnTo>
                    <a:lnTo>
                      <a:pt x="508" y="24"/>
                    </a:lnTo>
                    <a:lnTo>
                      <a:pt x="474" y="16"/>
                    </a:lnTo>
                    <a:lnTo>
                      <a:pt x="434" y="10"/>
                    </a:lnTo>
                    <a:lnTo>
                      <a:pt x="388" y="4"/>
                    </a:lnTo>
                    <a:lnTo>
                      <a:pt x="336" y="2"/>
                    </a:lnTo>
                    <a:lnTo>
                      <a:pt x="280" y="0"/>
                    </a:lnTo>
                    <a:lnTo>
                      <a:pt x="280" y="0"/>
                    </a:lnTo>
                    <a:lnTo>
                      <a:pt x="278" y="0"/>
                    </a:lnTo>
                    <a:lnTo>
                      <a:pt x="278" y="0"/>
                    </a:lnTo>
                    <a:lnTo>
                      <a:pt x="222" y="2"/>
                    </a:lnTo>
                    <a:lnTo>
                      <a:pt x="170" y="4"/>
                    </a:lnTo>
                    <a:lnTo>
                      <a:pt x="122" y="10"/>
                    </a:lnTo>
                    <a:lnTo>
                      <a:pt x="82" y="16"/>
                    </a:lnTo>
                    <a:lnTo>
                      <a:pt x="48" y="24"/>
                    </a:lnTo>
                    <a:lnTo>
                      <a:pt x="22" y="34"/>
                    </a:lnTo>
                    <a:lnTo>
                      <a:pt x="12" y="38"/>
                    </a:lnTo>
                    <a:lnTo>
                      <a:pt x="6" y="44"/>
                    </a:lnTo>
                    <a:lnTo>
                      <a:pt x="2" y="48"/>
                    </a:lnTo>
                    <a:lnTo>
                      <a:pt x="0" y="54"/>
                    </a:lnTo>
                    <a:lnTo>
                      <a:pt x="0" y="170"/>
                    </a:lnTo>
                    <a:lnTo>
                      <a:pt x="0" y="170"/>
                    </a:lnTo>
                    <a:lnTo>
                      <a:pt x="2" y="176"/>
                    </a:lnTo>
                    <a:lnTo>
                      <a:pt x="6" y="180"/>
                    </a:lnTo>
                    <a:lnTo>
                      <a:pt x="12" y="186"/>
                    </a:lnTo>
                    <a:lnTo>
                      <a:pt x="22" y="190"/>
                    </a:lnTo>
                    <a:lnTo>
                      <a:pt x="48" y="200"/>
                    </a:lnTo>
                    <a:lnTo>
                      <a:pt x="82" y="208"/>
                    </a:lnTo>
                    <a:lnTo>
                      <a:pt x="122" y="214"/>
                    </a:lnTo>
                    <a:lnTo>
                      <a:pt x="168" y="220"/>
                    </a:lnTo>
                    <a:lnTo>
                      <a:pt x="220" y="222"/>
                    </a:lnTo>
                    <a:lnTo>
                      <a:pt x="276" y="224"/>
                    </a:lnTo>
                    <a:lnTo>
                      <a:pt x="276"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6" name="Freeform 144"/>
            <p:cNvSpPr>
              <a:spLocks noEditPoints="1"/>
            </p:cNvSpPr>
            <p:nvPr/>
          </p:nvSpPr>
          <p:spPr bwMode="auto">
            <a:xfrm>
              <a:off x="7662583" y="3935105"/>
              <a:ext cx="367258" cy="367258"/>
            </a:xfrm>
            <a:custGeom>
              <a:avLst/>
              <a:gdLst>
                <a:gd name="T0" fmla="*/ 272 w 576"/>
                <a:gd name="T1" fmla="*/ 30 h 576"/>
                <a:gd name="T2" fmla="*/ 266 w 576"/>
                <a:gd name="T3" fmla="*/ 24 h 576"/>
                <a:gd name="T4" fmla="*/ 250 w 576"/>
                <a:gd name="T5" fmla="*/ 16 h 576"/>
                <a:gd name="T6" fmla="*/ 80 w 576"/>
                <a:gd name="T7" fmla="*/ 0 h 576"/>
                <a:gd name="T8" fmla="*/ 72 w 576"/>
                <a:gd name="T9" fmla="*/ 0 h 576"/>
                <a:gd name="T10" fmla="*/ 56 w 576"/>
                <a:gd name="T11" fmla="*/ 6 h 576"/>
                <a:gd name="T12" fmla="*/ 12 w 576"/>
                <a:gd name="T13" fmla="*/ 48 h 576"/>
                <a:gd name="T14" fmla="*/ 8 w 576"/>
                <a:gd name="T15" fmla="*/ 56 h 576"/>
                <a:gd name="T16" fmla="*/ 2 w 576"/>
                <a:gd name="T17" fmla="*/ 72 h 576"/>
                <a:gd name="T18" fmla="*/ 16 w 576"/>
                <a:gd name="T19" fmla="*/ 242 h 576"/>
                <a:gd name="T20" fmla="*/ 16 w 576"/>
                <a:gd name="T21" fmla="*/ 250 h 576"/>
                <a:gd name="T22" fmla="*/ 24 w 576"/>
                <a:gd name="T23" fmla="*/ 266 h 576"/>
                <a:gd name="T24" fmla="*/ 328 w 576"/>
                <a:gd name="T25" fmla="*/ 570 h 576"/>
                <a:gd name="T26" fmla="*/ 334 w 576"/>
                <a:gd name="T27" fmla="*/ 574 h 576"/>
                <a:gd name="T28" fmla="*/ 348 w 576"/>
                <a:gd name="T29" fmla="*/ 574 h 576"/>
                <a:gd name="T30" fmla="*/ 570 w 576"/>
                <a:gd name="T31" fmla="*/ 354 h 576"/>
                <a:gd name="T32" fmla="*/ 574 w 576"/>
                <a:gd name="T33" fmla="*/ 348 h 576"/>
                <a:gd name="T34" fmla="*/ 574 w 576"/>
                <a:gd name="T35" fmla="*/ 334 h 576"/>
                <a:gd name="T36" fmla="*/ 570 w 576"/>
                <a:gd name="T37" fmla="*/ 328 h 576"/>
                <a:gd name="T38" fmla="*/ 126 w 576"/>
                <a:gd name="T39" fmla="*/ 126 h 576"/>
                <a:gd name="T40" fmla="*/ 112 w 576"/>
                <a:gd name="T41" fmla="*/ 136 h 576"/>
                <a:gd name="T42" fmla="*/ 98 w 576"/>
                <a:gd name="T43" fmla="*/ 138 h 576"/>
                <a:gd name="T44" fmla="*/ 82 w 576"/>
                <a:gd name="T45" fmla="*/ 136 h 576"/>
                <a:gd name="T46" fmla="*/ 70 w 576"/>
                <a:gd name="T47" fmla="*/ 126 h 576"/>
                <a:gd name="T48" fmla="*/ 64 w 576"/>
                <a:gd name="T49" fmla="*/ 120 h 576"/>
                <a:gd name="T50" fmla="*/ 58 w 576"/>
                <a:gd name="T51" fmla="*/ 106 h 576"/>
                <a:gd name="T52" fmla="*/ 58 w 576"/>
                <a:gd name="T53" fmla="*/ 90 h 576"/>
                <a:gd name="T54" fmla="*/ 64 w 576"/>
                <a:gd name="T55" fmla="*/ 76 h 576"/>
                <a:gd name="T56" fmla="*/ 70 w 576"/>
                <a:gd name="T57" fmla="*/ 70 h 576"/>
                <a:gd name="T58" fmla="*/ 82 w 576"/>
                <a:gd name="T59" fmla="*/ 62 h 576"/>
                <a:gd name="T60" fmla="*/ 98 w 576"/>
                <a:gd name="T61" fmla="*/ 58 h 576"/>
                <a:gd name="T62" fmla="*/ 112 w 576"/>
                <a:gd name="T63" fmla="*/ 62 h 576"/>
                <a:gd name="T64" fmla="*/ 126 w 576"/>
                <a:gd name="T65" fmla="*/ 70 h 576"/>
                <a:gd name="T66" fmla="*/ 130 w 576"/>
                <a:gd name="T67" fmla="*/ 76 h 576"/>
                <a:gd name="T68" fmla="*/ 136 w 576"/>
                <a:gd name="T69" fmla="*/ 90 h 576"/>
                <a:gd name="T70" fmla="*/ 136 w 576"/>
                <a:gd name="T71" fmla="*/ 106 h 576"/>
                <a:gd name="T72" fmla="*/ 130 w 576"/>
                <a:gd name="T73" fmla="*/ 120 h 576"/>
                <a:gd name="T74" fmla="*/ 126 w 576"/>
                <a:gd name="T75" fmla="*/ 12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6" h="576">
                  <a:moveTo>
                    <a:pt x="570" y="328"/>
                  </a:moveTo>
                  <a:lnTo>
                    <a:pt x="272" y="30"/>
                  </a:lnTo>
                  <a:lnTo>
                    <a:pt x="272" y="30"/>
                  </a:lnTo>
                  <a:lnTo>
                    <a:pt x="266" y="24"/>
                  </a:lnTo>
                  <a:lnTo>
                    <a:pt x="258" y="20"/>
                  </a:lnTo>
                  <a:lnTo>
                    <a:pt x="250" y="16"/>
                  </a:lnTo>
                  <a:lnTo>
                    <a:pt x="242" y="16"/>
                  </a:lnTo>
                  <a:lnTo>
                    <a:pt x="80" y="0"/>
                  </a:lnTo>
                  <a:lnTo>
                    <a:pt x="80" y="0"/>
                  </a:lnTo>
                  <a:lnTo>
                    <a:pt x="72" y="0"/>
                  </a:lnTo>
                  <a:lnTo>
                    <a:pt x="64" y="4"/>
                  </a:lnTo>
                  <a:lnTo>
                    <a:pt x="56" y="6"/>
                  </a:lnTo>
                  <a:lnTo>
                    <a:pt x="48" y="12"/>
                  </a:lnTo>
                  <a:lnTo>
                    <a:pt x="12" y="48"/>
                  </a:lnTo>
                  <a:lnTo>
                    <a:pt x="12" y="48"/>
                  </a:lnTo>
                  <a:lnTo>
                    <a:pt x="8" y="56"/>
                  </a:lnTo>
                  <a:lnTo>
                    <a:pt x="4" y="64"/>
                  </a:lnTo>
                  <a:lnTo>
                    <a:pt x="2" y="72"/>
                  </a:lnTo>
                  <a:lnTo>
                    <a:pt x="0" y="80"/>
                  </a:lnTo>
                  <a:lnTo>
                    <a:pt x="16" y="242"/>
                  </a:lnTo>
                  <a:lnTo>
                    <a:pt x="16" y="242"/>
                  </a:lnTo>
                  <a:lnTo>
                    <a:pt x="16" y="250"/>
                  </a:lnTo>
                  <a:lnTo>
                    <a:pt x="20" y="258"/>
                  </a:lnTo>
                  <a:lnTo>
                    <a:pt x="24" y="266"/>
                  </a:lnTo>
                  <a:lnTo>
                    <a:pt x="30" y="272"/>
                  </a:lnTo>
                  <a:lnTo>
                    <a:pt x="328" y="570"/>
                  </a:lnTo>
                  <a:lnTo>
                    <a:pt x="328" y="570"/>
                  </a:lnTo>
                  <a:lnTo>
                    <a:pt x="334" y="574"/>
                  </a:lnTo>
                  <a:lnTo>
                    <a:pt x="340" y="576"/>
                  </a:lnTo>
                  <a:lnTo>
                    <a:pt x="348" y="574"/>
                  </a:lnTo>
                  <a:lnTo>
                    <a:pt x="354" y="570"/>
                  </a:lnTo>
                  <a:lnTo>
                    <a:pt x="570" y="354"/>
                  </a:lnTo>
                  <a:lnTo>
                    <a:pt x="570" y="354"/>
                  </a:lnTo>
                  <a:lnTo>
                    <a:pt x="574" y="348"/>
                  </a:lnTo>
                  <a:lnTo>
                    <a:pt x="576" y="340"/>
                  </a:lnTo>
                  <a:lnTo>
                    <a:pt x="574" y="334"/>
                  </a:lnTo>
                  <a:lnTo>
                    <a:pt x="570" y="328"/>
                  </a:lnTo>
                  <a:lnTo>
                    <a:pt x="570" y="328"/>
                  </a:lnTo>
                  <a:close/>
                  <a:moveTo>
                    <a:pt x="126" y="126"/>
                  </a:moveTo>
                  <a:lnTo>
                    <a:pt x="126" y="126"/>
                  </a:lnTo>
                  <a:lnTo>
                    <a:pt x="120" y="132"/>
                  </a:lnTo>
                  <a:lnTo>
                    <a:pt x="112" y="136"/>
                  </a:lnTo>
                  <a:lnTo>
                    <a:pt x="104" y="138"/>
                  </a:lnTo>
                  <a:lnTo>
                    <a:pt x="98" y="138"/>
                  </a:lnTo>
                  <a:lnTo>
                    <a:pt x="90" y="138"/>
                  </a:lnTo>
                  <a:lnTo>
                    <a:pt x="82" y="136"/>
                  </a:lnTo>
                  <a:lnTo>
                    <a:pt x="76" y="132"/>
                  </a:lnTo>
                  <a:lnTo>
                    <a:pt x="70" y="126"/>
                  </a:lnTo>
                  <a:lnTo>
                    <a:pt x="70" y="126"/>
                  </a:lnTo>
                  <a:lnTo>
                    <a:pt x="64" y="120"/>
                  </a:lnTo>
                  <a:lnTo>
                    <a:pt x="60" y="114"/>
                  </a:lnTo>
                  <a:lnTo>
                    <a:pt x="58" y="106"/>
                  </a:lnTo>
                  <a:lnTo>
                    <a:pt x="58" y="98"/>
                  </a:lnTo>
                  <a:lnTo>
                    <a:pt x="58" y="90"/>
                  </a:lnTo>
                  <a:lnTo>
                    <a:pt x="60" y="84"/>
                  </a:lnTo>
                  <a:lnTo>
                    <a:pt x="64" y="76"/>
                  </a:lnTo>
                  <a:lnTo>
                    <a:pt x="70" y="70"/>
                  </a:lnTo>
                  <a:lnTo>
                    <a:pt x="70" y="70"/>
                  </a:lnTo>
                  <a:lnTo>
                    <a:pt x="76" y="64"/>
                  </a:lnTo>
                  <a:lnTo>
                    <a:pt x="82" y="62"/>
                  </a:lnTo>
                  <a:lnTo>
                    <a:pt x="90" y="60"/>
                  </a:lnTo>
                  <a:lnTo>
                    <a:pt x="98" y="58"/>
                  </a:lnTo>
                  <a:lnTo>
                    <a:pt x="104" y="60"/>
                  </a:lnTo>
                  <a:lnTo>
                    <a:pt x="112" y="62"/>
                  </a:lnTo>
                  <a:lnTo>
                    <a:pt x="120" y="64"/>
                  </a:lnTo>
                  <a:lnTo>
                    <a:pt x="126" y="70"/>
                  </a:lnTo>
                  <a:lnTo>
                    <a:pt x="126" y="70"/>
                  </a:lnTo>
                  <a:lnTo>
                    <a:pt x="130" y="76"/>
                  </a:lnTo>
                  <a:lnTo>
                    <a:pt x="134" y="84"/>
                  </a:lnTo>
                  <a:lnTo>
                    <a:pt x="136" y="90"/>
                  </a:lnTo>
                  <a:lnTo>
                    <a:pt x="138" y="98"/>
                  </a:lnTo>
                  <a:lnTo>
                    <a:pt x="136" y="106"/>
                  </a:lnTo>
                  <a:lnTo>
                    <a:pt x="134" y="114"/>
                  </a:lnTo>
                  <a:lnTo>
                    <a:pt x="130" y="120"/>
                  </a:lnTo>
                  <a:lnTo>
                    <a:pt x="126" y="126"/>
                  </a:lnTo>
                  <a:lnTo>
                    <a:pt x="126" y="126"/>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1" name="组合 40"/>
          <p:cNvGrpSpPr/>
          <p:nvPr/>
        </p:nvGrpSpPr>
        <p:grpSpPr>
          <a:xfrm>
            <a:off x="2030353" y="2045504"/>
            <a:ext cx="1989217" cy="895092"/>
            <a:chOff x="1591195" y="3531392"/>
            <a:chExt cx="1721136" cy="774463"/>
          </a:xfrm>
          <a:effectLst/>
        </p:grpSpPr>
        <p:sp>
          <p:nvSpPr>
            <p:cNvPr id="42"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3"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solidFill>
              <a:srgbClr val="509D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4" name="组合 43"/>
          <p:cNvGrpSpPr/>
          <p:nvPr/>
        </p:nvGrpSpPr>
        <p:grpSpPr>
          <a:xfrm>
            <a:off x="1996587" y="4655151"/>
            <a:ext cx="1989217" cy="895092"/>
            <a:chOff x="1591195" y="3531391"/>
            <a:chExt cx="1721136" cy="774463"/>
          </a:xfrm>
          <a:effectLst/>
        </p:grpSpPr>
        <p:sp>
          <p:nvSpPr>
            <p:cNvPr id="45"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47" name="组合 46"/>
          <p:cNvGrpSpPr/>
          <p:nvPr/>
        </p:nvGrpSpPr>
        <p:grpSpPr>
          <a:xfrm>
            <a:off x="8180120" y="1963319"/>
            <a:ext cx="1989217" cy="895092"/>
            <a:chOff x="1591195" y="3531392"/>
            <a:chExt cx="1721136" cy="774463"/>
          </a:xfrm>
          <a:effectLst/>
        </p:grpSpPr>
        <p:sp>
          <p:nvSpPr>
            <p:cNvPr id="48"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9"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50" name="组合 49"/>
          <p:cNvGrpSpPr/>
          <p:nvPr/>
        </p:nvGrpSpPr>
        <p:grpSpPr>
          <a:xfrm>
            <a:off x="8138636" y="4698298"/>
            <a:ext cx="1989217" cy="895092"/>
            <a:chOff x="1591195" y="3531392"/>
            <a:chExt cx="1721136" cy="774463"/>
          </a:xfrm>
          <a:effectLst/>
        </p:grpSpPr>
        <p:sp>
          <p:nvSpPr>
            <p:cNvPr id="51"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52"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3" name="TextBox 24"/>
          <p:cNvSpPr txBox="1"/>
          <p:nvPr/>
        </p:nvSpPr>
        <p:spPr>
          <a:xfrm>
            <a:off x="2051045" y="2434318"/>
            <a:ext cx="1620957" cy="338554"/>
          </a:xfrm>
          <a:prstGeom prst="rect">
            <a:avLst/>
          </a:prstGeom>
          <a:noFill/>
        </p:spPr>
        <p:txBody>
          <a:bodyPr wrap="none" rtlCol="0">
            <a:spAutoFit/>
          </a:bodyPr>
          <a:lstStyle/>
          <a:p>
            <a:r>
              <a:rPr lang="zh-CN" altLang="en-US" sz="1600" dirty="0">
                <a:solidFill>
                  <a:schemeClr val="bg1"/>
                </a:solidFill>
                <a:ea typeface="微软雅黑" panose="020B0503020204020204" pitchFamily="34" charset="-122"/>
              </a:rPr>
              <a:t>请替换文字内容</a:t>
            </a:r>
          </a:p>
        </p:txBody>
      </p:sp>
      <p:sp>
        <p:nvSpPr>
          <p:cNvPr id="54" name="TextBox 25"/>
          <p:cNvSpPr txBox="1"/>
          <p:nvPr/>
        </p:nvSpPr>
        <p:spPr>
          <a:xfrm>
            <a:off x="8206527" y="2351058"/>
            <a:ext cx="1620957" cy="338554"/>
          </a:xfrm>
          <a:prstGeom prst="rect">
            <a:avLst/>
          </a:prstGeom>
          <a:noFill/>
        </p:spPr>
        <p:txBody>
          <a:bodyPr wrap="none" rtlCol="0">
            <a:spAutoFit/>
          </a:bodyPr>
          <a:lstStyle/>
          <a:p>
            <a:r>
              <a:rPr lang="zh-CN" altLang="en-US" sz="1600" dirty="0">
                <a:solidFill>
                  <a:schemeClr val="bg1"/>
                </a:solidFill>
                <a:ea typeface="微软雅黑" panose="020B0503020204020204" pitchFamily="34" charset="-122"/>
              </a:rPr>
              <a:t>请替换文字内容</a:t>
            </a:r>
          </a:p>
        </p:txBody>
      </p:sp>
      <p:sp>
        <p:nvSpPr>
          <p:cNvPr id="55" name="TextBox 26"/>
          <p:cNvSpPr txBox="1"/>
          <p:nvPr/>
        </p:nvSpPr>
        <p:spPr>
          <a:xfrm>
            <a:off x="2040067" y="5019669"/>
            <a:ext cx="1620957" cy="338554"/>
          </a:xfrm>
          <a:prstGeom prst="rect">
            <a:avLst/>
          </a:prstGeom>
          <a:noFill/>
        </p:spPr>
        <p:txBody>
          <a:bodyPr wrap="none" rtlCol="0">
            <a:spAutoFit/>
          </a:bodyPr>
          <a:lstStyle/>
          <a:p>
            <a:r>
              <a:rPr lang="zh-CN" altLang="en-US" sz="1600" dirty="0">
                <a:solidFill>
                  <a:schemeClr val="bg1"/>
                </a:solidFill>
                <a:ea typeface="微软雅黑" panose="020B0503020204020204" pitchFamily="34" charset="-122"/>
              </a:rPr>
              <a:t>请替换文字内容</a:t>
            </a:r>
          </a:p>
        </p:txBody>
      </p:sp>
      <p:sp>
        <p:nvSpPr>
          <p:cNvPr id="56" name="TextBox 27"/>
          <p:cNvSpPr txBox="1"/>
          <p:nvPr/>
        </p:nvSpPr>
        <p:spPr>
          <a:xfrm>
            <a:off x="8159514" y="5082380"/>
            <a:ext cx="1620957" cy="338554"/>
          </a:xfrm>
          <a:prstGeom prst="rect">
            <a:avLst/>
          </a:prstGeom>
          <a:noFill/>
        </p:spPr>
        <p:txBody>
          <a:bodyPr wrap="none" rtlCol="0">
            <a:spAutoFit/>
          </a:bodyPr>
          <a:lstStyle/>
          <a:p>
            <a:r>
              <a:rPr lang="zh-CN" altLang="en-US" sz="1600" dirty="0">
                <a:solidFill>
                  <a:schemeClr val="bg1"/>
                </a:solidFill>
                <a:ea typeface="微软雅黑" panose="020B0503020204020204" pitchFamily="34" charset="-122"/>
              </a:rPr>
              <a:t>请替换文字内容</a:t>
            </a:r>
          </a:p>
        </p:txBody>
      </p:sp>
      <p:sp>
        <p:nvSpPr>
          <p:cNvPr id="57" name="TextBox 31"/>
          <p:cNvSpPr txBox="1"/>
          <p:nvPr/>
        </p:nvSpPr>
        <p:spPr>
          <a:xfrm>
            <a:off x="562392" y="3048060"/>
            <a:ext cx="3442694" cy="613373"/>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8" name="TextBox 32"/>
          <p:cNvSpPr txBox="1"/>
          <p:nvPr/>
        </p:nvSpPr>
        <p:spPr>
          <a:xfrm>
            <a:off x="612842" y="5717029"/>
            <a:ext cx="3442694" cy="646331"/>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Box 33"/>
          <p:cNvSpPr txBox="1"/>
          <p:nvPr/>
        </p:nvSpPr>
        <p:spPr>
          <a:xfrm>
            <a:off x="8018807" y="5717029"/>
            <a:ext cx="3442694" cy="613373"/>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0" name="TextBox 34"/>
          <p:cNvSpPr txBox="1"/>
          <p:nvPr/>
        </p:nvSpPr>
        <p:spPr>
          <a:xfrm>
            <a:off x="8087102" y="3048060"/>
            <a:ext cx="3442694" cy="613373"/>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2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1" name="椭圆 60"/>
          <p:cNvSpPr/>
          <p:nvPr/>
        </p:nvSpPr>
        <p:spPr>
          <a:xfrm>
            <a:off x="3524814" y="1968110"/>
            <a:ext cx="524938" cy="524938"/>
          </a:xfrm>
          <a:prstGeom prst="ellipse">
            <a:avLst/>
          </a:prstGeom>
          <a:solidFill>
            <a:srgbClr val="DD66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1</a:t>
            </a:r>
            <a:endParaRPr lang="zh-CN" altLang="en-US" dirty="0">
              <a:solidFill>
                <a:schemeClr val="bg1"/>
              </a:solidFill>
              <a:latin typeface="+mj-ea"/>
              <a:ea typeface="+mj-ea"/>
            </a:endParaRPr>
          </a:p>
        </p:txBody>
      </p:sp>
      <p:sp>
        <p:nvSpPr>
          <p:cNvPr id="62" name="椭圆 61"/>
          <p:cNvSpPr/>
          <p:nvPr/>
        </p:nvSpPr>
        <p:spPr>
          <a:xfrm>
            <a:off x="3513835" y="4530297"/>
            <a:ext cx="524938" cy="524938"/>
          </a:xfrm>
          <a:prstGeom prst="ellipse">
            <a:avLst/>
          </a:prstGeom>
          <a:solidFill>
            <a:srgbClr val="509D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2</a:t>
            </a:r>
            <a:endParaRPr lang="zh-CN" altLang="en-US" dirty="0">
              <a:solidFill>
                <a:schemeClr val="bg1"/>
              </a:solidFill>
              <a:latin typeface="+mj-ea"/>
              <a:ea typeface="+mj-ea"/>
            </a:endParaRPr>
          </a:p>
        </p:txBody>
      </p:sp>
      <p:sp>
        <p:nvSpPr>
          <p:cNvPr id="63" name="椭圆 62"/>
          <p:cNvSpPr/>
          <p:nvPr/>
        </p:nvSpPr>
        <p:spPr>
          <a:xfrm>
            <a:off x="9626411" y="4644658"/>
            <a:ext cx="524938" cy="524938"/>
          </a:xfrm>
          <a:prstGeom prst="ellipse">
            <a:avLst/>
          </a:prstGeom>
          <a:solidFill>
            <a:srgbClr val="DD665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3</a:t>
            </a:r>
            <a:endParaRPr lang="zh-CN" altLang="en-US" dirty="0">
              <a:solidFill>
                <a:schemeClr val="bg1"/>
              </a:solidFill>
              <a:latin typeface="+mj-ea"/>
              <a:ea typeface="+mj-ea"/>
            </a:endParaRPr>
          </a:p>
        </p:txBody>
      </p:sp>
      <p:sp>
        <p:nvSpPr>
          <p:cNvPr id="64" name="椭圆 63"/>
          <p:cNvSpPr/>
          <p:nvPr/>
        </p:nvSpPr>
        <p:spPr>
          <a:xfrm>
            <a:off x="9703988" y="1910022"/>
            <a:ext cx="524938" cy="524938"/>
          </a:xfrm>
          <a:prstGeom prst="ellipse">
            <a:avLst/>
          </a:prstGeom>
          <a:solidFill>
            <a:srgbClr val="509D8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mj-ea"/>
                <a:ea typeface="+mj-ea"/>
              </a:rPr>
              <a:t>4</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33449699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30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nodeType="withEffect">
                                  <p:stCondLst>
                                    <p:cond delay="3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p:tgtEl>
                                          <p:spTgt spid="56"/>
                                        </p:tgtEl>
                                        <p:attrNameLst>
                                          <p:attrName>ppt_y</p:attrName>
                                        </p:attrNameLst>
                                      </p:cBhvr>
                                      <p:tavLst>
                                        <p:tav tm="0">
                                          <p:val>
                                            <p:strVal val="#ppt_y+#ppt_h*1.125000"/>
                                          </p:val>
                                        </p:tav>
                                        <p:tav tm="100000">
                                          <p:val>
                                            <p:strVal val="#ppt_y"/>
                                          </p:val>
                                        </p:tav>
                                      </p:tavLst>
                                    </p:anim>
                                    <p:animEffect transition="in" filter="wipe(up)">
                                      <p:cBhvr>
                                        <p:cTn id="28" dur="500"/>
                                        <p:tgtEl>
                                          <p:spTgt spid="5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p:tgtEl>
                                          <p:spTgt spid="53"/>
                                        </p:tgtEl>
                                        <p:attrNameLst>
                                          <p:attrName>ppt_y</p:attrName>
                                        </p:attrNameLst>
                                      </p:cBhvr>
                                      <p:tavLst>
                                        <p:tav tm="0">
                                          <p:val>
                                            <p:strVal val="#ppt_y+#ppt_h*1.125000"/>
                                          </p:val>
                                        </p:tav>
                                        <p:tav tm="100000">
                                          <p:val>
                                            <p:strVal val="#ppt_y"/>
                                          </p:val>
                                        </p:tav>
                                      </p:tavLst>
                                    </p:anim>
                                    <p:animEffect transition="in" filter="wipe(up)">
                                      <p:cBhvr>
                                        <p:cTn id="32" dur="500"/>
                                        <p:tgtEl>
                                          <p:spTgt spid="53"/>
                                        </p:tgtEl>
                                      </p:cBhvr>
                                    </p:animEffect>
                                  </p:childTnLst>
                                </p:cTn>
                              </p:par>
                              <p:par>
                                <p:cTn id="33" presetID="53" presetClass="entr" presetSubtype="16" fill="hold" nodeType="withEffect">
                                  <p:stCondLst>
                                    <p:cond delay="30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par>
                                <p:cTn id="38" presetID="53" presetClass="entr" presetSubtype="16" fill="hold" nodeType="withEffect">
                                  <p:stCondLst>
                                    <p:cond delay="30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Effect transition="in" filter="fade">
                                      <p:cBhvr>
                                        <p:cTn id="42" dur="500"/>
                                        <p:tgtEl>
                                          <p:spTgt spid="47"/>
                                        </p:tgtEl>
                                      </p:cBhvr>
                                    </p:animEffect>
                                  </p:childTnLst>
                                </p:cTn>
                              </p:par>
                            </p:childTnLst>
                          </p:cTn>
                        </p:par>
                        <p:par>
                          <p:cTn id="43" fill="hold">
                            <p:stCondLst>
                              <p:cond delay="1000"/>
                            </p:stCondLst>
                            <p:childTnLst>
                              <p:par>
                                <p:cTn id="44" presetID="12" presetClass="entr" presetSubtype="4"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additive="base">
                                        <p:cTn id="46" dur="500"/>
                                        <p:tgtEl>
                                          <p:spTgt spid="55"/>
                                        </p:tgtEl>
                                        <p:attrNameLst>
                                          <p:attrName>ppt_y</p:attrName>
                                        </p:attrNameLst>
                                      </p:cBhvr>
                                      <p:tavLst>
                                        <p:tav tm="0">
                                          <p:val>
                                            <p:strVal val="#ppt_y+#ppt_h*1.125000"/>
                                          </p:val>
                                        </p:tav>
                                        <p:tav tm="100000">
                                          <p:val>
                                            <p:strVal val="#ppt_y"/>
                                          </p:val>
                                        </p:tav>
                                      </p:tavLst>
                                    </p:anim>
                                    <p:animEffect transition="in" filter="wipe(up)">
                                      <p:cBhvr>
                                        <p:cTn id="47" dur="500"/>
                                        <p:tgtEl>
                                          <p:spTgt spid="55"/>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54"/>
                                        </p:tgtEl>
                                        <p:attrNameLst>
                                          <p:attrName>style.visibility</p:attrName>
                                        </p:attrNameLst>
                                      </p:cBhvr>
                                      <p:to>
                                        <p:strVal val="visible"/>
                                      </p:to>
                                    </p:set>
                                    <p:anim calcmode="lin" valueType="num">
                                      <p:cBhvr additive="base">
                                        <p:cTn id="50" dur="500"/>
                                        <p:tgtEl>
                                          <p:spTgt spid="54"/>
                                        </p:tgtEl>
                                        <p:attrNameLst>
                                          <p:attrName>ppt_y</p:attrName>
                                        </p:attrNameLst>
                                      </p:cBhvr>
                                      <p:tavLst>
                                        <p:tav tm="0">
                                          <p:val>
                                            <p:strVal val="#ppt_y+#ppt_h*1.125000"/>
                                          </p:val>
                                        </p:tav>
                                        <p:tav tm="100000">
                                          <p:val>
                                            <p:strVal val="#ppt_y"/>
                                          </p:val>
                                        </p:tav>
                                      </p:tavLst>
                                    </p:anim>
                                    <p:animEffect transition="in" filter="wipe(up)">
                                      <p:cBhvr>
                                        <p:cTn id="51" dur="500"/>
                                        <p:tgtEl>
                                          <p:spTgt spid="54"/>
                                        </p:tgtEl>
                                      </p:cBhvr>
                                    </p:animEffect>
                                  </p:childTnLst>
                                </p:cTn>
                              </p:par>
                            </p:childTnLst>
                          </p:cTn>
                        </p:par>
                        <p:par>
                          <p:cTn id="52" fill="hold">
                            <p:stCondLst>
                              <p:cond delay="1500"/>
                            </p:stCondLst>
                            <p:childTnLst>
                              <p:par>
                                <p:cTn id="53" presetID="53" presetClass="entr" presetSubtype="16"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p:cTn id="60" dur="500" fill="hold"/>
                                        <p:tgtEl>
                                          <p:spTgt spid="62"/>
                                        </p:tgtEl>
                                        <p:attrNameLst>
                                          <p:attrName>ppt_w</p:attrName>
                                        </p:attrNameLst>
                                      </p:cBhvr>
                                      <p:tavLst>
                                        <p:tav tm="0">
                                          <p:val>
                                            <p:fltVal val="0"/>
                                          </p:val>
                                        </p:tav>
                                        <p:tav tm="100000">
                                          <p:val>
                                            <p:strVal val="#ppt_w"/>
                                          </p:val>
                                        </p:tav>
                                      </p:tavLst>
                                    </p:anim>
                                    <p:anim calcmode="lin" valueType="num">
                                      <p:cBhvr>
                                        <p:cTn id="61" dur="500" fill="hold"/>
                                        <p:tgtEl>
                                          <p:spTgt spid="62"/>
                                        </p:tgtEl>
                                        <p:attrNameLst>
                                          <p:attrName>ppt_h</p:attrName>
                                        </p:attrNameLst>
                                      </p:cBhvr>
                                      <p:tavLst>
                                        <p:tav tm="0">
                                          <p:val>
                                            <p:fltVal val="0"/>
                                          </p:val>
                                        </p:tav>
                                        <p:tav tm="100000">
                                          <p:val>
                                            <p:strVal val="#ppt_h"/>
                                          </p:val>
                                        </p:tav>
                                      </p:tavLst>
                                    </p:anim>
                                    <p:animEffect transition="in" filter="fade">
                                      <p:cBhvr>
                                        <p:cTn id="62" dur="500"/>
                                        <p:tgtEl>
                                          <p:spTgt spid="62"/>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500" fill="hold"/>
                                        <p:tgtEl>
                                          <p:spTgt spid="63"/>
                                        </p:tgtEl>
                                        <p:attrNameLst>
                                          <p:attrName>ppt_w</p:attrName>
                                        </p:attrNameLst>
                                      </p:cBhvr>
                                      <p:tavLst>
                                        <p:tav tm="0">
                                          <p:val>
                                            <p:fltVal val="0"/>
                                          </p:val>
                                        </p:tav>
                                        <p:tav tm="100000">
                                          <p:val>
                                            <p:strVal val="#ppt_w"/>
                                          </p:val>
                                        </p:tav>
                                      </p:tavLst>
                                    </p:anim>
                                    <p:anim calcmode="lin" valueType="num">
                                      <p:cBhvr>
                                        <p:cTn id="66" dur="500" fill="hold"/>
                                        <p:tgtEl>
                                          <p:spTgt spid="63"/>
                                        </p:tgtEl>
                                        <p:attrNameLst>
                                          <p:attrName>ppt_h</p:attrName>
                                        </p:attrNameLst>
                                      </p:cBhvr>
                                      <p:tavLst>
                                        <p:tav tm="0">
                                          <p:val>
                                            <p:fltVal val="0"/>
                                          </p:val>
                                        </p:tav>
                                        <p:tav tm="100000">
                                          <p:val>
                                            <p:strVal val="#ppt_h"/>
                                          </p:val>
                                        </p:tav>
                                      </p:tavLst>
                                    </p:anim>
                                    <p:animEffect transition="in" filter="fade">
                                      <p:cBhvr>
                                        <p:cTn id="67" dur="500"/>
                                        <p:tgtEl>
                                          <p:spTgt spid="63"/>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Effect transition="in" filter="fade">
                                      <p:cBhvr>
                                        <p:cTn id="72" dur="500"/>
                                        <p:tgtEl>
                                          <p:spTgt spid="64"/>
                                        </p:tgtEl>
                                      </p:cBhvr>
                                    </p:animEffect>
                                  </p:childTnLst>
                                </p:cTn>
                              </p:par>
                            </p:childTnLst>
                          </p:cTn>
                        </p:par>
                        <p:par>
                          <p:cTn id="73" fill="hold">
                            <p:stCondLst>
                              <p:cond delay="2000"/>
                            </p:stCondLst>
                            <p:childTnLst>
                              <p:par>
                                <p:cTn id="74" presetID="22" presetClass="entr" presetSubtype="1" fill="hold" grpId="0"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wipe(up)">
                                      <p:cBhvr>
                                        <p:cTn id="76" dur="500"/>
                                        <p:tgtEl>
                                          <p:spTgt spid="57"/>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up)">
                                      <p:cBhvr>
                                        <p:cTn id="80" dur="500"/>
                                        <p:tgtEl>
                                          <p:spTgt spid="58"/>
                                        </p:tgtEl>
                                      </p:cBhvr>
                                    </p:animEffect>
                                  </p:childTnLst>
                                </p:cTn>
                              </p:par>
                            </p:childTnLst>
                          </p:cTn>
                        </p:par>
                        <p:par>
                          <p:cTn id="81" fill="hold">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up)">
                                      <p:cBhvr>
                                        <p:cTn id="84" dur="500"/>
                                        <p:tgtEl>
                                          <p:spTgt spid="59"/>
                                        </p:tgtEl>
                                      </p:cBhvr>
                                    </p:animEffect>
                                  </p:childTnLst>
                                </p:cTn>
                              </p:par>
                            </p:childTnLst>
                          </p:cTn>
                        </p:par>
                        <p:par>
                          <p:cTn id="85" fill="hold">
                            <p:stCondLst>
                              <p:cond delay="3500"/>
                            </p:stCondLst>
                            <p:childTnLst>
                              <p:par>
                                <p:cTn id="86" presetID="22" presetClass="entr" presetSubtype="1" fill="hold" grpId="0" nodeType="afterEffect">
                                  <p:stCondLst>
                                    <p:cond delay="0"/>
                                  </p:stCondLst>
                                  <p:childTnLst>
                                    <p:set>
                                      <p:cBhvr>
                                        <p:cTn id="87" dur="1" fill="hold">
                                          <p:stCondLst>
                                            <p:cond delay="0"/>
                                          </p:stCondLst>
                                        </p:cTn>
                                        <p:tgtEl>
                                          <p:spTgt spid="60"/>
                                        </p:tgtEl>
                                        <p:attrNameLst>
                                          <p:attrName>style.visibility</p:attrName>
                                        </p:attrNameLst>
                                      </p:cBhvr>
                                      <p:to>
                                        <p:strVal val="visible"/>
                                      </p:to>
                                    </p:set>
                                    <p:animEffect transition="in" filter="wipe(up)">
                                      <p:cBhvr>
                                        <p:cTn id="8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animBg="1"/>
      <p:bldP spid="62" grpId="0" animBg="1"/>
      <p:bldP spid="63" grpId="0" animBg="1"/>
      <p:bldP spid="6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4017823" y="3504384"/>
            <a:ext cx="4354012" cy="1552299"/>
            <a:chOff x="4748241" y="2964599"/>
            <a:chExt cx="6485950" cy="1277428"/>
          </a:xfrm>
        </p:grpSpPr>
        <p:sp>
          <p:nvSpPr>
            <p:cNvPr id="12" name="矩形 11"/>
            <p:cNvSpPr/>
            <p:nvPr/>
          </p:nvSpPr>
          <p:spPr>
            <a:xfrm>
              <a:off x="4748241" y="2964599"/>
              <a:ext cx="6485950" cy="734504"/>
            </a:xfrm>
            <a:prstGeom prst="rect">
              <a:avLst/>
            </a:prstGeom>
          </p:spPr>
          <p:txBody>
            <a:bodyPr wrap="square">
              <a:spAutoFit/>
            </a:bodyPr>
            <a:lstStyle/>
            <a:p>
              <a:r>
                <a:rPr kumimoji="1" lang="zh-CN" altLang="en-US" sz="5200" dirty="0">
                  <a:solidFill>
                    <a:srgbClr val="DD665E"/>
                  </a:solidFill>
                  <a:latin typeface="张海山锐线体简" panose="02000000000000000000" pitchFamily="2" charset="-122"/>
                  <a:ea typeface="张海山锐线体简" panose="02000000000000000000" pitchFamily="2" charset="-122"/>
                </a:rPr>
                <a:t>加入你的标题</a:t>
              </a:r>
            </a:p>
          </p:txBody>
        </p:sp>
        <p:sp>
          <p:nvSpPr>
            <p:cNvPr id="13" name="矩形 12"/>
            <p:cNvSpPr/>
            <p:nvPr/>
          </p:nvSpPr>
          <p:spPr>
            <a:xfrm>
              <a:off x="4764524" y="3642247"/>
              <a:ext cx="6375579" cy="599780"/>
            </a:xfrm>
            <a:prstGeom prst="rect">
              <a:avLst/>
            </a:prstGeom>
          </p:spPr>
          <p:txBody>
            <a:bodyPr wrap="square">
              <a:spAutoFit/>
            </a:bodyPr>
            <a:lstStyle/>
            <a:p>
              <a:pPr>
                <a:lnSpc>
                  <a:spcPct val="130000"/>
                </a:lnSpc>
              </a:pPr>
              <a:r>
                <a:rPr lang="zh-CN" altLang="en-US" sz="1333"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微软雅黑" pitchFamily="34" charset="-122"/>
                <a:ea typeface="微软雅黑" pitchFamily="34" charset="-122"/>
              </a:endParaRPr>
            </a:p>
          </p:txBody>
        </p:sp>
      </p:grpSp>
      <p:grpSp>
        <p:nvGrpSpPr>
          <p:cNvPr id="14" name="组合 13"/>
          <p:cNvGrpSpPr/>
          <p:nvPr/>
        </p:nvGrpSpPr>
        <p:grpSpPr>
          <a:xfrm>
            <a:off x="5190337" y="1456234"/>
            <a:ext cx="1809738" cy="1662806"/>
            <a:chOff x="3702515" y="2161282"/>
            <a:chExt cx="1180022" cy="1084217"/>
          </a:xfrm>
        </p:grpSpPr>
        <p:sp>
          <p:nvSpPr>
            <p:cNvPr id="15" name="椭圆 14"/>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张海山锐线体简" panose="02000000000000000000" pitchFamily="2" charset="-122"/>
                <a:ea typeface="张海山锐线体简" panose="02000000000000000000" pitchFamily="2" charset="-122"/>
              </a:endParaRPr>
            </a:p>
          </p:txBody>
        </p:sp>
        <p:sp>
          <p:nvSpPr>
            <p:cNvPr id="16" name="18"/>
            <p:cNvSpPr>
              <a:spLocks noChangeArrowheads="1"/>
            </p:cNvSpPr>
            <p:nvPr>
              <p:custDataLst>
                <p:tags r:id="rId1"/>
              </p:custDataLst>
            </p:nvPr>
          </p:nvSpPr>
          <p:spPr bwMode="auto">
            <a:xfrm>
              <a:off x="3702515" y="2496014"/>
              <a:ext cx="1180022" cy="40136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rPr>
                <a:t>04</a:t>
              </a:r>
            </a:p>
          </p:txBody>
        </p:sp>
      </p:grpSp>
      <p:sp>
        <p:nvSpPr>
          <p:cNvPr id="19"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20" name="Group 38"/>
          <p:cNvGrpSpPr/>
          <p:nvPr/>
        </p:nvGrpSpPr>
        <p:grpSpPr>
          <a:xfrm>
            <a:off x="10129158" y="5939034"/>
            <a:ext cx="998878" cy="101979"/>
            <a:chOff x="5548426" y="3343939"/>
            <a:chExt cx="833173" cy="85061"/>
          </a:xfrm>
          <a:solidFill>
            <a:srgbClr val="509D8B"/>
          </a:solidFill>
        </p:grpSpPr>
        <p:sp>
          <p:nvSpPr>
            <p:cNvPr id="21"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604249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53" presetClass="entr" presetSubtype="16"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1250" fill="hold"/>
                                        <p:tgtEl>
                                          <p:spTgt spid="14"/>
                                        </p:tgtEl>
                                        <p:attrNameLst>
                                          <p:attrName>ppt_w</p:attrName>
                                        </p:attrNameLst>
                                      </p:cBhvr>
                                      <p:tavLst>
                                        <p:tav tm="0">
                                          <p:val>
                                            <p:fltVal val="0"/>
                                          </p:val>
                                        </p:tav>
                                        <p:tav tm="100000">
                                          <p:val>
                                            <p:strVal val="#ppt_w"/>
                                          </p:val>
                                        </p:tav>
                                      </p:tavLst>
                                    </p:anim>
                                    <p:anim calcmode="lin" valueType="num">
                                      <p:cBhvr>
                                        <p:cTn id="11" dur="1250" fill="hold"/>
                                        <p:tgtEl>
                                          <p:spTgt spid="14"/>
                                        </p:tgtEl>
                                        <p:attrNameLst>
                                          <p:attrName>ppt_h</p:attrName>
                                        </p:attrNameLst>
                                      </p:cBhvr>
                                      <p:tavLst>
                                        <p:tav tm="0">
                                          <p:val>
                                            <p:fltVal val="0"/>
                                          </p:val>
                                        </p:tav>
                                        <p:tav tm="100000">
                                          <p:val>
                                            <p:strVal val="#ppt_h"/>
                                          </p:val>
                                        </p:tav>
                                      </p:tavLst>
                                    </p:anim>
                                    <p:animEffect transition="in" filter="fade">
                                      <p:cBhvr>
                                        <p:cTn id="12" dur="1250"/>
                                        <p:tgtEl>
                                          <p:spTgt spid="1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2250"/>
                            </p:stCondLst>
                            <p:childTnLst>
                              <p:par>
                                <p:cTn id="18" presetID="16" presetClass="entr" presetSubtype="37"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outVertical)">
                                      <p:cBhvr>
                                        <p:cTn id="20" dur="500"/>
                                        <p:tgtEl>
                                          <p:spTgt spid="19"/>
                                        </p:tgtEl>
                                      </p:cBhvr>
                                    </p:animEffect>
                                  </p:childTnLst>
                                </p:cTn>
                              </p:par>
                            </p:childTnLst>
                          </p:cTn>
                        </p:par>
                        <p:par>
                          <p:cTn id="21" fill="hold">
                            <p:stCondLst>
                              <p:cond delay="275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150715" y="2345540"/>
            <a:ext cx="9909150" cy="3970508"/>
            <a:chOff x="892752" y="1779483"/>
            <a:chExt cx="9909150" cy="3970508"/>
          </a:xfrm>
        </p:grpSpPr>
        <p:grpSp>
          <p:nvGrpSpPr>
            <p:cNvPr id="6" name="组合 5"/>
            <p:cNvGrpSpPr/>
            <p:nvPr/>
          </p:nvGrpSpPr>
          <p:grpSpPr>
            <a:xfrm>
              <a:off x="892752" y="3962171"/>
              <a:ext cx="9909149" cy="1787820"/>
              <a:chOff x="790043" y="3610725"/>
              <a:chExt cx="7430643" cy="1340645"/>
            </a:xfrm>
          </p:grpSpPr>
          <p:sp>
            <p:nvSpPr>
              <p:cNvPr id="7" name="矩形 6"/>
              <p:cNvSpPr/>
              <p:nvPr/>
            </p:nvSpPr>
            <p:spPr>
              <a:xfrm>
                <a:off x="820312" y="3610725"/>
                <a:ext cx="2088387" cy="806823"/>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8" name="文本框 14"/>
              <p:cNvSpPr txBox="1"/>
              <p:nvPr/>
            </p:nvSpPr>
            <p:spPr>
              <a:xfrm>
                <a:off x="870483" y="3706039"/>
                <a:ext cx="1986778" cy="614490"/>
              </a:xfrm>
              <a:prstGeom prst="rect">
                <a:avLst/>
              </a:prstGeom>
              <a:noFill/>
            </p:spPr>
            <p:txBody>
              <a:bodyPr wrap="square" rtlCol="0">
                <a:spAutoFit/>
              </a:bodyPr>
              <a:lstStyle/>
              <a:p>
                <a:pPr>
                  <a:lnSpc>
                    <a:spcPct val="150000"/>
                  </a:lnSpc>
                </a:pP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Lorem ipsum dolor sit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do et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050" dirty="0">
                  <a:solidFill>
                    <a:schemeClr val="bg1"/>
                  </a:solidFill>
                </a:endParaRPr>
              </a:p>
            </p:txBody>
          </p:sp>
          <p:sp>
            <p:nvSpPr>
              <p:cNvPr id="10" name="矩形 9"/>
              <p:cNvSpPr/>
              <p:nvPr/>
            </p:nvSpPr>
            <p:spPr>
              <a:xfrm>
                <a:off x="790043" y="4512860"/>
                <a:ext cx="2571921" cy="438509"/>
              </a:xfrm>
              <a:prstGeom prst="rect">
                <a:avLst/>
              </a:prstGeom>
            </p:spPr>
            <p:txBody>
              <a:bodyPr wrap="square">
                <a:spAutoFit/>
              </a:bodyPr>
              <a:lstStyle/>
              <a:p>
                <a:pPr fontAlgn="base"/>
                <a:r>
                  <a:rPr lang="en-US" altLang="zh-CN" sz="1600" dirty="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p>
            </p:txBody>
          </p:sp>
          <p:sp>
            <p:nvSpPr>
              <p:cNvPr id="13" name="矩形 12"/>
              <p:cNvSpPr/>
              <p:nvPr/>
            </p:nvSpPr>
            <p:spPr>
              <a:xfrm>
                <a:off x="3461336" y="4512861"/>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sp>
            <p:nvSpPr>
              <p:cNvPr id="15" name="矩形 14"/>
              <p:cNvSpPr/>
              <p:nvPr/>
            </p:nvSpPr>
            <p:spPr>
              <a:xfrm>
                <a:off x="6132299" y="4512861"/>
                <a:ext cx="2088387" cy="438509"/>
              </a:xfrm>
              <a:prstGeom prst="rect">
                <a:avLst/>
              </a:prstGeom>
            </p:spPr>
            <p:txBody>
              <a:bodyPr wrap="square">
                <a:spAutoFit/>
              </a:bodyPr>
              <a:lstStyle/>
              <a:p>
                <a:pPr fontAlgn="base"/>
                <a:r>
                  <a:rPr lang="en-US" altLang="zh-CN" sz="1600" dirty="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p>
            </p:txBody>
          </p:sp>
          <p:sp>
            <p:nvSpPr>
              <p:cNvPr id="16" name="矩形 15"/>
              <p:cNvSpPr/>
              <p:nvPr/>
            </p:nvSpPr>
            <p:spPr>
              <a:xfrm>
                <a:off x="3506040" y="3610725"/>
                <a:ext cx="2088387" cy="806823"/>
              </a:xfrm>
              <a:prstGeom prst="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7" name="文本框 14"/>
              <p:cNvSpPr txBox="1"/>
              <p:nvPr/>
            </p:nvSpPr>
            <p:spPr>
              <a:xfrm>
                <a:off x="3556211" y="3706038"/>
                <a:ext cx="1986778" cy="614490"/>
              </a:xfrm>
              <a:prstGeom prst="rect">
                <a:avLst/>
              </a:prstGeom>
              <a:noFill/>
            </p:spPr>
            <p:txBody>
              <a:bodyPr wrap="square" rtlCol="0">
                <a:spAutoFit/>
              </a:bodyPr>
              <a:lstStyle/>
              <a:p>
                <a:pPr>
                  <a:lnSpc>
                    <a:spcPct val="150000"/>
                  </a:lnSpc>
                </a:pP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Lorem ipsum dolor sit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do et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050" dirty="0">
                  <a:solidFill>
                    <a:schemeClr val="bg1"/>
                  </a:solidFill>
                </a:endParaRPr>
              </a:p>
            </p:txBody>
          </p:sp>
          <p:sp>
            <p:nvSpPr>
              <p:cNvPr id="18" name="矩形 17"/>
              <p:cNvSpPr/>
              <p:nvPr/>
            </p:nvSpPr>
            <p:spPr>
              <a:xfrm>
                <a:off x="6132299" y="3610725"/>
                <a:ext cx="2088387" cy="806823"/>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19" name="文本框 14"/>
              <p:cNvSpPr txBox="1"/>
              <p:nvPr/>
            </p:nvSpPr>
            <p:spPr>
              <a:xfrm>
                <a:off x="6182470" y="3706037"/>
                <a:ext cx="1986778" cy="614490"/>
              </a:xfrm>
              <a:prstGeom prst="rect">
                <a:avLst/>
              </a:prstGeom>
              <a:noFill/>
            </p:spPr>
            <p:txBody>
              <a:bodyPr wrap="square" rtlCol="0">
                <a:spAutoFit/>
              </a:bodyPr>
              <a:lstStyle/>
              <a:p>
                <a:pPr>
                  <a:lnSpc>
                    <a:spcPct val="150000"/>
                  </a:lnSpc>
                </a:pP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Lorem ipsum dolor sit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do et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050" i="1"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050" i="1"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050" dirty="0">
                  <a:solidFill>
                    <a:schemeClr val="bg1"/>
                  </a:solidFill>
                </a:endParaRPr>
              </a:p>
            </p:txBody>
          </p:sp>
        </p:grpSp>
        <p:sp>
          <p:nvSpPr>
            <p:cNvPr id="20" name="Rectangle 2"/>
            <p:cNvSpPr/>
            <p:nvPr/>
          </p:nvSpPr>
          <p:spPr>
            <a:xfrm>
              <a:off x="933116" y="1779483"/>
              <a:ext cx="2784974" cy="2062366"/>
            </a:xfrm>
            <a:prstGeom prst="rect">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1" name="Rectangle 2"/>
            <p:cNvSpPr/>
            <p:nvPr/>
          </p:nvSpPr>
          <p:spPr>
            <a:xfrm>
              <a:off x="4514674" y="1779483"/>
              <a:ext cx="2784974" cy="2062366"/>
            </a:xfrm>
            <a:prstGeom prst="rect">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2" name="Rectangle 2"/>
            <p:cNvSpPr/>
            <p:nvPr/>
          </p:nvSpPr>
          <p:spPr>
            <a:xfrm>
              <a:off x="8016928" y="1779483"/>
              <a:ext cx="2784974" cy="2062366"/>
            </a:xfrm>
            <a:prstGeom prst="rect">
              <a:avLst/>
            </a:prstGeom>
            <a:blipFill dpi="0" rotWithShape="1">
              <a:blip r:embed="rId5"/>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Tree>
    <p:extLst>
      <p:ext uri="{BB962C8B-B14F-4D97-AF65-F5344CB8AC3E}">
        <p14:creationId xmlns:p14="http://schemas.microsoft.com/office/powerpoint/2010/main" val="18075980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1772913" y="1930399"/>
            <a:ext cx="8664754" cy="4251380"/>
            <a:chOff x="1386201" y="1109825"/>
            <a:chExt cx="6275192" cy="3078938"/>
          </a:xfrm>
        </p:grpSpPr>
        <p:sp>
          <p:nvSpPr>
            <p:cNvPr id="7" name="圆角矩形 52"/>
            <p:cNvSpPr/>
            <p:nvPr/>
          </p:nvSpPr>
          <p:spPr>
            <a:xfrm>
              <a:off x="1386201" y="1109825"/>
              <a:ext cx="1971514" cy="326147"/>
            </a:xfrm>
            <a:prstGeom prst="round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8" name="圆角矩形 53"/>
            <p:cNvSpPr/>
            <p:nvPr/>
          </p:nvSpPr>
          <p:spPr>
            <a:xfrm>
              <a:off x="1386201" y="1479474"/>
              <a:ext cx="1971514" cy="1913382"/>
            </a:xfrm>
            <a:prstGeom prst="roundRect">
              <a:avLst>
                <a:gd name="adj" fmla="val 5243"/>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9" name="TextBox 54"/>
            <p:cNvSpPr txBox="1"/>
            <p:nvPr/>
          </p:nvSpPr>
          <p:spPr>
            <a:xfrm>
              <a:off x="1642708" y="1113762"/>
              <a:ext cx="1458502" cy="261164"/>
            </a:xfrm>
            <a:prstGeom prst="rect">
              <a:avLst/>
            </a:prstGeom>
            <a:no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10" name="TextBox 55"/>
            <p:cNvSpPr txBox="1"/>
            <p:nvPr/>
          </p:nvSpPr>
          <p:spPr>
            <a:xfrm>
              <a:off x="1524265" y="1627712"/>
              <a:ext cx="1584605" cy="134444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2" name="半闭框 11"/>
            <p:cNvSpPr/>
            <p:nvPr/>
          </p:nvSpPr>
          <p:spPr>
            <a:xfrm rot="13497610">
              <a:off x="2244667" y="3334863"/>
              <a:ext cx="254585" cy="254672"/>
            </a:xfrm>
            <a:prstGeom prst="halfFram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3" name="圆角矩形 57"/>
            <p:cNvSpPr/>
            <p:nvPr/>
          </p:nvSpPr>
          <p:spPr>
            <a:xfrm>
              <a:off x="3538040" y="1109825"/>
              <a:ext cx="1971514" cy="326147"/>
            </a:xfrm>
            <a:prstGeom prst="round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4" name="圆角矩形 58"/>
            <p:cNvSpPr/>
            <p:nvPr/>
          </p:nvSpPr>
          <p:spPr>
            <a:xfrm>
              <a:off x="3538040" y="1479474"/>
              <a:ext cx="1971514" cy="1913382"/>
            </a:xfrm>
            <a:prstGeom prst="roundRect">
              <a:avLst>
                <a:gd name="adj" fmla="val 5243"/>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5" name="TextBox 59"/>
            <p:cNvSpPr txBox="1"/>
            <p:nvPr/>
          </p:nvSpPr>
          <p:spPr>
            <a:xfrm>
              <a:off x="3794545" y="1113762"/>
              <a:ext cx="1458502" cy="261164"/>
            </a:xfrm>
            <a:prstGeom prst="rect">
              <a:avLst/>
            </a:prstGeom>
            <a:no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16" name="TextBox 60"/>
            <p:cNvSpPr txBox="1"/>
            <p:nvPr/>
          </p:nvSpPr>
          <p:spPr>
            <a:xfrm>
              <a:off x="3721680" y="1627712"/>
              <a:ext cx="1584605" cy="134444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7" name="半闭框 16"/>
            <p:cNvSpPr/>
            <p:nvPr/>
          </p:nvSpPr>
          <p:spPr>
            <a:xfrm rot="13497610">
              <a:off x="4396506" y="3334863"/>
              <a:ext cx="254585" cy="254672"/>
            </a:xfrm>
            <a:prstGeom prst="halfFram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8" name="圆角矩形 62"/>
            <p:cNvSpPr/>
            <p:nvPr/>
          </p:nvSpPr>
          <p:spPr>
            <a:xfrm>
              <a:off x="5689879" y="1109825"/>
              <a:ext cx="1971514" cy="326147"/>
            </a:xfrm>
            <a:prstGeom prst="round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9" name="圆角矩形 63"/>
            <p:cNvSpPr/>
            <p:nvPr/>
          </p:nvSpPr>
          <p:spPr>
            <a:xfrm>
              <a:off x="5689879" y="1479474"/>
              <a:ext cx="1971514" cy="1913382"/>
            </a:xfrm>
            <a:prstGeom prst="roundRect">
              <a:avLst>
                <a:gd name="adj" fmla="val 5243"/>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20" name="TextBox 64"/>
            <p:cNvSpPr txBox="1"/>
            <p:nvPr/>
          </p:nvSpPr>
          <p:spPr>
            <a:xfrm>
              <a:off x="5946384" y="1113762"/>
              <a:ext cx="1458502" cy="261164"/>
            </a:xfrm>
            <a:prstGeom prst="rect">
              <a:avLst/>
            </a:prstGeom>
            <a:noFill/>
          </p:spPr>
          <p:txBody>
            <a:bodyPr wrap="none" lIns="82808" tIns="41403" rIns="82808" bIns="41403"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点击添加文字标题</a:t>
              </a:r>
            </a:p>
          </p:txBody>
        </p:sp>
        <p:sp>
          <p:nvSpPr>
            <p:cNvPr id="21" name="TextBox 65"/>
            <p:cNvSpPr txBox="1"/>
            <p:nvPr/>
          </p:nvSpPr>
          <p:spPr>
            <a:xfrm>
              <a:off x="5893151" y="1627712"/>
              <a:ext cx="1584605" cy="1344449"/>
            </a:xfrm>
            <a:prstGeom prst="rect">
              <a:avLst/>
            </a:prstGeom>
            <a:no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22" name="半闭框 21"/>
            <p:cNvSpPr/>
            <p:nvPr/>
          </p:nvSpPr>
          <p:spPr>
            <a:xfrm rot="13497610">
              <a:off x="6548345" y="3334863"/>
              <a:ext cx="254585" cy="254672"/>
            </a:xfrm>
            <a:prstGeom prst="halfFram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grpSp>
          <p:nvGrpSpPr>
            <p:cNvPr id="23" name="组合 22"/>
            <p:cNvGrpSpPr/>
            <p:nvPr/>
          </p:nvGrpSpPr>
          <p:grpSpPr>
            <a:xfrm>
              <a:off x="1386201" y="3768819"/>
              <a:ext cx="6275192" cy="419944"/>
              <a:chOff x="1107170" y="4083918"/>
              <a:chExt cx="6929660" cy="463583"/>
            </a:xfrm>
          </p:grpSpPr>
          <p:sp>
            <p:nvSpPr>
              <p:cNvPr id="24" name="圆角矩形 68"/>
              <p:cNvSpPr/>
              <p:nvPr/>
            </p:nvSpPr>
            <p:spPr>
              <a:xfrm>
                <a:off x="1107170" y="4083918"/>
                <a:ext cx="6929660" cy="463583"/>
              </a:xfrm>
              <a:prstGeom prst="round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TextBox 69"/>
              <p:cNvSpPr txBox="1"/>
              <p:nvPr/>
            </p:nvSpPr>
            <p:spPr>
              <a:xfrm>
                <a:off x="2966164" y="4146432"/>
                <a:ext cx="3211681" cy="295273"/>
              </a:xfrm>
              <a:prstGeom prst="rect">
                <a:avLst/>
              </a:prstGeom>
              <a:noFill/>
            </p:spPr>
            <p:txBody>
              <a:bodyPr wrap="non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点击添加文字模板  点击添加文字模板</a:t>
                </a:r>
                <a:endParaRPr lang="en-US" altLang="zh-CN" b="1"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9641917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767684" y="1846190"/>
            <a:ext cx="4639058" cy="4781848"/>
            <a:chOff x="6609046" y="1458956"/>
            <a:chExt cx="5249592" cy="5411174"/>
          </a:xfrm>
        </p:grpSpPr>
        <p:cxnSp>
          <p:nvCxnSpPr>
            <p:cNvPr id="6" name="直接连接符 5"/>
            <p:cNvCxnSpPr/>
            <p:nvPr/>
          </p:nvCxnSpPr>
          <p:spPr>
            <a:xfrm>
              <a:off x="7537501" y="4410000"/>
              <a:ext cx="0" cy="2448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0304514" y="4337999"/>
              <a:ext cx="0" cy="2520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1342739" y="2478130"/>
              <a:ext cx="0" cy="4392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180564" y="2478130"/>
              <a:ext cx="0" cy="4392000"/>
            </a:xfrm>
            <a:prstGeom prst="line">
              <a:avLst/>
            </a:prstGeom>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6609046" y="2666361"/>
              <a:ext cx="1849165" cy="1849165"/>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9503335" y="2790514"/>
              <a:ext cx="1600858" cy="1600858"/>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8472499" y="1458956"/>
              <a:ext cx="1408569" cy="1408569"/>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10810888" y="1458956"/>
              <a:ext cx="1047750" cy="1047750"/>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文本框 21"/>
            <p:cNvSpPr txBox="1"/>
            <p:nvPr/>
          </p:nvSpPr>
          <p:spPr>
            <a:xfrm>
              <a:off x="6906019" y="3175444"/>
              <a:ext cx="1187466" cy="772062"/>
            </a:xfrm>
            <a:prstGeom prst="rect">
              <a:avLst/>
            </a:prstGeom>
            <a:noFill/>
          </p:spPr>
          <p:txBody>
            <a:bodyPr wrap="none" rtlCol="0">
              <a:spAutoFit/>
            </a:bodyPr>
            <a:lstStyle/>
            <a:p>
              <a:r>
                <a:rPr lang="en-US" altLang="zh-CN" sz="4000" dirty="0">
                  <a:solidFill>
                    <a:srgbClr val="FEFEFE"/>
                  </a:solidFill>
                  <a:latin typeface="Impact" panose="020B0806030902050204" pitchFamily="34" charset="0"/>
                  <a:ea typeface="方正姚体" panose="02010601030101010101" pitchFamily="2" charset="-122"/>
                </a:rPr>
                <a:t>35%</a:t>
              </a:r>
              <a:endParaRPr lang="zh-CN" altLang="en-US" sz="4000" dirty="0">
                <a:solidFill>
                  <a:srgbClr val="FEFEFE"/>
                </a:solidFill>
                <a:latin typeface="Impact" panose="020B0806030902050204" pitchFamily="34" charset="0"/>
                <a:ea typeface="方正姚体" panose="02010601030101010101" pitchFamily="2" charset="-122"/>
              </a:endParaRPr>
            </a:p>
          </p:txBody>
        </p:sp>
        <p:sp>
          <p:nvSpPr>
            <p:cNvPr id="16" name="文本框 22"/>
            <p:cNvSpPr txBox="1"/>
            <p:nvPr/>
          </p:nvSpPr>
          <p:spPr>
            <a:xfrm>
              <a:off x="8585916" y="1831799"/>
              <a:ext cx="1045851" cy="570655"/>
            </a:xfrm>
            <a:prstGeom prst="rect">
              <a:avLst/>
            </a:prstGeom>
            <a:noFill/>
          </p:spPr>
          <p:txBody>
            <a:bodyPr wrap="none" rtlCol="0">
              <a:spAutoFit/>
            </a:bodyPr>
            <a:lstStyle/>
            <a:p>
              <a:r>
                <a:rPr lang="en-US" altLang="zh-CN" sz="2800" dirty="0">
                  <a:solidFill>
                    <a:schemeClr val="bg1"/>
                  </a:solidFill>
                  <a:latin typeface="Impact" panose="020B0806030902050204" pitchFamily="34" charset="0"/>
                  <a:ea typeface="方正姚体" panose="02010601030101010101" pitchFamily="2" charset="-122"/>
                </a:rPr>
                <a:t>1,359</a:t>
              </a:r>
              <a:endParaRPr lang="zh-CN" altLang="en-US" sz="2800" dirty="0">
                <a:solidFill>
                  <a:schemeClr val="bg1"/>
                </a:solidFill>
                <a:latin typeface="Impact" panose="020B0806030902050204" pitchFamily="34" charset="0"/>
                <a:ea typeface="方正姚体" panose="02010601030101010101" pitchFamily="2" charset="-122"/>
              </a:endParaRPr>
            </a:p>
          </p:txBody>
        </p:sp>
        <p:sp>
          <p:nvSpPr>
            <p:cNvPr id="17" name="文本框 23"/>
            <p:cNvSpPr txBox="1"/>
            <p:nvPr/>
          </p:nvSpPr>
          <p:spPr>
            <a:xfrm>
              <a:off x="9777951" y="3223194"/>
              <a:ext cx="996548" cy="772062"/>
            </a:xfrm>
            <a:prstGeom prst="rect">
              <a:avLst/>
            </a:prstGeom>
            <a:noFill/>
          </p:spPr>
          <p:txBody>
            <a:bodyPr wrap="none" rtlCol="0">
              <a:spAutoFit/>
            </a:bodyPr>
            <a:lstStyle/>
            <a:p>
              <a:r>
                <a:rPr lang="en-US" altLang="zh-CN" sz="4000" dirty="0">
                  <a:solidFill>
                    <a:srgbClr val="FEFEFE"/>
                  </a:solidFill>
                  <a:latin typeface="Impact" panose="020B0806030902050204" pitchFamily="34" charset="0"/>
                  <a:ea typeface="方正姚体" panose="02010601030101010101" pitchFamily="2" charset="-122"/>
                </a:rPr>
                <a:t>267</a:t>
              </a:r>
              <a:endParaRPr lang="zh-CN" altLang="en-US" sz="4000" dirty="0">
                <a:solidFill>
                  <a:srgbClr val="FEFEFE"/>
                </a:solidFill>
                <a:latin typeface="Impact" panose="020B0806030902050204" pitchFamily="34" charset="0"/>
                <a:ea typeface="方正姚体" panose="02010601030101010101" pitchFamily="2" charset="-122"/>
              </a:endParaRPr>
            </a:p>
          </p:txBody>
        </p:sp>
        <p:sp>
          <p:nvSpPr>
            <p:cNvPr id="18" name="文本框 24"/>
            <p:cNvSpPr txBox="1"/>
            <p:nvPr/>
          </p:nvSpPr>
          <p:spPr>
            <a:xfrm>
              <a:off x="10910608" y="1687312"/>
              <a:ext cx="745138" cy="503519"/>
            </a:xfrm>
            <a:prstGeom prst="rect">
              <a:avLst/>
            </a:prstGeom>
            <a:noFill/>
          </p:spPr>
          <p:txBody>
            <a:bodyPr wrap="none" rtlCol="0">
              <a:spAutoFit/>
            </a:bodyPr>
            <a:lstStyle/>
            <a:p>
              <a:r>
                <a:rPr lang="en-US" altLang="zh-CN" sz="2400" dirty="0">
                  <a:solidFill>
                    <a:schemeClr val="bg1"/>
                  </a:solidFill>
                  <a:latin typeface="Impact" panose="020B0806030902050204" pitchFamily="34" charset="0"/>
                  <a:ea typeface="方正姚体" panose="02010601030101010101" pitchFamily="2" charset="-122"/>
                </a:rPr>
                <a:t>78%</a:t>
              </a:r>
              <a:endParaRPr lang="zh-CN" altLang="en-US" sz="2400" dirty="0">
                <a:solidFill>
                  <a:schemeClr val="bg1"/>
                </a:solidFill>
                <a:latin typeface="Impact" panose="020B0806030902050204" pitchFamily="34" charset="0"/>
                <a:ea typeface="方正姚体" panose="02010601030101010101" pitchFamily="2" charset="-122"/>
              </a:endParaRPr>
            </a:p>
          </p:txBody>
        </p:sp>
      </p:grpSp>
      <p:sp>
        <p:nvSpPr>
          <p:cNvPr id="19" name="Rectangle 21"/>
          <p:cNvSpPr/>
          <p:nvPr/>
        </p:nvSpPr>
        <p:spPr>
          <a:xfrm>
            <a:off x="2108338" y="2047988"/>
            <a:ext cx="3131786" cy="1200329"/>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20" name="Rectangle 22"/>
          <p:cNvSpPr/>
          <p:nvPr/>
        </p:nvSpPr>
        <p:spPr>
          <a:xfrm>
            <a:off x="2108338" y="3454478"/>
            <a:ext cx="3131786" cy="1200329"/>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
        <p:nvSpPr>
          <p:cNvPr id="21" name="Rectangle 23"/>
          <p:cNvSpPr/>
          <p:nvPr/>
        </p:nvSpPr>
        <p:spPr>
          <a:xfrm>
            <a:off x="2108338" y="4983908"/>
            <a:ext cx="3131786" cy="1200329"/>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单击此处添加标题</a:t>
            </a:r>
          </a:p>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itchFamily="34" charset="0"/>
            </a:endParaRPr>
          </a:p>
        </p:txBody>
      </p:sp>
    </p:spTree>
    <p:extLst>
      <p:ext uri="{BB962C8B-B14F-4D97-AF65-F5344CB8AC3E}">
        <p14:creationId xmlns:p14="http://schemas.microsoft.com/office/powerpoint/2010/main" val="17304029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250" fill="hold"/>
                                        <p:tgtEl>
                                          <p:spTgt spid="19"/>
                                        </p:tgtEl>
                                        <p:attrNameLst>
                                          <p:attrName>ppt_x</p:attrName>
                                        </p:attrNameLst>
                                      </p:cBhvr>
                                      <p:tavLst>
                                        <p:tav tm="0">
                                          <p:val>
                                            <p:strVal val="#ppt_x"/>
                                          </p:val>
                                        </p:tav>
                                        <p:tav tm="100000">
                                          <p:val>
                                            <p:strVal val="#ppt_x"/>
                                          </p:val>
                                        </p:tav>
                                      </p:tavLst>
                                    </p:anim>
                                    <p:anim calcmode="lin" valueType="num">
                                      <p:cBhvr additive="base">
                                        <p:cTn id="14" dur="25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250" fill="hold"/>
                                        <p:tgtEl>
                                          <p:spTgt spid="20"/>
                                        </p:tgtEl>
                                        <p:attrNameLst>
                                          <p:attrName>ppt_x</p:attrName>
                                        </p:attrNameLst>
                                      </p:cBhvr>
                                      <p:tavLst>
                                        <p:tav tm="0">
                                          <p:val>
                                            <p:strVal val="#ppt_x"/>
                                          </p:val>
                                        </p:tav>
                                        <p:tav tm="100000">
                                          <p:val>
                                            <p:strVal val="#ppt_x"/>
                                          </p:val>
                                        </p:tav>
                                      </p:tavLst>
                                    </p:anim>
                                    <p:anim calcmode="lin" valueType="num">
                                      <p:cBhvr additive="base">
                                        <p:cTn id="19" dur="250" fill="hold"/>
                                        <p:tgtEl>
                                          <p:spTgt spid="20"/>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250" fill="hold"/>
                                        <p:tgtEl>
                                          <p:spTgt spid="21"/>
                                        </p:tgtEl>
                                        <p:attrNameLst>
                                          <p:attrName>ppt_x</p:attrName>
                                        </p:attrNameLst>
                                      </p:cBhvr>
                                      <p:tavLst>
                                        <p:tav tm="0">
                                          <p:val>
                                            <p:strVal val="#ppt_x"/>
                                          </p:val>
                                        </p:tav>
                                        <p:tav tm="100000">
                                          <p:val>
                                            <p:strVal val="#ppt_x"/>
                                          </p:val>
                                        </p:tav>
                                      </p:tavLst>
                                    </p:anim>
                                    <p:anim calcmode="lin" valueType="num">
                                      <p:cBhvr additive="base">
                                        <p:cTn id="24" dur="250" fill="hold"/>
                                        <p:tgtEl>
                                          <p:spTgt spid="2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4379918" y="2054204"/>
            <a:ext cx="6615959" cy="4138483"/>
            <a:chOff x="942041" y="1968932"/>
            <a:chExt cx="6615959" cy="4138483"/>
          </a:xfrm>
        </p:grpSpPr>
        <p:sp>
          <p:nvSpPr>
            <p:cNvPr id="7" name="Rectangle 10"/>
            <p:cNvSpPr/>
            <p:nvPr/>
          </p:nvSpPr>
          <p:spPr>
            <a:xfrm>
              <a:off x="1048444" y="2893817"/>
              <a:ext cx="3197180" cy="2326296"/>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p>
          </p:txBody>
        </p:sp>
        <p:sp>
          <p:nvSpPr>
            <p:cNvPr id="8" name="Rectangle 10"/>
            <p:cNvSpPr/>
            <p:nvPr/>
          </p:nvSpPr>
          <p:spPr>
            <a:xfrm>
              <a:off x="4405003" y="2893817"/>
              <a:ext cx="3120970" cy="2271008"/>
            </a:xfrm>
            <a:prstGeom prst="rect">
              <a:avLst/>
            </a:prstGeom>
            <a:blipFill dpi="0" rotWithShape="1">
              <a:blip r:embed="rId4"/>
              <a:srcRect/>
              <a:tile tx="0" ty="0" sx="38000" sy="38000" flip="none" algn="ctr"/>
            </a:blipFill>
            <a:ln>
              <a:noFill/>
            </a:ln>
            <a:effectLst/>
          </p:spPr>
          <p:style>
            <a:lnRef idx="1">
              <a:schemeClr val="accent1"/>
            </a:lnRef>
            <a:fillRef idx="3">
              <a:schemeClr val="accent1"/>
            </a:fillRef>
            <a:effectRef idx="2">
              <a:schemeClr val="accent1"/>
            </a:effectRef>
            <a:fontRef idx="minor">
              <a:schemeClr val="lt1"/>
            </a:fontRef>
          </p:style>
          <p:txBody>
            <a:bodyPr lIns="243785" tIns="121892" rIns="243785" bIns="121892" rtlCol="0" anchor="ctr"/>
            <a:lstStyle/>
            <a:p>
              <a:pPr algn="ctr"/>
              <a:endParaRPr lang="en-US" sz="1050" dirty="0"/>
            </a:p>
          </p:txBody>
        </p:sp>
        <p:grpSp>
          <p:nvGrpSpPr>
            <p:cNvPr id="9" name="组合 8"/>
            <p:cNvGrpSpPr/>
            <p:nvPr/>
          </p:nvGrpSpPr>
          <p:grpSpPr>
            <a:xfrm flipH="1">
              <a:off x="942041" y="1968932"/>
              <a:ext cx="6615959" cy="4138483"/>
              <a:chOff x="4767555" y="1713118"/>
              <a:chExt cx="6615959" cy="4138483"/>
            </a:xfrm>
          </p:grpSpPr>
          <p:sp>
            <p:nvSpPr>
              <p:cNvPr id="10" name="矩形 9"/>
              <p:cNvSpPr/>
              <p:nvPr/>
            </p:nvSpPr>
            <p:spPr>
              <a:xfrm flipV="1">
                <a:off x="4796583" y="4835071"/>
                <a:ext cx="3123969" cy="129227"/>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 name="矩形 11"/>
              <p:cNvSpPr/>
              <p:nvPr/>
            </p:nvSpPr>
            <p:spPr>
              <a:xfrm>
                <a:off x="4767555" y="1713118"/>
                <a:ext cx="6586930" cy="738664"/>
              </a:xfrm>
              <a:prstGeom prst="rect">
                <a:avLst/>
              </a:prstGeom>
            </p:spPr>
            <p:txBody>
              <a:bodyPr wrap="square">
                <a:spAutoFit/>
              </a:bodyPr>
              <a:lstStyle/>
              <a:p>
                <a:r>
                  <a:rPr lang="zh-CN" altLang="en-US" sz="1400" kern="100" dirty="0">
                    <a:solidFill>
                      <a:schemeClr val="bg1">
                        <a:lumMod val="50000"/>
                      </a:schemeClr>
                    </a:solidFill>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单击添加内容</a:t>
                </a:r>
                <a:endParaRPr lang="zh-CN" altLang="zh-CN" sz="1400" kern="100" dirty="0">
                  <a:solidFill>
                    <a:schemeClr val="bg1">
                      <a:lumMod val="50000"/>
                    </a:schemeClr>
                  </a:solidFill>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13" name="矩形 12"/>
              <p:cNvSpPr/>
              <p:nvPr/>
            </p:nvSpPr>
            <p:spPr>
              <a:xfrm>
                <a:off x="4796583" y="5205270"/>
                <a:ext cx="6586931" cy="646331"/>
              </a:xfrm>
              <a:prstGeom prst="rect">
                <a:avLst/>
              </a:prstGeom>
            </p:spPr>
            <p:txBody>
              <a:bodyPr wrap="square">
                <a:spAutoFit/>
              </a:bodyPr>
              <a:lstStyle/>
              <a:p>
                <a:r>
                  <a:rPr lang="zh-CN" altLang="en-US" kern="100" dirty="0">
                    <a:solidFill>
                      <a:schemeClr val="bg1">
                        <a:lumMod val="50000"/>
                      </a:schemeClr>
                    </a:solidFill>
                    <a:latin typeface="方正兰亭细黑_GBK" panose="02000000000000000000" pitchFamily="2" charset="-122"/>
                    <a:ea typeface="方正兰亭细黑_GBK" panose="02000000000000000000" pitchFamily="2" charset="-122"/>
                    <a:cs typeface="Times New Roman" panose="02020603050405020304" pitchFamily="18" charset="0"/>
                  </a:rPr>
                  <a:t>单击添加内容单击添加内容单击添加内容单击添加内容单击添加内容单击添加内容单击添加内容单击添加内容单击添加内容单击</a:t>
                </a:r>
                <a:endParaRPr lang="zh-CN" altLang="zh-CN" kern="100" dirty="0">
                  <a:solidFill>
                    <a:schemeClr val="bg1">
                      <a:lumMod val="50000"/>
                    </a:schemeClr>
                  </a:solidFill>
                  <a:latin typeface="方正兰亭细黑_GBK" panose="02000000000000000000" pitchFamily="2" charset="-122"/>
                  <a:ea typeface="方正兰亭细黑_GBK" panose="02000000000000000000" pitchFamily="2" charset="-122"/>
                  <a:cs typeface="Times New Roman" panose="02020603050405020304" pitchFamily="18" charset="0"/>
                </a:endParaRPr>
              </a:p>
            </p:txBody>
          </p:sp>
          <p:sp>
            <p:nvSpPr>
              <p:cNvPr id="14" name="矩形 13"/>
              <p:cNvSpPr/>
              <p:nvPr/>
            </p:nvSpPr>
            <p:spPr>
              <a:xfrm flipV="1">
                <a:off x="8079931" y="4835070"/>
                <a:ext cx="3197180" cy="129226"/>
              </a:xfrm>
              <a:prstGeom prst="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grpSp>
        <p:nvGrpSpPr>
          <p:cNvPr id="15" name="组合 14"/>
          <p:cNvGrpSpPr/>
          <p:nvPr/>
        </p:nvGrpSpPr>
        <p:grpSpPr>
          <a:xfrm>
            <a:off x="1323434" y="2184336"/>
            <a:ext cx="754381" cy="754381"/>
            <a:chOff x="2915816" y="1254410"/>
            <a:chExt cx="576064" cy="576064"/>
          </a:xfrm>
        </p:grpSpPr>
        <p:sp>
          <p:nvSpPr>
            <p:cNvPr id="16" name="椭圆 15"/>
            <p:cNvSpPr/>
            <p:nvPr/>
          </p:nvSpPr>
          <p:spPr>
            <a:xfrm>
              <a:off x="2915816" y="1254410"/>
              <a:ext cx="576064" cy="576064"/>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8"/>
            <p:cNvSpPr txBox="1"/>
            <p:nvPr/>
          </p:nvSpPr>
          <p:spPr>
            <a:xfrm>
              <a:off x="3037880" y="1275606"/>
              <a:ext cx="288032" cy="523220"/>
            </a:xfrm>
            <a:prstGeom prst="rect">
              <a:avLst/>
            </a:prstGeom>
            <a:noFill/>
          </p:spPr>
          <p:txBody>
            <a:bodyPr wrap="square" rtlCol="0">
              <a:spAutoFit/>
            </a:bodyPr>
            <a:lstStyle/>
            <a:p>
              <a:r>
                <a:rPr lang="en-US" altLang="zh-CN" sz="2800" b="1" dirty="0">
                  <a:solidFill>
                    <a:schemeClr val="bg1"/>
                  </a:solidFill>
                </a:rPr>
                <a:t>1</a:t>
              </a:r>
              <a:endParaRPr lang="zh-CN" altLang="en-US" sz="2800" b="1" dirty="0">
                <a:solidFill>
                  <a:schemeClr val="bg1"/>
                </a:solidFill>
              </a:endParaRPr>
            </a:p>
          </p:txBody>
        </p:sp>
      </p:grpSp>
      <p:grpSp>
        <p:nvGrpSpPr>
          <p:cNvPr id="18" name="组合 17"/>
          <p:cNvGrpSpPr/>
          <p:nvPr/>
        </p:nvGrpSpPr>
        <p:grpSpPr>
          <a:xfrm>
            <a:off x="1323434" y="3801274"/>
            <a:ext cx="754381" cy="754381"/>
            <a:chOff x="2893864" y="2355726"/>
            <a:chExt cx="576064" cy="576064"/>
          </a:xfrm>
        </p:grpSpPr>
        <p:sp>
          <p:nvSpPr>
            <p:cNvPr id="19" name="椭圆 18"/>
            <p:cNvSpPr/>
            <p:nvPr/>
          </p:nvSpPr>
          <p:spPr>
            <a:xfrm>
              <a:off x="2893864" y="2355726"/>
              <a:ext cx="576064" cy="576064"/>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TextBox 11"/>
            <p:cNvSpPr txBox="1"/>
            <p:nvPr/>
          </p:nvSpPr>
          <p:spPr>
            <a:xfrm>
              <a:off x="3015928" y="2376922"/>
              <a:ext cx="288032" cy="523220"/>
            </a:xfrm>
            <a:prstGeom prst="rect">
              <a:avLst/>
            </a:prstGeom>
            <a:noFill/>
          </p:spPr>
          <p:txBody>
            <a:bodyPr wrap="square" rtlCol="0">
              <a:spAutoFit/>
            </a:bodyPr>
            <a:lstStyle/>
            <a:p>
              <a:r>
                <a:rPr lang="en-US" altLang="zh-CN" sz="2800" b="1" dirty="0">
                  <a:solidFill>
                    <a:schemeClr val="bg1"/>
                  </a:solidFill>
                </a:rPr>
                <a:t>2</a:t>
              </a:r>
              <a:endParaRPr lang="zh-CN" altLang="en-US" sz="2800" b="1" dirty="0">
                <a:solidFill>
                  <a:schemeClr val="bg1"/>
                </a:solidFill>
              </a:endParaRPr>
            </a:p>
          </p:txBody>
        </p:sp>
      </p:grpSp>
      <p:grpSp>
        <p:nvGrpSpPr>
          <p:cNvPr id="21" name="组合 20"/>
          <p:cNvGrpSpPr/>
          <p:nvPr/>
        </p:nvGrpSpPr>
        <p:grpSpPr>
          <a:xfrm>
            <a:off x="1323434" y="5418212"/>
            <a:ext cx="754381" cy="754381"/>
            <a:chOff x="3015928" y="3723878"/>
            <a:chExt cx="576064" cy="576064"/>
          </a:xfrm>
        </p:grpSpPr>
        <p:sp>
          <p:nvSpPr>
            <p:cNvPr id="22" name="椭圆 21"/>
            <p:cNvSpPr/>
            <p:nvPr/>
          </p:nvSpPr>
          <p:spPr>
            <a:xfrm>
              <a:off x="3015928" y="3723878"/>
              <a:ext cx="576064" cy="576064"/>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4"/>
            <p:cNvSpPr txBox="1"/>
            <p:nvPr/>
          </p:nvSpPr>
          <p:spPr>
            <a:xfrm>
              <a:off x="3137992" y="3745074"/>
              <a:ext cx="288032" cy="523220"/>
            </a:xfrm>
            <a:prstGeom prst="rect">
              <a:avLst/>
            </a:prstGeom>
            <a:noFill/>
          </p:spPr>
          <p:txBody>
            <a:bodyPr wrap="square" rtlCol="0">
              <a:spAutoFit/>
            </a:bodyPr>
            <a:lstStyle/>
            <a:p>
              <a:r>
                <a:rPr lang="en-US" altLang="zh-CN" sz="2800" b="1" dirty="0">
                  <a:solidFill>
                    <a:schemeClr val="bg1"/>
                  </a:solidFill>
                </a:rPr>
                <a:t>3</a:t>
              </a:r>
              <a:endParaRPr lang="zh-CN" altLang="en-US" sz="2800" b="1" dirty="0">
                <a:solidFill>
                  <a:schemeClr val="bg1"/>
                </a:solidFill>
              </a:endParaRPr>
            </a:p>
          </p:txBody>
        </p:sp>
      </p:grpSp>
      <p:grpSp>
        <p:nvGrpSpPr>
          <p:cNvPr id="24" name="组合 23"/>
          <p:cNvGrpSpPr/>
          <p:nvPr/>
        </p:nvGrpSpPr>
        <p:grpSpPr>
          <a:xfrm>
            <a:off x="2266411" y="2051255"/>
            <a:ext cx="2186078" cy="922329"/>
            <a:chOff x="1475656" y="1347614"/>
            <a:chExt cx="2892268" cy="704313"/>
          </a:xfrm>
        </p:grpSpPr>
        <p:sp>
          <p:nvSpPr>
            <p:cNvPr id="25" name="TextBox 25"/>
            <p:cNvSpPr txBox="1"/>
            <p:nvPr/>
          </p:nvSpPr>
          <p:spPr>
            <a:xfrm>
              <a:off x="1475656" y="1652383"/>
              <a:ext cx="2892268" cy="399544"/>
            </a:xfrm>
            <a:prstGeom prst="rect">
              <a:avLst/>
            </a:prstGeom>
            <a:noFill/>
          </p:spPr>
          <p:txBody>
            <a:bodyPr wrap="square" rtlCol="0">
              <a:spAutoFit/>
            </a:bodyPr>
            <a:lstStyle/>
            <a:p>
              <a:r>
                <a:rPr lang="en-US" altLang="zh-CN" sz="1400" dirty="0">
                  <a:solidFill>
                    <a:schemeClr val="bg1">
                      <a:lumMod val="50000"/>
                    </a:schemeClr>
                  </a:solidFill>
                </a:rPr>
                <a:t>Know a lot of sense, but still had bad in this life</a:t>
              </a:r>
              <a:endParaRPr lang="zh-CN" altLang="en-US" sz="1400" dirty="0">
                <a:solidFill>
                  <a:schemeClr val="bg1">
                    <a:lumMod val="50000"/>
                  </a:schemeClr>
                </a:solidFill>
              </a:endParaRPr>
            </a:p>
          </p:txBody>
        </p:sp>
        <p:sp>
          <p:nvSpPr>
            <p:cNvPr id="26" name="TextBox 26"/>
            <p:cNvSpPr txBox="1"/>
            <p:nvPr/>
          </p:nvSpPr>
          <p:spPr>
            <a:xfrm>
              <a:off x="1487603" y="1347614"/>
              <a:ext cx="2499461" cy="258528"/>
            </a:xfrm>
            <a:prstGeom prst="rect">
              <a:avLst/>
            </a:prstGeom>
            <a:noFill/>
          </p:spPr>
          <p:txBody>
            <a:bodyPr wrap="square" rtlCol="0">
              <a:spAutoFit/>
            </a:bodyPr>
            <a:lstStyle/>
            <a:p>
              <a:r>
                <a:rPr lang="en-US" altLang="zh-CN" sz="1600" b="1" dirty="0">
                  <a:solidFill>
                    <a:schemeClr val="bg1">
                      <a:lumMod val="50000"/>
                    </a:schemeClr>
                  </a:solidFill>
                  <a:latin typeface="微软雅黑" pitchFamily="34" charset="-122"/>
                  <a:ea typeface="微软雅黑" pitchFamily="34" charset="-122"/>
                </a:rPr>
                <a:t>Add your title</a:t>
              </a:r>
              <a:endParaRPr lang="zh-CN" altLang="en-US" sz="1600" b="1" dirty="0">
                <a:solidFill>
                  <a:schemeClr val="bg1">
                    <a:lumMod val="50000"/>
                  </a:schemeClr>
                </a:solidFill>
                <a:latin typeface="微软雅黑" pitchFamily="34" charset="-122"/>
                <a:ea typeface="微软雅黑" pitchFamily="34" charset="-122"/>
              </a:endParaRPr>
            </a:p>
          </p:txBody>
        </p:sp>
      </p:grpSp>
      <p:grpSp>
        <p:nvGrpSpPr>
          <p:cNvPr id="27" name="组合 26"/>
          <p:cNvGrpSpPr/>
          <p:nvPr/>
        </p:nvGrpSpPr>
        <p:grpSpPr>
          <a:xfrm>
            <a:off x="2266411" y="3641576"/>
            <a:ext cx="2186078" cy="922329"/>
            <a:chOff x="1490451" y="2548306"/>
            <a:chExt cx="2892268" cy="704313"/>
          </a:xfrm>
        </p:grpSpPr>
        <p:sp>
          <p:nvSpPr>
            <p:cNvPr id="28" name="TextBox 32"/>
            <p:cNvSpPr txBox="1"/>
            <p:nvPr/>
          </p:nvSpPr>
          <p:spPr>
            <a:xfrm>
              <a:off x="1490451" y="2853075"/>
              <a:ext cx="2892268" cy="399544"/>
            </a:xfrm>
            <a:prstGeom prst="rect">
              <a:avLst/>
            </a:prstGeom>
            <a:noFill/>
          </p:spPr>
          <p:txBody>
            <a:bodyPr wrap="square" rtlCol="0">
              <a:spAutoFit/>
            </a:bodyPr>
            <a:lstStyle/>
            <a:p>
              <a:r>
                <a:rPr lang="en-US" altLang="zh-CN" sz="1400" dirty="0">
                  <a:solidFill>
                    <a:schemeClr val="bg1">
                      <a:lumMod val="50000"/>
                    </a:schemeClr>
                  </a:solidFill>
                </a:rPr>
                <a:t>Know a lot of sense, but still had bad in this life</a:t>
              </a:r>
              <a:endParaRPr lang="zh-CN" altLang="en-US" sz="1400" dirty="0">
                <a:solidFill>
                  <a:schemeClr val="bg1">
                    <a:lumMod val="50000"/>
                  </a:schemeClr>
                </a:solidFill>
              </a:endParaRPr>
            </a:p>
          </p:txBody>
        </p:sp>
        <p:sp>
          <p:nvSpPr>
            <p:cNvPr id="29" name="TextBox 33"/>
            <p:cNvSpPr txBox="1"/>
            <p:nvPr/>
          </p:nvSpPr>
          <p:spPr>
            <a:xfrm>
              <a:off x="1502399" y="2548306"/>
              <a:ext cx="2499460" cy="258528"/>
            </a:xfrm>
            <a:prstGeom prst="rect">
              <a:avLst/>
            </a:prstGeom>
            <a:noFill/>
          </p:spPr>
          <p:txBody>
            <a:bodyPr wrap="square" rtlCol="0">
              <a:spAutoFit/>
            </a:bodyPr>
            <a:lstStyle/>
            <a:p>
              <a:r>
                <a:rPr lang="en-US" altLang="zh-CN" sz="1600" b="1" dirty="0">
                  <a:solidFill>
                    <a:schemeClr val="bg1">
                      <a:lumMod val="50000"/>
                    </a:schemeClr>
                  </a:solidFill>
                  <a:latin typeface="微软雅黑" pitchFamily="34" charset="-122"/>
                  <a:ea typeface="微软雅黑" pitchFamily="34" charset="-122"/>
                </a:rPr>
                <a:t>Add your title</a:t>
              </a:r>
              <a:endParaRPr lang="zh-CN" altLang="en-US" sz="1600" b="1" dirty="0">
                <a:solidFill>
                  <a:schemeClr val="bg1">
                    <a:lumMod val="50000"/>
                  </a:schemeClr>
                </a:solidFill>
                <a:latin typeface="微软雅黑" pitchFamily="34" charset="-122"/>
                <a:ea typeface="微软雅黑" pitchFamily="34" charset="-122"/>
              </a:endParaRPr>
            </a:p>
          </p:txBody>
        </p:sp>
      </p:grpSp>
      <p:grpSp>
        <p:nvGrpSpPr>
          <p:cNvPr id="30" name="组合 29"/>
          <p:cNvGrpSpPr/>
          <p:nvPr/>
        </p:nvGrpSpPr>
        <p:grpSpPr>
          <a:xfrm>
            <a:off x="2266411" y="5231899"/>
            <a:ext cx="2186078" cy="922329"/>
            <a:chOff x="1490451" y="3776432"/>
            <a:chExt cx="2892268" cy="704313"/>
          </a:xfrm>
        </p:grpSpPr>
        <p:sp>
          <p:nvSpPr>
            <p:cNvPr id="31" name="TextBox 38"/>
            <p:cNvSpPr txBox="1"/>
            <p:nvPr/>
          </p:nvSpPr>
          <p:spPr>
            <a:xfrm>
              <a:off x="1490451" y="4081201"/>
              <a:ext cx="2892268" cy="399544"/>
            </a:xfrm>
            <a:prstGeom prst="rect">
              <a:avLst/>
            </a:prstGeom>
            <a:noFill/>
          </p:spPr>
          <p:txBody>
            <a:bodyPr wrap="square" rtlCol="0">
              <a:spAutoFit/>
            </a:bodyPr>
            <a:lstStyle/>
            <a:p>
              <a:r>
                <a:rPr lang="en-US" altLang="zh-CN" sz="1400" dirty="0">
                  <a:solidFill>
                    <a:schemeClr val="bg1">
                      <a:lumMod val="50000"/>
                    </a:schemeClr>
                  </a:solidFill>
                </a:rPr>
                <a:t>Know a lot of sense, but still had bad in this life</a:t>
              </a:r>
              <a:endParaRPr lang="zh-CN" altLang="en-US" sz="1400" dirty="0">
                <a:solidFill>
                  <a:schemeClr val="bg1">
                    <a:lumMod val="50000"/>
                  </a:schemeClr>
                </a:solidFill>
              </a:endParaRPr>
            </a:p>
          </p:txBody>
        </p:sp>
        <p:sp>
          <p:nvSpPr>
            <p:cNvPr id="32" name="TextBox 39"/>
            <p:cNvSpPr txBox="1"/>
            <p:nvPr/>
          </p:nvSpPr>
          <p:spPr>
            <a:xfrm>
              <a:off x="1502398" y="3776432"/>
              <a:ext cx="2347129" cy="258528"/>
            </a:xfrm>
            <a:prstGeom prst="rect">
              <a:avLst/>
            </a:prstGeom>
            <a:noFill/>
          </p:spPr>
          <p:txBody>
            <a:bodyPr wrap="square" rtlCol="0">
              <a:spAutoFit/>
            </a:bodyPr>
            <a:lstStyle/>
            <a:p>
              <a:r>
                <a:rPr lang="en-US" altLang="zh-CN" sz="1600" b="1" dirty="0">
                  <a:solidFill>
                    <a:schemeClr val="bg1">
                      <a:lumMod val="50000"/>
                    </a:schemeClr>
                  </a:solidFill>
                  <a:latin typeface="微软雅黑" pitchFamily="34" charset="-122"/>
                  <a:ea typeface="微软雅黑" pitchFamily="34" charset="-122"/>
                </a:rPr>
                <a:t>Add your title</a:t>
              </a:r>
              <a:endParaRPr lang="zh-CN" altLang="en-US" sz="1600" b="1"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49984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50"/>
                                        <p:tgtEl>
                                          <p:spTgt spid="15"/>
                                        </p:tgtEl>
                                      </p:cBhvr>
                                    </p:animEffect>
                                    <p:anim calcmode="lin" valueType="num">
                                      <p:cBhvr>
                                        <p:cTn id="20" dur="250" fill="hold"/>
                                        <p:tgtEl>
                                          <p:spTgt spid="15"/>
                                        </p:tgtEl>
                                        <p:attrNameLst>
                                          <p:attrName>ppt_x</p:attrName>
                                        </p:attrNameLst>
                                      </p:cBhvr>
                                      <p:tavLst>
                                        <p:tav tm="0">
                                          <p:val>
                                            <p:strVal val="#ppt_x"/>
                                          </p:val>
                                        </p:tav>
                                        <p:tav tm="100000">
                                          <p:val>
                                            <p:strVal val="#ppt_x"/>
                                          </p:val>
                                        </p:tav>
                                      </p:tavLst>
                                    </p:anim>
                                    <p:anim calcmode="lin" valueType="num">
                                      <p:cBhvr>
                                        <p:cTn id="21" dur="25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50"/>
                                        <p:tgtEl>
                                          <p:spTgt spid="18"/>
                                        </p:tgtEl>
                                      </p:cBhvr>
                                    </p:animEffect>
                                    <p:anim calcmode="lin" valueType="num">
                                      <p:cBhvr>
                                        <p:cTn id="26" dur="250" fill="hold"/>
                                        <p:tgtEl>
                                          <p:spTgt spid="18"/>
                                        </p:tgtEl>
                                        <p:attrNameLst>
                                          <p:attrName>ppt_x</p:attrName>
                                        </p:attrNameLst>
                                      </p:cBhvr>
                                      <p:tavLst>
                                        <p:tav tm="0">
                                          <p:val>
                                            <p:strVal val="#ppt_x"/>
                                          </p:val>
                                        </p:tav>
                                        <p:tav tm="100000">
                                          <p:val>
                                            <p:strVal val="#ppt_x"/>
                                          </p:val>
                                        </p:tav>
                                      </p:tavLst>
                                    </p:anim>
                                    <p:anim calcmode="lin" valueType="num">
                                      <p:cBhvr>
                                        <p:cTn id="27" dur="25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50"/>
                                        <p:tgtEl>
                                          <p:spTgt spid="21"/>
                                        </p:tgtEl>
                                      </p:cBhvr>
                                    </p:animEffect>
                                    <p:anim calcmode="lin" valueType="num">
                                      <p:cBhvr>
                                        <p:cTn id="32" dur="250" fill="hold"/>
                                        <p:tgtEl>
                                          <p:spTgt spid="21"/>
                                        </p:tgtEl>
                                        <p:attrNameLst>
                                          <p:attrName>ppt_x</p:attrName>
                                        </p:attrNameLst>
                                      </p:cBhvr>
                                      <p:tavLst>
                                        <p:tav tm="0">
                                          <p:val>
                                            <p:strVal val="#ppt_x"/>
                                          </p:val>
                                        </p:tav>
                                        <p:tav tm="100000">
                                          <p:val>
                                            <p:strVal val="#ppt_x"/>
                                          </p:val>
                                        </p:tav>
                                      </p:tavLst>
                                    </p:anim>
                                    <p:anim calcmode="lin" valueType="num">
                                      <p:cBhvr>
                                        <p:cTn id="33" dur="25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50"/>
                                        <p:tgtEl>
                                          <p:spTgt spid="24"/>
                                        </p:tgtEl>
                                      </p:cBhvr>
                                    </p:animEffect>
                                    <p:anim calcmode="lin" valueType="num">
                                      <p:cBhvr>
                                        <p:cTn id="38" dur="250" fill="hold"/>
                                        <p:tgtEl>
                                          <p:spTgt spid="24"/>
                                        </p:tgtEl>
                                        <p:attrNameLst>
                                          <p:attrName>ppt_x</p:attrName>
                                        </p:attrNameLst>
                                      </p:cBhvr>
                                      <p:tavLst>
                                        <p:tav tm="0">
                                          <p:val>
                                            <p:strVal val="#ppt_x"/>
                                          </p:val>
                                        </p:tav>
                                        <p:tav tm="100000">
                                          <p:val>
                                            <p:strVal val="#ppt_x"/>
                                          </p:val>
                                        </p:tav>
                                      </p:tavLst>
                                    </p:anim>
                                    <p:anim calcmode="lin" valueType="num">
                                      <p:cBhvr>
                                        <p:cTn id="39" dur="25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250"/>
                                        <p:tgtEl>
                                          <p:spTgt spid="27"/>
                                        </p:tgtEl>
                                      </p:cBhvr>
                                    </p:animEffect>
                                    <p:anim calcmode="lin" valueType="num">
                                      <p:cBhvr>
                                        <p:cTn id="44" dur="250" fill="hold"/>
                                        <p:tgtEl>
                                          <p:spTgt spid="27"/>
                                        </p:tgtEl>
                                        <p:attrNameLst>
                                          <p:attrName>ppt_x</p:attrName>
                                        </p:attrNameLst>
                                      </p:cBhvr>
                                      <p:tavLst>
                                        <p:tav tm="0">
                                          <p:val>
                                            <p:strVal val="#ppt_x"/>
                                          </p:val>
                                        </p:tav>
                                        <p:tav tm="100000">
                                          <p:val>
                                            <p:strVal val="#ppt_x"/>
                                          </p:val>
                                        </p:tav>
                                      </p:tavLst>
                                    </p:anim>
                                    <p:anim calcmode="lin" valueType="num">
                                      <p:cBhvr>
                                        <p:cTn id="45" dur="250" fill="hold"/>
                                        <p:tgtEl>
                                          <p:spTgt spid="27"/>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flipH="1">
            <a:off x="2690606" y="1981744"/>
            <a:ext cx="6829368" cy="4282108"/>
            <a:chOff x="3186112" y="1581150"/>
            <a:chExt cx="5072291" cy="3180398"/>
          </a:xfrm>
        </p:grpSpPr>
        <p:sp>
          <p:nvSpPr>
            <p:cNvPr id="7" name="Freeform 5"/>
            <p:cNvSpPr>
              <a:spLocks/>
            </p:cNvSpPr>
            <p:nvPr/>
          </p:nvSpPr>
          <p:spPr bwMode="auto">
            <a:xfrm>
              <a:off x="3186112"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DD665E"/>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8" name="Group 5"/>
            <p:cNvGrpSpPr/>
            <p:nvPr/>
          </p:nvGrpSpPr>
          <p:grpSpPr>
            <a:xfrm>
              <a:off x="3313112" y="3231686"/>
              <a:ext cx="293688" cy="1100602"/>
              <a:chOff x="3313112" y="3231686"/>
              <a:chExt cx="293688" cy="1100602"/>
            </a:xfrm>
          </p:grpSpPr>
          <p:sp>
            <p:nvSpPr>
              <p:cNvPr id="23" name="Oval 6"/>
              <p:cNvSpPr>
                <a:spLocks noChangeArrowheads="1"/>
              </p:cNvSpPr>
              <p:nvPr/>
            </p:nvSpPr>
            <p:spPr bwMode="auto">
              <a:xfrm>
                <a:off x="3313112"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4" name="Rectangle 7"/>
              <p:cNvSpPr>
                <a:spLocks noChangeArrowheads="1"/>
              </p:cNvSpPr>
              <p:nvPr/>
            </p:nvSpPr>
            <p:spPr bwMode="auto">
              <a:xfrm>
                <a:off x="3409664" y="3231686"/>
                <a:ext cx="100584" cy="876764"/>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9" name="Freeform 28"/>
            <p:cNvSpPr>
              <a:spLocks/>
            </p:cNvSpPr>
            <p:nvPr/>
          </p:nvSpPr>
          <p:spPr bwMode="auto">
            <a:xfrm rot="5400000">
              <a:off x="3787687"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DD665E"/>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0" name="Text Box 7"/>
            <p:cNvSpPr txBox="1">
              <a:spLocks noChangeArrowheads="1"/>
            </p:cNvSpPr>
            <p:nvPr/>
          </p:nvSpPr>
          <p:spPr bwMode="auto">
            <a:xfrm>
              <a:off x="3908033" y="2832518"/>
              <a:ext cx="386461" cy="262880"/>
            </a:xfrm>
            <a:prstGeom prst="rect">
              <a:avLst/>
            </a:prstGeom>
            <a:no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35%</a:t>
              </a:r>
            </a:p>
          </p:txBody>
        </p:sp>
        <p:sp>
          <p:nvSpPr>
            <p:cNvPr id="12" name="Text Box 7"/>
            <p:cNvSpPr txBox="1">
              <a:spLocks noChangeArrowheads="1"/>
            </p:cNvSpPr>
            <p:nvPr/>
          </p:nvSpPr>
          <p:spPr bwMode="auto">
            <a:xfrm>
              <a:off x="3268511"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2016</a:t>
              </a:r>
            </a:p>
          </p:txBody>
        </p:sp>
        <p:sp>
          <p:nvSpPr>
            <p:cNvPr id="13" name="Freeform 5"/>
            <p:cNvSpPr>
              <a:spLocks/>
            </p:cNvSpPr>
            <p:nvPr/>
          </p:nvSpPr>
          <p:spPr bwMode="auto">
            <a:xfrm>
              <a:off x="4572000" y="1581150"/>
              <a:ext cx="547688" cy="2897188"/>
            </a:xfrm>
            <a:custGeom>
              <a:avLst/>
              <a:gdLst>
                <a:gd name="T0" fmla="*/ 197 w 290"/>
                <a:gd name="T1" fmla="*/ 1273 h 1548"/>
                <a:gd name="T2" fmla="*/ 290 w 290"/>
                <a:gd name="T3" fmla="*/ 1406 h 1548"/>
                <a:gd name="T4" fmla="*/ 145 w 290"/>
                <a:gd name="T5" fmla="*/ 1548 h 1548"/>
                <a:gd name="T6" fmla="*/ 0 w 290"/>
                <a:gd name="T7" fmla="*/ 1406 h 1548"/>
                <a:gd name="T8" fmla="*/ 93 w 290"/>
                <a:gd name="T9" fmla="*/ 1273 h 1548"/>
                <a:gd name="T10" fmla="*/ 93 w 290"/>
                <a:gd name="T11" fmla="*/ 0 h 1548"/>
                <a:gd name="T12" fmla="*/ 197 w 290"/>
                <a:gd name="T13" fmla="*/ 0 h 1548"/>
                <a:gd name="T14" fmla="*/ 197 w 290"/>
                <a:gd name="T15" fmla="*/ 1273 h 15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1548">
                  <a:moveTo>
                    <a:pt x="197" y="1273"/>
                  </a:moveTo>
                  <a:cubicBezTo>
                    <a:pt x="251" y="1294"/>
                    <a:pt x="290" y="1345"/>
                    <a:pt x="290" y="1406"/>
                  </a:cubicBezTo>
                  <a:cubicBezTo>
                    <a:pt x="290" y="1485"/>
                    <a:pt x="225" y="1548"/>
                    <a:pt x="145" y="1548"/>
                  </a:cubicBezTo>
                  <a:cubicBezTo>
                    <a:pt x="65" y="1548"/>
                    <a:pt x="0" y="1485"/>
                    <a:pt x="0" y="1406"/>
                  </a:cubicBezTo>
                  <a:cubicBezTo>
                    <a:pt x="0" y="1345"/>
                    <a:pt x="38" y="1294"/>
                    <a:pt x="93" y="1273"/>
                  </a:cubicBezTo>
                  <a:cubicBezTo>
                    <a:pt x="93" y="0"/>
                    <a:pt x="93" y="0"/>
                    <a:pt x="93" y="0"/>
                  </a:cubicBezTo>
                  <a:cubicBezTo>
                    <a:pt x="197" y="0"/>
                    <a:pt x="197" y="0"/>
                    <a:pt x="197" y="0"/>
                  </a:cubicBezTo>
                  <a:lnTo>
                    <a:pt x="197" y="1273"/>
                  </a:lnTo>
                  <a:close/>
                </a:path>
              </a:pathLst>
            </a:custGeom>
            <a:solidFill>
              <a:srgbClr val="509D8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4" name="Group 6"/>
            <p:cNvGrpSpPr/>
            <p:nvPr/>
          </p:nvGrpSpPr>
          <p:grpSpPr>
            <a:xfrm>
              <a:off x="4699000" y="1811338"/>
              <a:ext cx="293688" cy="2520950"/>
              <a:chOff x="4699000" y="1811338"/>
              <a:chExt cx="293688" cy="2520950"/>
            </a:xfrm>
          </p:grpSpPr>
          <p:sp>
            <p:nvSpPr>
              <p:cNvPr id="21" name="Oval 6"/>
              <p:cNvSpPr>
                <a:spLocks noChangeArrowheads="1"/>
              </p:cNvSpPr>
              <p:nvPr/>
            </p:nvSpPr>
            <p:spPr bwMode="auto">
              <a:xfrm>
                <a:off x="4699000" y="4046538"/>
                <a:ext cx="293688" cy="28575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2" name="Rectangle 7"/>
              <p:cNvSpPr>
                <a:spLocks noChangeArrowheads="1"/>
              </p:cNvSpPr>
              <p:nvPr/>
            </p:nvSpPr>
            <p:spPr bwMode="auto">
              <a:xfrm>
                <a:off x="4795552" y="1811338"/>
                <a:ext cx="100584" cy="2297112"/>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5" name="Freeform 28"/>
            <p:cNvSpPr>
              <a:spLocks/>
            </p:cNvSpPr>
            <p:nvPr/>
          </p:nvSpPr>
          <p:spPr bwMode="auto">
            <a:xfrm rot="5400000">
              <a:off x="5173575" y="2675973"/>
              <a:ext cx="505948" cy="605478"/>
            </a:xfrm>
            <a:custGeom>
              <a:avLst/>
              <a:gdLst>
                <a:gd name="T0" fmla="*/ 634 w 1268"/>
                <a:gd name="T1" fmla="*/ 0 h 1515"/>
                <a:gd name="T2" fmla="*/ 1268 w 1268"/>
                <a:gd name="T3" fmla="*/ 635 h 1515"/>
                <a:gd name="T4" fmla="*/ 867 w 1268"/>
                <a:gd name="T5" fmla="*/ 1225 h 1515"/>
                <a:gd name="T6" fmla="*/ 867 w 1268"/>
                <a:gd name="T7" fmla="*/ 1225 h 1515"/>
                <a:gd name="T8" fmla="*/ 649 w 1268"/>
                <a:gd name="T9" fmla="*/ 1515 h 1515"/>
                <a:gd name="T10" fmla="*/ 400 w 1268"/>
                <a:gd name="T11" fmla="*/ 1225 h 1515"/>
                <a:gd name="T12" fmla="*/ 400 w 1268"/>
                <a:gd name="T13" fmla="*/ 1225 h 1515"/>
                <a:gd name="T14" fmla="*/ 0 w 1268"/>
                <a:gd name="T15" fmla="*/ 635 h 1515"/>
                <a:gd name="T16" fmla="*/ 634 w 1268"/>
                <a:gd name="T17" fmla="*/ 0 h 1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8" h="1515">
                  <a:moveTo>
                    <a:pt x="634" y="0"/>
                  </a:moveTo>
                  <a:cubicBezTo>
                    <a:pt x="984" y="0"/>
                    <a:pt x="1268" y="284"/>
                    <a:pt x="1268" y="635"/>
                  </a:cubicBezTo>
                  <a:cubicBezTo>
                    <a:pt x="1268" y="903"/>
                    <a:pt x="1102" y="1132"/>
                    <a:pt x="867" y="1225"/>
                  </a:cubicBezTo>
                  <a:cubicBezTo>
                    <a:pt x="867" y="1225"/>
                    <a:pt x="867" y="1225"/>
                    <a:pt x="867" y="1225"/>
                  </a:cubicBezTo>
                  <a:cubicBezTo>
                    <a:pt x="649" y="1515"/>
                    <a:pt x="649" y="1515"/>
                    <a:pt x="649" y="1515"/>
                  </a:cubicBezTo>
                  <a:cubicBezTo>
                    <a:pt x="400" y="1225"/>
                    <a:pt x="400" y="1225"/>
                    <a:pt x="400" y="1225"/>
                  </a:cubicBezTo>
                  <a:cubicBezTo>
                    <a:pt x="400" y="1225"/>
                    <a:pt x="400" y="1225"/>
                    <a:pt x="400" y="1225"/>
                  </a:cubicBezTo>
                  <a:cubicBezTo>
                    <a:pt x="165" y="1131"/>
                    <a:pt x="0" y="902"/>
                    <a:pt x="0" y="635"/>
                  </a:cubicBezTo>
                  <a:cubicBezTo>
                    <a:pt x="0" y="284"/>
                    <a:pt x="284" y="0"/>
                    <a:pt x="634" y="0"/>
                  </a:cubicBezTo>
                  <a:close/>
                </a:path>
              </a:pathLst>
            </a:custGeom>
            <a:solidFill>
              <a:srgbClr val="509D8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6" name="Text Box 7"/>
            <p:cNvSpPr txBox="1">
              <a:spLocks noChangeArrowheads="1"/>
            </p:cNvSpPr>
            <p:nvPr/>
          </p:nvSpPr>
          <p:spPr bwMode="auto">
            <a:xfrm>
              <a:off x="5293920" y="2832518"/>
              <a:ext cx="386461" cy="262880"/>
            </a:xfrm>
            <a:prstGeom prst="rect">
              <a:avLst/>
            </a:prstGeom>
            <a:noFill/>
            <a:ln w="9525">
              <a:noFill/>
              <a:miter lim="800000"/>
              <a:headEnd/>
              <a:tailEnd/>
            </a:ln>
          </p:spPr>
          <p:txBody>
            <a:bodyPr wrap="none" lIns="45720" tIns="22860" rIns="45720" bIns="22860">
              <a:spAutoFit/>
            </a:bodyPr>
            <a:lstStyle/>
            <a:p>
              <a:pPr algn="ctr" defTabSz="1088232"/>
              <a:r>
                <a:rPr lang="en-CA" sz="2000" spc="-150">
                  <a:solidFill>
                    <a:schemeClr val="bg1"/>
                  </a:solidFill>
                  <a:latin typeface="Open Sans Light" pitchFamily="34" charset="0"/>
                  <a:ea typeface="Open Sans Light" pitchFamily="34" charset="0"/>
                  <a:cs typeface="Open Sans Light" pitchFamily="34" charset="0"/>
                </a:rPr>
                <a:t>92%</a:t>
              </a:r>
            </a:p>
          </p:txBody>
        </p:sp>
        <p:sp>
          <p:nvSpPr>
            <p:cNvPr id="17" name="Text Box 7"/>
            <p:cNvSpPr txBox="1">
              <a:spLocks noChangeArrowheads="1"/>
            </p:cNvSpPr>
            <p:nvPr/>
          </p:nvSpPr>
          <p:spPr bwMode="auto">
            <a:xfrm>
              <a:off x="4654399" y="4521528"/>
              <a:ext cx="382890" cy="240020"/>
            </a:xfrm>
            <a:prstGeom prst="rect">
              <a:avLst/>
            </a:prstGeom>
            <a:noFill/>
            <a:ln w="9525">
              <a:noFill/>
              <a:miter lim="800000"/>
              <a:headEnd/>
              <a:tailEnd/>
            </a:ln>
          </p:spPr>
          <p:txBody>
            <a:bodyPr wrap="none" lIns="45720" tIns="22860" rIns="45720" bIns="22860">
              <a:spAutoFit/>
            </a:bodyPr>
            <a:lstStyle/>
            <a:p>
              <a:pPr algn="ctr" defTabSz="1088232"/>
              <a:r>
                <a:rPr lang="en-CA" spc="-150" dirty="0">
                  <a:solidFill>
                    <a:schemeClr val="bg1">
                      <a:lumMod val="50000"/>
                    </a:schemeClr>
                  </a:solidFill>
                  <a:latin typeface="Open Sans Light" pitchFamily="34" charset="0"/>
                  <a:ea typeface="Open Sans Light" pitchFamily="34" charset="0"/>
                  <a:cs typeface="Open Sans Light" pitchFamily="34" charset="0"/>
                </a:rPr>
                <a:t>2017</a:t>
              </a:r>
            </a:p>
          </p:txBody>
        </p:sp>
        <p:sp>
          <p:nvSpPr>
            <p:cNvPr id="18" name="Text Box 10"/>
            <p:cNvSpPr txBox="1">
              <a:spLocks noChangeArrowheads="1"/>
            </p:cNvSpPr>
            <p:nvPr/>
          </p:nvSpPr>
          <p:spPr bwMode="auto">
            <a:xfrm>
              <a:off x="5756429" y="2656660"/>
              <a:ext cx="2501973" cy="771495"/>
            </a:xfrm>
            <a:prstGeom prst="rect">
              <a:avLst/>
            </a:prstGeom>
            <a:noFill/>
            <a:ln w="9525">
              <a:noFill/>
              <a:miter lim="800000"/>
              <a:headEnd/>
              <a:tailEnd/>
            </a:ln>
          </p:spPr>
          <p:txBody>
            <a:bodyPr wrap="square" lIns="45720" tIns="22860" rIns="45720" bIns="22860">
              <a:spAutoFit/>
            </a:bodyPr>
            <a:lstStyle/>
            <a:p>
              <a:pPr defTabSz="1088232"/>
              <a:r>
                <a:rPr lang="en-US" b="1" dirty="0">
                  <a:solidFill>
                    <a:schemeClr val="bg1">
                      <a:lumMod val="50000"/>
                    </a:schemeClr>
                  </a:solidFill>
                  <a:latin typeface="Open Sans" pitchFamily="34" charset="0"/>
                  <a:ea typeface="Open Sans" pitchFamily="34" charset="0"/>
                  <a:cs typeface="Open Sans" pitchFamily="34" charset="0"/>
                </a:rPr>
                <a:t>Company Insurance</a:t>
              </a:r>
            </a:p>
            <a:p>
              <a:pPr defTabSz="1088232"/>
              <a:endParaRPr lang="en-US" sz="1050" b="1" dirty="0">
                <a:solidFill>
                  <a:schemeClr val="bg1">
                    <a:lumMod val="50000"/>
                  </a:schemeClr>
                </a:solidFill>
                <a:latin typeface="Open Sans" pitchFamily="34" charset="0"/>
                <a:ea typeface="Open Sans" pitchFamily="34" charset="0"/>
                <a:cs typeface="Open Sans" pitchFamily="34" charset="0"/>
              </a:endParaRPr>
            </a:p>
            <a:p>
              <a:pPr defTabSz="1088232"/>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Nunc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sit </a:t>
              </a:r>
              <a:r>
                <a:rPr lang="en-US" sz="1200" dirty="0" err="1">
                  <a:solidFill>
                    <a:schemeClr val="bg1">
                      <a:lumMod val="50000"/>
                    </a:schemeClr>
                  </a:solidFill>
                  <a:latin typeface="Open Sans" pitchFamily="34" charset="0"/>
                  <a:ea typeface="Open Sans" pitchFamily="34" charset="0"/>
                  <a:cs typeface="Open Sans" pitchFamily="34" charset="0"/>
                </a:rPr>
                <a:t>amet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Etiam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faucibus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tortor</a:t>
              </a:r>
              <a:r>
                <a:rPr lang="en-US" sz="1200" dirty="0">
                  <a:solidFill>
                    <a:schemeClr val="bg1">
                      <a:lumMod val="50000"/>
                    </a:schemeClr>
                  </a:solidFill>
                  <a:latin typeface="Open Sans" pitchFamily="34" charset="0"/>
                  <a:ea typeface="Open Sans" pitchFamily="34" charset="0"/>
                  <a:cs typeface="Open Sans" pitchFamily="34" charset="0"/>
                </a:rPr>
                <a:t> a ipsum </a:t>
              </a:r>
              <a:r>
                <a:rPr lang="en-US" sz="1200" dirty="0" err="1">
                  <a:solidFill>
                    <a:schemeClr val="bg1">
                      <a:lumMod val="50000"/>
                    </a:schemeClr>
                  </a:solidFill>
                  <a:latin typeface="Open Sans" pitchFamily="34" charset="0"/>
                  <a:ea typeface="Open Sans" pitchFamily="34" charset="0"/>
                  <a:cs typeface="Open Sans" pitchFamily="34" charset="0"/>
                </a:rPr>
                <a:t>vehicula</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sed</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hendrerit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eros</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suscipit</a:t>
              </a:r>
              <a:r>
                <a:rPr lang="en-US" sz="1200" dirty="0">
                  <a:solidFill>
                    <a:schemeClr val="bg1">
                      <a:lumMod val="50000"/>
                    </a:schemeClr>
                  </a:solidFill>
                  <a:latin typeface="Open Sans" pitchFamily="34" charset="0"/>
                  <a:ea typeface="Open Sans" pitchFamily="34" charset="0"/>
                  <a:cs typeface="Open Sans" pitchFamily="34" charset="0"/>
                </a:rPr>
                <a:t>. </a:t>
              </a:r>
            </a:p>
          </p:txBody>
        </p:sp>
        <p:sp>
          <p:nvSpPr>
            <p:cNvPr id="19" name="Text Box 10"/>
            <p:cNvSpPr txBox="1">
              <a:spLocks noChangeArrowheads="1"/>
            </p:cNvSpPr>
            <p:nvPr/>
          </p:nvSpPr>
          <p:spPr bwMode="auto">
            <a:xfrm>
              <a:off x="5756430" y="1721899"/>
              <a:ext cx="2501973" cy="765780"/>
            </a:xfrm>
            <a:prstGeom prst="rect">
              <a:avLst/>
            </a:prstGeom>
            <a:noFill/>
            <a:ln w="9525">
              <a:noFill/>
              <a:miter lim="800000"/>
              <a:headEnd/>
              <a:tailEnd/>
            </a:ln>
          </p:spPr>
          <p:txBody>
            <a:bodyPr wrap="square" lIns="45720" tIns="22860" rIns="45720" bIns="22860">
              <a:spAutoFit/>
            </a:bodyPr>
            <a:lstStyle/>
            <a:p>
              <a:pPr defTabSz="1088232"/>
              <a:r>
                <a:rPr lang="en-US" sz="1600" i="1" dirty="0" err="1">
                  <a:solidFill>
                    <a:schemeClr val="bg1">
                      <a:lumMod val="50000"/>
                    </a:schemeClr>
                  </a:solidFill>
                  <a:latin typeface="Open Sans" pitchFamily="34" charset="0"/>
                  <a:ea typeface="Open Sans" pitchFamily="34" charset="0"/>
                  <a:cs typeface="Open Sans" pitchFamily="34" charset="0"/>
                </a:rPr>
                <a:t>Nullam</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eu</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tempor</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purus</a:t>
              </a:r>
              <a:r>
                <a:rPr lang="en-US" sz="1600" i="1" dirty="0">
                  <a:solidFill>
                    <a:schemeClr val="bg1">
                      <a:lumMod val="50000"/>
                    </a:schemeClr>
                  </a:solidFill>
                  <a:latin typeface="Open Sans" pitchFamily="34" charset="0"/>
                  <a:ea typeface="Open Sans" pitchFamily="34" charset="0"/>
                  <a:cs typeface="Open Sans" pitchFamily="34" charset="0"/>
                </a:rPr>
                <a:t>. Nunc a </a:t>
              </a:r>
              <a:r>
                <a:rPr lang="en-US" sz="1600" i="1" dirty="0" err="1">
                  <a:solidFill>
                    <a:schemeClr val="bg1">
                      <a:lumMod val="50000"/>
                    </a:schemeClr>
                  </a:solidFill>
                  <a:latin typeface="Open Sans" pitchFamily="34" charset="0"/>
                  <a:ea typeface="Open Sans" pitchFamily="34" charset="0"/>
                  <a:cs typeface="Open Sans" pitchFamily="34" charset="0"/>
                </a:rPr>
                <a:t>leo</a:t>
              </a:r>
              <a:r>
                <a:rPr lang="en-US" sz="1600" i="1" dirty="0">
                  <a:solidFill>
                    <a:schemeClr val="bg1">
                      <a:lumMod val="50000"/>
                    </a:schemeClr>
                  </a:solidFill>
                  <a:latin typeface="Open Sans" pitchFamily="34" charset="0"/>
                  <a:ea typeface="Open Sans" pitchFamily="34" charset="0"/>
                  <a:cs typeface="Open Sans" pitchFamily="34" charset="0"/>
                </a:rPr>
                <a:t> magna, sit </a:t>
              </a:r>
              <a:r>
                <a:rPr lang="en-US" sz="1600" i="1" dirty="0" err="1">
                  <a:solidFill>
                    <a:schemeClr val="bg1">
                      <a:lumMod val="50000"/>
                    </a:schemeClr>
                  </a:solidFill>
                  <a:latin typeface="Open Sans" pitchFamily="34" charset="0"/>
                  <a:ea typeface="Open Sans" pitchFamily="34" charset="0"/>
                  <a:cs typeface="Open Sans" pitchFamily="34" charset="0"/>
                </a:rPr>
                <a:t>amet</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consequat</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risus</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Etiam</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faucibus</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tortor</a:t>
              </a:r>
              <a:r>
                <a:rPr lang="en-US" sz="1600" i="1" dirty="0">
                  <a:solidFill>
                    <a:schemeClr val="bg1">
                      <a:lumMod val="50000"/>
                    </a:schemeClr>
                  </a:solidFill>
                  <a:latin typeface="Open Sans" pitchFamily="34" charset="0"/>
                  <a:ea typeface="Open Sans" pitchFamily="34" charset="0"/>
                  <a:cs typeface="Open Sans" pitchFamily="34" charset="0"/>
                </a:rPr>
                <a:t> a ipsum </a:t>
              </a:r>
              <a:r>
                <a:rPr lang="en-US" sz="1600" i="1" dirty="0" err="1">
                  <a:solidFill>
                    <a:schemeClr val="bg1">
                      <a:lumMod val="50000"/>
                    </a:schemeClr>
                  </a:solidFill>
                  <a:latin typeface="Open Sans" pitchFamily="34" charset="0"/>
                  <a:ea typeface="Open Sans" pitchFamily="34" charset="0"/>
                  <a:cs typeface="Open Sans" pitchFamily="34" charset="0"/>
                </a:rPr>
                <a:t>vehicula</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sed</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hendrerit</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eros</a:t>
              </a:r>
              <a:r>
                <a:rPr lang="en-US" sz="1600" i="1" dirty="0">
                  <a:solidFill>
                    <a:schemeClr val="bg1">
                      <a:lumMod val="50000"/>
                    </a:schemeClr>
                  </a:solidFill>
                  <a:latin typeface="Open Sans" pitchFamily="34" charset="0"/>
                  <a:ea typeface="Open Sans" pitchFamily="34" charset="0"/>
                  <a:cs typeface="Open Sans" pitchFamily="34" charset="0"/>
                </a:rPr>
                <a:t> </a:t>
              </a:r>
              <a:r>
                <a:rPr lang="en-US" sz="1600" i="1" dirty="0" err="1">
                  <a:solidFill>
                    <a:schemeClr val="bg1">
                      <a:lumMod val="50000"/>
                    </a:schemeClr>
                  </a:solidFill>
                  <a:latin typeface="Open Sans" pitchFamily="34" charset="0"/>
                  <a:ea typeface="Open Sans" pitchFamily="34" charset="0"/>
                  <a:cs typeface="Open Sans" pitchFamily="34" charset="0"/>
                </a:rPr>
                <a:t>suscipit</a:t>
              </a:r>
              <a:r>
                <a:rPr lang="en-US" sz="1600" i="1" dirty="0">
                  <a:solidFill>
                    <a:schemeClr val="bg1">
                      <a:lumMod val="50000"/>
                    </a:schemeClr>
                  </a:solidFill>
                  <a:latin typeface="Open Sans" pitchFamily="34" charset="0"/>
                  <a:ea typeface="Open Sans" pitchFamily="34" charset="0"/>
                  <a:cs typeface="Open Sans" pitchFamily="34" charset="0"/>
                </a:rPr>
                <a:t>. </a:t>
              </a:r>
            </a:p>
          </p:txBody>
        </p:sp>
        <p:sp>
          <p:nvSpPr>
            <p:cNvPr id="20" name="Text Box 10"/>
            <p:cNvSpPr txBox="1">
              <a:spLocks noChangeArrowheads="1"/>
            </p:cNvSpPr>
            <p:nvPr/>
          </p:nvSpPr>
          <p:spPr bwMode="auto">
            <a:xfrm>
              <a:off x="5756429" y="3867412"/>
              <a:ext cx="2501973" cy="771495"/>
            </a:xfrm>
            <a:prstGeom prst="rect">
              <a:avLst/>
            </a:prstGeom>
            <a:noFill/>
            <a:ln w="9525">
              <a:noFill/>
              <a:miter lim="800000"/>
              <a:headEnd/>
              <a:tailEnd/>
            </a:ln>
          </p:spPr>
          <p:txBody>
            <a:bodyPr wrap="square" lIns="45720" tIns="22860" rIns="45720" bIns="22860">
              <a:spAutoFit/>
            </a:bodyPr>
            <a:lstStyle/>
            <a:p>
              <a:pPr defTabSz="1088232"/>
              <a:r>
                <a:rPr lang="en-US" b="1">
                  <a:solidFill>
                    <a:schemeClr val="bg1">
                      <a:lumMod val="50000"/>
                    </a:schemeClr>
                  </a:solidFill>
                  <a:latin typeface="Open Sans" pitchFamily="34" charset="0"/>
                  <a:ea typeface="Open Sans" pitchFamily="34" charset="0"/>
                  <a:cs typeface="Open Sans" pitchFamily="34" charset="0"/>
                </a:rPr>
                <a:t>Redefinition</a:t>
              </a:r>
            </a:p>
            <a:p>
              <a:pPr defTabSz="1088232"/>
              <a:endParaRPr lang="en-US" sz="1050" b="1">
                <a:solidFill>
                  <a:schemeClr val="bg1">
                    <a:lumMod val="50000"/>
                  </a:schemeClr>
                </a:solidFill>
                <a:latin typeface="Open Sans" pitchFamily="34" charset="0"/>
                <a:ea typeface="Open Sans" pitchFamily="34" charset="0"/>
                <a:cs typeface="Open Sans" pitchFamily="34" charset="0"/>
              </a:endParaRP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 ipsum vehicula sed hendrerit eros suscipit. </a:t>
              </a:r>
            </a:p>
          </p:txBody>
        </p:sp>
      </p:grpSp>
    </p:spTree>
    <p:extLst>
      <p:ext uri="{BB962C8B-B14F-4D97-AF65-F5344CB8AC3E}">
        <p14:creationId xmlns:p14="http://schemas.microsoft.com/office/powerpoint/2010/main" val="216741503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7">
            <a:extLst>
              <a:ext uri="{BEBA8EAE-BF5A-486C-A8C5-ECC9F3942E4B}">
                <a14:imgProps xmlns:a14="http://schemas.microsoft.com/office/drawing/2010/main">
                  <a14:imgLayer r:embed="rId8">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9" name="Shape 18"/>
          <p:cNvSpPr/>
          <p:nvPr/>
        </p:nvSpPr>
        <p:spPr>
          <a:xfrm>
            <a:off x="3819042" y="3976302"/>
            <a:ext cx="4553916" cy="411528"/>
          </a:xfrm>
          <a:prstGeom prst="roundRect">
            <a:avLst>
              <a:gd name="adj" fmla="val 50000"/>
            </a:avLst>
          </a:prstGeom>
          <a:noFill/>
          <a:ln w="12700" cap="flat">
            <a:solidFill>
              <a:srgbClr val="509D8B"/>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750" b="0" i="0" u="none" strike="noStrike" kern="0" cap="none" spc="0" normalizeH="0" baseline="0" noProof="0">
              <a:ln>
                <a:noFill/>
              </a:ln>
              <a:solidFill>
                <a:schemeClr val="bg1"/>
              </a:solidFill>
              <a:effectLst/>
              <a:uLnTx/>
              <a:uFillTx/>
            </a:endParaRPr>
          </a:p>
        </p:txBody>
      </p:sp>
      <p:sp>
        <p:nvSpPr>
          <p:cNvPr id="10" name="Subtitle 2"/>
          <p:cNvSpPr txBox="1">
            <a:spLocks/>
          </p:cNvSpPr>
          <p:nvPr/>
        </p:nvSpPr>
        <p:spPr>
          <a:xfrm>
            <a:off x="3995388" y="4040810"/>
            <a:ext cx="4201224" cy="28613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a:solidFill>
                  <a:srgbClr val="509D8B"/>
                </a:solidFill>
                <a:latin typeface="Open Sans" panose="020B0606030504020204" pitchFamily="34" charset="0"/>
                <a:ea typeface="Open Sans" panose="020B0606030504020204" pitchFamily="34" charset="0"/>
                <a:cs typeface="Open Sans" panose="020B0606030504020204" pitchFamily="34" charset="0"/>
              </a:rPr>
              <a:t>2017  </a:t>
            </a:r>
            <a:r>
              <a:rPr lang="id-ID" sz="1200" dirty="0">
                <a:solidFill>
                  <a:srgbClr val="509D8B"/>
                </a:solidFill>
                <a:latin typeface="Open Sans" panose="020B0606030504020204" pitchFamily="34" charset="0"/>
                <a:ea typeface="Open Sans" panose="020B0606030504020204" pitchFamily="34" charset="0"/>
                <a:cs typeface="Open Sans" panose="020B0606030504020204" pitchFamily="34" charset="0"/>
              </a:rPr>
              <a:t>Professional Presentation Template</a:t>
            </a:r>
          </a:p>
        </p:txBody>
      </p:sp>
      <p:sp>
        <p:nvSpPr>
          <p:cNvPr id="11" name="Rectangle 4"/>
          <p:cNvSpPr txBox="1">
            <a:spLocks noChangeArrowheads="1"/>
          </p:cNvSpPr>
          <p:nvPr/>
        </p:nvSpPr>
        <p:spPr bwMode="auto">
          <a:xfrm>
            <a:off x="4463347" y="5128881"/>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1800" b="0" dirty="0">
                <a:solidFill>
                  <a:srgbClr val="DD665E"/>
                </a:solidFill>
                <a:latin typeface="张海山锐线体简" panose="02000000000000000000" pitchFamily="2" charset="-122"/>
                <a:ea typeface="张海山锐线体简" panose="02000000000000000000" pitchFamily="2" charset="-122"/>
              </a:rPr>
              <a:t>演讲人：</a:t>
            </a:r>
            <a:r>
              <a:rPr lang="zh-CN" altLang="en-US" sz="1800" b="0" dirty="0">
                <a:solidFill>
                  <a:srgbClr val="509D8B"/>
                </a:solidFill>
                <a:latin typeface="张海山锐线体简" panose="02000000000000000000" pitchFamily="2" charset="-122"/>
                <a:ea typeface="张海山锐线体简" panose="02000000000000000000" pitchFamily="2" charset="-122"/>
              </a:rPr>
              <a:t>通用名</a:t>
            </a:r>
          </a:p>
        </p:txBody>
      </p:sp>
      <p:sp>
        <p:nvSpPr>
          <p:cNvPr id="12" name="Freeform 9"/>
          <p:cNvSpPr>
            <a:spLocks noEditPoints="1"/>
          </p:cNvSpPr>
          <p:nvPr/>
        </p:nvSpPr>
        <p:spPr bwMode="auto">
          <a:xfrm>
            <a:off x="5068491" y="5165562"/>
            <a:ext cx="289356" cy="29057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509D8B"/>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grpSp>
        <p:nvGrpSpPr>
          <p:cNvPr id="13" name="组合 12"/>
          <p:cNvGrpSpPr/>
          <p:nvPr/>
        </p:nvGrpSpPr>
        <p:grpSpPr>
          <a:xfrm>
            <a:off x="3767830" y="2629320"/>
            <a:ext cx="1180022" cy="1084217"/>
            <a:chOff x="3702515" y="2161282"/>
            <a:chExt cx="1180022" cy="1084217"/>
          </a:xfrm>
        </p:grpSpPr>
        <p:sp>
          <p:nvSpPr>
            <p:cNvPr id="14" name="椭圆 13"/>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张海山锐线体简" panose="02000000000000000000" pitchFamily="2" charset="-122"/>
                <a:ea typeface="张海山锐线体简" panose="02000000000000000000" pitchFamily="2" charset="-122"/>
              </a:endParaRPr>
            </a:p>
          </p:txBody>
        </p:sp>
        <p:sp>
          <p:nvSpPr>
            <p:cNvPr id="15" name="18"/>
            <p:cNvSpPr>
              <a:spLocks noChangeArrowheads="1"/>
            </p:cNvSpPr>
            <p:nvPr>
              <p:custDataLst>
                <p:tags r:id="rId4"/>
              </p:custDataLst>
            </p:nvPr>
          </p:nvSpPr>
          <p:spPr bwMode="auto">
            <a:xfrm>
              <a:off x="3702515" y="2335492"/>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509D8B"/>
                  </a:solidFill>
                  <a:latin typeface="张海山锐线体简" panose="02000000000000000000" pitchFamily="2" charset="-122"/>
                  <a:ea typeface="张海山锐线体简" panose="02000000000000000000" pitchFamily="2" charset="-122"/>
                  <a:cs typeface="宋体" pitchFamily="2" charset="-122"/>
                </a:rPr>
                <a:t>谢</a:t>
              </a:r>
              <a:endParaRPr lang="en-US" altLang="zh-CN" sz="48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22" name="组合 21"/>
          <p:cNvGrpSpPr/>
          <p:nvPr/>
        </p:nvGrpSpPr>
        <p:grpSpPr>
          <a:xfrm>
            <a:off x="6098207" y="2629320"/>
            <a:ext cx="1180022" cy="1084217"/>
            <a:chOff x="6281089" y="2161282"/>
            <a:chExt cx="1180022" cy="1084217"/>
          </a:xfrm>
        </p:grpSpPr>
        <p:sp>
          <p:nvSpPr>
            <p:cNvPr id="23" name="椭圆 22"/>
            <p:cNvSpPr/>
            <p:nvPr/>
          </p:nvSpPr>
          <p:spPr>
            <a:xfrm>
              <a:off x="632027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张海山锐线体简" panose="02000000000000000000" pitchFamily="2" charset="-122"/>
                <a:ea typeface="张海山锐线体简" panose="02000000000000000000" pitchFamily="2" charset="-122"/>
              </a:endParaRPr>
            </a:p>
          </p:txBody>
        </p:sp>
        <p:sp>
          <p:nvSpPr>
            <p:cNvPr id="24" name="18"/>
            <p:cNvSpPr>
              <a:spLocks noChangeArrowheads="1"/>
            </p:cNvSpPr>
            <p:nvPr>
              <p:custDataLst>
                <p:tags r:id="rId3"/>
              </p:custDataLst>
            </p:nvPr>
          </p:nvSpPr>
          <p:spPr bwMode="auto">
            <a:xfrm>
              <a:off x="6281089" y="2335492"/>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509D8B"/>
                  </a:solidFill>
                  <a:latin typeface="张海山锐线体简" panose="02000000000000000000" pitchFamily="2" charset="-122"/>
                  <a:ea typeface="张海山锐线体简" panose="02000000000000000000" pitchFamily="2" charset="-122"/>
                  <a:cs typeface="宋体" pitchFamily="2" charset="-122"/>
                </a:rPr>
                <a:t>观</a:t>
              </a:r>
              <a:endParaRPr lang="en-US" altLang="zh-CN" sz="4800" dirty="0">
                <a:solidFill>
                  <a:srgbClr val="509D8B"/>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25" name="组合 24"/>
          <p:cNvGrpSpPr/>
          <p:nvPr/>
        </p:nvGrpSpPr>
        <p:grpSpPr>
          <a:xfrm>
            <a:off x="4925125" y="2629320"/>
            <a:ext cx="1180022" cy="1084217"/>
            <a:chOff x="4964314" y="2161282"/>
            <a:chExt cx="1180022" cy="1084217"/>
          </a:xfrm>
        </p:grpSpPr>
        <p:sp>
          <p:nvSpPr>
            <p:cNvPr id="26" name="椭圆 25"/>
            <p:cNvSpPr/>
            <p:nvPr/>
          </p:nvSpPr>
          <p:spPr>
            <a:xfrm>
              <a:off x="5012217"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DD665E"/>
                </a:solidFill>
                <a:latin typeface="张海山锐线体简" panose="02000000000000000000" pitchFamily="2" charset="-122"/>
                <a:ea typeface="张海山锐线体简" panose="02000000000000000000" pitchFamily="2" charset="-122"/>
              </a:endParaRPr>
            </a:p>
          </p:txBody>
        </p:sp>
        <p:sp>
          <p:nvSpPr>
            <p:cNvPr id="27" name="18"/>
            <p:cNvSpPr>
              <a:spLocks noChangeArrowheads="1"/>
            </p:cNvSpPr>
            <p:nvPr>
              <p:custDataLst>
                <p:tags r:id="rId2"/>
              </p:custDataLst>
            </p:nvPr>
          </p:nvSpPr>
          <p:spPr bwMode="auto">
            <a:xfrm>
              <a:off x="4964314" y="2320103"/>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DD665E"/>
                  </a:solidFill>
                  <a:latin typeface="张海山锐线体简" panose="02000000000000000000" pitchFamily="2" charset="-122"/>
                  <a:ea typeface="张海山锐线体简" panose="02000000000000000000" pitchFamily="2" charset="-122"/>
                  <a:cs typeface="宋体" pitchFamily="2" charset="-122"/>
                </a:rPr>
                <a:t>谢</a:t>
              </a:r>
              <a:endParaRPr lang="en-US" altLang="zh-CN" sz="4800" dirty="0">
                <a:solidFill>
                  <a:srgbClr val="DD665E"/>
                </a:solidFill>
                <a:latin typeface="张海山锐线体简" panose="02000000000000000000" pitchFamily="2" charset="-122"/>
                <a:ea typeface="张海山锐线体简" panose="02000000000000000000" pitchFamily="2" charset="-122"/>
                <a:cs typeface="宋体" pitchFamily="2" charset="-122"/>
              </a:endParaRPr>
            </a:p>
          </p:txBody>
        </p:sp>
      </p:grpSp>
      <p:grpSp>
        <p:nvGrpSpPr>
          <p:cNvPr id="28" name="组合 27"/>
          <p:cNvGrpSpPr/>
          <p:nvPr/>
        </p:nvGrpSpPr>
        <p:grpSpPr>
          <a:xfrm>
            <a:off x="7249552" y="2629320"/>
            <a:ext cx="1180022" cy="1084217"/>
            <a:chOff x="7615314" y="2161282"/>
            <a:chExt cx="1180022" cy="1084217"/>
          </a:xfrm>
        </p:grpSpPr>
        <p:sp>
          <p:nvSpPr>
            <p:cNvPr id="29" name="椭圆 28"/>
            <p:cNvSpPr/>
            <p:nvPr/>
          </p:nvSpPr>
          <p:spPr>
            <a:xfrm>
              <a:off x="7654503" y="2161282"/>
              <a:ext cx="1084217" cy="1084217"/>
            </a:xfrm>
            <a:prstGeom prst="ellipse">
              <a:avLst/>
            </a:prstGeom>
            <a:noFill/>
            <a:ln w="19050">
              <a:solidFill>
                <a:srgbClr val="DD66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rgbClr val="DD665E"/>
                </a:solidFill>
                <a:latin typeface="张海山锐线体简" panose="02000000000000000000" pitchFamily="2" charset="-122"/>
                <a:ea typeface="张海山锐线体简" panose="02000000000000000000" pitchFamily="2" charset="-122"/>
              </a:endParaRPr>
            </a:p>
          </p:txBody>
        </p:sp>
        <p:sp>
          <p:nvSpPr>
            <p:cNvPr id="30" name="18"/>
            <p:cNvSpPr>
              <a:spLocks noChangeArrowheads="1"/>
            </p:cNvSpPr>
            <p:nvPr>
              <p:custDataLst>
                <p:tags r:id="rId1"/>
              </p:custDataLst>
            </p:nvPr>
          </p:nvSpPr>
          <p:spPr bwMode="auto">
            <a:xfrm>
              <a:off x="7615314" y="2320103"/>
              <a:ext cx="1180022"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DD665E"/>
                  </a:solidFill>
                  <a:latin typeface="张海山锐线体简" panose="02000000000000000000" pitchFamily="2" charset="-122"/>
                  <a:ea typeface="张海山锐线体简" panose="02000000000000000000" pitchFamily="2" charset="-122"/>
                  <a:cs typeface="宋体" pitchFamily="2" charset="-122"/>
                </a:rPr>
                <a:t>看</a:t>
              </a:r>
              <a:endParaRPr lang="en-US" altLang="zh-CN" sz="4800" dirty="0">
                <a:solidFill>
                  <a:srgbClr val="DD665E"/>
                </a:solidFill>
                <a:latin typeface="张海山锐线体简" panose="02000000000000000000" pitchFamily="2" charset="-122"/>
                <a:ea typeface="张海山锐线体简" panose="02000000000000000000" pitchFamily="2" charset="-122"/>
                <a:cs typeface="宋体" pitchFamily="2" charset="-122"/>
              </a:endParaRPr>
            </a:p>
          </p:txBody>
        </p:sp>
      </p:grpSp>
      <p:sp>
        <p:nvSpPr>
          <p:cNvPr id="31" name="Title 1"/>
          <p:cNvSpPr txBox="1">
            <a:spLocks/>
          </p:cNvSpPr>
          <p:nvPr/>
        </p:nvSpPr>
        <p:spPr>
          <a:xfrm>
            <a:off x="4618118" y="1159962"/>
            <a:ext cx="2963782" cy="15292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8800" dirty="0">
                <a:solidFill>
                  <a:srgbClr val="509D8B"/>
                </a:solidFill>
                <a:latin typeface="Eras Light ITC" panose="020B0402030504020804" pitchFamily="34" charset="0"/>
                <a:ea typeface="张海山锐线体简" panose="02000000000000000000" pitchFamily="2" charset="-122"/>
              </a:rPr>
              <a:t>2</a:t>
            </a:r>
            <a:r>
              <a:rPr lang="en-US" altLang="zh-CN" sz="8800" dirty="0">
                <a:solidFill>
                  <a:srgbClr val="DD665E"/>
                </a:solidFill>
                <a:latin typeface="Eras Light ITC" panose="020B0402030504020804" pitchFamily="34" charset="0"/>
                <a:ea typeface="张海山锐线体简" panose="02000000000000000000" pitchFamily="2" charset="-122"/>
              </a:rPr>
              <a:t>0</a:t>
            </a:r>
            <a:r>
              <a:rPr lang="en-US" altLang="zh-CN" sz="8800" dirty="0">
                <a:solidFill>
                  <a:srgbClr val="509D8B"/>
                </a:solidFill>
                <a:latin typeface="Eras Light ITC" panose="020B0402030504020804" pitchFamily="34" charset="0"/>
                <a:ea typeface="张海山锐线体简" panose="02000000000000000000" pitchFamily="2" charset="-122"/>
              </a:rPr>
              <a:t>1</a:t>
            </a:r>
            <a:r>
              <a:rPr lang="en-US" altLang="zh-CN" sz="8800" dirty="0">
                <a:solidFill>
                  <a:srgbClr val="DD665E"/>
                </a:solidFill>
                <a:latin typeface="Eras Light ITC" panose="020B0402030504020804" pitchFamily="34" charset="0"/>
                <a:ea typeface="张海山锐线体简" panose="02000000000000000000" pitchFamily="2" charset="-122"/>
              </a:rPr>
              <a:t>9</a:t>
            </a:r>
            <a:endParaRPr lang="id-ID" sz="8800" dirty="0">
              <a:solidFill>
                <a:srgbClr val="DD665E"/>
              </a:solidFill>
              <a:latin typeface="Eras Light ITC" panose="020B0402030504020804" pitchFamily="34" charset="0"/>
              <a:ea typeface="张海山锐线体简" panose="02000000000000000000" pitchFamily="2" charset="-122"/>
            </a:endParaRPr>
          </a:p>
        </p:txBody>
      </p:sp>
      <p:sp>
        <p:nvSpPr>
          <p:cNvPr id="32"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33" name="Group 38"/>
          <p:cNvGrpSpPr/>
          <p:nvPr/>
        </p:nvGrpSpPr>
        <p:grpSpPr>
          <a:xfrm>
            <a:off x="10129158" y="5939034"/>
            <a:ext cx="998878" cy="101979"/>
            <a:chOff x="5548426" y="3343939"/>
            <a:chExt cx="833173" cy="85061"/>
          </a:xfrm>
          <a:solidFill>
            <a:srgbClr val="509D8B"/>
          </a:solidFill>
        </p:grpSpPr>
        <p:sp>
          <p:nvSpPr>
            <p:cNvPr id="34"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53" presetClass="entr" presetSubtype="16" fill="hold" nodeType="withEffect">
                                  <p:stCondLst>
                                    <p:cond delay="250"/>
                                  </p:stCondLst>
                                  <p:childTnLst>
                                    <p:set>
                                      <p:cBhvr>
                                        <p:cTn id="9" dur="1" fill="hold">
                                          <p:stCondLst>
                                            <p:cond delay="0"/>
                                          </p:stCondLst>
                                        </p:cTn>
                                        <p:tgtEl>
                                          <p:spTgt spid="13"/>
                                        </p:tgtEl>
                                        <p:attrNameLst>
                                          <p:attrName>style.visibility</p:attrName>
                                        </p:attrNameLst>
                                      </p:cBhvr>
                                      <p:to>
                                        <p:strVal val="visible"/>
                                      </p:to>
                                    </p:set>
                                    <p:anim calcmode="lin" valueType="num">
                                      <p:cBhvr>
                                        <p:cTn id="10" dur="1250" fill="hold"/>
                                        <p:tgtEl>
                                          <p:spTgt spid="13"/>
                                        </p:tgtEl>
                                        <p:attrNameLst>
                                          <p:attrName>ppt_w</p:attrName>
                                        </p:attrNameLst>
                                      </p:cBhvr>
                                      <p:tavLst>
                                        <p:tav tm="0">
                                          <p:val>
                                            <p:fltVal val="0"/>
                                          </p:val>
                                        </p:tav>
                                        <p:tav tm="100000">
                                          <p:val>
                                            <p:strVal val="#ppt_w"/>
                                          </p:val>
                                        </p:tav>
                                      </p:tavLst>
                                    </p:anim>
                                    <p:anim calcmode="lin" valueType="num">
                                      <p:cBhvr>
                                        <p:cTn id="11" dur="1250" fill="hold"/>
                                        <p:tgtEl>
                                          <p:spTgt spid="13"/>
                                        </p:tgtEl>
                                        <p:attrNameLst>
                                          <p:attrName>ppt_h</p:attrName>
                                        </p:attrNameLst>
                                      </p:cBhvr>
                                      <p:tavLst>
                                        <p:tav tm="0">
                                          <p:val>
                                            <p:fltVal val="0"/>
                                          </p:val>
                                        </p:tav>
                                        <p:tav tm="100000">
                                          <p:val>
                                            <p:strVal val="#ppt_h"/>
                                          </p:val>
                                        </p:tav>
                                      </p:tavLst>
                                    </p:anim>
                                    <p:animEffect transition="in" filter="fade">
                                      <p:cBhvr>
                                        <p:cTn id="12" dur="1250"/>
                                        <p:tgtEl>
                                          <p:spTgt spid="13"/>
                                        </p:tgtEl>
                                      </p:cBhvr>
                                    </p:animEffect>
                                  </p:childTnLst>
                                </p:cTn>
                              </p:par>
                              <p:par>
                                <p:cTn id="13" presetID="53" presetClass="entr" presetSubtype="16"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250" fill="hold"/>
                                        <p:tgtEl>
                                          <p:spTgt spid="22"/>
                                        </p:tgtEl>
                                        <p:attrNameLst>
                                          <p:attrName>ppt_w</p:attrName>
                                        </p:attrNameLst>
                                      </p:cBhvr>
                                      <p:tavLst>
                                        <p:tav tm="0">
                                          <p:val>
                                            <p:fltVal val="0"/>
                                          </p:val>
                                        </p:tav>
                                        <p:tav tm="100000">
                                          <p:val>
                                            <p:strVal val="#ppt_w"/>
                                          </p:val>
                                        </p:tav>
                                      </p:tavLst>
                                    </p:anim>
                                    <p:anim calcmode="lin" valueType="num">
                                      <p:cBhvr>
                                        <p:cTn id="16" dur="1250" fill="hold"/>
                                        <p:tgtEl>
                                          <p:spTgt spid="22"/>
                                        </p:tgtEl>
                                        <p:attrNameLst>
                                          <p:attrName>ppt_h</p:attrName>
                                        </p:attrNameLst>
                                      </p:cBhvr>
                                      <p:tavLst>
                                        <p:tav tm="0">
                                          <p:val>
                                            <p:fltVal val="0"/>
                                          </p:val>
                                        </p:tav>
                                        <p:tav tm="100000">
                                          <p:val>
                                            <p:strVal val="#ppt_h"/>
                                          </p:val>
                                        </p:tav>
                                      </p:tavLst>
                                    </p:anim>
                                    <p:animEffect transition="in" filter="fade">
                                      <p:cBhvr>
                                        <p:cTn id="17" dur="1250"/>
                                        <p:tgtEl>
                                          <p:spTgt spid="22"/>
                                        </p:tgtEl>
                                      </p:cBhvr>
                                    </p:animEffect>
                                  </p:childTnLst>
                                </p:cTn>
                              </p:par>
                              <p:par>
                                <p:cTn id="18" presetID="53" presetClass="entr" presetSubtype="16" fill="hold" nodeType="withEffect">
                                  <p:stCondLst>
                                    <p:cond delay="750"/>
                                  </p:stCondLst>
                                  <p:childTnLst>
                                    <p:set>
                                      <p:cBhvr>
                                        <p:cTn id="19" dur="1" fill="hold">
                                          <p:stCondLst>
                                            <p:cond delay="0"/>
                                          </p:stCondLst>
                                        </p:cTn>
                                        <p:tgtEl>
                                          <p:spTgt spid="25"/>
                                        </p:tgtEl>
                                        <p:attrNameLst>
                                          <p:attrName>style.visibility</p:attrName>
                                        </p:attrNameLst>
                                      </p:cBhvr>
                                      <p:to>
                                        <p:strVal val="visible"/>
                                      </p:to>
                                    </p:set>
                                    <p:anim calcmode="lin" valueType="num">
                                      <p:cBhvr>
                                        <p:cTn id="20" dur="1250" fill="hold"/>
                                        <p:tgtEl>
                                          <p:spTgt spid="25"/>
                                        </p:tgtEl>
                                        <p:attrNameLst>
                                          <p:attrName>ppt_w</p:attrName>
                                        </p:attrNameLst>
                                      </p:cBhvr>
                                      <p:tavLst>
                                        <p:tav tm="0">
                                          <p:val>
                                            <p:fltVal val="0"/>
                                          </p:val>
                                        </p:tav>
                                        <p:tav tm="100000">
                                          <p:val>
                                            <p:strVal val="#ppt_w"/>
                                          </p:val>
                                        </p:tav>
                                      </p:tavLst>
                                    </p:anim>
                                    <p:anim calcmode="lin" valueType="num">
                                      <p:cBhvr>
                                        <p:cTn id="21" dur="1250" fill="hold"/>
                                        <p:tgtEl>
                                          <p:spTgt spid="25"/>
                                        </p:tgtEl>
                                        <p:attrNameLst>
                                          <p:attrName>ppt_h</p:attrName>
                                        </p:attrNameLst>
                                      </p:cBhvr>
                                      <p:tavLst>
                                        <p:tav tm="0">
                                          <p:val>
                                            <p:fltVal val="0"/>
                                          </p:val>
                                        </p:tav>
                                        <p:tav tm="100000">
                                          <p:val>
                                            <p:strVal val="#ppt_h"/>
                                          </p:val>
                                        </p:tav>
                                      </p:tavLst>
                                    </p:anim>
                                    <p:animEffect transition="in" filter="fade">
                                      <p:cBhvr>
                                        <p:cTn id="22" dur="1250"/>
                                        <p:tgtEl>
                                          <p:spTgt spid="25"/>
                                        </p:tgtEl>
                                      </p:cBhvr>
                                    </p:animEffect>
                                  </p:childTnLst>
                                </p:cTn>
                              </p:par>
                              <p:par>
                                <p:cTn id="23" presetID="53" presetClass="entr" presetSubtype="16" fill="hold" nodeType="withEffect">
                                  <p:stCondLst>
                                    <p:cond delay="25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250" fill="hold"/>
                                        <p:tgtEl>
                                          <p:spTgt spid="28"/>
                                        </p:tgtEl>
                                        <p:attrNameLst>
                                          <p:attrName>ppt_w</p:attrName>
                                        </p:attrNameLst>
                                      </p:cBhvr>
                                      <p:tavLst>
                                        <p:tav tm="0">
                                          <p:val>
                                            <p:fltVal val="0"/>
                                          </p:val>
                                        </p:tav>
                                        <p:tav tm="100000">
                                          <p:val>
                                            <p:strVal val="#ppt_w"/>
                                          </p:val>
                                        </p:tav>
                                      </p:tavLst>
                                    </p:anim>
                                    <p:anim calcmode="lin" valueType="num">
                                      <p:cBhvr>
                                        <p:cTn id="26" dur="1250" fill="hold"/>
                                        <p:tgtEl>
                                          <p:spTgt spid="28"/>
                                        </p:tgtEl>
                                        <p:attrNameLst>
                                          <p:attrName>ppt_h</p:attrName>
                                        </p:attrNameLst>
                                      </p:cBhvr>
                                      <p:tavLst>
                                        <p:tav tm="0">
                                          <p:val>
                                            <p:fltVal val="0"/>
                                          </p:val>
                                        </p:tav>
                                        <p:tav tm="100000">
                                          <p:val>
                                            <p:strVal val="#ppt_h"/>
                                          </p:val>
                                        </p:tav>
                                      </p:tavLst>
                                    </p:anim>
                                    <p:animEffect transition="in" filter="fade">
                                      <p:cBhvr>
                                        <p:cTn id="27" dur="1250"/>
                                        <p:tgtEl>
                                          <p:spTgt spid="28"/>
                                        </p:tgtEl>
                                      </p:cBhvr>
                                    </p:animEffect>
                                  </p:childTnLst>
                                </p:cTn>
                              </p:par>
                            </p:childTnLst>
                          </p:cTn>
                        </p:par>
                        <p:par>
                          <p:cTn id="28" fill="hold">
                            <p:stCondLst>
                              <p:cond delay="2000"/>
                            </p:stCondLst>
                            <p:childTnLst>
                              <p:par>
                                <p:cTn id="29" presetID="53" presetClass="entr" presetSubtype="16" fill="hold" grpId="0" nodeType="afterEffect" nodePh="1">
                                  <p:stCondLst>
                                    <p:cond delay="0"/>
                                  </p:stCondLst>
                                  <p:endCondLst>
                                    <p:cond evt="begin" delay="0">
                                      <p:tn val="29"/>
                                    </p:cond>
                                  </p:end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000"/>
                            </p:stCondLst>
                            <p:childTnLst>
                              <p:par>
                                <p:cTn id="39" presetID="2" presetClass="entr" presetSubtype="6"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000"/>
                            </p:stCondLst>
                            <p:childTnLst>
                              <p:par>
                                <p:cTn id="48" presetID="16" presetClass="entr" presetSubtype="37"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barn(outVertical)">
                                      <p:cBhvr>
                                        <p:cTn id="50" dur="500"/>
                                        <p:tgtEl>
                                          <p:spTgt spid="31"/>
                                        </p:tgtEl>
                                      </p:cBhvr>
                                    </p:animEffect>
                                  </p:childTnLst>
                                </p:cTn>
                              </p:par>
                            </p:childTnLst>
                          </p:cTn>
                        </p:par>
                        <p:par>
                          <p:cTn id="51" fill="hold">
                            <p:stCondLst>
                              <p:cond delay="4500"/>
                            </p:stCondLst>
                            <p:childTnLst>
                              <p:par>
                                <p:cTn id="52" presetID="16" presetClass="entr" presetSubtype="37"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barn(outVertical)">
                                      <p:cBhvr>
                                        <p:cTn id="54" dur="500"/>
                                        <p:tgtEl>
                                          <p:spTgt spid="32"/>
                                        </p:tgtEl>
                                      </p:cBhvr>
                                    </p:animEffect>
                                  </p:childTnLst>
                                </p:cTn>
                              </p:par>
                            </p:childTnLst>
                          </p:cTn>
                        </p:par>
                        <p:par>
                          <p:cTn id="55" fill="hold">
                            <p:stCondLst>
                              <p:cond delay="5000"/>
                            </p:stCondLst>
                            <p:childTnLst>
                              <p:par>
                                <p:cTn id="56" presetID="42" presetClass="entr" presetSubtype="0"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750"/>
                                        <p:tgtEl>
                                          <p:spTgt spid="33"/>
                                        </p:tgtEl>
                                      </p:cBhvr>
                                    </p:animEffect>
                                    <p:anim calcmode="lin" valueType="num">
                                      <p:cBhvr>
                                        <p:cTn id="59" dur="750" fill="hold"/>
                                        <p:tgtEl>
                                          <p:spTgt spid="33"/>
                                        </p:tgtEl>
                                        <p:attrNameLst>
                                          <p:attrName>ppt_x</p:attrName>
                                        </p:attrNameLst>
                                      </p:cBhvr>
                                      <p:tavLst>
                                        <p:tav tm="0">
                                          <p:val>
                                            <p:strVal val="#ppt_x"/>
                                          </p:val>
                                        </p:tav>
                                        <p:tav tm="100000">
                                          <p:val>
                                            <p:strVal val="#ppt_x"/>
                                          </p:val>
                                        </p:tav>
                                      </p:tavLst>
                                    </p:anim>
                                    <p:anim calcmode="lin" valueType="num">
                                      <p:cBhvr>
                                        <p:cTn id="60"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animBg="1"/>
      <p:bldP spid="31"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4017823" y="3504384"/>
            <a:ext cx="4354012" cy="1552299"/>
            <a:chOff x="4748241" y="2964599"/>
            <a:chExt cx="6485950" cy="1277428"/>
          </a:xfrm>
        </p:grpSpPr>
        <p:sp>
          <p:nvSpPr>
            <p:cNvPr id="12" name="矩形 11"/>
            <p:cNvSpPr/>
            <p:nvPr/>
          </p:nvSpPr>
          <p:spPr>
            <a:xfrm>
              <a:off x="4748241" y="2964599"/>
              <a:ext cx="6485950" cy="734504"/>
            </a:xfrm>
            <a:prstGeom prst="rect">
              <a:avLst/>
            </a:prstGeom>
          </p:spPr>
          <p:txBody>
            <a:bodyPr wrap="square">
              <a:spAutoFit/>
            </a:bodyPr>
            <a:lstStyle/>
            <a:p>
              <a:r>
                <a:rPr kumimoji="1" lang="zh-CN" altLang="en-US" sz="5200" dirty="0">
                  <a:solidFill>
                    <a:srgbClr val="DD665E"/>
                  </a:solidFill>
                  <a:latin typeface="张海山锐线体简" panose="02000000000000000000" pitchFamily="2" charset="-122"/>
                  <a:ea typeface="张海山锐线体简" panose="02000000000000000000" pitchFamily="2" charset="-122"/>
                </a:rPr>
                <a:t>加入你的标题</a:t>
              </a:r>
            </a:p>
          </p:txBody>
        </p:sp>
        <p:sp>
          <p:nvSpPr>
            <p:cNvPr id="13" name="矩形 12"/>
            <p:cNvSpPr/>
            <p:nvPr/>
          </p:nvSpPr>
          <p:spPr>
            <a:xfrm>
              <a:off x="4764524" y="3642247"/>
              <a:ext cx="6375579" cy="599780"/>
            </a:xfrm>
            <a:prstGeom prst="rect">
              <a:avLst/>
            </a:prstGeom>
          </p:spPr>
          <p:txBody>
            <a:bodyPr wrap="square">
              <a:spAutoFit/>
            </a:bodyPr>
            <a:lstStyle/>
            <a:p>
              <a:pPr>
                <a:lnSpc>
                  <a:spcPct val="130000"/>
                </a:lnSpc>
              </a:pPr>
              <a:r>
                <a:rPr lang="zh-CN" altLang="en-US" sz="1333"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微软雅黑" pitchFamily="34" charset="-122"/>
                <a:ea typeface="微软雅黑" pitchFamily="34" charset="-122"/>
              </a:endParaRPr>
            </a:p>
          </p:txBody>
        </p:sp>
      </p:grpSp>
      <p:grpSp>
        <p:nvGrpSpPr>
          <p:cNvPr id="14" name="组合 13"/>
          <p:cNvGrpSpPr/>
          <p:nvPr/>
        </p:nvGrpSpPr>
        <p:grpSpPr>
          <a:xfrm>
            <a:off x="5190337" y="1456234"/>
            <a:ext cx="1809738" cy="1662806"/>
            <a:chOff x="3702515" y="2161282"/>
            <a:chExt cx="1180022" cy="1084217"/>
          </a:xfrm>
        </p:grpSpPr>
        <p:sp>
          <p:nvSpPr>
            <p:cNvPr id="15" name="椭圆 14"/>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张海山锐线体简" panose="02000000000000000000" pitchFamily="2" charset="-122"/>
                <a:ea typeface="张海山锐线体简" panose="02000000000000000000" pitchFamily="2" charset="-122"/>
              </a:endParaRPr>
            </a:p>
          </p:txBody>
        </p:sp>
        <p:sp>
          <p:nvSpPr>
            <p:cNvPr id="16" name="18"/>
            <p:cNvSpPr>
              <a:spLocks noChangeArrowheads="1"/>
            </p:cNvSpPr>
            <p:nvPr>
              <p:custDataLst>
                <p:tags r:id="rId1"/>
              </p:custDataLst>
            </p:nvPr>
          </p:nvSpPr>
          <p:spPr bwMode="auto">
            <a:xfrm>
              <a:off x="3702515" y="2496014"/>
              <a:ext cx="1180022" cy="40136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rPr>
                <a:t>01</a:t>
              </a:r>
            </a:p>
          </p:txBody>
        </p:sp>
      </p:grpSp>
      <p:sp>
        <p:nvSpPr>
          <p:cNvPr id="19"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20" name="Group 38"/>
          <p:cNvGrpSpPr/>
          <p:nvPr/>
        </p:nvGrpSpPr>
        <p:grpSpPr>
          <a:xfrm>
            <a:off x="10129158" y="5939034"/>
            <a:ext cx="998878" cy="101979"/>
            <a:chOff x="5548426" y="3343939"/>
            <a:chExt cx="833173" cy="85061"/>
          </a:xfrm>
          <a:solidFill>
            <a:srgbClr val="509D8B"/>
          </a:solidFill>
        </p:grpSpPr>
        <p:sp>
          <p:nvSpPr>
            <p:cNvPr id="21"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53" presetClass="entr" presetSubtype="16"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1250" fill="hold"/>
                                        <p:tgtEl>
                                          <p:spTgt spid="14"/>
                                        </p:tgtEl>
                                        <p:attrNameLst>
                                          <p:attrName>ppt_w</p:attrName>
                                        </p:attrNameLst>
                                      </p:cBhvr>
                                      <p:tavLst>
                                        <p:tav tm="0">
                                          <p:val>
                                            <p:fltVal val="0"/>
                                          </p:val>
                                        </p:tav>
                                        <p:tav tm="100000">
                                          <p:val>
                                            <p:strVal val="#ppt_w"/>
                                          </p:val>
                                        </p:tav>
                                      </p:tavLst>
                                    </p:anim>
                                    <p:anim calcmode="lin" valueType="num">
                                      <p:cBhvr>
                                        <p:cTn id="11" dur="1250" fill="hold"/>
                                        <p:tgtEl>
                                          <p:spTgt spid="14"/>
                                        </p:tgtEl>
                                        <p:attrNameLst>
                                          <p:attrName>ppt_h</p:attrName>
                                        </p:attrNameLst>
                                      </p:cBhvr>
                                      <p:tavLst>
                                        <p:tav tm="0">
                                          <p:val>
                                            <p:fltVal val="0"/>
                                          </p:val>
                                        </p:tav>
                                        <p:tav tm="100000">
                                          <p:val>
                                            <p:strVal val="#ppt_h"/>
                                          </p:val>
                                        </p:tav>
                                      </p:tavLst>
                                    </p:anim>
                                    <p:animEffect transition="in" filter="fade">
                                      <p:cBhvr>
                                        <p:cTn id="12" dur="1250"/>
                                        <p:tgtEl>
                                          <p:spTgt spid="1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2250"/>
                            </p:stCondLst>
                            <p:childTnLst>
                              <p:par>
                                <p:cTn id="18" presetID="16" presetClass="entr" presetSubtype="37"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outVertical)">
                                      <p:cBhvr>
                                        <p:cTn id="20" dur="500"/>
                                        <p:tgtEl>
                                          <p:spTgt spid="19"/>
                                        </p:tgtEl>
                                      </p:cBhvr>
                                    </p:animEffect>
                                  </p:childTnLst>
                                </p:cTn>
                              </p:par>
                            </p:childTnLst>
                          </p:cTn>
                        </p:par>
                        <p:par>
                          <p:cTn id="21" fill="hold">
                            <p:stCondLst>
                              <p:cond delay="275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sp>
        <p:nvSpPr>
          <p:cNvPr id="6" name="Rectangle 22"/>
          <p:cNvSpPr/>
          <p:nvPr/>
        </p:nvSpPr>
        <p:spPr>
          <a:xfrm>
            <a:off x="6697851" y="5609245"/>
            <a:ext cx="2286000" cy="514350"/>
          </a:xfrm>
          <a:prstGeom prst="rect">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Open Sans" panose="020B0606030504020204" pitchFamily="34" charset="0"/>
                <a:ea typeface="Open Sans" panose="020B0606030504020204" pitchFamily="34" charset="0"/>
                <a:cs typeface="Open Sans" panose="020B0606030504020204" pitchFamily="34" charset="0"/>
              </a:rPr>
              <a:t>OUR COMPANY</a:t>
            </a:r>
          </a:p>
        </p:txBody>
      </p:sp>
      <p:sp>
        <p:nvSpPr>
          <p:cNvPr id="7" name="Rectangle 23"/>
          <p:cNvSpPr/>
          <p:nvPr/>
        </p:nvSpPr>
        <p:spPr>
          <a:xfrm>
            <a:off x="8983851" y="5609245"/>
            <a:ext cx="1435126" cy="514350"/>
          </a:xfrm>
          <a:prstGeom prst="rect">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latin typeface="Open Sans" panose="020B0606030504020204" pitchFamily="34" charset="0"/>
                <a:ea typeface="Open Sans" panose="020B0606030504020204" pitchFamily="34" charset="0"/>
                <a:cs typeface="Open Sans" panose="020B0606030504020204" pitchFamily="34" charset="0"/>
              </a:rPr>
              <a:t>COMPETITIVE</a:t>
            </a:r>
          </a:p>
        </p:txBody>
      </p:sp>
      <p:sp>
        <p:nvSpPr>
          <p:cNvPr id="8" name="TextBox 25"/>
          <p:cNvSpPr txBox="1"/>
          <p:nvPr/>
        </p:nvSpPr>
        <p:spPr>
          <a:xfrm>
            <a:off x="6707055" y="5018535"/>
            <a:ext cx="1439818" cy="538609"/>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64%</a:t>
            </a:r>
          </a:p>
          <a:p>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p>
        </p:txBody>
      </p:sp>
      <p:sp>
        <p:nvSpPr>
          <p:cNvPr id="9" name="TextBox 26"/>
          <p:cNvSpPr txBox="1"/>
          <p:nvPr/>
        </p:nvSpPr>
        <p:spPr>
          <a:xfrm>
            <a:off x="8983851" y="5018535"/>
            <a:ext cx="1439818" cy="538609"/>
          </a:xfrm>
          <a:prstGeom prst="rect">
            <a:avLst/>
          </a:prstGeom>
          <a:noFill/>
        </p:spPr>
        <p:txBody>
          <a:bodyPr wrap="none" rtlCol="0">
            <a:spAutoFit/>
          </a:bodyPr>
          <a:lstStyle/>
          <a:p>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a:p>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IMPLEMENTATION</a:t>
            </a:r>
          </a:p>
        </p:txBody>
      </p:sp>
      <p:sp>
        <p:nvSpPr>
          <p:cNvPr id="10" name="矩形 9"/>
          <p:cNvSpPr/>
          <p:nvPr/>
        </p:nvSpPr>
        <p:spPr>
          <a:xfrm>
            <a:off x="5887493" y="2135459"/>
            <a:ext cx="5100697" cy="2785057"/>
          </a:xfrm>
          <a:prstGeom prst="rect">
            <a:avLst/>
          </a:prstGeom>
          <a:blipFill dpi="0" rotWithShape="1">
            <a:blip r:embed="rId3"/>
            <a:srcRect/>
            <a:tile tx="0" ty="63500" sx="42000" sy="42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2" name="Rounded Rectangle 12"/>
          <p:cNvSpPr/>
          <p:nvPr/>
        </p:nvSpPr>
        <p:spPr>
          <a:xfrm>
            <a:off x="1277681" y="2297036"/>
            <a:ext cx="529597" cy="529597"/>
          </a:xfrm>
          <a:prstGeom prst="roundRect">
            <a:avLst>
              <a:gd name="adj" fmla="val 50000"/>
            </a:avLst>
          </a:prstGeom>
          <a:solidFill>
            <a:srgbClr val="509D8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grpSp>
        <p:nvGrpSpPr>
          <p:cNvPr id="13" name="Group 14"/>
          <p:cNvGrpSpPr/>
          <p:nvPr/>
        </p:nvGrpSpPr>
        <p:grpSpPr>
          <a:xfrm>
            <a:off x="1426657" y="2483665"/>
            <a:ext cx="246469" cy="156335"/>
            <a:chOff x="6351" y="0"/>
            <a:chExt cx="490538" cy="311150"/>
          </a:xfrm>
          <a:solidFill>
            <a:schemeClr val="bg1"/>
          </a:solidFill>
        </p:grpSpPr>
        <p:sp>
          <p:nvSpPr>
            <p:cNvPr id="14" name="Freeform 144"/>
            <p:cNvSpPr>
              <a:spLocks noEditPoints="1"/>
            </p:cNvSpPr>
            <p:nvPr/>
          </p:nvSpPr>
          <p:spPr bwMode="auto">
            <a:xfrm>
              <a:off x="6351" y="0"/>
              <a:ext cx="490538" cy="311150"/>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15" name="Freeform 145"/>
            <p:cNvSpPr>
              <a:spLocks/>
            </p:cNvSpPr>
            <p:nvPr/>
          </p:nvSpPr>
          <p:spPr bwMode="auto">
            <a:xfrm>
              <a:off x="190501" y="93663"/>
              <a:ext cx="68263" cy="69850"/>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16" name="Freeform 146"/>
            <p:cNvSpPr>
              <a:spLocks noEditPoints="1"/>
            </p:cNvSpPr>
            <p:nvPr/>
          </p:nvSpPr>
          <p:spPr bwMode="auto">
            <a:xfrm>
              <a:off x="144463" y="46038"/>
              <a:ext cx="214313" cy="219075"/>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grpSp>
      <p:grpSp>
        <p:nvGrpSpPr>
          <p:cNvPr id="17" name="Group 31"/>
          <p:cNvGrpSpPr/>
          <p:nvPr/>
        </p:nvGrpSpPr>
        <p:grpSpPr>
          <a:xfrm>
            <a:off x="1919319" y="2135459"/>
            <a:ext cx="4031545" cy="933803"/>
            <a:chOff x="4826000" y="920370"/>
            <a:chExt cx="3055069" cy="707628"/>
          </a:xfrm>
        </p:grpSpPr>
        <p:sp>
          <p:nvSpPr>
            <p:cNvPr id="18" name="텍스트 개체 틀 2"/>
            <p:cNvSpPr txBox="1">
              <a:spLocks/>
            </p:cNvSpPr>
            <p:nvPr/>
          </p:nvSpPr>
          <p:spPr>
            <a:xfrm>
              <a:off x="4826000" y="1184741"/>
              <a:ext cx="3055069" cy="443257"/>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050" b="1" dirty="0">
                  <a:solidFill>
                    <a:schemeClr val="bg1">
                      <a:lumMod val="50000"/>
                    </a:schemeClr>
                  </a:solidFill>
                  <a:latin typeface="Roboto condensed"/>
                  <a:cs typeface="Roboto condensed"/>
                </a:rPr>
                <a:t>First Section : </a:t>
              </a:r>
              <a:r>
                <a:rPr lang="en-US" altLang="ko-KR" sz="1050" dirty="0">
                  <a:solidFill>
                    <a:schemeClr val="bg1">
                      <a:lumMod val="50000"/>
                    </a:schemeClr>
                  </a:solidFill>
                  <a:latin typeface="Roboto condensed"/>
                  <a:cs typeface="Roboto condensed"/>
                </a:rPr>
                <a:t>dolor sit amen, consectetur adipiscing elit. Integer nec odio. Praesent lib ero. Sed cursus ante dapibus.</a:t>
              </a:r>
            </a:p>
          </p:txBody>
        </p:sp>
        <p:sp>
          <p:nvSpPr>
            <p:cNvPr id="19"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dirty="0">
                  <a:solidFill>
                    <a:schemeClr val="bg1">
                      <a:lumMod val="50000"/>
                    </a:schemeClr>
                  </a:solidFill>
                  <a:latin typeface="Roboto condensed"/>
                  <a:cs typeface="Roboto condensed"/>
                </a:rPr>
                <a:t>Business chart 01</a:t>
              </a:r>
            </a:p>
          </p:txBody>
        </p:sp>
      </p:grpSp>
      <p:sp>
        <p:nvSpPr>
          <p:cNvPr id="20" name="Rounded Rectangle 11"/>
          <p:cNvSpPr/>
          <p:nvPr/>
        </p:nvSpPr>
        <p:spPr>
          <a:xfrm>
            <a:off x="1273412" y="3358408"/>
            <a:ext cx="529597" cy="529597"/>
          </a:xfrm>
          <a:prstGeom prst="roundRect">
            <a:avLst>
              <a:gd name="adj" fmla="val 50000"/>
            </a:avLst>
          </a:prstGeom>
          <a:solidFill>
            <a:srgbClr val="DD665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grpSp>
        <p:nvGrpSpPr>
          <p:cNvPr id="21" name="Group 18"/>
          <p:cNvGrpSpPr/>
          <p:nvPr/>
        </p:nvGrpSpPr>
        <p:grpSpPr>
          <a:xfrm>
            <a:off x="1431125" y="3507719"/>
            <a:ext cx="229325" cy="229325"/>
            <a:chOff x="6350" y="4763"/>
            <a:chExt cx="492125" cy="492125"/>
          </a:xfrm>
          <a:solidFill>
            <a:schemeClr val="bg1"/>
          </a:solidFill>
        </p:grpSpPr>
        <p:sp>
          <p:nvSpPr>
            <p:cNvPr id="22"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2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24"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grpSp>
      <p:grpSp>
        <p:nvGrpSpPr>
          <p:cNvPr id="25" name="Group 35"/>
          <p:cNvGrpSpPr/>
          <p:nvPr/>
        </p:nvGrpSpPr>
        <p:grpSpPr>
          <a:xfrm>
            <a:off x="1919319" y="3201776"/>
            <a:ext cx="4031545" cy="933803"/>
            <a:chOff x="4826000" y="920370"/>
            <a:chExt cx="3055069" cy="707628"/>
          </a:xfrm>
        </p:grpSpPr>
        <p:sp>
          <p:nvSpPr>
            <p:cNvPr id="26"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100" b="1" dirty="0">
                  <a:solidFill>
                    <a:schemeClr val="bg1">
                      <a:lumMod val="50000"/>
                    </a:schemeClr>
                  </a:solidFill>
                  <a:latin typeface="Roboto condensed"/>
                  <a:cs typeface="Roboto condensed"/>
                </a:rPr>
                <a:t>First Section : </a:t>
              </a:r>
              <a:r>
                <a:rPr lang="en-US" altLang="ko-KR" sz="1100" dirty="0">
                  <a:solidFill>
                    <a:schemeClr val="bg1">
                      <a:lumMod val="50000"/>
                    </a:schemeClr>
                  </a:solidFill>
                  <a:latin typeface="Roboto condensed"/>
                  <a:cs typeface="Roboto condensed"/>
                </a:rPr>
                <a:t>dolor sit amen, consectetur adipiscing elit. Integer nec odio. Praesent lib ero. Sed cursus ante dapibus.</a:t>
              </a:r>
            </a:p>
          </p:txBody>
        </p:sp>
        <p:sp>
          <p:nvSpPr>
            <p:cNvPr id="27"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dirty="0">
                  <a:solidFill>
                    <a:schemeClr val="bg1">
                      <a:lumMod val="50000"/>
                    </a:schemeClr>
                  </a:solidFill>
                  <a:latin typeface="Roboto condensed"/>
                  <a:cs typeface="Roboto condensed"/>
                </a:rPr>
                <a:t>Business chart 01</a:t>
              </a:r>
            </a:p>
          </p:txBody>
        </p:sp>
      </p:grpSp>
      <p:sp>
        <p:nvSpPr>
          <p:cNvPr id="28" name="Rounded Rectangle 10"/>
          <p:cNvSpPr/>
          <p:nvPr/>
        </p:nvSpPr>
        <p:spPr>
          <a:xfrm>
            <a:off x="1277369" y="4419780"/>
            <a:ext cx="529597" cy="529597"/>
          </a:xfrm>
          <a:prstGeom prst="roundRect">
            <a:avLst>
              <a:gd name="adj" fmla="val 50000"/>
            </a:avLst>
          </a:prstGeom>
          <a:solidFill>
            <a:srgbClr val="509D8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sp>
        <p:nvSpPr>
          <p:cNvPr id="29" name="Freeform 53"/>
          <p:cNvSpPr>
            <a:spLocks noEditPoints="1"/>
          </p:cNvSpPr>
          <p:nvPr/>
        </p:nvSpPr>
        <p:spPr bwMode="auto">
          <a:xfrm>
            <a:off x="1451748" y="4572145"/>
            <a:ext cx="192609" cy="21474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sz="2800">
              <a:latin typeface="Roboto condensed"/>
              <a:cs typeface="Roboto condensed"/>
            </a:endParaRPr>
          </a:p>
        </p:txBody>
      </p:sp>
      <p:grpSp>
        <p:nvGrpSpPr>
          <p:cNvPr id="30" name="Group 38"/>
          <p:cNvGrpSpPr/>
          <p:nvPr/>
        </p:nvGrpSpPr>
        <p:grpSpPr>
          <a:xfrm>
            <a:off x="1919319" y="4268093"/>
            <a:ext cx="4031545" cy="933803"/>
            <a:chOff x="4826000" y="920370"/>
            <a:chExt cx="3055069" cy="707628"/>
          </a:xfrm>
        </p:grpSpPr>
        <p:sp>
          <p:nvSpPr>
            <p:cNvPr id="31"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100" b="1" dirty="0">
                  <a:solidFill>
                    <a:schemeClr val="bg1">
                      <a:lumMod val="50000"/>
                    </a:schemeClr>
                  </a:solidFill>
                  <a:latin typeface="Roboto condensed"/>
                  <a:cs typeface="Roboto condensed"/>
                </a:rPr>
                <a:t>First Section : </a:t>
              </a:r>
              <a:r>
                <a:rPr lang="en-US" altLang="ko-KR" sz="1100" dirty="0">
                  <a:solidFill>
                    <a:schemeClr val="bg1">
                      <a:lumMod val="50000"/>
                    </a:schemeClr>
                  </a:solidFill>
                  <a:latin typeface="Roboto condensed"/>
                  <a:cs typeface="Roboto condensed"/>
                </a:rPr>
                <a:t>dolor sit amen, consectetur adipiscing elit. Integer nec odio. Praesent lib ero. Sed cursus ante dapibus.</a:t>
              </a:r>
            </a:p>
          </p:txBody>
        </p:sp>
        <p:sp>
          <p:nvSpPr>
            <p:cNvPr id="32"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dirty="0">
                  <a:solidFill>
                    <a:schemeClr val="bg1">
                      <a:lumMod val="50000"/>
                    </a:schemeClr>
                  </a:solidFill>
                  <a:latin typeface="Roboto condensed"/>
                  <a:cs typeface="Roboto condensed"/>
                </a:rPr>
                <a:t>Business chart 01</a:t>
              </a:r>
            </a:p>
          </p:txBody>
        </p:sp>
      </p:grpSp>
      <p:sp>
        <p:nvSpPr>
          <p:cNvPr id="33" name="Rounded Rectangle 13"/>
          <p:cNvSpPr/>
          <p:nvPr/>
        </p:nvSpPr>
        <p:spPr>
          <a:xfrm>
            <a:off x="1289111" y="5481153"/>
            <a:ext cx="529597" cy="529597"/>
          </a:xfrm>
          <a:prstGeom prst="roundRect">
            <a:avLst>
              <a:gd name="adj" fmla="val 50000"/>
            </a:avLst>
          </a:prstGeom>
          <a:solidFill>
            <a:srgbClr val="DD665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dirty="0">
              <a:latin typeface="Roboto condensed"/>
              <a:cs typeface="Roboto condensed"/>
            </a:endParaRPr>
          </a:p>
        </p:txBody>
      </p:sp>
      <p:grpSp>
        <p:nvGrpSpPr>
          <p:cNvPr id="34" name="Group 22"/>
          <p:cNvGrpSpPr/>
          <p:nvPr/>
        </p:nvGrpSpPr>
        <p:grpSpPr>
          <a:xfrm>
            <a:off x="1445717" y="5646708"/>
            <a:ext cx="227409" cy="223787"/>
            <a:chOff x="6297613" y="1392238"/>
            <a:chExt cx="498475" cy="490537"/>
          </a:xfrm>
          <a:solidFill>
            <a:schemeClr val="bg1"/>
          </a:solidFill>
        </p:grpSpPr>
        <p:sp>
          <p:nvSpPr>
            <p:cNvPr id="35" name="Freeform 23"/>
            <p:cNvSpPr>
              <a:spLocks/>
            </p:cNvSpPr>
            <p:nvPr/>
          </p:nvSpPr>
          <p:spPr bwMode="auto">
            <a:xfrm>
              <a:off x="6570663" y="1454150"/>
              <a:ext cx="160338" cy="160337"/>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36" name="Freeform 24"/>
            <p:cNvSpPr>
              <a:spLocks noEditPoints="1"/>
            </p:cNvSpPr>
            <p:nvPr/>
          </p:nvSpPr>
          <p:spPr bwMode="auto">
            <a:xfrm>
              <a:off x="6297613" y="1392238"/>
              <a:ext cx="498475" cy="490537"/>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sp>
          <p:nvSpPr>
            <p:cNvPr id="37" name="Freeform 25"/>
            <p:cNvSpPr>
              <a:spLocks/>
            </p:cNvSpPr>
            <p:nvPr/>
          </p:nvSpPr>
          <p:spPr bwMode="auto">
            <a:xfrm>
              <a:off x="6562726" y="1392238"/>
              <a:ext cx="230188" cy="230187"/>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sz="2800">
                <a:latin typeface="Roboto condensed"/>
                <a:ea typeface="+mn-ea"/>
                <a:cs typeface="Roboto condensed"/>
              </a:endParaRPr>
            </a:p>
          </p:txBody>
        </p:sp>
      </p:grpSp>
      <p:grpSp>
        <p:nvGrpSpPr>
          <p:cNvPr id="38" name="Group 41"/>
          <p:cNvGrpSpPr/>
          <p:nvPr/>
        </p:nvGrpSpPr>
        <p:grpSpPr>
          <a:xfrm>
            <a:off x="1919319" y="5334411"/>
            <a:ext cx="4031545" cy="933803"/>
            <a:chOff x="4826000" y="920370"/>
            <a:chExt cx="3055069" cy="707628"/>
          </a:xfrm>
        </p:grpSpPr>
        <p:sp>
          <p:nvSpPr>
            <p:cNvPr id="39" name="텍스트 개체 틀 2"/>
            <p:cNvSpPr txBox="1">
              <a:spLocks/>
            </p:cNvSpPr>
            <p:nvPr/>
          </p:nvSpPr>
          <p:spPr>
            <a:xfrm>
              <a:off x="4826000" y="1184741"/>
              <a:ext cx="3055069" cy="443257"/>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100" b="1" dirty="0">
                  <a:solidFill>
                    <a:schemeClr val="bg1">
                      <a:lumMod val="50000"/>
                    </a:schemeClr>
                  </a:solidFill>
                  <a:latin typeface="Roboto condensed"/>
                  <a:cs typeface="Roboto condensed"/>
                </a:rPr>
                <a:t>First Section : </a:t>
              </a:r>
              <a:r>
                <a:rPr lang="en-US" altLang="ko-KR" sz="1100" dirty="0">
                  <a:solidFill>
                    <a:schemeClr val="bg1">
                      <a:lumMod val="50000"/>
                    </a:schemeClr>
                  </a:solidFill>
                  <a:latin typeface="Roboto condensed"/>
                  <a:cs typeface="Roboto condensed"/>
                </a:rPr>
                <a:t>dolor sit amen, consectetur adipiscing elit. Integer nec odio. Praesent lib ero. Sed cursus ante dapibus.</a:t>
              </a:r>
            </a:p>
          </p:txBody>
        </p:sp>
        <p:sp>
          <p:nvSpPr>
            <p:cNvPr id="40" name="텍스트 개체 틀 2"/>
            <p:cNvSpPr txBox="1">
              <a:spLocks/>
            </p:cNvSpPr>
            <p:nvPr/>
          </p:nvSpPr>
          <p:spPr>
            <a:xfrm>
              <a:off x="4826000" y="920370"/>
              <a:ext cx="3055069" cy="31446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20000"/>
                </a:lnSpc>
              </a:pPr>
              <a:r>
                <a:rPr lang="en-US" altLang="ko-KR" sz="1800" dirty="0">
                  <a:solidFill>
                    <a:schemeClr val="bg1">
                      <a:lumMod val="50000"/>
                    </a:schemeClr>
                  </a:solidFill>
                  <a:latin typeface="Roboto condensed"/>
                  <a:cs typeface="Roboto condensed"/>
                </a:rPr>
                <a:t>Business chart 01</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250" fill="hold"/>
                                        <p:tgtEl>
                                          <p:spTgt spid="10"/>
                                        </p:tgtEl>
                                        <p:attrNameLst>
                                          <p:attrName>ppt_x</p:attrName>
                                        </p:attrNameLst>
                                      </p:cBhvr>
                                      <p:tavLst>
                                        <p:tav tm="0">
                                          <p:val>
                                            <p:strVal val="#ppt_x"/>
                                          </p:val>
                                        </p:tav>
                                        <p:tav tm="100000">
                                          <p:val>
                                            <p:strVal val="#ppt_x"/>
                                          </p:val>
                                        </p:tav>
                                      </p:tavLst>
                                    </p:anim>
                                    <p:anim calcmode="lin" valueType="num">
                                      <p:cBhvr additive="base">
                                        <p:cTn id="38" dur="250" fill="hold"/>
                                        <p:tgtEl>
                                          <p:spTgt spid="10"/>
                                        </p:tgtEl>
                                        <p:attrNameLst>
                                          <p:attrName>ppt_y</p:attrName>
                                        </p:attrNameLst>
                                      </p:cBhvr>
                                      <p:tavLst>
                                        <p:tav tm="0">
                                          <p:val>
                                            <p:strVal val="1+#ppt_h/2"/>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1000"/>
                                        <p:tgtEl>
                                          <p:spTgt spid="28"/>
                                        </p:tgtEl>
                                      </p:cBhvr>
                                    </p:animEffect>
                                    <p:anim calcmode="lin" valueType="num">
                                      <p:cBhvr>
                                        <p:cTn id="72" dur="1000" fill="hold"/>
                                        <p:tgtEl>
                                          <p:spTgt spid="28"/>
                                        </p:tgtEl>
                                        <p:attrNameLst>
                                          <p:attrName>ppt_x</p:attrName>
                                        </p:attrNameLst>
                                      </p:cBhvr>
                                      <p:tavLst>
                                        <p:tav tm="0">
                                          <p:val>
                                            <p:strVal val="#ppt_x"/>
                                          </p:val>
                                        </p:tav>
                                        <p:tav tm="100000">
                                          <p:val>
                                            <p:strVal val="#ppt_x"/>
                                          </p:val>
                                        </p:tav>
                                      </p:tavLst>
                                    </p:anim>
                                    <p:anim calcmode="lin" valueType="num">
                                      <p:cBhvr>
                                        <p:cTn id="73" dur="1000" fill="hold"/>
                                        <p:tgtEl>
                                          <p:spTgt spid="2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1000"/>
                                        <p:tgtEl>
                                          <p:spTgt spid="30"/>
                                        </p:tgtEl>
                                      </p:cBhvr>
                                    </p:animEffect>
                                    <p:anim calcmode="lin" valueType="num">
                                      <p:cBhvr>
                                        <p:cTn id="82" dur="1000" fill="hold"/>
                                        <p:tgtEl>
                                          <p:spTgt spid="30"/>
                                        </p:tgtEl>
                                        <p:attrNameLst>
                                          <p:attrName>ppt_x</p:attrName>
                                        </p:attrNameLst>
                                      </p:cBhvr>
                                      <p:tavLst>
                                        <p:tav tm="0">
                                          <p:val>
                                            <p:strVal val="#ppt_x"/>
                                          </p:val>
                                        </p:tav>
                                        <p:tav tm="100000">
                                          <p:val>
                                            <p:strVal val="#ppt_x"/>
                                          </p:val>
                                        </p:tav>
                                      </p:tavLst>
                                    </p:anim>
                                    <p:anim calcmode="lin" valueType="num">
                                      <p:cBhvr>
                                        <p:cTn id="83" dur="1000" fill="hold"/>
                                        <p:tgtEl>
                                          <p:spTgt spid="3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38"/>
                                        </p:tgtEl>
                                        <p:attrNameLst>
                                          <p:attrName>style.visibility</p:attrName>
                                        </p:attrNameLst>
                                      </p:cBhvr>
                                      <p:to>
                                        <p:strVal val="visible"/>
                                      </p:to>
                                    </p:set>
                                    <p:animEffect transition="in" filter="fade">
                                      <p:cBhvr>
                                        <p:cTn id="96" dur="1000"/>
                                        <p:tgtEl>
                                          <p:spTgt spid="38"/>
                                        </p:tgtEl>
                                      </p:cBhvr>
                                    </p:animEffect>
                                    <p:anim calcmode="lin" valueType="num">
                                      <p:cBhvr>
                                        <p:cTn id="97" dur="1000" fill="hold"/>
                                        <p:tgtEl>
                                          <p:spTgt spid="38"/>
                                        </p:tgtEl>
                                        <p:attrNameLst>
                                          <p:attrName>ppt_x</p:attrName>
                                        </p:attrNameLst>
                                      </p:cBhvr>
                                      <p:tavLst>
                                        <p:tav tm="0">
                                          <p:val>
                                            <p:strVal val="#ppt_x"/>
                                          </p:val>
                                        </p:tav>
                                        <p:tav tm="100000">
                                          <p:val>
                                            <p:strVal val="#ppt_x"/>
                                          </p:val>
                                        </p:tav>
                                      </p:tavLst>
                                    </p:anim>
                                    <p:anim calcmode="lin" valueType="num">
                                      <p:cBhvr>
                                        <p:cTn id="9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2" grpId="0" animBg="1"/>
      <p:bldP spid="20" grpId="0" animBg="1"/>
      <p:bldP spid="28" grpId="0" animBg="1"/>
      <p:bldP spid="29" grpId="0" animBg="1"/>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805526" y="1796135"/>
            <a:ext cx="4033632" cy="4376062"/>
            <a:chOff x="3067050" y="1333813"/>
            <a:chExt cx="3814763" cy="4138612"/>
          </a:xfrm>
        </p:grpSpPr>
        <p:sp>
          <p:nvSpPr>
            <p:cNvPr id="34" name="Oval 4"/>
            <p:cNvSpPr>
              <a:spLocks noChangeArrowheads="1"/>
            </p:cNvSpPr>
            <p:nvPr/>
          </p:nvSpPr>
          <p:spPr bwMode="auto">
            <a:xfrm>
              <a:off x="3370263" y="1665600"/>
              <a:ext cx="3249612" cy="3273425"/>
            </a:xfrm>
            <a:prstGeom prst="ellipse">
              <a:avLst/>
            </a:prstGeom>
            <a:noFill/>
            <a:ln w="12700">
              <a:solidFill>
                <a:schemeClr val="bg1">
                  <a:lumMod val="50000"/>
                </a:schemeClr>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400">
                <a:solidFill>
                  <a:srgbClr val="000000"/>
                </a:solidFill>
                <a:latin typeface="Impact" pitchFamily="34" charset="0"/>
                <a:ea typeface="微软雅黑" pitchFamily="34" charset="-122"/>
                <a:sym typeface="Impact" pitchFamily="34" charset="0"/>
              </a:endParaRPr>
            </a:p>
          </p:txBody>
        </p:sp>
        <p:sp>
          <p:nvSpPr>
            <p:cNvPr id="35" name="Oval 5"/>
            <p:cNvSpPr>
              <a:spLocks noChangeArrowheads="1"/>
            </p:cNvSpPr>
            <p:nvPr/>
          </p:nvSpPr>
          <p:spPr bwMode="auto">
            <a:xfrm>
              <a:off x="3067050" y="1906900"/>
              <a:ext cx="1106488" cy="1114425"/>
            </a:xfrm>
            <a:prstGeom prst="ellipse">
              <a:avLst/>
            </a:prstGeom>
            <a:solidFill>
              <a:srgbClr val="509D8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添加文本</a:t>
              </a:r>
              <a:r>
                <a:rPr lang="en-US" altLang="zh-CN" sz="1600">
                  <a:solidFill>
                    <a:schemeClr val="bg1"/>
                  </a:solidFill>
                  <a:latin typeface="Impact" pitchFamily="34" charset="0"/>
                  <a:ea typeface="微软雅黑" pitchFamily="34" charset="-122"/>
                  <a:sym typeface="Impact" pitchFamily="34" charset="0"/>
                </a:rPr>
                <a:t>3</a:t>
              </a:r>
              <a:endParaRPr lang="zh-CN" altLang="en-US" sz="1600">
                <a:solidFill>
                  <a:schemeClr val="bg1"/>
                </a:solidFill>
                <a:latin typeface="Impact" pitchFamily="34" charset="0"/>
                <a:ea typeface="微软雅黑" pitchFamily="34" charset="-122"/>
                <a:sym typeface="Impact" pitchFamily="34" charset="0"/>
              </a:endParaRPr>
            </a:p>
          </p:txBody>
        </p:sp>
        <p:sp>
          <p:nvSpPr>
            <p:cNvPr id="36" name="Oval 6"/>
            <p:cNvSpPr>
              <a:spLocks noChangeArrowheads="1"/>
            </p:cNvSpPr>
            <p:nvPr/>
          </p:nvSpPr>
          <p:spPr bwMode="auto">
            <a:xfrm>
              <a:off x="5775325" y="1906900"/>
              <a:ext cx="1106488" cy="1114425"/>
            </a:xfrm>
            <a:prstGeom prst="ellipse">
              <a:avLst/>
            </a:prstGeom>
            <a:solidFill>
              <a:srgbClr val="509D8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添加文本</a:t>
              </a:r>
              <a:r>
                <a:rPr lang="en-US" altLang="zh-CN" sz="1600">
                  <a:solidFill>
                    <a:schemeClr val="bg1"/>
                  </a:solidFill>
                  <a:latin typeface="Impact" pitchFamily="34" charset="0"/>
                  <a:ea typeface="微软雅黑" pitchFamily="34" charset="-122"/>
                  <a:sym typeface="Impact" pitchFamily="34" charset="0"/>
                </a:rPr>
                <a:t>1</a:t>
              </a:r>
              <a:endParaRPr lang="zh-CN" altLang="en-US" sz="1600">
                <a:solidFill>
                  <a:schemeClr val="bg1"/>
                </a:solidFill>
                <a:latin typeface="Impact" pitchFamily="34" charset="0"/>
                <a:ea typeface="微软雅黑" pitchFamily="34" charset="-122"/>
                <a:sym typeface="Impact" pitchFamily="34" charset="0"/>
              </a:endParaRPr>
            </a:p>
          </p:txBody>
        </p:sp>
        <p:sp>
          <p:nvSpPr>
            <p:cNvPr id="37" name="Oval 7"/>
            <p:cNvSpPr>
              <a:spLocks noChangeArrowheads="1"/>
            </p:cNvSpPr>
            <p:nvPr/>
          </p:nvSpPr>
          <p:spPr bwMode="auto">
            <a:xfrm>
              <a:off x="4470400" y="4358000"/>
              <a:ext cx="1108075" cy="1114425"/>
            </a:xfrm>
            <a:prstGeom prst="ellipse">
              <a:avLst/>
            </a:prstGeom>
            <a:solidFill>
              <a:srgbClr val="509D8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添加文本</a:t>
              </a:r>
              <a:r>
                <a:rPr lang="en-US" altLang="zh-CN" sz="1600">
                  <a:solidFill>
                    <a:schemeClr val="bg1"/>
                  </a:solidFill>
                  <a:latin typeface="Impact" pitchFamily="34" charset="0"/>
                  <a:ea typeface="微软雅黑" pitchFamily="34" charset="-122"/>
                  <a:sym typeface="Impact" pitchFamily="34" charset="0"/>
                </a:rPr>
                <a:t>2</a:t>
              </a:r>
              <a:endParaRPr lang="zh-CN" altLang="en-US" sz="1600">
                <a:solidFill>
                  <a:schemeClr val="bg1"/>
                </a:solidFill>
                <a:latin typeface="Impact" pitchFamily="34" charset="0"/>
                <a:ea typeface="微软雅黑" pitchFamily="34" charset="-122"/>
                <a:sym typeface="Impact" pitchFamily="34" charset="0"/>
              </a:endParaRPr>
            </a:p>
          </p:txBody>
        </p:sp>
        <p:sp>
          <p:nvSpPr>
            <p:cNvPr id="38" name="Oval 8"/>
            <p:cNvSpPr>
              <a:spLocks noChangeArrowheads="1"/>
            </p:cNvSpPr>
            <p:nvPr/>
          </p:nvSpPr>
          <p:spPr bwMode="auto">
            <a:xfrm>
              <a:off x="4600575" y="1333813"/>
              <a:ext cx="752475" cy="758825"/>
            </a:xfrm>
            <a:prstGeom prst="ellipse">
              <a:avLst/>
            </a:prstGeom>
            <a:solidFill>
              <a:srgbClr val="DD665E"/>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1</a:t>
              </a:r>
              <a:endParaRPr lang="zh-CN" altLang="en-US" sz="1600">
                <a:solidFill>
                  <a:schemeClr val="bg1"/>
                </a:solidFill>
                <a:latin typeface="Impact" pitchFamily="34" charset="0"/>
                <a:ea typeface="微软雅黑" pitchFamily="34" charset="-122"/>
                <a:sym typeface="Impact" pitchFamily="34" charset="0"/>
              </a:endParaRPr>
            </a:p>
          </p:txBody>
        </p:sp>
        <p:sp>
          <p:nvSpPr>
            <p:cNvPr id="39" name="Oval 9"/>
            <p:cNvSpPr>
              <a:spLocks noChangeArrowheads="1"/>
            </p:cNvSpPr>
            <p:nvPr/>
          </p:nvSpPr>
          <p:spPr bwMode="auto">
            <a:xfrm>
              <a:off x="6011863" y="3646800"/>
              <a:ext cx="752475" cy="758825"/>
            </a:xfrm>
            <a:prstGeom prst="ellipse">
              <a:avLst/>
            </a:prstGeom>
            <a:solidFill>
              <a:srgbClr val="DD665E"/>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2</a:t>
              </a:r>
              <a:endParaRPr lang="zh-CN" altLang="en-US" sz="1600">
                <a:solidFill>
                  <a:schemeClr val="bg1"/>
                </a:solidFill>
                <a:latin typeface="Impact" pitchFamily="34" charset="0"/>
                <a:ea typeface="微软雅黑" pitchFamily="34" charset="-122"/>
                <a:sym typeface="Impact" pitchFamily="34" charset="0"/>
              </a:endParaRPr>
            </a:p>
          </p:txBody>
        </p:sp>
        <p:sp>
          <p:nvSpPr>
            <p:cNvPr id="40" name="Oval 10"/>
            <p:cNvSpPr>
              <a:spLocks noChangeArrowheads="1"/>
            </p:cNvSpPr>
            <p:nvPr/>
          </p:nvSpPr>
          <p:spPr bwMode="auto">
            <a:xfrm>
              <a:off x="3181350" y="3683313"/>
              <a:ext cx="752475" cy="758825"/>
            </a:xfrm>
            <a:prstGeom prst="ellipse">
              <a:avLst/>
            </a:prstGeom>
            <a:solidFill>
              <a:srgbClr val="DD665E"/>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Impact" pitchFamily="34" charset="0"/>
                  <a:ea typeface="微软雅黑" pitchFamily="34" charset="-122"/>
                  <a:sym typeface="Impact" pitchFamily="34" charset="0"/>
                </a:rPr>
                <a:t>文本</a:t>
              </a:r>
              <a:r>
                <a:rPr lang="en-US" altLang="zh-CN" sz="1600">
                  <a:solidFill>
                    <a:schemeClr val="bg1"/>
                  </a:solidFill>
                  <a:latin typeface="Impact" pitchFamily="34" charset="0"/>
                  <a:ea typeface="微软雅黑" pitchFamily="34" charset="-122"/>
                  <a:sym typeface="Impact" pitchFamily="34" charset="0"/>
                </a:rPr>
                <a:t>3</a:t>
              </a:r>
              <a:endParaRPr lang="zh-CN" altLang="en-US" sz="1600">
                <a:solidFill>
                  <a:schemeClr val="bg1"/>
                </a:solidFill>
                <a:latin typeface="Impact" pitchFamily="34" charset="0"/>
                <a:ea typeface="微软雅黑" pitchFamily="34" charset="-122"/>
                <a:sym typeface="Impact" pitchFamily="34" charset="0"/>
              </a:endParaRPr>
            </a:p>
          </p:txBody>
        </p:sp>
        <p:cxnSp>
          <p:nvCxnSpPr>
            <p:cNvPr id="41" name="AutoShape 11"/>
            <p:cNvCxnSpPr>
              <a:cxnSpLocks noChangeShapeType="1"/>
            </p:cNvCxnSpPr>
            <p:nvPr/>
          </p:nvCxnSpPr>
          <p:spPr bwMode="auto">
            <a:xfrm flipH="1" flipV="1">
              <a:off x="5014913" y="3899213"/>
              <a:ext cx="9525" cy="441325"/>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cxnSp>
          <p:nvCxnSpPr>
            <p:cNvPr id="42" name="AutoShape 12"/>
            <p:cNvCxnSpPr>
              <a:cxnSpLocks noChangeShapeType="1"/>
            </p:cNvCxnSpPr>
            <p:nvPr/>
          </p:nvCxnSpPr>
          <p:spPr bwMode="auto">
            <a:xfrm flipH="1">
              <a:off x="5537200" y="2878450"/>
              <a:ext cx="398463" cy="106363"/>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cxnSp>
          <p:nvCxnSpPr>
            <p:cNvPr id="43" name="AutoShape 13"/>
            <p:cNvCxnSpPr>
              <a:cxnSpLocks noChangeShapeType="1"/>
            </p:cNvCxnSpPr>
            <p:nvPr/>
          </p:nvCxnSpPr>
          <p:spPr bwMode="auto">
            <a:xfrm>
              <a:off x="3989450" y="2842825"/>
              <a:ext cx="479425" cy="106363"/>
            </a:xfrm>
            <a:prstGeom prst="straightConnector1">
              <a:avLst/>
            </a:prstGeom>
            <a:noFill/>
            <a:ln w="9525">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44" name="Oval 16"/>
            <p:cNvSpPr>
              <a:spLocks noChangeArrowheads="1"/>
            </p:cNvSpPr>
            <p:nvPr/>
          </p:nvSpPr>
          <p:spPr bwMode="auto">
            <a:xfrm>
              <a:off x="4283075" y="2511738"/>
              <a:ext cx="1425575" cy="1404937"/>
            </a:xfrm>
            <a:prstGeom prst="ellipse">
              <a:avLst/>
            </a:prstGeom>
            <a:solidFill>
              <a:srgbClr val="509D8B"/>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3200" b="1">
                  <a:solidFill>
                    <a:schemeClr val="bg1"/>
                  </a:solidFill>
                  <a:latin typeface="Impact" pitchFamily="34" charset="0"/>
                  <a:ea typeface="微软雅黑" pitchFamily="34" charset="-122"/>
                  <a:sym typeface="Impact" pitchFamily="34" charset="0"/>
                </a:rPr>
                <a:t>标题</a:t>
              </a:r>
              <a:endParaRPr lang="zh-CN" altLang="en-US" sz="2400" b="1">
                <a:solidFill>
                  <a:schemeClr val="bg1"/>
                </a:solidFill>
                <a:latin typeface="Impact" pitchFamily="34" charset="0"/>
                <a:ea typeface="微软雅黑" pitchFamily="34" charset="-122"/>
                <a:sym typeface="Impact" pitchFamily="34" charset="0"/>
              </a:endParaRPr>
            </a:p>
          </p:txBody>
        </p:sp>
      </p:grpSp>
      <p:sp>
        <p:nvSpPr>
          <p:cNvPr id="45" name="圆角矩形 16"/>
          <p:cNvSpPr>
            <a:spLocks noChangeArrowheads="1"/>
          </p:cNvSpPr>
          <p:nvPr/>
        </p:nvSpPr>
        <p:spPr bwMode="auto">
          <a:xfrm>
            <a:off x="1388294" y="2356979"/>
            <a:ext cx="674688" cy="581025"/>
          </a:xfrm>
          <a:prstGeom prst="roundRect">
            <a:avLst>
              <a:gd name="adj" fmla="val 26667"/>
            </a:avLst>
          </a:prstGeom>
          <a:solidFill>
            <a:srgbClr val="509D8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46" name="圆角矩形 17"/>
          <p:cNvSpPr>
            <a:spLocks noChangeArrowheads="1"/>
          </p:cNvSpPr>
          <p:nvPr/>
        </p:nvSpPr>
        <p:spPr bwMode="auto">
          <a:xfrm>
            <a:off x="1388294" y="4352466"/>
            <a:ext cx="674688" cy="579438"/>
          </a:xfrm>
          <a:prstGeom prst="roundRect">
            <a:avLst>
              <a:gd name="adj" fmla="val 26667"/>
            </a:avLst>
          </a:prstGeom>
          <a:solidFill>
            <a:srgbClr val="DD665E"/>
          </a:solidFill>
          <a:ln>
            <a:noFill/>
          </a:ln>
        </p:spPr>
        <p:txBody>
          <a:bodyPr anchor="ctr"/>
          <a:lstStyle/>
          <a:p>
            <a:pPr algn="ctr" eaLnBrk="1" hangingPunct="1">
              <a:buFont typeface="Arial" pitchFamily="34" charset="0"/>
              <a:buNone/>
            </a:pPr>
            <a:endParaRPr lang="zh-CN" altLang="en-US">
              <a:solidFill>
                <a:srgbClr val="FFFFFF"/>
              </a:solidFill>
            </a:endParaRPr>
          </a:p>
        </p:txBody>
      </p:sp>
      <p:pic>
        <p:nvPicPr>
          <p:cNvPr id="47" name="Group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894" y="2423654"/>
            <a:ext cx="463550" cy="44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Group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3544" y="4381041"/>
            <a:ext cx="439738"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文本框 31"/>
          <p:cNvSpPr txBox="1">
            <a:spLocks noChangeArrowheads="1"/>
          </p:cNvSpPr>
          <p:nvPr/>
        </p:nvSpPr>
        <p:spPr bwMode="auto">
          <a:xfrm>
            <a:off x="1321619" y="3022141"/>
            <a:ext cx="23256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dirty="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0" name="文本框 32"/>
          <p:cNvSpPr txBox="1">
            <a:spLocks noChangeArrowheads="1"/>
          </p:cNvSpPr>
          <p:nvPr/>
        </p:nvSpPr>
        <p:spPr bwMode="auto">
          <a:xfrm>
            <a:off x="1321619" y="3461879"/>
            <a:ext cx="232568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1" name="文本框 33"/>
          <p:cNvSpPr txBox="1">
            <a:spLocks noChangeArrowheads="1"/>
          </p:cNvSpPr>
          <p:nvPr/>
        </p:nvSpPr>
        <p:spPr bwMode="auto">
          <a:xfrm>
            <a:off x="2062982" y="2468104"/>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000" dirty="0">
                <a:solidFill>
                  <a:schemeClr val="bg1">
                    <a:lumMod val="50000"/>
                  </a:schemeClr>
                </a:solidFill>
                <a:latin typeface="方正正黑简体" pitchFamily="2" charset="-122"/>
                <a:ea typeface="方正正黑简体" pitchFamily="2" charset="-122"/>
              </a:rPr>
              <a:t>标题内容</a:t>
            </a:r>
          </a:p>
        </p:txBody>
      </p:sp>
      <p:sp>
        <p:nvSpPr>
          <p:cNvPr id="52" name="文本框 34"/>
          <p:cNvSpPr txBox="1">
            <a:spLocks noChangeArrowheads="1"/>
          </p:cNvSpPr>
          <p:nvPr/>
        </p:nvSpPr>
        <p:spPr bwMode="auto">
          <a:xfrm>
            <a:off x="2123307" y="4454066"/>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000">
                <a:solidFill>
                  <a:schemeClr val="bg1">
                    <a:lumMod val="50000"/>
                  </a:schemeClr>
                </a:solidFill>
                <a:latin typeface="方正正黑简体" pitchFamily="2" charset="-122"/>
                <a:ea typeface="方正正黑简体" pitchFamily="2" charset="-122"/>
              </a:rPr>
              <a:t>标题内容</a:t>
            </a:r>
          </a:p>
        </p:txBody>
      </p:sp>
      <p:sp>
        <p:nvSpPr>
          <p:cNvPr id="53" name="文本框 35"/>
          <p:cNvSpPr txBox="1">
            <a:spLocks noChangeArrowheads="1"/>
          </p:cNvSpPr>
          <p:nvPr/>
        </p:nvSpPr>
        <p:spPr bwMode="auto">
          <a:xfrm>
            <a:off x="1388294" y="5131929"/>
            <a:ext cx="23256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4" name="文本框 36"/>
          <p:cNvSpPr txBox="1">
            <a:spLocks noChangeArrowheads="1"/>
          </p:cNvSpPr>
          <p:nvPr/>
        </p:nvSpPr>
        <p:spPr bwMode="auto">
          <a:xfrm>
            <a:off x="1388294" y="5571666"/>
            <a:ext cx="23256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5" name="圆角矩形 42"/>
          <p:cNvSpPr>
            <a:spLocks noChangeArrowheads="1"/>
          </p:cNvSpPr>
          <p:nvPr/>
        </p:nvSpPr>
        <p:spPr bwMode="auto">
          <a:xfrm>
            <a:off x="4133082" y="2363329"/>
            <a:ext cx="674687" cy="581025"/>
          </a:xfrm>
          <a:prstGeom prst="roundRect">
            <a:avLst>
              <a:gd name="adj" fmla="val 26667"/>
            </a:avLst>
          </a:prstGeom>
          <a:solidFill>
            <a:srgbClr val="DD665E"/>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56" name="圆角矩形 43"/>
          <p:cNvSpPr>
            <a:spLocks noChangeArrowheads="1"/>
          </p:cNvSpPr>
          <p:nvPr/>
        </p:nvSpPr>
        <p:spPr bwMode="auto">
          <a:xfrm>
            <a:off x="4193407" y="4331829"/>
            <a:ext cx="674687" cy="581025"/>
          </a:xfrm>
          <a:prstGeom prst="roundRect">
            <a:avLst>
              <a:gd name="adj" fmla="val 26667"/>
            </a:avLst>
          </a:prstGeom>
          <a:solidFill>
            <a:srgbClr val="509D8B"/>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57" name="文本框 50"/>
          <p:cNvSpPr txBox="1">
            <a:spLocks noChangeArrowheads="1"/>
          </p:cNvSpPr>
          <p:nvPr/>
        </p:nvSpPr>
        <p:spPr bwMode="auto">
          <a:xfrm>
            <a:off x="4066407" y="3022141"/>
            <a:ext cx="2325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8" name="文本框 51"/>
          <p:cNvSpPr txBox="1">
            <a:spLocks noChangeArrowheads="1"/>
          </p:cNvSpPr>
          <p:nvPr/>
        </p:nvSpPr>
        <p:spPr bwMode="auto">
          <a:xfrm>
            <a:off x="4066407" y="3461879"/>
            <a:ext cx="23256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59" name="文本框 52"/>
          <p:cNvSpPr txBox="1">
            <a:spLocks noChangeArrowheads="1"/>
          </p:cNvSpPr>
          <p:nvPr/>
        </p:nvSpPr>
        <p:spPr bwMode="auto">
          <a:xfrm>
            <a:off x="4807769" y="2468104"/>
            <a:ext cx="1311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000">
                <a:solidFill>
                  <a:schemeClr val="bg1">
                    <a:lumMod val="50000"/>
                  </a:schemeClr>
                </a:solidFill>
                <a:latin typeface="方正正黑简体" pitchFamily="2" charset="-122"/>
                <a:ea typeface="方正正黑简体" pitchFamily="2" charset="-122"/>
              </a:rPr>
              <a:t>标题内容</a:t>
            </a:r>
          </a:p>
        </p:txBody>
      </p:sp>
      <p:sp>
        <p:nvSpPr>
          <p:cNvPr id="60" name="文本框 53"/>
          <p:cNvSpPr txBox="1">
            <a:spLocks noChangeArrowheads="1"/>
          </p:cNvSpPr>
          <p:nvPr/>
        </p:nvSpPr>
        <p:spPr bwMode="auto">
          <a:xfrm>
            <a:off x="4868094" y="4454066"/>
            <a:ext cx="1312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2000">
                <a:solidFill>
                  <a:schemeClr val="bg1">
                    <a:lumMod val="50000"/>
                  </a:schemeClr>
                </a:solidFill>
                <a:latin typeface="方正正黑简体" pitchFamily="2" charset="-122"/>
                <a:ea typeface="方正正黑简体" pitchFamily="2" charset="-122"/>
              </a:rPr>
              <a:t>标题内容</a:t>
            </a:r>
          </a:p>
        </p:txBody>
      </p:sp>
      <p:sp>
        <p:nvSpPr>
          <p:cNvPr id="61" name="文本框 54"/>
          <p:cNvSpPr txBox="1">
            <a:spLocks noChangeArrowheads="1"/>
          </p:cNvSpPr>
          <p:nvPr/>
        </p:nvSpPr>
        <p:spPr bwMode="auto">
          <a:xfrm>
            <a:off x="4133082" y="5131929"/>
            <a:ext cx="23256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sp>
        <p:nvSpPr>
          <p:cNvPr id="62" name="文本框 55"/>
          <p:cNvSpPr txBox="1">
            <a:spLocks noChangeArrowheads="1"/>
          </p:cNvSpPr>
          <p:nvPr/>
        </p:nvSpPr>
        <p:spPr bwMode="auto">
          <a:xfrm>
            <a:off x="4133082" y="5571666"/>
            <a:ext cx="23256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400">
                <a:solidFill>
                  <a:schemeClr val="bg1">
                    <a:lumMod val="50000"/>
                  </a:schemeClr>
                </a:solidFill>
                <a:latin typeface="方正正黑简体" pitchFamily="2" charset="-122"/>
                <a:ea typeface="方正正黑简体" pitchFamily="2" charset="-122"/>
              </a:rPr>
              <a:t>内容描述内容描述内容描述内容描述内容描述内容描述</a:t>
            </a:r>
          </a:p>
        </p:txBody>
      </p:sp>
      <p:pic>
        <p:nvPicPr>
          <p:cNvPr id="63" name="Group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85469" y="2369679"/>
            <a:ext cx="5667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Group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5794" y="4361991"/>
            <a:ext cx="50641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304625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p:cTn id="24" dur="500" fill="hold"/>
                                        <p:tgtEl>
                                          <p:spTgt spid="51"/>
                                        </p:tgtEl>
                                        <p:attrNameLst>
                                          <p:attrName>ppt_w</p:attrName>
                                        </p:attrNameLst>
                                      </p:cBhvr>
                                      <p:tavLst>
                                        <p:tav tm="0">
                                          <p:val>
                                            <p:fltVal val="0"/>
                                          </p:val>
                                        </p:tav>
                                        <p:tav tm="100000">
                                          <p:val>
                                            <p:strVal val="#ppt_w"/>
                                          </p:val>
                                        </p:tav>
                                      </p:tavLst>
                                    </p:anim>
                                    <p:anim calcmode="lin" valueType="num">
                                      <p:cBhvr>
                                        <p:cTn id="25" dur="500" fill="hold"/>
                                        <p:tgtEl>
                                          <p:spTgt spid="51"/>
                                        </p:tgtEl>
                                        <p:attrNameLst>
                                          <p:attrName>ppt_h</p:attrName>
                                        </p:attrNameLst>
                                      </p:cBhvr>
                                      <p:tavLst>
                                        <p:tav tm="0">
                                          <p:val>
                                            <p:fltVal val="0"/>
                                          </p:val>
                                        </p:tav>
                                        <p:tav tm="100000">
                                          <p:val>
                                            <p:strVal val="#ppt_h"/>
                                          </p:val>
                                        </p:tav>
                                      </p:tavLst>
                                    </p:anim>
                                    <p:animEffect transition="in" filter="fade">
                                      <p:cBhvr>
                                        <p:cTn id="26" dur="500"/>
                                        <p:tgtEl>
                                          <p:spTgt spid="51"/>
                                        </p:tgtEl>
                                      </p:cBhvr>
                                    </p:animEffect>
                                  </p:childTnLst>
                                </p:cTn>
                              </p:par>
                              <p:par>
                                <p:cTn id="27" presetID="10" presetClass="entr" presetSubtype="0" fill="hold"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225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childTnLst>
                          </p:cTn>
                        </p:par>
                        <p:par>
                          <p:cTn id="39" fill="hold">
                            <p:stCondLst>
                              <p:cond delay="2750"/>
                            </p:stCondLst>
                            <p:childTnLst>
                              <p:par>
                                <p:cTn id="40" presetID="10" presetClass="entr" presetSubtype="0" fill="hold" grpId="0"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Effect transition="in" filter="fade">
                                      <p:cBhvr>
                                        <p:cTn id="44" dur="500"/>
                                        <p:tgtEl>
                                          <p:spTgt spid="55"/>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par>
                                <p:cTn id="50" presetID="10" presetClass="entr" presetSubtype="0" fill="hold"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childTnLst>
                          </p:cTn>
                        </p:par>
                        <p:par>
                          <p:cTn id="55" fill="hold">
                            <p:stCondLst>
                              <p:cond delay="3250"/>
                            </p:stCondLst>
                            <p:childTnLst>
                              <p:par>
                                <p:cTn id="56" presetID="22" presetClass="entr" presetSubtype="8" fill="hold" grpId="0"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left)">
                                      <p:cBhvr>
                                        <p:cTn id="58" dur="500"/>
                                        <p:tgtEl>
                                          <p:spTgt spid="5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3750"/>
                            </p:stCondLst>
                            <p:childTnLst>
                              <p:par>
                                <p:cTn id="63" presetID="10" presetClass="entr" presetSubtype="0"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10" presetClass="entr" presetSubtype="0" fill="hold" nodeType="with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Effect transition="in" filter="fade">
                                      <p:cBhvr>
                                        <p:cTn id="72" dur="500"/>
                                        <p:tgtEl>
                                          <p:spTgt spid="4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Effect transition="in" filter="fade">
                                      <p:cBhvr>
                                        <p:cTn id="77" dur="500"/>
                                        <p:tgtEl>
                                          <p:spTgt spid="52"/>
                                        </p:tgtEl>
                                      </p:cBhvr>
                                    </p:animEffect>
                                  </p:childTnLst>
                                </p:cTn>
                              </p:par>
                            </p:childTnLst>
                          </p:cTn>
                        </p:par>
                        <p:par>
                          <p:cTn id="78" fill="hold">
                            <p:stCondLst>
                              <p:cond delay="4250"/>
                            </p:stCondLst>
                            <p:childTnLst>
                              <p:par>
                                <p:cTn id="79" presetID="22" presetClass="entr" presetSubtype="8" fill="hold" grpId="0" nodeType="afterEffect">
                                  <p:stCondLst>
                                    <p:cond delay="0"/>
                                  </p:stCondLst>
                                  <p:childTnLst>
                                    <p:set>
                                      <p:cBhvr>
                                        <p:cTn id="80" dur="1" fill="hold">
                                          <p:stCondLst>
                                            <p:cond delay="0"/>
                                          </p:stCondLst>
                                        </p:cTn>
                                        <p:tgtEl>
                                          <p:spTgt spid="53"/>
                                        </p:tgtEl>
                                        <p:attrNameLst>
                                          <p:attrName>style.visibility</p:attrName>
                                        </p:attrNameLst>
                                      </p:cBhvr>
                                      <p:to>
                                        <p:strVal val="visible"/>
                                      </p:to>
                                    </p:set>
                                    <p:animEffect transition="in" filter="wipe(left)">
                                      <p:cBhvr>
                                        <p:cTn id="81" dur="500"/>
                                        <p:tgtEl>
                                          <p:spTgt spid="5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wipe(left)">
                                      <p:cBhvr>
                                        <p:cTn id="84" dur="500"/>
                                        <p:tgtEl>
                                          <p:spTgt spid="54"/>
                                        </p:tgtEl>
                                      </p:cBhvr>
                                    </p:animEffect>
                                  </p:childTnLst>
                                </p:cTn>
                              </p:par>
                            </p:childTnLst>
                          </p:cTn>
                        </p:par>
                        <p:par>
                          <p:cTn id="85" fill="hold">
                            <p:stCondLst>
                              <p:cond delay="4750"/>
                            </p:stCondLst>
                            <p:childTnLst>
                              <p:par>
                                <p:cTn id="86" presetID="10" presetClass="entr" presetSubtype="0" fill="hold" nodeType="afterEffect">
                                  <p:stCondLst>
                                    <p:cond delay="0"/>
                                  </p:stCondLst>
                                  <p:childTnLst>
                                    <p:set>
                                      <p:cBhvr>
                                        <p:cTn id="87" dur="1" fill="hold">
                                          <p:stCondLst>
                                            <p:cond delay="0"/>
                                          </p:stCondLst>
                                        </p:cTn>
                                        <p:tgtEl>
                                          <p:spTgt spid="64"/>
                                        </p:tgtEl>
                                        <p:attrNameLst>
                                          <p:attrName>style.visibility</p:attrName>
                                        </p:attrNameLst>
                                      </p:cBhvr>
                                      <p:to>
                                        <p:strVal val="visible"/>
                                      </p:to>
                                    </p:set>
                                    <p:anim calcmode="lin" valueType="num">
                                      <p:cBhvr>
                                        <p:cTn id="88" dur="500" fill="hold"/>
                                        <p:tgtEl>
                                          <p:spTgt spid="64"/>
                                        </p:tgtEl>
                                        <p:attrNameLst>
                                          <p:attrName>ppt_w</p:attrName>
                                        </p:attrNameLst>
                                      </p:cBhvr>
                                      <p:tavLst>
                                        <p:tav tm="0">
                                          <p:val>
                                            <p:fltVal val="0"/>
                                          </p:val>
                                        </p:tav>
                                        <p:tav tm="100000">
                                          <p:val>
                                            <p:strVal val="#ppt_w"/>
                                          </p:val>
                                        </p:tav>
                                      </p:tavLst>
                                    </p:anim>
                                    <p:anim calcmode="lin" valueType="num">
                                      <p:cBhvr>
                                        <p:cTn id="89" dur="500" fill="hold"/>
                                        <p:tgtEl>
                                          <p:spTgt spid="64"/>
                                        </p:tgtEl>
                                        <p:attrNameLst>
                                          <p:attrName>ppt_h</p:attrName>
                                        </p:attrNameLst>
                                      </p:cBhvr>
                                      <p:tavLst>
                                        <p:tav tm="0">
                                          <p:val>
                                            <p:fltVal val="0"/>
                                          </p:val>
                                        </p:tav>
                                        <p:tav tm="100000">
                                          <p:val>
                                            <p:strVal val="#ppt_h"/>
                                          </p:val>
                                        </p:tav>
                                      </p:tavLst>
                                    </p:anim>
                                    <p:animEffect transition="in" filter="fade">
                                      <p:cBhvr>
                                        <p:cTn id="90" dur="500"/>
                                        <p:tgtEl>
                                          <p:spTgt spid="64"/>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 calcmode="lin" valueType="num">
                                      <p:cBhvr>
                                        <p:cTn id="93" dur="500" fill="hold"/>
                                        <p:tgtEl>
                                          <p:spTgt spid="56"/>
                                        </p:tgtEl>
                                        <p:attrNameLst>
                                          <p:attrName>ppt_w</p:attrName>
                                        </p:attrNameLst>
                                      </p:cBhvr>
                                      <p:tavLst>
                                        <p:tav tm="0">
                                          <p:val>
                                            <p:fltVal val="0"/>
                                          </p:val>
                                        </p:tav>
                                        <p:tav tm="100000">
                                          <p:val>
                                            <p:strVal val="#ppt_w"/>
                                          </p:val>
                                        </p:tav>
                                      </p:tavLst>
                                    </p:anim>
                                    <p:anim calcmode="lin" valueType="num">
                                      <p:cBhvr>
                                        <p:cTn id="94" dur="500" fill="hold"/>
                                        <p:tgtEl>
                                          <p:spTgt spid="56"/>
                                        </p:tgtEl>
                                        <p:attrNameLst>
                                          <p:attrName>ppt_h</p:attrName>
                                        </p:attrNameLst>
                                      </p:cBhvr>
                                      <p:tavLst>
                                        <p:tav tm="0">
                                          <p:val>
                                            <p:fltVal val="0"/>
                                          </p:val>
                                        </p:tav>
                                        <p:tav tm="100000">
                                          <p:val>
                                            <p:strVal val="#ppt_h"/>
                                          </p:val>
                                        </p:tav>
                                      </p:tavLst>
                                    </p:anim>
                                    <p:animEffect transition="in" filter="fade">
                                      <p:cBhvr>
                                        <p:cTn id="95" dur="500"/>
                                        <p:tgtEl>
                                          <p:spTgt spid="5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p:cTn id="98" dur="500" fill="hold"/>
                                        <p:tgtEl>
                                          <p:spTgt spid="60"/>
                                        </p:tgtEl>
                                        <p:attrNameLst>
                                          <p:attrName>ppt_w</p:attrName>
                                        </p:attrNameLst>
                                      </p:cBhvr>
                                      <p:tavLst>
                                        <p:tav tm="0">
                                          <p:val>
                                            <p:fltVal val="0"/>
                                          </p:val>
                                        </p:tav>
                                        <p:tav tm="100000">
                                          <p:val>
                                            <p:strVal val="#ppt_w"/>
                                          </p:val>
                                        </p:tav>
                                      </p:tavLst>
                                    </p:anim>
                                    <p:anim calcmode="lin" valueType="num">
                                      <p:cBhvr>
                                        <p:cTn id="99" dur="500" fill="hold"/>
                                        <p:tgtEl>
                                          <p:spTgt spid="60"/>
                                        </p:tgtEl>
                                        <p:attrNameLst>
                                          <p:attrName>ppt_h</p:attrName>
                                        </p:attrNameLst>
                                      </p:cBhvr>
                                      <p:tavLst>
                                        <p:tav tm="0">
                                          <p:val>
                                            <p:fltVal val="0"/>
                                          </p:val>
                                        </p:tav>
                                        <p:tav tm="100000">
                                          <p:val>
                                            <p:strVal val="#ppt_h"/>
                                          </p:val>
                                        </p:tav>
                                      </p:tavLst>
                                    </p:anim>
                                    <p:animEffect transition="in" filter="fade">
                                      <p:cBhvr>
                                        <p:cTn id="100" dur="500"/>
                                        <p:tgtEl>
                                          <p:spTgt spid="60"/>
                                        </p:tgtEl>
                                      </p:cBhvr>
                                    </p:animEffect>
                                  </p:childTnLst>
                                </p:cTn>
                              </p:par>
                            </p:childTnLst>
                          </p:cTn>
                        </p:par>
                        <p:par>
                          <p:cTn id="101" fill="hold">
                            <p:stCondLst>
                              <p:cond delay="5250"/>
                            </p:stCondLst>
                            <p:childTnLst>
                              <p:par>
                                <p:cTn id="102" presetID="22" presetClass="entr" presetSubtype="8" fill="hold" grpId="0" nodeType="afterEffect">
                                  <p:stCondLst>
                                    <p:cond delay="0"/>
                                  </p:stCondLst>
                                  <p:childTnLst>
                                    <p:set>
                                      <p:cBhvr>
                                        <p:cTn id="103" dur="1" fill="hold">
                                          <p:stCondLst>
                                            <p:cond delay="0"/>
                                          </p:stCondLst>
                                        </p:cTn>
                                        <p:tgtEl>
                                          <p:spTgt spid="61"/>
                                        </p:tgtEl>
                                        <p:attrNameLst>
                                          <p:attrName>style.visibility</p:attrName>
                                        </p:attrNameLst>
                                      </p:cBhvr>
                                      <p:to>
                                        <p:strVal val="visible"/>
                                      </p:to>
                                    </p:set>
                                    <p:animEffect transition="in" filter="wipe(left)">
                                      <p:cBhvr>
                                        <p:cTn id="104" dur="500"/>
                                        <p:tgtEl>
                                          <p:spTgt spid="61"/>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wipe(left)">
                                      <p:cBhvr>
                                        <p:cTn id="10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autoUpdateAnimBg="0"/>
      <p:bldP spid="46" grpId="0" animBg="1" autoUpdateAnimBg="0"/>
      <p:bldP spid="49" grpId="0" autoUpdateAnimBg="0"/>
      <p:bldP spid="50" grpId="0" autoUpdateAnimBg="0"/>
      <p:bldP spid="51" grpId="0" autoUpdateAnimBg="0"/>
      <p:bldP spid="52" grpId="0" autoUpdateAnimBg="0"/>
      <p:bldP spid="53" grpId="0" autoUpdateAnimBg="0"/>
      <p:bldP spid="54" grpId="0" autoUpdateAnimBg="0"/>
      <p:bldP spid="55" grpId="0" animBg="1" autoUpdateAnimBg="0"/>
      <p:bldP spid="56" grpId="0" animBg="1" autoUpdateAnimBg="0"/>
      <p:bldP spid="57" grpId="0" autoUpdateAnimBg="0"/>
      <p:bldP spid="58" grpId="0" autoUpdateAnimBg="0"/>
      <p:bldP spid="59" grpId="0" autoUpdateAnimBg="0"/>
      <p:bldP spid="60" grpId="0" autoUpdateAnimBg="0"/>
      <p:bldP spid="61" grpId="0" autoUpdateAnimBg="0"/>
      <p:bldP spid="6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460930" y="1806658"/>
            <a:ext cx="2697596" cy="4284944"/>
            <a:chOff x="7364924" y="1650976"/>
            <a:chExt cx="2479406" cy="3938366"/>
          </a:xfrm>
          <a:solidFill>
            <a:srgbClr val="018989"/>
          </a:solidFill>
        </p:grpSpPr>
        <p:sp>
          <p:nvSpPr>
            <p:cNvPr id="7" name="Freeform 1"/>
            <p:cNvSpPr>
              <a:spLocks noChangeArrowheads="1"/>
            </p:cNvSpPr>
            <p:nvPr/>
          </p:nvSpPr>
          <p:spPr bwMode="auto">
            <a:xfrm>
              <a:off x="8690287" y="3187950"/>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n-ea"/>
              </a:endParaRPr>
            </a:p>
          </p:txBody>
        </p:sp>
        <p:sp>
          <p:nvSpPr>
            <p:cNvPr id="8" name="Freeform 2"/>
            <p:cNvSpPr>
              <a:spLocks noChangeArrowheads="1"/>
            </p:cNvSpPr>
            <p:nvPr/>
          </p:nvSpPr>
          <p:spPr bwMode="auto">
            <a:xfrm>
              <a:off x="7945099" y="3187950"/>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9" name="Freeform 3"/>
            <p:cNvSpPr>
              <a:spLocks noChangeArrowheads="1"/>
            </p:cNvSpPr>
            <p:nvPr/>
          </p:nvSpPr>
          <p:spPr bwMode="auto">
            <a:xfrm>
              <a:off x="7945099" y="1650976"/>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0" name="Freeform 4"/>
            <p:cNvSpPr>
              <a:spLocks noChangeArrowheads="1"/>
            </p:cNvSpPr>
            <p:nvPr/>
          </p:nvSpPr>
          <p:spPr bwMode="auto">
            <a:xfrm>
              <a:off x="8690287" y="2138970"/>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2" name="Freeform 5"/>
            <p:cNvSpPr>
              <a:spLocks noChangeArrowheads="1"/>
            </p:cNvSpPr>
            <p:nvPr/>
          </p:nvSpPr>
          <p:spPr bwMode="auto">
            <a:xfrm>
              <a:off x="9166409" y="2412164"/>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3" name="Freeform 6"/>
            <p:cNvSpPr>
              <a:spLocks noChangeArrowheads="1"/>
            </p:cNvSpPr>
            <p:nvPr/>
          </p:nvSpPr>
          <p:spPr bwMode="auto">
            <a:xfrm>
              <a:off x="7975579" y="3971036"/>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4" name="Freeform 7"/>
            <p:cNvSpPr>
              <a:spLocks noChangeArrowheads="1"/>
            </p:cNvSpPr>
            <p:nvPr/>
          </p:nvSpPr>
          <p:spPr bwMode="auto">
            <a:xfrm>
              <a:off x="7364924" y="1916871"/>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5" name="Freeform 8"/>
            <p:cNvSpPr>
              <a:spLocks noChangeArrowheads="1"/>
            </p:cNvSpPr>
            <p:nvPr/>
          </p:nvSpPr>
          <p:spPr bwMode="auto">
            <a:xfrm>
              <a:off x="7945099" y="2404865"/>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6" name="Freeform 9"/>
            <p:cNvSpPr>
              <a:spLocks noChangeArrowheads="1"/>
            </p:cNvSpPr>
            <p:nvPr/>
          </p:nvSpPr>
          <p:spPr bwMode="auto">
            <a:xfrm>
              <a:off x="8146899" y="4547661"/>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solidFill>
              <a:srgbClr val="509D8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7" name="Freeform 10"/>
            <p:cNvSpPr>
              <a:spLocks noChangeArrowheads="1"/>
            </p:cNvSpPr>
            <p:nvPr/>
          </p:nvSpPr>
          <p:spPr bwMode="auto">
            <a:xfrm>
              <a:off x="8444343" y="5529906"/>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solidFill>
              <a:srgbClr val="DD665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
        <p:nvSpPr>
          <p:cNvPr id="18" name="椭圆 17"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p:nvPr/>
        </p:nvSpPr>
        <p:spPr>
          <a:xfrm>
            <a:off x="6488119" y="2583769"/>
            <a:ext cx="495632" cy="495632"/>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A</a:t>
            </a:r>
            <a:endParaRPr lang="zh-CN" altLang="en-US" sz="2400" dirty="0">
              <a:latin typeface="+mn-ea"/>
            </a:endParaRPr>
          </a:p>
        </p:txBody>
      </p:sp>
      <p:sp>
        <p:nvSpPr>
          <p:cNvPr id="19" name="文本框 5"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82227" y="2359272"/>
            <a:ext cx="2044149" cy="369332"/>
          </a:xfrm>
          <a:prstGeom prst="rect">
            <a:avLst/>
          </a:prstGeom>
          <a:noFill/>
        </p:spPr>
        <p:txBody>
          <a:bodyPr wrap="none" rtlCol="0">
            <a:spAutoFit/>
          </a:bodyPr>
          <a:lstStyle/>
          <a:p>
            <a:r>
              <a:rPr lang="zh-CN" altLang="en-US" b="1" dirty="0">
                <a:solidFill>
                  <a:schemeClr val="bg1">
                    <a:lumMod val="50000"/>
                  </a:schemeClr>
                </a:solidFill>
                <a:latin typeface="+mn-ea"/>
              </a:rPr>
              <a:t>请在此输入小标题</a:t>
            </a:r>
          </a:p>
        </p:txBody>
      </p:sp>
      <p:sp>
        <p:nvSpPr>
          <p:cNvPr id="20" name="文本框 6"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62581" y="2653372"/>
            <a:ext cx="3038492"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请在此输入内容，请在此输入内容</a:t>
            </a:r>
            <a:endParaRPr lang="en-US" altLang="zh-CN" sz="1400" dirty="0">
              <a:solidFill>
                <a:schemeClr val="bg1">
                  <a:lumMod val="50000"/>
                </a:schemeClr>
              </a:solidFill>
              <a:latin typeface="+mn-ea"/>
            </a:endParaRPr>
          </a:p>
          <a:p>
            <a:pPr>
              <a:lnSpc>
                <a:spcPct val="150000"/>
              </a:lnSpc>
            </a:pPr>
            <a:r>
              <a:rPr lang="zh-CN" altLang="en-US" sz="1400" dirty="0">
                <a:solidFill>
                  <a:schemeClr val="bg1">
                    <a:lumMod val="50000"/>
                  </a:schemeClr>
                </a:solidFill>
                <a:latin typeface="+mn-ea"/>
              </a:rPr>
              <a:t>请在此输入内容，请在此输入内容</a:t>
            </a:r>
          </a:p>
        </p:txBody>
      </p:sp>
      <p:sp>
        <p:nvSpPr>
          <p:cNvPr id="21" name="椭圆 20"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p:nvPr/>
        </p:nvSpPr>
        <p:spPr>
          <a:xfrm>
            <a:off x="6488119" y="3862351"/>
            <a:ext cx="495632" cy="495632"/>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B</a:t>
            </a:r>
            <a:endParaRPr lang="zh-CN" altLang="en-US" sz="2400" dirty="0">
              <a:latin typeface="+mn-ea"/>
            </a:endParaRPr>
          </a:p>
        </p:txBody>
      </p:sp>
      <p:sp>
        <p:nvSpPr>
          <p:cNvPr id="22" name="文本框 8"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82227" y="3637854"/>
            <a:ext cx="2044149" cy="369332"/>
          </a:xfrm>
          <a:prstGeom prst="rect">
            <a:avLst/>
          </a:prstGeom>
          <a:noFill/>
        </p:spPr>
        <p:txBody>
          <a:bodyPr wrap="none" rtlCol="0">
            <a:spAutoFit/>
          </a:bodyPr>
          <a:lstStyle/>
          <a:p>
            <a:r>
              <a:rPr lang="zh-CN" altLang="en-US" b="1" dirty="0">
                <a:solidFill>
                  <a:schemeClr val="bg1">
                    <a:lumMod val="50000"/>
                  </a:schemeClr>
                </a:solidFill>
                <a:latin typeface="+mn-ea"/>
              </a:rPr>
              <a:t>请在此输入小标题</a:t>
            </a:r>
          </a:p>
        </p:txBody>
      </p:sp>
      <p:sp>
        <p:nvSpPr>
          <p:cNvPr id="23" name="文本框 9"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62581" y="3931954"/>
            <a:ext cx="3038492"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请在此输入内容，请在此输入内容</a:t>
            </a:r>
            <a:endParaRPr lang="en-US" altLang="zh-CN" sz="1400" dirty="0">
              <a:solidFill>
                <a:schemeClr val="bg1">
                  <a:lumMod val="50000"/>
                </a:schemeClr>
              </a:solidFill>
              <a:latin typeface="+mn-ea"/>
            </a:endParaRPr>
          </a:p>
          <a:p>
            <a:pPr>
              <a:lnSpc>
                <a:spcPct val="150000"/>
              </a:lnSpc>
            </a:pPr>
            <a:r>
              <a:rPr lang="zh-CN" altLang="en-US" sz="1400" dirty="0">
                <a:solidFill>
                  <a:schemeClr val="bg1">
                    <a:lumMod val="50000"/>
                  </a:schemeClr>
                </a:solidFill>
                <a:latin typeface="+mn-ea"/>
              </a:rPr>
              <a:t>请在此输入内容，请在此输入内容</a:t>
            </a:r>
          </a:p>
        </p:txBody>
      </p:sp>
      <p:sp>
        <p:nvSpPr>
          <p:cNvPr id="24" name="椭圆 23"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p:nvPr/>
        </p:nvSpPr>
        <p:spPr>
          <a:xfrm>
            <a:off x="6488119" y="5140933"/>
            <a:ext cx="495632" cy="495632"/>
          </a:xfrm>
          <a:prstGeom prst="ellipse">
            <a:avLst/>
          </a:prstGeom>
          <a:solidFill>
            <a:srgbClr val="509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n-ea"/>
              </a:rPr>
              <a:t>C</a:t>
            </a:r>
            <a:endParaRPr lang="zh-CN" altLang="en-US" sz="2400" dirty="0">
              <a:latin typeface="+mn-ea"/>
            </a:endParaRPr>
          </a:p>
        </p:txBody>
      </p:sp>
      <p:sp>
        <p:nvSpPr>
          <p:cNvPr id="25" name="文本框 11"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82227" y="4916436"/>
            <a:ext cx="2044149" cy="369332"/>
          </a:xfrm>
          <a:prstGeom prst="rect">
            <a:avLst/>
          </a:prstGeom>
          <a:noFill/>
        </p:spPr>
        <p:txBody>
          <a:bodyPr wrap="none" rtlCol="0">
            <a:spAutoFit/>
          </a:bodyPr>
          <a:lstStyle/>
          <a:p>
            <a:r>
              <a:rPr lang="zh-CN" altLang="en-US" b="1" dirty="0">
                <a:solidFill>
                  <a:schemeClr val="bg1">
                    <a:lumMod val="50000"/>
                  </a:schemeClr>
                </a:solidFill>
                <a:latin typeface="+mn-ea"/>
              </a:rPr>
              <a:t>请在此输入小标题</a:t>
            </a:r>
          </a:p>
        </p:txBody>
      </p:sp>
      <p:sp>
        <p:nvSpPr>
          <p:cNvPr id="26" name="文本框 12" descr="e7d195523061f1c0c7fdb8e83abb5dcf03375f2c8b662a4106267E0752567F7A4243849C9E2D773FC6511ADD776D3461389E8BB5BAFBB3C937DB9AB1E09A294486DA4CCF35679A92315A5BDF0C7F02D8ECDDDB8DA3D3E41FEC13F107DB4C54FB42735742117A284071FD5AC4FAFB9FFA22D8B59F81B7CBBEA3B65ED489D755C20B4496FA1E65211F"/>
          <p:cNvSpPr txBox="1"/>
          <p:nvPr/>
        </p:nvSpPr>
        <p:spPr>
          <a:xfrm>
            <a:off x="7062581" y="5210536"/>
            <a:ext cx="3038492" cy="738664"/>
          </a:xfrm>
          <a:prstGeom prst="rect">
            <a:avLst/>
          </a:prstGeom>
          <a:noFill/>
        </p:spPr>
        <p:txBody>
          <a:bodyPr wrap="square" rtlCol="0">
            <a:spAutoFit/>
          </a:bodyPr>
          <a:lstStyle/>
          <a:p>
            <a:pPr>
              <a:lnSpc>
                <a:spcPct val="150000"/>
              </a:lnSpc>
            </a:pPr>
            <a:r>
              <a:rPr lang="zh-CN" altLang="en-US" sz="1400" dirty="0">
                <a:solidFill>
                  <a:schemeClr val="bg1">
                    <a:lumMod val="50000"/>
                  </a:schemeClr>
                </a:solidFill>
                <a:latin typeface="+mn-ea"/>
              </a:rPr>
              <a:t>请在此输入内容，请在此输入内容</a:t>
            </a:r>
            <a:endParaRPr lang="en-US" altLang="zh-CN" sz="1400" dirty="0">
              <a:solidFill>
                <a:schemeClr val="bg1">
                  <a:lumMod val="50000"/>
                </a:schemeClr>
              </a:solidFill>
              <a:latin typeface="+mn-ea"/>
            </a:endParaRPr>
          </a:p>
          <a:p>
            <a:pPr>
              <a:lnSpc>
                <a:spcPct val="150000"/>
              </a:lnSpc>
            </a:pPr>
            <a:r>
              <a:rPr lang="zh-CN" altLang="en-US" sz="1400" dirty="0">
                <a:solidFill>
                  <a:schemeClr val="bg1">
                    <a:lumMod val="50000"/>
                  </a:schemeClr>
                </a:solidFill>
                <a:latin typeface="+mn-ea"/>
              </a:rPr>
              <a:t>请在此输入内容，请在此输入内容</a:t>
            </a:r>
          </a:p>
        </p:txBody>
      </p:sp>
    </p:spTree>
    <p:extLst>
      <p:ext uri="{BB962C8B-B14F-4D97-AF65-F5344CB8AC3E}">
        <p14:creationId xmlns:p14="http://schemas.microsoft.com/office/powerpoint/2010/main" val="21336219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250"/>
                                        <p:tgtEl>
                                          <p:spTgt spid="18"/>
                                        </p:tgtEl>
                                      </p:cBhvr>
                                    </p:animEffect>
                                    <p:anim calcmode="lin" valueType="num">
                                      <p:cBhvr>
                                        <p:cTn id="20" dur="250" fill="hold"/>
                                        <p:tgtEl>
                                          <p:spTgt spid="18"/>
                                        </p:tgtEl>
                                        <p:attrNameLst>
                                          <p:attrName>ppt_x</p:attrName>
                                        </p:attrNameLst>
                                      </p:cBhvr>
                                      <p:tavLst>
                                        <p:tav tm="0">
                                          <p:val>
                                            <p:strVal val="#ppt_x"/>
                                          </p:val>
                                        </p:tav>
                                        <p:tav tm="100000">
                                          <p:val>
                                            <p:strVal val="#ppt_x"/>
                                          </p:val>
                                        </p:tav>
                                      </p:tavLst>
                                    </p:anim>
                                    <p:anim calcmode="lin" valueType="num">
                                      <p:cBhvr>
                                        <p:cTn id="21" dur="25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50"/>
                                        <p:tgtEl>
                                          <p:spTgt spid="19"/>
                                        </p:tgtEl>
                                      </p:cBhvr>
                                    </p:animEffect>
                                    <p:anim calcmode="lin" valueType="num">
                                      <p:cBhvr>
                                        <p:cTn id="26" dur="250" fill="hold"/>
                                        <p:tgtEl>
                                          <p:spTgt spid="19"/>
                                        </p:tgtEl>
                                        <p:attrNameLst>
                                          <p:attrName>ppt_x</p:attrName>
                                        </p:attrNameLst>
                                      </p:cBhvr>
                                      <p:tavLst>
                                        <p:tav tm="0">
                                          <p:val>
                                            <p:strVal val="#ppt_x"/>
                                          </p:val>
                                        </p:tav>
                                        <p:tav tm="100000">
                                          <p:val>
                                            <p:strVal val="#ppt_x"/>
                                          </p:val>
                                        </p:tav>
                                      </p:tavLst>
                                    </p:anim>
                                    <p:anim calcmode="lin" valueType="num">
                                      <p:cBhvr>
                                        <p:cTn id="27" dur="25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250"/>
                                        <p:tgtEl>
                                          <p:spTgt spid="20"/>
                                        </p:tgtEl>
                                      </p:cBhvr>
                                    </p:animEffect>
                                    <p:anim calcmode="lin" valueType="num">
                                      <p:cBhvr>
                                        <p:cTn id="32" dur="250" fill="hold"/>
                                        <p:tgtEl>
                                          <p:spTgt spid="20"/>
                                        </p:tgtEl>
                                        <p:attrNameLst>
                                          <p:attrName>ppt_x</p:attrName>
                                        </p:attrNameLst>
                                      </p:cBhvr>
                                      <p:tavLst>
                                        <p:tav tm="0">
                                          <p:val>
                                            <p:strVal val="#ppt_x"/>
                                          </p:val>
                                        </p:tav>
                                        <p:tav tm="100000">
                                          <p:val>
                                            <p:strVal val="#ppt_x"/>
                                          </p:val>
                                        </p:tav>
                                      </p:tavLst>
                                    </p:anim>
                                    <p:anim calcmode="lin" valueType="num">
                                      <p:cBhvr>
                                        <p:cTn id="33" dur="25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50"/>
                                        <p:tgtEl>
                                          <p:spTgt spid="21"/>
                                        </p:tgtEl>
                                      </p:cBhvr>
                                    </p:animEffect>
                                    <p:anim calcmode="lin" valueType="num">
                                      <p:cBhvr>
                                        <p:cTn id="38" dur="250" fill="hold"/>
                                        <p:tgtEl>
                                          <p:spTgt spid="21"/>
                                        </p:tgtEl>
                                        <p:attrNameLst>
                                          <p:attrName>ppt_x</p:attrName>
                                        </p:attrNameLst>
                                      </p:cBhvr>
                                      <p:tavLst>
                                        <p:tav tm="0">
                                          <p:val>
                                            <p:strVal val="#ppt_x"/>
                                          </p:val>
                                        </p:tav>
                                        <p:tav tm="100000">
                                          <p:val>
                                            <p:strVal val="#ppt_x"/>
                                          </p:val>
                                        </p:tav>
                                      </p:tavLst>
                                    </p:anim>
                                    <p:anim calcmode="lin" valueType="num">
                                      <p:cBhvr>
                                        <p:cTn id="39" dur="25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275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250"/>
                                        <p:tgtEl>
                                          <p:spTgt spid="22"/>
                                        </p:tgtEl>
                                      </p:cBhvr>
                                    </p:animEffect>
                                    <p:anim calcmode="lin" valueType="num">
                                      <p:cBhvr>
                                        <p:cTn id="44" dur="250" fill="hold"/>
                                        <p:tgtEl>
                                          <p:spTgt spid="22"/>
                                        </p:tgtEl>
                                        <p:attrNameLst>
                                          <p:attrName>ppt_x</p:attrName>
                                        </p:attrNameLst>
                                      </p:cBhvr>
                                      <p:tavLst>
                                        <p:tav tm="0">
                                          <p:val>
                                            <p:strVal val="#ppt_x"/>
                                          </p:val>
                                        </p:tav>
                                        <p:tav tm="100000">
                                          <p:val>
                                            <p:strVal val="#ppt_x"/>
                                          </p:val>
                                        </p:tav>
                                      </p:tavLst>
                                    </p:anim>
                                    <p:anim calcmode="lin" valueType="num">
                                      <p:cBhvr>
                                        <p:cTn id="45" dur="250" fill="hold"/>
                                        <p:tgtEl>
                                          <p:spTgt spid="22"/>
                                        </p:tgtEl>
                                        <p:attrNameLst>
                                          <p:attrName>ppt_y</p:attrName>
                                        </p:attrNameLst>
                                      </p:cBhvr>
                                      <p:tavLst>
                                        <p:tav tm="0">
                                          <p:val>
                                            <p:strVal val="#ppt_y+.1"/>
                                          </p:val>
                                        </p:tav>
                                        <p:tav tm="100000">
                                          <p:val>
                                            <p:strVal val="#ppt_y"/>
                                          </p:val>
                                        </p:tav>
                                      </p:tavLst>
                                    </p:anim>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250"/>
                                        <p:tgtEl>
                                          <p:spTgt spid="23"/>
                                        </p:tgtEl>
                                      </p:cBhvr>
                                    </p:animEffect>
                                    <p:anim calcmode="lin" valueType="num">
                                      <p:cBhvr>
                                        <p:cTn id="50" dur="250" fill="hold"/>
                                        <p:tgtEl>
                                          <p:spTgt spid="23"/>
                                        </p:tgtEl>
                                        <p:attrNameLst>
                                          <p:attrName>ppt_x</p:attrName>
                                        </p:attrNameLst>
                                      </p:cBhvr>
                                      <p:tavLst>
                                        <p:tav tm="0">
                                          <p:val>
                                            <p:strVal val="#ppt_x"/>
                                          </p:val>
                                        </p:tav>
                                        <p:tav tm="100000">
                                          <p:val>
                                            <p:strVal val="#ppt_x"/>
                                          </p:val>
                                        </p:tav>
                                      </p:tavLst>
                                    </p:anim>
                                    <p:anim calcmode="lin" valueType="num">
                                      <p:cBhvr>
                                        <p:cTn id="51" dur="25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3250"/>
                            </p:stCondLst>
                            <p:childTnLst>
                              <p:par>
                                <p:cTn id="53" presetID="42"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250"/>
                                        <p:tgtEl>
                                          <p:spTgt spid="24"/>
                                        </p:tgtEl>
                                      </p:cBhvr>
                                    </p:animEffect>
                                    <p:anim calcmode="lin" valueType="num">
                                      <p:cBhvr>
                                        <p:cTn id="56" dur="250" fill="hold"/>
                                        <p:tgtEl>
                                          <p:spTgt spid="24"/>
                                        </p:tgtEl>
                                        <p:attrNameLst>
                                          <p:attrName>ppt_x</p:attrName>
                                        </p:attrNameLst>
                                      </p:cBhvr>
                                      <p:tavLst>
                                        <p:tav tm="0">
                                          <p:val>
                                            <p:strVal val="#ppt_x"/>
                                          </p:val>
                                        </p:tav>
                                        <p:tav tm="100000">
                                          <p:val>
                                            <p:strVal val="#ppt_x"/>
                                          </p:val>
                                        </p:tav>
                                      </p:tavLst>
                                    </p:anim>
                                    <p:anim calcmode="lin" valueType="num">
                                      <p:cBhvr>
                                        <p:cTn id="57" dur="250" fill="hold"/>
                                        <p:tgtEl>
                                          <p:spTgt spid="24"/>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2"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250"/>
                                        <p:tgtEl>
                                          <p:spTgt spid="25"/>
                                        </p:tgtEl>
                                      </p:cBhvr>
                                    </p:animEffect>
                                    <p:anim calcmode="lin" valueType="num">
                                      <p:cBhvr>
                                        <p:cTn id="62" dur="250" fill="hold"/>
                                        <p:tgtEl>
                                          <p:spTgt spid="25"/>
                                        </p:tgtEl>
                                        <p:attrNameLst>
                                          <p:attrName>ppt_x</p:attrName>
                                        </p:attrNameLst>
                                      </p:cBhvr>
                                      <p:tavLst>
                                        <p:tav tm="0">
                                          <p:val>
                                            <p:strVal val="#ppt_x"/>
                                          </p:val>
                                        </p:tav>
                                        <p:tav tm="100000">
                                          <p:val>
                                            <p:strVal val="#ppt_x"/>
                                          </p:val>
                                        </p:tav>
                                      </p:tavLst>
                                    </p:anim>
                                    <p:anim calcmode="lin" valueType="num">
                                      <p:cBhvr>
                                        <p:cTn id="63" dur="25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3750"/>
                            </p:stCondLst>
                            <p:childTnLst>
                              <p:par>
                                <p:cTn id="65" presetID="42" presetClass="entr" presetSubtype="0"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250"/>
                                        <p:tgtEl>
                                          <p:spTgt spid="26"/>
                                        </p:tgtEl>
                                      </p:cBhvr>
                                    </p:animEffect>
                                    <p:anim calcmode="lin" valueType="num">
                                      <p:cBhvr>
                                        <p:cTn id="68" dur="250" fill="hold"/>
                                        <p:tgtEl>
                                          <p:spTgt spid="26"/>
                                        </p:tgtEl>
                                        <p:attrNameLst>
                                          <p:attrName>ppt_x</p:attrName>
                                        </p:attrNameLst>
                                      </p:cBhvr>
                                      <p:tavLst>
                                        <p:tav tm="0">
                                          <p:val>
                                            <p:strVal val="#ppt_x"/>
                                          </p:val>
                                        </p:tav>
                                        <p:tav tm="100000">
                                          <p:val>
                                            <p:strVal val="#ppt_x"/>
                                          </p:val>
                                        </p:tav>
                                      </p:tavLst>
                                    </p:anim>
                                    <p:anim calcmode="lin" valueType="num">
                                      <p:cBhvr>
                                        <p:cTn id="69"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0" grpId="0"/>
      <p:bldP spid="21" grpId="0" animBg="1"/>
      <p:bldP spid="22" grpId="0"/>
      <p:bldP spid="23" grpId="0"/>
      <p:bldP spid="24" grpId="0" animBg="1"/>
      <p:bldP spid="25"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12268" y="2244559"/>
            <a:ext cx="10984266" cy="4007769"/>
            <a:chOff x="270990" y="2128445"/>
            <a:chExt cx="11261138" cy="4007769"/>
          </a:xfrm>
        </p:grpSpPr>
        <p:grpSp>
          <p:nvGrpSpPr>
            <p:cNvPr id="42" name="组合 41"/>
            <p:cNvGrpSpPr/>
            <p:nvPr/>
          </p:nvGrpSpPr>
          <p:grpSpPr>
            <a:xfrm flipH="1">
              <a:off x="4274429" y="2129972"/>
              <a:ext cx="7257699" cy="4006242"/>
              <a:chOff x="786020" y="2260601"/>
              <a:chExt cx="7257699" cy="4006242"/>
            </a:xfrm>
          </p:grpSpPr>
          <p:grpSp>
            <p:nvGrpSpPr>
              <p:cNvPr id="47" name="组合 46"/>
              <p:cNvGrpSpPr/>
              <p:nvPr/>
            </p:nvGrpSpPr>
            <p:grpSpPr>
              <a:xfrm>
                <a:off x="786020" y="2260601"/>
                <a:ext cx="3883217" cy="4006242"/>
                <a:chOff x="534352" y="1902881"/>
                <a:chExt cx="4253074" cy="4213681"/>
              </a:xfrm>
            </p:grpSpPr>
            <p:sp>
              <p:nvSpPr>
                <p:cNvPr id="52" name="9"/>
                <p:cNvSpPr>
                  <a:spLocks noChangeArrowheads="1"/>
                </p:cNvSpPr>
                <p:nvPr/>
              </p:nvSpPr>
              <p:spPr bwMode="auto">
                <a:xfrm>
                  <a:off x="534352" y="1902881"/>
                  <a:ext cx="4253074" cy="1648656"/>
                </a:xfrm>
                <a:prstGeom prst="rect">
                  <a:avLst/>
                </a:prstGeom>
                <a:blipFill dpi="0" rotWithShape="1">
                  <a:blip r:embed="rId7"/>
                  <a:srcRect/>
                  <a:tile tx="0" ty="0" sx="50000" sy="50000" flip="none" algn="t"/>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53" name="品 2"/>
                <p:cNvSpPr>
                  <a:spLocks noChangeArrowheads="1"/>
                </p:cNvSpPr>
                <p:nvPr/>
              </p:nvSpPr>
              <p:spPr bwMode="auto">
                <a:xfrm>
                  <a:off x="534352" y="3711242"/>
                  <a:ext cx="4253074" cy="2405320"/>
                </a:xfrm>
                <a:prstGeom prst="rect">
                  <a:avLst/>
                </a:prstGeom>
                <a:solidFill>
                  <a:srgbClr val="DD665E"/>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54" name="15"/>
                <p:cNvSpPr>
                  <a:spLocks noChangeArrowheads="1"/>
                </p:cNvSpPr>
                <p:nvPr>
                  <p:custDataLst>
                    <p:tags r:id="rId3"/>
                  </p:custDataLst>
                </p:nvPr>
              </p:nvSpPr>
              <p:spPr bwMode="auto">
                <a:xfrm>
                  <a:off x="820100" y="4580474"/>
                  <a:ext cx="3905733" cy="137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5" name="12"/>
                <p:cNvSpPr>
                  <a:spLocks noChangeArrowheads="1"/>
                </p:cNvSpPr>
                <p:nvPr>
                  <p:custDataLst>
                    <p:tags r:id="rId4"/>
                  </p:custDataLst>
                </p:nvPr>
              </p:nvSpPr>
              <p:spPr bwMode="auto">
                <a:xfrm>
                  <a:off x="1161581" y="3935445"/>
                  <a:ext cx="3564251" cy="42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grpSp>
          <p:sp>
            <p:nvSpPr>
              <p:cNvPr id="48" name="TextBox 22"/>
              <p:cNvSpPr txBox="1"/>
              <p:nvPr/>
            </p:nvSpPr>
            <p:spPr>
              <a:xfrm>
                <a:off x="4787636" y="2365209"/>
                <a:ext cx="3075522" cy="369332"/>
              </a:xfrm>
              <a:prstGeom prst="rect">
                <a:avLst/>
              </a:prstGeom>
              <a:noFill/>
            </p:spPr>
            <p:txBody>
              <a:bodyPr wrap="none" rtlCol="0">
                <a:spAutoFit/>
              </a:bodyPr>
              <a:lstStyle/>
              <a:p>
                <a:r>
                  <a:rPr 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IT’S THE DEFAULT TEXT</a:t>
                </a:r>
                <a:endParaRPr lang="en-GB"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Rectangle 28"/>
              <p:cNvSpPr/>
              <p:nvPr/>
            </p:nvSpPr>
            <p:spPr>
              <a:xfrm>
                <a:off x="4787636" y="2669210"/>
                <a:ext cx="3256083" cy="1015663"/>
              </a:xfrm>
              <a:prstGeom prst="rect">
                <a:avLst/>
              </a:prstGeom>
            </p:spPr>
            <p:txBody>
              <a:bodyPr wrap="square">
                <a:spAutoFit/>
              </a:bodyPr>
              <a:lstStyle/>
              <a:p>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sp>
            <p:nvSpPr>
              <p:cNvPr id="50" name="TextBox 25"/>
              <p:cNvSpPr txBox="1"/>
              <p:nvPr/>
            </p:nvSpPr>
            <p:spPr>
              <a:xfrm>
                <a:off x="4787636" y="4808589"/>
                <a:ext cx="3075522" cy="369332"/>
              </a:xfrm>
              <a:prstGeom prst="rect">
                <a:avLst/>
              </a:prstGeom>
              <a:noFill/>
            </p:spPr>
            <p:txBody>
              <a:bodyPr wrap="none" rtlCol="0">
                <a:spAutoFit/>
              </a:bodyPr>
              <a:lstStyle/>
              <a:p>
                <a:r>
                  <a:rPr 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IT’S THE DEFAULT TEXT</a:t>
                </a:r>
                <a:endParaRPr lang="en-GB"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Rectangle 32"/>
              <p:cNvSpPr/>
              <p:nvPr/>
            </p:nvSpPr>
            <p:spPr>
              <a:xfrm>
                <a:off x="4787636" y="5112590"/>
                <a:ext cx="3256083" cy="1015663"/>
              </a:xfrm>
              <a:prstGeom prst="rect">
                <a:avLst/>
              </a:prstGeom>
            </p:spPr>
            <p:txBody>
              <a:bodyPr wrap="square">
                <a:spAutoFit/>
              </a:bodyPr>
              <a:lstStyle/>
              <a:p>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grpSp>
        <p:sp>
          <p:nvSpPr>
            <p:cNvPr id="43" name="9"/>
            <p:cNvSpPr>
              <a:spLocks noChangeArrowheads="1"/>
            </p:cNvSpPr>
            <p:nvPr/>
          </p:nvSpPr>
          <p:spPr bwMode="auto">
            <a:xfrm flipH="1">
              <a:off x="272813" y="4535920"/>
              <a:ext cx="3883217" cy="1567493"/>
            </a:xfrm>
            <a:prstGeom prst="rect">
              <a:avLst/>
            </a:prstGeom>
            <a:blipFill dpi="0" rotWithShape="1">
              <a:blip r:embed="rId8"/>
              <a:srcRect/>
              <a:tile tx="0" ty="0" sx="50000" sy="50000" flip="none" algn="t"/>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44" name="品 2"/>
            <p:cNvSpPr>
              <a:spLocks noChangeArrowheads="1"/>
            </p:cNvSpPr>
            <p:nvPr/>
          </p:nvSpPr>
          <p:spPr bwMode="auto">
            <a:xfrm flipH="1">
              <a:off x="270990" y="2128445"/>
              <a:ext cx="3883217" cy="2286906"/>
            </a:xfrm>
            <a:prstGeom prst="rect">
              <a:avLst/>
            </a:prstGeom>
            <a:solidFill>
              <a:srgbClr val="509D8B"/>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宋体" panose="02010600030101010101" pitchFamily="2" charset="-122"/>
                <a:sym typeface="宋体" panose="02010600030101010101" pitchFamily="2" charset="-122"/>
              </a:endParaRPr>
            </a:p>
          </p:txBody>
        </p:sp>
        <p:sp>
          <p:nvSpPr>
            <p:cNvPr id="45" name="15"/>
            <p:cNvSpPr>
              <a:spLocks noChangeArrowheads="1"/>
            </p:cNvSpPr>
            <p:nvPr>
              <p:custDataLst>
                <p:tags r:id="rId1"/>
              </p:custDataLst>
            </p:nvPr>
          </p:nvSpPr>
          <p:spPr bwMode="auto">
            <a:xfrm flipH="1">
              <a:off x="327227" y="2954884"/>
              <a:ext cx="3566082"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46" name="12"/>
            <p:cNvSpPr>
              <a:spLocks noChangeArrowheads="1"/>
            </p:cNvSpPr>
            <p:nvPr>
              <p:custDataLst>
                <p:tags r:id="rId2"/>
              </p:custDataLst>
            </p:nvPr>
          </p:nvSpPr>
          <p:spPr bwMode="auto">
            <a:xfrm flipH="1">
              <a:off x="327228" y="2341610"/>
              <a:ext cx="3254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solidFill>
                <a:sym typeface="宋体" panose="02010600030101010101" pitchFamily="2" charset="-122"/>
              </a:endParaRPr>
            </a:p>
          </p:txBody>
        </p:sp>
      </p:grpSp>
    </p:spTree>
    <p:extLst>
      <p:ext uri="{BB962C8B-B14F-4D97-AF65-F5344CB8AC3E}">
        <p14:creationId xmlns:p14="http://schemas.microsoft.com/office/powerpoint/2010/main" val="29527799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1000"/>
                                        <p:tgtEl>
                                          <p:spTgt spid="41"/>
                                        </p:tgtEl>
                                      </p:cBhvr>
                                    </p:animEffect>
                                    <p:anim calcmode="lin" valueType="num">
                                      <p:cBhvr>
                                        <p:cTn id="14" dur="1000" fill="hold"/>
                                        <p:tgtEl>
                                          <p:spTgt spid="41"/>
                                        </p:tgtEl>
                                        <p:attrNameLst>
                                          <p:attrName>ppt_x</p:attrName>
                                        </p:attrNameLst>
                                      </p:cBhvr>
                                      <p:tavLst>
                                        <p:tav tm="0">
                                          <p:val>
                                            <p:strVal val="#ppt_x"/>
                                          </p:val>
                                        </p:tav>
                                        <p:tav tm="100000">
                                          <p:val>
                                            <p:strVal val="#ppt_x"/>
                                          </p:val>
                                        </p:tav>
                                      </p:tavLst>
                                    </p:anim>
                                    <p:anim calcmode="lin" valueType="num">
                                      <p:cBhvr>
                                        <p:cTn id="1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412271" y="871714"/>
            <a:ext cx="5386039" cy="540216"/>
            <a:chOff x="3455813" y="609245"/>
            <a:chExt cx="5386039" cy="540216"/>
          </a:xfrm>
        </p:grpSpPr>
        <p:sp>
          <p:nvSpPr>
            <p:cNvPr id="11" name="Copyright Notice"/>
            <p:cNvSpPr>
              <a:spLocks/>
            </p:cNvSpPr>
            <p:nvPr/>
          </p:nvSpPr>
          <p:spPr bwMode="auto">
            <a:xfrm>
              <a:off x="4237194" y="609245"/>
              <a:ext cx="3823276"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509D8B"/>
                  </a:solidFill>
                  <a:latin typeface="微软雅黑" panose="020B0503020204020204" pitchFamily="34" charset="-122"/>
                  <a:ea typeface="微软雅黑" panose="020B0503020204020204" pitchFamily="34" charset="-122"/>
                </a:rPr>
                <a:t>点击加入标题文字</a:t>
              </a:r>
              <a:endParaRPr lang="en-US" sz="2400" cap="small" dirty="0">
                <a:solidFill>
                  <a:srgbClr val="509D8B"/>
                </a:solidFill>
                <a:latin typeface="微软雅黑" panose="020B0503020204020204" pitchFamily="34" charset="-122"/>
                <a:ea typeface="微软雅黑" panose="020B0503020204020204" pitchFamily="34" charset="-122"/>
              </a:endParaRPr>
            </a:p>
          </p:txBody>
        </p:sp>
        <p:cxnSp>
          <p:nvCxnSpPr>
            <p:cNvPr id="4" name="直接连接符 3"/>
            <p:cNvCxnSpPr>
              <a:cxnSpLocks/>
            </p:cNvCxnSpPr>
            <p:nvPr/>
          </p:nvCxnSpPr>
          <p:spPr>
            <a:xfrm>
              <a:off x="3455813" y="1149461"/>
              <a:ext cx="5386039" cy="0"/>
            </a:xfrm>
            <a:prstGeom prst="line">
              <a:avLst/>
            </a:prstGeom>
            <a:ln>
              <a:solidFill>
                <a:srgbClr val="509D8B"/>
              </a:solidFill>
            </a:ln>
          </p:spPr>
          <p:style>
            <a:lnRef idx="1">
              <a:schemeClr val="accent1"/>
            </a:lnRef>
            <a:fillRef idx="0">
              <a:schemeClr val="accent1"/>
            </a:fillRef>
            <a:effectRef idx="0">
              <a:schemeClr val="accent1"/>
            </a:effectRef>
            <a:fontRef idx="minor">
              <a:schemeClr val="tx1"/>
            </a:fontRef>
          </p:style>
        </p:cxnSp>
      </p:grpSp>
      <p:sp>
        <p:nvSpPr>
          <p:cNvPr id="6" name="Rectangle 24"/>
          <p:cNvSpPr>
            <a:spLocks noChangeArrowheads="1"/>
          </p:cNvSpPr>
          <p:nvPr/>
        </p:nvSpPr>
        <p:spPr bwMode="auto">
          <a:xfrm>
            <a:off x="953936" y="2382443"/>
            <a:ext cx="2393040" cy="980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100" b="1" dirty="0">
                <a:solidFill>
                  <a:schemeClr val="bg1">
                    <a:lumMod val="50000"/>
                  </a:schemeClr>
                </a:solidFill>
              </a:rPr>
              <a:t>TOPIC HEADER HERE</a:t>
            </a:r>
            <a:endParaRPr lang="zh-CN" altLang="en-US" sz="1100" dirty="0">
              <a:solidFill>
                <a:schemeClr val="bg1">
                  <a:lumMod val="50000"/>
                </a:schemeClr>
              </a:solidFill>
            </a:endParaRPr>
          </a:p>
          <a:p>
            <a:pPr algn="r">
              <a:lnSpc>
                <a:spcPct val="120000"/>
              </a:lnSpc>
              <a:spcBef>
                <a:spcPts val="3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Rectangle 24"/>
          <p:cNvSpPr>
            <a:spLocks noChangeArrowheads="1"/>
          </p:cNvSpPr>
          <p:nvPr/>
        </p:nvSpPr>
        <p:spPr bwMode="auto">
          <a:xfrm>
            <a:off x="3571079" y="2445226"/>
            <a:ext cx="777845" cy="55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3200" b="1" dirty="0">
                <a:solidFill>
                  <a:schemeClr val="bg1">
                    <a:lumMod val="50000"/>
                  </a:schemeClr>
                </a:solidFill>
              </a:rPr>
              <a:t>15%</a:t>
            </a:r>
            <a:endParaRPr lang="en-US" altLang="zh-CN" sz="2400" dirty="0">
              <a:solidFill>
                <a:schemeClr val="bg1">
                  <a:lumMod val="50000"/>
                </a:schemeClr>
              </a:solidFill>
            </a:endParaRPr>
          </a:p>
        </p:txBody>
      </p:sp>
      <p:sp>
        <p:nvSpPr>
          <p:cNvPr id="8" name="Rectangle 24"/>
          <p:cNvSpPr>
            <a:spLocks noChangeArrowheads="1"/>
          </p:cNvSpPr>
          <p:nvPr/>
        </p:nvSpPr>
        <p:spPr bwMode="auto">
          <a:xfrm>
            <a:off x="1140875" y="4727389"/>
            <a:ext cx="2393040" cy="980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100" b="1" dirty="0">
                <a:solidFill>
                  <a:schemeClr val="bg1">
                    <a:lumMod val="50000"/>
                  </a:schemeClr>
                </a:solidFill>
              </a:rPr>
              <a:t>TOPIC HEADER HERE</a:t>
            </a:r>
            <a:endParaRPr lang="zh-CN" altLang="en-US" sz="1100" dirty="0">
              <a:solidFill>
                <a:schemeClr val="bg1">
                  <a:lumMod val="50000"/>
                </a:schemeClr>
              </a:solidFill>
            </a:endParaRPr>
          </a:p>
          <a:p>
            <a:pPr algn="r">
              <a:lnSpc>
                <a:spcPct val="120000"/>
              </a:lnSpc>
              <a:spcBef>
                <a:spcPts val="3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9" name="Rectangle 24"/>
          <p:cNvSpPr>
            <a:spLocks noChangeArrowheads="1"/>
          </p:cNvSpPr>
          <p:nvPr/>
        </p:nvSpPr>
        <p:spPr bwMode="auto">
          <a:xfrm>
            <a:off x="3758018" y="4790173"/>
            <a:ext cx="777845" cy="55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3200" b="1" dirty="0">
                <a:solidFill>
                  <a:schemeClr val="bg1">
                    <a:lumMod val="50000"/>
                  </a:schemeClr>
                </a:solidFill>
              </a:rPr>
              <a:t>40%</a:t>
            </a:r>
            <a:endParaRPr lang="en-US" altLang="zh-CN" sz="2400" dirty="0">
              <a:solidFill>
                <a:schemeClr val="bg1">
                  <a:lumMod val="50000"/>
                </a:schemeClr>
              </a:solidFill>
            </a:endParaRPr>
          </a:p>
        </p:txBody>
      </p:sp>
      <p:sp>
        <p:nvSpPr>
          <p:cNvPr id="10" name="Rectangle 24"/>
          <p:cNvSpPr>
            <a:spLocks noChangeArrowheads="1"/>
          </p:cNvSpPr>
          <p:nvPr/>
        </p:nvSpPr>
        <p:spPr bwMode="auto">
          <a:xfrm>
            <a:off x="8723602" y="2360248"/>
            <a:ext cx="2393040" cy="980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100" b="1" dirty="0">
                <a:solidFill>
                  <a:schemeClr val="bg1">
                    <a:lumMod val="50000"/>
                  </a:schemeClr>
                </a:solidFill>
              </a:rPr>
              <a:t>TOPIC HEADER HERE</a:t>
            </a:r>
            <a:endParaRPr lang="zh-CN" altLang="en-US" sz="1100" dirty="0">
              <a:solidFill>
                <a:schemeClr val="bg1">
                  <a:lumMod val="50000"/>
                </a:schemeClr>
              </a:solidFill>
            </a:endParaRPr>
          </a:p>
          <a:p>
            <a:pPr>
              <a:lnSpc>
                <a:spcPct val="120000"/>
              </a:lnSpc>
              <a:spcBef>
                <a:spcPts val="3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Rectangle 24"/>
          <p:cNvSpPr>
            <a:spLocks noChangeArrowheads="1"/>
          </p:cNvSpPr>
          <p:nvPr/>
        </p:nvSpPr>
        <p:spPr bwMode="auto">
          <a:xfrm>
            <a:off x="7707980" y="2419145"/>
            <a:ext cx="777845" cy="55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3200" b="1" dirty="0">
                <a:solidFill>
                  <a:schemeClr val="bg1">
                    <a:lumMod val="50000"/>
                  </a:schemeClr>
                </a:solidFill>
              </a:rPr>
              <a:t>20%</a:t>
            </a:r>
            <a:endParaRPr lang="en-US" altLang="zh-CN" sz="2400" dirty="0">
              <a:solidFill>
                <a:schemeClr val="bg1">
                  <a:lumMod val="50000"/>
                </a:schemeClr>
              </a:solidFill>
            </a:endParaRPr>
          </a:p>
        </p:txBody>
      </p:sp>
      <p:sp>
        <p:nvSpPr>
          <p:cNvPr id="13" name="Rectangle 24"/>
          <p:cNvSpPr>
            <a:spLocks noChangeArrowheads="1"/>
          </p:cNvSpPr>
          <p:nvPr/>
        </p:nvSpPr>
        <p:spPr bwMode="auto">
          <a:xfrm>
            <a:off x="8723602" y="4739700"/>
            <a:ext cx="2393040" cy="96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100" b="1" dirty="0">
                <a:solidFill>
                  <a:schemeClr val="bg1">
                    <a:lumMod val="50000"/>
                  </a:schemeClr>
                </a:solidFill>
              </a:rPr>
              <a:t>TOPIC HEADER HERE</a:t>
            </a:r>
            <a:endParaRPr lang="zh-CN" altLang="en-US" sz="1100" dirty="0">
              <a:solidFill>
                <a:schemeClr val="bg1">
                  <a:lumMod val="50000"/>
                </a:schemeClr>
              </a:solidFill>
            </a:endParaRPr>
          </a:p>
          <a:p>
            <a:pPr>
              <a:lnSpc>
                <a:spcPct val="120000"/>
              </a:lnSpc>
              <a:spcBef>
                <a:spcPts val="3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Rectangle 24"/>
          <p:cNvSpPr>
            <a:spLocks noChangeArrowheads="1"/>
          </p:cNvSpPr>
          <p:nvPr/>
        </p:nvSpPr>
        <p:spPr bwMode="auto">
          <a:xfrm>
            <a:off x="7665688" y="4731123"/>
            <a:ext cx="777845" cy="551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3200" b="1" dirty="0">
                <a:solidFill>
                  <a:schemeClr val="bg1">
                    <a:lumMod val="50000"/>
                  </a:schemeClr>
                </a:solidFill>
              </a:rPr>
              <a:t>25%</a:t>
            </a:r>
            <a:endParaRPr lang="en-US" altLang="zh-CN" sz="2400" dirty="0">
              <a:solidFill>
                <a:schemeClr val="bg1">
                  <a:lumMod val="50000"/>
                </a:schemeClr>
              </a:solidFill>
            </a:endParaRPr>
          </a:p>
        </p:txBody>
      </p:sp>
      <p:sp>
        <p:nvSpPr>
          <p:cNvPr id="15" name="Freeform 5"/>
          <p:cNvSpPr/>
          <p:nvPr/>
        </p:nvSpPr>
        <p:spPr bwMode="auto">
          <a:xfrm>
            <a:off x="4819650" y="3213236"/>
            <a:ext cx="506412" cy="1024650"/>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16" name="Freeform 6"/>
          <p:cNvSpPr/>
          <p:nvPr/>
        </p:nvSpPr>
        <p:spPr bwMode="auto">
          <a:xfrm>
            <a:off x="4856097" y="2165561"/>
            <a:ext cx="1218075" cy="1034244"/>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solidFill>
            <a:srgbClr val="DD665E"/>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17" name="Freeform 7"/>
          <p:cNvSpPr/>
          <p:nvPr/>
        </p:nvSpPr>
        <p:spPr bwMode="auto">
          <a:xfrm>
            <a:off x="5103546" y="4251318"/>
            <a:ext cx="970623" cy="1028488"/>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solidFill>
            <a:srgbClr val="DD665E"/>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18" name="Freeform 8"/>
          <p:cNvSpPr/>
          <p:nvPr/>
        </p:nvSpPr>
        <p:spPr bwMode="auto">
          <a:xfrm>
            <a:off x="6835707" y="3213236"/>
            <a:ext cx="506412" cy="1024650"/>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solidFill>
            <a:srgbClr val="DD665E"/>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19" name="Freeform 9"/>
          <p:cNvSpPr/>
          <p:nvPr/>
        </p:nvSpPr>
        <p:spPr bwMode="auto">
          <a:xfrm>
            <a:off x="6087599" y="2165561"/>
            <a:ext cx="1218075" cy="1034244"/>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0" name="Freeform 10"/>
          <p:cNvSpPr/>
          <p:nvPr/>
        </p:nvSpPr>
        <p:spPr bwMode="auto">
          <a:xfrm>
            <a:off x="6087597" y="4251318"/>
            <a:ext cx="974460" cy="1028488"/>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1" name="Rectangle 11"/>
          <p:cNvSpPr>
            <a:spLocks noChangeArrowheads="1"/>
          </p:cNvSpPr>
          <p:nvPr/>
        </p:nvSpPr>
        <p:spPr bwMode="auto">
          <a:xfrm>
            <a:off x="5385526" y="3420468"/>
            <a:ext cx="230187"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2" name="Rectangle 12"/>
          <p:cNvSpPr>
            <a:spLocks noChangeArrowheads="1"/>
          </p:cNvSpPr>
          <p:nvPr/>
        </p:nvSpPr>
        <p:spPr bwMode="auto">
          <a:xfrm>
            <a:off x="5615714" y="3420468"/>
            <a:ext cx="232106"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3" name="Rectangle 13"/>
          <p:cNvSpPr>
            <a:spLocks noChangeArrowheads="1"/>
          </p:cNvSpPr>
          <p:nvPr/>
        </p:nvSpPr>
        <p:spPr bwMode="auto">
          <a:xfrm>
            <a:off x="5847819" y="3420468"/>
            <a:ext cx="235943"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4" name="Rectangle 14"/>
          <p:cNvSpPr>
            <a:spLocks noChangeArrowheads="1"/>
          </p:cNvSpPr>
          <p:nvPr/>
        </p:nvSpPr>
        <p:spPr bwMode="auto">
          <a:xfrm>
            <a:off x="6083761" y="3420468"/>
            <a:ext cx="230187"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5" name="Rectangle 15"/>
          <p:cNvSpPr>
            <a:spLocks noChangeArrowheads="1"/>
          </p:cNvSpPr>
          <p:nvPr/>
        </p:nvSpPr>
        <p:spPr bwMode="auto">
          <a:xfrm>
            <a:off x="6313947" y="3420468"/>
            <a:ext cx="232106"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6" name="Rectangle 16"/>
          <p:cNvSpPr>
            <a:spLocks noChangeArrowheads="1"/>
          </p:cNvSpPr>
          <p:nvPr/>
        </p:nvSpPr>
        <p:spPr bwMode="auto">
          <a:xfrm>
            <a:off x="6546053" y="3420468"/>
            <a:ext cx="234023" cy="59484"/>
          </a:xfrm>
          <a:prstGeom prst="rect">
            <a:avLst/>
          </a:prstGeom>
          <a:solidFill>
            <a:srgbClr val="509D8B"/>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7" name="Freeform 17"/>
          <p:cNvSpPr/>
          <p:nvPr/>
        </p:nvSpPr>
        <p:spPr bwMode="auto">
          <a:xfrm>
            <a:off x="5535149" y="5396853"/>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8" name="Freeform 18"/>
          <p:cNvSpPr/>
          <p:nvPr/>
        </p:nvSpPr>
        <p:spPr bwMode="auto">
          <a:xfrm>
            <a:off x="5535149" y="5546520"/>
            <a:ext cx="1091472" cy="90184"/>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29" name="Freeform 19"/>
          <p:cNvSpPr/>
          <p:nvPr/>
        </p:nvSpPr>
        <p:spPr bwMode="auto">
          <a:xfrm>
            <a:off x="5535149" y="5700026"/>
            <a:ext cx="1091472" cy="92103"/>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0" name="Freeform 20"/>
          <p:cNvSpPr/>
          <p:nvPr/>
        </p:nvSpPr>
        <p:spPr bwMode="auto">
          <a:xfrm>
            <a:off x="5535149" y="5849694"/>
            <a:ext cx="1091472" cy="322361"/>
          </a:xfrm>
          <a:custGeom>
            <a:avLst/>
            <a:gdLst>
              <a:gd name="T0" fmla="*/ 231 w 241"/>
              <a:gd name="T1" fmla="*/ 0 h 71"/>
              <a:gd name="T2" fmla="*/ 10 w 241"/>
              <a:gd name="T3" fmla="*/ 0 h 71"/>
              <a:gd name="T4" fmla="*/ 0 w 241"/>
              <a:gd name="T5" fmla="*/ 10 h 71"/>
              <a:gd name="T6" fmla="*/ 10 w 241"/>
              <a:gd name="T7" fmla="*/ 20 h 71"/>
              <a:gd name="T8" fmla="*/ 53 w 241"/>
              <a:gd name="T9" fmla="*/ 61 h 71"/>
              <a:gd name="T10" fmla="*/ 63 w 241"/>
              <a:gd name="T11" fmla="*/ 71 h 71"/>
              <a:gd name="T12" fmla="*/ 178 w 241"/>
              <a:gd name="T13" fmla="*/ 71 h 71"/>
              <a:gd name="T14" fmla="*/ 189 w 241"/>
              <a:gd name="T15" fmla="*/ 61 h 71"/>
              <a:gd name="T16" fmla="*/ 231 w 241"/>
              <a:gd name="T17" fmla="*/ 20 h 71"/>
              <a:gd name="T18" fmla="*/ 241 w 241"/>
              <a:gd name="T19" fmla="*/ 10 h 71"/>
              <a:gd name="T20" fmla="*/ 231 w 241"/>
              <a:gd name="T2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1">
                <a:moveTo>
                  <a:pt x="231" y="0"/>
                </a:moveTo>
                <a:cubicBezTo>
                  <a:pt x="10" y="0"/>
                  <a:pt x="10" y="0"/>
                  <a:pt x="10" y="0"/>
                </a:cubicBezTo>
                <a:cubicBezTo>
                  <a:pt x="4" y="0"/>
                  <a:pt x="0" y="5"/>
                  <a:pt x="0" y="10"/>
                </a:cubicBezTo>
                <a:cubicBezTo>
                  <a:pt x="0" y="16"/>
                  <a:pt x="4" y="20"/>
                  <a:pt x="10" y="20"/>
                </a:cubicBezTo>
                <a:cubicBezTo>
                  <a:pt x="53" y="61"/>
                  <a:pt x="53" y="61"/>
                  <a:pt x="53" y="61"/>
                </a:cubicBezTo>
                <a:cubicBezTo>
                  <a:pt x="53" y="67"/>
                  <a:pt x="57" y="71"/>
                  <a:pt x="63" y="71"/>
                </a:cubicBezTo>
                <a:cubicBezTo>
                  <a:pt x="178" y="71"/>
                  <a:pt x="178" y="71"/>
                  <a:pt x="178" y="71"/>
                </a:cubicBezTo>
                <a:cubicBezTo>
                  <a:pt x="184" y="71"/>
                  <a:pt x="189" y="67"/>
                  <a:pt x="189" y="61"/>
                </a:cubicBezTo>
                <a:cubicBezTo>
                  <a:pt x="231" y="20"/>
                  <a:pt x="231" y="20"/>
                  <a:pt x="231" y="20"/>
                </a:cubicBezTo>
                <a:cubicBezTo>
                  <a:pt x="237" y="20"/>
                  <a:pt x="241" y="16"/>
                  <a:pt x="241" y="10"/>
                </a:cubicBezTo>
                <a:cubicBezTo>
                  <a:pt x="241" y="5"/>
                  <a:pt x="237" y="0"/>
                  <a:pt x="231" y="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800">
              <a:solidFill>
                <a:schemeClr val="bg1">
                  <a:lumMod val="50000"/>
                </a:schemeClr>
              </a:solidFill>
            </a:endParaRPr>
          </a:p>
        </p:txBody>
      </p:sp>
      <p:sp>
        <p:nvSpPr>
          <p:cNvPr id="31" name="Rectangle 24"/>
          <p:cNvSpPr>
            <a:spLocks noChangeArrowheads="1"/>
          </p:cNvSpPr>
          <p:nvPr/>
        </p:nvSpPr>
        <p:spPr bwMode="auto">
          <a:xfrm>
            <a:off x="5207762" y="2952811"/>
            <a:ext cx="1759668" cy="20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p:txBody>
      </p:sp>
      <p:sp>
        <p:nvSpPr>
          <p:cNvPr id="32" name="矩形 31"/>
          <p:cNvSpPr/>
          <p:nvPr/>
        </p:nvSpPr>
        <p:spPr>
          <a:xfrm>
            <a:off x="5207762" y="3645241"/>
            <a:ext cx="1759668" cy="661078"/>
          </a:xfrm>
          <a:prstGeom prst="rect">
            <a:avLst/>
          </a:prstGeom>
        </p:spPr>
        <p:txBody>
          <a:bodyPr wrap="square">
            <a:spAutoFit/>
          </a:bodyPr>
          <a:lstStyle/>
          <a:p>
            <a:pPr lvl="0" algn="ctr">
              <a:lnSpc>
                <a:spcPct val="120000"/>
              </a:lnSpc>
              <a:spcBef>
                <a:spcPts val="300"/>
              </a:spcBef>
            </a:pPr>
            <a:r>
              <a:rPr lang="en-US" altLang="zh-CN" sz="1050" dirty="0">
                <a:solidFill>
                  <a:schemeClr val="bg1">
                    <a:lumMod val="50000"/>
                  </a:schemeClr>
                </a:solidFill>
              </a:rPr>
              <a:t>We have many PowerPoint templates that has been specifically designed. </a:t>
            </a:r>
          </a:p>
        </p:txBody>
      </p:sp>
    </p:spTree>
    <p:extLst>
      <p:ext uri="{BB962C8B-B14F-4D97-AF65-F5344CB8AC3E}">
        <p14:creationId xmlns:p14="http://schemas.microsoft.com/office/powerpoint/2010/main" val="5422032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1000" fill="hold"/>
                                        <p:tgtEl>
                                          <p:spTgt spid="1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1000"/>
                                        <p:tgtEl>
                                          <p:spTgt spid="20"/>
                                        </p:tgtEl>
                                      </p:cBhvr>
                                    </p:animEffect>
                                    <p:anim calcmode="lin" valueType="num">
                                      <p:cBhvr>
                                        <p:cTn id="79" dur="1000" fill="hold"/>
                                        <p:tgtEl>
                                          <p:spTgt spid="20"/>
                                        </p:tgtEl>
                                        <p:attrNameLst>
                                          <p:attrName>ppt_x</p:attrName>
                                        </p:attrNameLst>
                                      </p:cBhvr>
                                      <p:tavLst>
                                        <p:tav tm="0">
                                          <p:val>
                                            <p:strVal val="#ppt_x"/>
                                          </p:val>
                                        </p:tav>
                                        <p:tav tm="100000">
                                          <p:val>
                                            <p:strVal val="#ppt_x"/>
                                          </p:val>
                                        </p:tav>
                                      </p:tavLst>
                                    </p:anim>
                                    <p:anim calcmode="lin" valueType="num">
                                      <p:cBhvr>
                                        <p:cTn id="80" dur="10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1000"/>
                                        <p:tgtEl>
                                          <p:spTgt spid="21"/>
                                        </p:tgtEl>
                                      </p:cBhvr>
                                    </p:animEffect>
                                    <p:anim calcmode="lin" valueType="num">
                                      <p:cBhvr>
                                        <p:cTn id="84" dur="1000" fill="hold"/>
                                        <p:tgtEl>
                                          <p:spTgt spid="21"/>
                                        </p:tgtEl>
                                        <p:attrNameLst>
                                          <p:attrName>ppt_x</p:attrName>
                                        </p:attrNameLst>
                                      </p:cBhvr>
                                      <p:tavLst>
                                        <p:tav tm="0">
                                          <p:val>
                                            <p:strVal val="#ppt_x"/>
                                          </p:val>
                                        </p:tav>
                                        <p:tav tm="100000">
                                          <p:val>
                                            <p:strVal val="#ppt_x"/>
                                          </p:val>
                                        </p:tav>
                                      </p:tavLst>
                                    </p:anim>
                                    <p:anim calcmode="lin" valueType="num">
                                      <p:cBhvr>
                                        <p:cTn id="85" dur="10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fade">
                                      <p:cBhvr>
                                        <p:cTn id="88" dur="1000"/>
                                        <p:tgtEl>
                                          <p:spTgt spid="22"/>
                                        </p:tgtEl>
                                      </p:cBhvr>
                                    </p:animEffect>
                                    <p:anim calcmode="lin" valueType="num">
                                      <p:cBhvr>
                                        <p:cTn id="89" dur="1000" fill="hold"/>
                                        <p:tgtEl>
                                          <p:spTgt spid="22"/>
                                        </p:tgtEl>
                                        <p:attrNameLst>
                                          <p:attrName>ppt_x</p:attrName>
                                        </p:attrNameLst>
                                      </p:cBhvr>
                                      <p:tavLst>
                                        <p:tav tm="0">
                                          <p:val>
                                            <p:strVal val="#ppt_x"/>
                                          </p:val>
                                        </p:tav>
                                        <p:tav tm="100000">
                                          <p:val>
                                            <p:strVal val="#ppt_x"/>
                                          </p:val>
                                        </p:tav>
                                      </p:tavLst>
                                    </p:anim>
                                    <p:anim calcmode="lin" valueType="num">
                                      <p:cBhvr>
                                        <p:cTn id="90" dur="1000" fill="hold"/>
                                        <p:tgtEl>
                                          <p:spTgt spid="2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1000"/>
                                        <p:tgtEl>
                                          <p:spTgt spid="23"/>
                                        </p:tgtEl>
                                      </p:cBhvr>
                                    </p:animEffect>
                                    <p:anim calcmode="lin" valueType="num">
                                      <p:cBhvr>
                                        <p:cTn id="94" dur="1000" fill="hold"/>
                                        <p:tgtEl>
                                          <p:spTgt spid="23"/>
                                        </p:tgtEl>
                                        <p:attrNameLst>
                                          <p:attrName>ppt_x</p:attrName>
                                        </p:attrNameLst>
                                      </p:cBhvr>
                                      <p:tavLst>
                                        <p:tav tm="0">
                                          <p:val>
                                            <p:strVal val="#ppt_x"/>
                                          </p:val>
                                        </p:tav>
                                        <p:tav tm="100000">
                                          <p:val>
                                            <p:strVal val="#ppt_x"/>
                                          </p:val>
                                        </p:tav>
                                      </p:tavLst>
                                    </p:anim>
                                    <p:anim calcmode="lin" valueType="num">
                                      <p:cBhvr>
                                        <p:cTn id="95" dur="10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1000"/>
                                        <p:tgtEl>
                                          <p:spTgt spid="24"/>
                                        </p:tgtEl>
                                      </p:cBhvr>
                                    </p:animEffect>
                                    <p:anim calcmode="lin" valueType="num">
                                      <p:cBhvr>
                                        <p:cTn id="99" dur="1000" fill="hold"/>
                                        <p:tgtEl>
                                          <p:spTgt spid="24"/>
                                        </p:tgtEl>
                                        <p:attrNameLst>
                                          <p:attrName>ppt_x</p:attrName>
                                        </p:attrNameLst>
                                      </p:cBhvr>
                                      <p:tavLst>
                                        <p:tav tm="0">
                                          <p:val>
                                            <p:strVal val="#ppt_x"/>
                                          </p:val>
                                        </p:tav>
                                        <p:tav tm="100000">
                                          <p:val>
                                            <p:strVal val="#ppt_x"/>
                                          </p:val>
                                        </p:tav>
                                      </p:tavLst>
                                    </p:anim>
                                    <p:anim calcmode="lin" valueType="num">
                                      <p:cBhvr>
                                        <p:cTn id="100" dur="1000" fill="hold"/>
                                        <p:tgtEl>
                                          <p:spTgt spid="24"/>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1000"/>
                                        <p:tgtEl>
                                          <p:spTgt spid="25"/>
                                        </p:tgtEl>
                                      </p:cBhvr>
                                    </p:animEffect>
                                    <p:anim calcmode="lin" valueType="num">
                                      <p:cBhvr>
                                        <p:cTn id="104" dur="1000" fill="hold"/>
                                        <p:tgtEl>
                                          <p:spTgt spid="25"/>
                                        </p:tgtEl>
                                        <p:attrNameLst>
                                          <p:attrName>ppt_x</p:attrName>
                                        </p:attrNameLst>
                                      </p:cBhvr>
                                      <p:tavLst>
                                        <p:tav tm="0">
                                          <p:val>
                                            <p:strVal val="#ppt_x"/>
                                          </p:val>
                                        </p:tav>
                                        <p:tav tm="100000">
                                          <p:val>
                                            <p:strVal val="#ppt_x"/>
                                          </p:val>
                                        </p:tav>
                                      </p:tavLst>
                                    </p:anim>
                                    <p:anim calcmode="lin" valueType="num">
                                      <p:cBhvr>
                                        <p:cTn id="105" dur="1000" fill="hold"/>
                                        <p:tgtEl>
                                          <p:spTgt spid="25"/>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fade">
                                      <p:cBhvr>
                                        <p:cTn id="108" dur="1000"/>
                                        <p:tgtEl>
                                          <p:spTgt spid="26"/>
                                        </p:tgtEl>
                                      </p:cBhvr>
                                    </p:animEffect>
                                    <p:anim calcmode="lin" valueType="num">
                                      <p:cBhvr>
                                        <p:cTn id="109" dur="1000" fill="hold"/>
                                        <p:tgtEl>
                                          <p:spTgt spid="26"/>
                                        </p:tgtEl>
                                        <p:attrNameLst>
                                          <p:attrName>ppt_x</p:attrName>
                                        </p:attrNameLst>
                                      </p:cBhvr>
                                      <p:tavLst>
                                        <p:tav tm="0">
                                          <p:val>
                                            <p:strVal val="#ppt_x"/>
                                          </p:val>
                                        </p:tav>
                                        <p:tav tm="100000">
                                          <p:val>
                                            <p:strVal val="#ppt_x"/>
                                          </p:val>
                                        </p:tav>
                                      </p:tavLst>
                                    </p:anim>
                                    <p:anim calcmode="lin" valueType="num">
                                      <p:cBhvr>
                                        <p:cTn id="110" dur="1000" fill="hold"/>
                                        <p:tgtEl>
                                          <p:spTgt spid="26"/>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7"/>
                                        </p:tgtEl>
                                        <p:attrNameLst>
                                          <p:attrName>style.visibility</p:attrName>
                                        </p:attrNameLst>
                                      </p:cBhvr>
                                      <p:to>
                                        <p:strVal val="visible"/>
                                      </p:to>
                                    </p:set>
                                    <p:animEffect transition="in" filter="fade">
                                      <p:cBhvr>
                                        <p:cTn id="113" dur="1000"/>
                                        <p:tgtEl>
                                          <p:spTgt spid="27"/>
                                        </p:tgtEl>
                                      </p:cBhvr>
                                    </p:animEffect>
                                    <p:anim calcmode="lin" valueType="num">
                                      <p:cBhvr>
                                        <p:cTn id="114" dur="1000" fill="hold"/>
                                        <p:tgtEl>
                                          <p:spTgt spid="27"/>
                                        </p:tgtEl>
                                        <p:attrNameLst>
                                          <p:attrName>ppt_x</p:attrName>
                                        </p:attrNameLst>
                                      </p:cBhvr>
                                      <p:tavLst>
                                        <p:tav tm="0">
                                          <p:val>
                                            <p:strVal val="#ppt_x"/>
                                          </p:val>
                                        </p:tav>
                                        <p:tav tm="100000">
                                          <p:val>
                                            <p:strVal val="#ppt_x"/>
                                          </p:val>
                                        </p:tav>
                                      </p:tavLst>
                                    </p:anim>
                                    <p:anim calcmode="lin" valueType="num">
                                      <p:cBhvr>
                                        <p:cTn id="115" dur="1000" fill="hold"/>
                                        <p:tgtEl>
                                          <p:spTgt spid="27"/>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8"/>
                                        </p:tgtEl>
                                        <p:attrNameLst>
                                          <p:attrName>style.visibility</p:attrName>
                                        </p:attrNameLst>
                                      </p:cBhvr>
                                      <p:to>
                                        <p:strVal val="visible"/>
                                      </p:to>
                                    </p:set>
                                    <p:animEffect transition="in" filter="fade">
                                      <p:cBhvr>
                                        <p:cTn id="118" dur="1000"/>
                                        <p:tgtEl>
                                          <p:spTgt spid="28"/>
                                        </p:tgtEl>
                                      </p:cBhvr>
                                    </p:animEffect>
                                    <p:anim calcmode="lin" valueType="num">
                                      <p:cBhvr>
                                        <p:cTn id="119" dur="1000" fill="hold"/>
                                        <p:tgtEl>
                                          <p:spTgt spid="28"/>
                                        </p:tgtEl>
                                        <p:attrNameLst>
                                          <p:attrName>ppt_x</p:attrName>
                                        </p:attrNameLst>
                                      </p:cBhvr>
                                      <p:tavLst>
                                        <p:tav tm="0">
                                          <p:val>
                                            <p:strVal val="#ppt_x"/>
                                          </p:val>
                                        </p:tav>
                                        <p:tav tm="100000">
                                          <p:val>
                                            <p:strVal val="#ppt_x"/>
                                          </p:val>
                                        </p:tav>
                                      </p:tavLst>
                                    </p:anim>
                                    <p:anim calcmode="lin" valueType="num">
                                      <p:cBhvr>
                                        <p:cTn id="120" dur="1000" fill="hold"/>
                                        <p:tgtEl>
                                          <p:spTgt spid="28"/>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1000"/>
                                        <p:tgtEl>
                                          <p:spTgt spid="29"/>
                                        </p:tgtEl>
                                      </p:cBhvr>
                                    </p:animEffect>
                                    <p:anim calcmode="lin" valueType="num">
                                      <p:cBhvr>
                                        <p:cTn id="124" dur="1000" fill="hold"/>
                                        <p:tgtEl>
                                          <p:spTgt spid="29"/>
                                        </p:tgtEl>
                                        <p:attrNameLst>
                                          <p:attrName>ppt_x</p:attrName>
                                        </p:attrNameLst>
                                      </p:cBhvr>
                                      <p:tavLst>
                                        <p:tav tm="0">
                                          <p:val>
                                            <p:strVal val="#ppt_x"/>
                                          </p:val>
                                        </p:tav>
                                        <p:tav tm="100000">
                                          <p:val>
                                            <p:strVal val="#ppt_x"/>
                                          </p:val>
                                        </p:tav>
                                      </p:tavLst>
                                    </p:anim>
                                    <p:anim calcmode="lin" valueType="num">
                                      <p:cBhvr>
                                        <p:cTn id="125" dur="1000" fill="hold"/>
                                        <p:tgtEl>
                                          <p:spTgt spid="29"/>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0"/>
                                        </p:tgtEl>
                                        <p:attrNameLst>
                                          <p:attrName>style.visibility</p:attrName>
                                        </p:attrNameLst>
                                      </p:cBhvr>
                                      <p:to>
                                        <p:strVal val="visible"/>
                                      </p:to>
                                    </p:set>
                                    <p:animEffect transition="in" filter="fade">
                                      <p:cBhvr>
                                        <p:cTn id="128" dur="1000"/>
                                        <p:tgtEl>
                                          <p:spTgt spid="30"/>
                                        </p:tgtEl>
                                      </p:cBhvr>
                                    </p:animEffect>
                                    <p:anim calcmode="lin" valueType="num">
                                      <p:cBhvr>
                                        <p:cTn id="129" dur="1000" fill="hold"/>
                                        <p:tgtEl>
                                          <p:spTgt spid="30"/>
                                        </p:tgtEl>
                                        <p:attrNameLst>
                                          <p:attrName>ppt_x</p:attrName>
                                        </p:attrNameLst>
                                      </p:cBhvr>
                                      <p:tavLst>
                                        <p:tav tm="0">
                                          <p:val>
                                            <p:strVal val="#ppt_x"/>
                                          </p:val>
                                        </p:tav>
                                        <p:tav tm="100000">
                                          <p:val>
                                            <p:strVal val="#ppt_x"/>
                                          </p:val>
                                        </p:tav>
                                      </p:tavLst>
                                    </p:anim>
                                    <p:anim calcmode="lin" valueType="num">
                                      <p:cBhvr>
                                        <p:cTn id="130" dur="1000" fill="hold"/>
                                        <p:tgtEl>
                                          <p:spTgt spid="3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1000"/>
                                        <p:tgtEl>
                                          <p:spTgt spid="31"/>
                                        </p:tgtEl>
                                      </p:cBhvr>
                                    </p:animEffect>
                                    <p:anim calcmode="lin" valueType="num">
                                      <p:cBhvr>
                                        <p:cTn id="134" dur="1000" fill="hold"/>
                                        <p:tgtEl>
                                          <p:spTgt spid="31"/>
                                        </p:tgtEl>
                                        <p:attrNameLst>
                                          <p:attrName>ppt_x</p:attrName>
                                        </p:attrNameLst>
                                      </p:cBhvr>
                                      <p:tavLst>
                                        <p:tav tm="0">
                                          <p:val>
                                            <p:strVal val="#ppt_x"/>
                                          </p:val>
                                        </p:tav>
                                        <p:tav tm="100000">
                                          <p:val>
                                            <p:strVal val="#ppt_x"/>
                                          </p:val>
                                        </p:tav>
                                      </p:tavLst>
                                    </p:anim>
                                    <p:anim calcmode="lin" valueType="num">
                                      <p:cBhvr>
                                        <p:cTn id="135" dur="1000" fill="hold"/>
                                        <p:tgtEl>
                                          <p:spTgt spid="31"/>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1000"/>
                                        <p:tgtEl>
                                          <p:spTgt spid="32"/>
                                        </p:tgtEl>
                                      </p:cBhvr>
                                    </p:animEffect>
                                    <p:anim calcmode="lin" valueType="num">
                                      <p:cBhvr>
                                        <p:cTn id="139" dur="1000" fill="hold"/>
                                        <p:tgtEl>
                                          <p:spTgt spid="32"/>
                                        </p:tgtEl>
                                        <p:attrNameLst>
                                          <p:attrName>ppt_x</p:attrName>
                                        </p:attrNameLst>
                                      </p:cBhvr>
                                      <p:tavLst>
                                        <p:tav tm="0">
                                          <p:val>
                                            <p:strVal val="#ppt_x"/>
                                          </p:val>
                                        </p:tav>
                                        <p:tav tm="100000">
                                          <p:val>
                                            <p:strVal val="#ppt_x"/>
                                          </p:val>
                                        </p:tav>
                                      </p:tavLst>
                                    </p:anim>
                                    <p:anim calcmode="lin" valueType="num">
                                      <p:cBhvr>
                                        <p:cTn id="14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2" grpId="0"/>
      <p:bldP spid="13" grpId="0"/>
      <p:bldP spid="14" grpId="0"/>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1" name="组合 10"/>
          <p:cNvGrpSpPr/>
          <p:nvPr/>
        </p:nvGrpSpPr>
        <p:grpSpPr>
          <a:xfrm>
            <a:off x="4017823" y="3504384"/>
            <a:ext cx="4354012" cy="1552299"/>
            <a:chOff x="4748241" y="2964599"/>
            <a:chExt cx="6485950" cy="1277428"/>
          </a:xfrm>
        </p:grpSpPr>
        <p:sp>
          <p:nvSpPr>
            <p:cNvPr id="12" name="矩形 11"/>
            <p:cNvSpPr/>
            <p:nvPr/>
          </p:nvSpPr>
          <p:spPr>
            <a:xfrm>
              <a:off x="4748241" y="2964599"/>
              <a:ext cx="6485950" cy="734504"/>
            </a:xfrm>
            <a:prstGeom prst="rect">
              <a:avLst/>
            </a:prstGeom>
          </p:spPr>
          <p:txBody>
            <a:bodyPr wrap="square">
              <a:spAutoFit/>
            </a:bodyPr>
            <a:lstStyle/>
            <a:p>
              <a:r>
                <a:rPr kumimoji="1" lang="zh-CN" altLang="en-US" sz="5200" dirty="0">
                  <a:solidFill>
                    <a:srgbClr val="DD665E"/>
                  </a:solidFill>
                  <a:latin typeface="张海山锐线体简" panose="02000000000000000000" pitchFamily="2" charset="-122"/>
                  <a:ea typeface="张海山锐线体简" panose="02000000000000000000" pitchFamily="2" charset="-122"/>
                </a:rPr>
                <a:t>加入你的标题</a:t>
              </a:r>
            </a:p>
          </p:txBody>
        </p:sp>
        <p:sp>
          <p:nvSpPr>
            <p:cNvPr id="13" name="矩形 12"/>
            <p:cNvSpPr/>
            <p:nvPr/>
          </p:nvSpPr>
          <p:spPr>
            <a:xfrm>
              <a:off x="4764524" y="3642247"/>
              <a:ext cx="6375579" cy="599780"/>
            </a:xfrm>
            <a:prstGeom prst="rect">
              <a:avLst/>
            </a:prstGeom>
          </p:spPr>
          <p:txBody>
            <a:bodyPr wrap="square">
              <a:spAutoFit/>
            </a:bodyPr>
            <a:lstStyle/>
            <a:p>
              <a:pPr>
                <a:lnSpc>
                  <a:spcPct val="130000"/>
                </a:lnSpc>
              </a:pPr>
              <a:r>
                <a:rPr lang="zh-CN" altLang="en-US" sz="1333" dirty="0">
                  <a:solidFill>
                    <a:schemeClr val="bg1">
                      <a:lumMod val="65000"/>
                    </a:schemeClr>
                  </a:solidFill>
                  <a:latin typeface="微软雅黑" pitchFamily="34" charset="-122"/>
                  <a:ea typeface="微软雅黑" pitchFamily="34" charset="-122"/>
                </a:rPr>
                <a:t>点击此处添加文本内容，如关键词、部分简单介绍等。点击此处添加文本内容，如关键词、部分简单介绍等。点击此处添加文本内容，如关键词、部分简单介绍等。</a:t>
              </a:r>
              <a:endParaRPr lang="en-US" altLang="zh-CN" sz="1333" dirty="0">
                <a:solidFill>
                  <a:schemeClr val="bg1">
                    <a:lumMod val="65000"/>
                  </a:schemeClr>
                </a:solidFill>
                <a:latin typeface="微软雅黑" pitchFamily="34" charset="-122"/>
                <a:ea typeface="微软雅黑" pitchFamily="34" charset="-122"/>
              </a:endParaRPr>
            </a:p>
          </p:txBody>
        </p:sp>
      </p:grpSp>
      <p:grpSp>
        <p:nvGrpSpPr>
          <p:cNvPr id="14" name="组合 13"/>
          <p:cNvGrpSpPr/>
          <p:nvPr/>
        </p:nvGrpSpPr>
        <p:grpSpPr>
          <a:xfrm>
            <a:off x="5190337" y="1456234"/>
            <a:ext cx="1809738" cy="1662806"/>
            <a:chOff x="3702515" y="2161282"/>
            <a:chExt cx="1180022" cy="1084217"/>
          </a:xfrm>
        </p:grpSpPr>
        <p:sp>
          <p:nvSpPr>
            <p:cNvPr id="15" name="椭圆 14"/>
            <p:cNvSpPr/>
            <p:nvPr/>
          </p:nvSpPr>
          <p:spPr>
            <a:xfrm>
              <a:off x="3750418" y="2161282"/>
              <a:ext cx="1084217" cy="1084217"/>
            </a:xfrm>
            <a:prstGeom prst="ellipse">
              <a:avLst/>
            </a:prstGeom>
            <a:noFill/>
            <a:ln w="19050">
              <a:solidFill>
                <a:srgbClr val="509D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张海山锐线体简" panose="02000000000000000000" pitchFamily="2" charset="-122"/>
                <a:ea typeface="张海山锐线体简" panose="02000000000000000000" pitchFamily="2" charset="-122"/>
              </a:endParaRPr>
            </a:p>
          </p:txBody>
        </p:sp>
        <p:sp>
          <p:nvSpPr>
            <p:cNvPr id="16" name="18"/>
            <p:cNvSpPr>
              <a:spLocks noChangeArrowheads="1"/>
            </p:cNvSpPr>
            <p:nvPr>
              <p:custDataLst>
                <p:tags r:id="rId1"/>
              </p:custDataLst>
            </p:nvPr>
          </p:nvSpPr>
          <p:spPr bwMode="auto">
            <a:xfrm>
              <a:off x="3702515" y="2496014"/>
              <a:ext cx="1180022" cy="40136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4000" dirty="0">
                  <a:solidFill>
                    <a:srgbClr val="509D8B"/>
                  </a:solidFill>
                  <a:latin typeface="张海山锐线体简" panose="02000000000000000000" pitchFamily="2" charset="-122"/>
                  <a:ea typeface="张海山锐线体简" panose="02000000000000000000" pitchFamily="2" charset="-122"/>
                  <a:cs typeface="宋体" pitchFamily="2" charset="-122"/>
                </a:rPr>
                <a:t>02</a:t>
              </a:r>
            </a:p>
          </p:txBody>
        </p:sp>
      </p:grpSp>
      <p:sp>
        <p:nvSpPr>
          <p:cNvPr id="19" name="Title 1"/>
          <p:cNvSpPr txBox="1">
            <a:spLocks/>
          </p:cNvSpPr>
          <p:nvPr/>
        </p:nvSpPr>
        <p:spPr>
          <a:xfrm>
            <a:off x="630318" y="363412"/>
            <a:ext cx="1617582" cy="834650"/>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3600" dirty="0">
                <a:solidFill>
                  <a:srgbClr val="509D8B"/>
                </a:solidFill>
                <a:latin typeface="Eras Light ITC" panose="020B0402030504020804" pitchFamily="34" charset="0"/>
                <a:ea typeface="张海山锐线体简" panose="02000000000000000000" pitchFamily="2" charset="-122"/>
              </a:rPr>
              <a:t>L</a:t>
            </a:r>
            <a:r>
              <a:rPr lang="en-US" altLang="zh-CN" sz="3600" dirty="0">
                <a:solidFill>
                  <a:srgbClr val="DD665E"/>
                </a:solidFill>
                <a:latin typeface="Eras Light ITC" panose="020B0402030504020804" pitchFamily="34" charset="0"/>
                <a:ea typeface="张海山锐线体简" panose="02000000000000000000" pitchFamily="2" charset="-122"/>
              </a:rPr>
              <a:t>O</a:t>
            </a:r>
            <a:r>
              <a:rPr lang="en-US" altLang="zh-CN" sz="3600" dirty="0">
                <a:solidFill>
                  <a:srgbClr val="509D8B"/>
                </a:solidFill>
                <a:latin typeface="Eras Light ITC" panose="020B0402030504020804" pitchFamily="34" charset="0"/>
                <a:ea typeface="张海山锐线体简" panose="02000000000000000000" pitchFamily="2" charset="-122"/>
              </a:rPr>
              <a:t>G</a:t>
            </a:r>
            <a:r>
              <a:rPr lang="en-US" altLang="zh-CN" sz="3600" dirty="0">
                <a:solidFill>
                  <a:srgbClr val="DD665E"/>
                </a:solidFill>
                <a:latin typeface="Eras Light ITC" panose="020B0402030504020804" pitchFamily="34" charset="0"/>
                <a:ea typeface="张海山锐线体简" panose="02000000000000000000" pitchFamily="2" charset="-122"/>
              </a:rPr>
              <a:t>O</a:t>
            </a:r>
            <a:endParaRPr lang="id-ID" sz="3600" dirty="0">
              <a:solidFill>
                <a:srgbClr val="DD665E"/>
              </a:solidFill>
              <a:latin typeface="Eras Light ITC" panose="020B0402030504020804" pitchFamily="34" charset="0"/>
              <a:ea typeface="张海山锐线体简" panose="02000000000000000000" pitchFamily="2" charset="-122"/>
            </a:endParaRPr>
          </a:p>
        </p:txBody>
      </p:sp>
      <p:grpSp>
        <p:nvGrpSpPr>
          <p:cNvPr id="20" name="Group 38"/>
          <p:cNvGrpSpPr/>
          <p:nvPr/>
        </p:nvGrpSpPr>
        <p:grpSpPr>
          <a:xfrm>
            <a:off x="10129158" y="5939034"/>
            <a:ext cx="998878" cy="101979"/>
            <a:chOff x="5548426" y="3343939"/>
            <a:chExt cx="833173" cy="85061"/>
          </a:xfrm>
          <a:solidFill>
            <a:srgbClr val="509D8B"/>
          </a:solidFill>
        </p:grpSpPr>
        <p:sp>
          <p:nvSpPr>
            <p:cNvPr id="21" name="Oval 31"/>
            <p:cNvSpPr/>
            <p:nvPr/>
          </p:nvSpPr>
          <p:spPr>
            <a:xfrm>
              <a:off x="5548426"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32"/>
            <p:cNvSpPr/>
            <p:nvPr/>
          </p:nvSpPr>
          <p:spPr>
            <a:xfrm>
              <a:off x="5698049"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33"/>
            <p:cNvSpPr/>
            <p:nvPr/>
          </p:nvSpPr>
          <p:spPr>
            <a:xfrm>
              <a:off x="5847671"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34"/>
            <p:cNvSpPr/>
            <p:nvPr/>
          </p:nvSpPr>
          <p:spPr>
            <a:xfrm>
              <a:off x="5997294" y="3343939"/>
              <a:ext cx="85061" cy="85061"/>
            </a:xfrm>
            <a:prstGeom prst="ellipse">
              <a:avLst/>
            </a:prstGeom>
            <a:solidFill>
              <a:srgbClr val="DD6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35"/>
            <p:cNvSpPr/>
            <p:nvPr/>
          </p:nvSpPr>
          <p:spPr>
            <a:xfrm>
              <a:off x="6146917"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36"/>
            <p:cNvSpPr/>
            <p:nvPr/>
          </p:nvSpPr>
          <p:spPr>
            <a:xfrm>
              <a:off x="6296538" y="3343939"/>
              <a:ext cx="85061" cy="8506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4823917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53" presetClass="entr" presetSubtype="16" fill="hold" nodeType="withEffect">
                                  <p:stCondLst>
                                    <p:cond delay="500"/>
                                  </p:stCondLst>
                                  <p:childTnLst>
                                    <p:set>
                                      <p:cBhvr>
                                        <p:cTn id="9" dur="1" fill="hold">
                                          <p:stCondLst>
                                            <p:cond delay="0"/>
                                          </p:stCondLst>
                                        </p:cTn>
                                        <p:tgtEl>
                                          <p:spTgt spid="14"/>
                                        </p:tgtEl>
                                        <p:attrNameLst>
                                          <p:attrName>style.visibility</p:attrName>
                                        </p:attrNameLst>
                                      </p:cBhvr>
                                      <p:to>
                                        <p:strVal val="visible"/>
                                      </p:to>
                                    </p:set>
                                    <p:anim calcmode="lin" valueType="num">
                                      <p:cBhvr>
                                        <p:cTn id="10" dur="1250" fill="hold"/>
                                        <p:tgtEl>
                                          <p:spTgt spid="14"/>
                                        </p:tgtEl>
                                        <p:attrNameLst>
                                          <p:attrName>ppt_w</p:attrName>
                                        </p:attrNameLst>
                                      </p:cBhvr>
                                      <p:tavLst>
                                        <p:tav tm="0">
                                          <p:val>
                                            <p:fltVal val="0"/>
                                          </p:val>
                                        </p:tav>
                                        <p:tav tm="100000">
                                          <p:val>
                                            <p:strVal val="#ppt_w"/>
                                          </p:val>
                                        </p:tav>
                                      </p:tavLst>
                                    </p:anim>
                                    <p:anim calcmode="lin" valueType="num">
                                      <p:cBhvr>
                                        <p:cTn id="11" dur="1250" fill="hold"/>
                                        <p:tgtEl>
                                          <p:spTgt spid="14"/>
                                        </p:tgtEl>
                                        <p:attrNameLst>
                                          <p:attrName>ppt_h</p:attrName>
                                        </p:attrNameLst>
                                      </p:cBhvr>
                                      <p:tavLst>
                                        <p:tav tm="0">
                                          <p:val>
                                            <p:fltVal val="0"/>
                                          </p:val>
                                        </p:tav>
                                        <p:tav tm="100000">
                                          <p:val>
                                            <p:strVal val="#ppt_h"/>
                                          </p:val>
                                        </p:tav>
                                      </p:tavLst>
                                    </p:anim>
                                    <p:animEffect transition="in" filter="fade">
                                      <p:cBhvr>
                                        <p:cTn id="12" dur="1250"/>
                                        <p:tgtEl>
                                          <p:spTgt spid="1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2250"/>
                            </p:stCondLst>
                            <p:childTnLst>
                              <p:par>
                                <p:cTn id="18" presetID="16" presetClass="entr" presetSubtype="37"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arn(outVertical)">
                                      <p:cBhvr>
                                        <p:cTn id="20" dur="500"/>
                                        <p:tgtEl>
                                          <p:spTgt spid="19"/>
                                        </p:tgtEl>
                                      </p:cBhvr>
                                    </p:animEffect>
                                  </p:childTnLst>
                                </p:cTn>
                              </p:par>
                            </p:childTnLst>
                          </p:cTn>
                        </p:par>
                        <p:par>
                          <p:cTn id="21" fill="hold">
                            <p:stCondLst>
                              <p:cond delay="275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750"/>
                                        <p:tgtEl>
                                          <p:spTgt spid="20"/>
                                        </p:tgtEl>
                                      </p:cBhvr>
                                    </p:animEffect>
                                    <p:anim calcmode="lin" valueType="num">
                                      <p:cBhvr>
                                        <p:cTn id="25" dur="750" fill="hold"/>
                                        <p:tgtEl>
                                          <p:spTgt spid="20"/>
                                        </p:tgtEl>
                                        <p:attrNameLst>
                                          <p:attrName>ppt_x</p:attrName>
                                        </p:attrNameLst>
                                      </p:cBhvr>
                                      <p:tavLst>
                                        <p:tav tm="0">
                                          <p:val>
                                            <p:strVal val="#ppt_x"/>
                                          </p:val>
                                        </p:tav>
                                        <p:tav tm="100000">
                                          <p:val>
                                            <p:strVal val="#ppt_x"/>
                                          </p:val>
                                        </p:tav>
                                      </p:tavLst>
                                    </p:anim>
                                    <p:anim calcmode="lin" valueType="num">
                                      <p:cBhvr>
                                        <p:cTn id="26"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5130</TotalTime>
  <Words>2370</Words>
  <Application>Microsoft Office PowerPoint</Application>
  <PresentationFormat>自定义</PresentationFormat>
  <Paragraphs>307</Paragraphs>
  <Slides>27</Slides>
  <Notes>27</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27</vt:i4>
      </vt:variant>
    </vt:vector>
  </HeadingPairs>
  <TitlesOfParts>
    <vt:vector size="58" baseType="lpstr">
      <vt:lpstr>ITC Avant Garde Std Bk</vt:lpstr>
      <vt:lpstr>LiHei Pro</vt:lpstr>
      <vt:lpstr>Open Sans</vt:lpstr>
      <vt:lpstr>Open Sans Light</vt:lpstr>
      <vt:lpstr>Roboto condensed</vt:lpstr>
      <vt:lpstr>Signika</vt:lpstr>
      <vt:lpstr>等线</vt:lpstr>
      <vt:lpstr>等线 Light</vt:lpstr>
      <vt:lpstr>冬青黑体简体中文 W3</vt:lpstr>
      <vt:lpstr>方正兰亭细黑_GBK</vt:lpstr>
      <vt:lpstr>方正正黑简体</vt:lpstr>
      <vt:lpstr>迷你简汉真广标</vt:lpstr>
      <vt:lpstr>宋体</vt:lpstr>
      <vt:lpstr>微软雅黑</vt:lpstr>
      <vt:lpstr>张海山锐线体简</vt:lpstr>
      <vt:lpstr>Arial</vt:lpstr>
      <vt:lpstr>Calibri</vt:lpstr>
      <vt:lpstr>Century Gothic</vt:lpstr>
      <vt:lpstr>Eras Light ITC</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3112</cp:revision>
  <dcterms:created xsi:type="dcterms:W3CDTF">2015-12-01T09:06:39Z</dcterms:created>
  <dcterms:modified xsi:type="dcterms:W3CDTF">2019-03-27T11:40:31Z</dcterms:modified>
</cp:coreProperties>
</file>