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61" r:id="rId4"/>
    <p:sldId id="264" r:id="rId5"/>
    <p:sldId id="267" r:id="rId6"/>
    <p:sldId id="262" r:id="rId7"/>
    <p:sldId id="265" r:id="rId8"/>
    <p:sldId id="263" r:id="rId9"/>
    <p:sldId id="266" r:id="rId10"/>
    <p:sldId id="258" r:id="rId11"/>
  </p:sldIdLst>
  <p:sldSz cx="12192000" cy="6858000"/>
  <p:notesSz cx="6858000" cy="9144000"/>
  <p:embeddedFontLst>
    <p:embeddedFont>
      <p:font typeface="Cordia New" pitchFamily="34" charset="-34"/>
      <p:regular r:id="rId12"/>
      <p:bold r:id="rId13"/>
      <p:italic r:id="rId14"/>
      <p:boldItalic r:id="rId15"/>
    </p:embeddedFont>
    <p:embeddedFont>
      <p:font typeface="Calibri Light" charset="0"/>
      <p:regular r:id="rId16"/>
      <p: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华文彩云" pitchFamily="2" charset="-122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294967295" orient="horz" pos="2160" userDrawn="1">
          <p15:clr>
            <a:srgbClr val="A4A3A4"/>
          </p15:clr>
        </p15:guide>
        <p15:guide id="4294967295" pos="3840" userDrawn="1">
          <p15:clr>
            <a:srgbClr val="FBAE4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FB1"/>
    <a:srgbClr val="58AAAC"/>
    <a:srgbClr val="EDEDE9"/>
    <a:srgbClr val="63AFAF"/>
    <a:srgbClr val="FFFFFF"/>
    <a:srgbClr val="4EABAF"/>
    <a:srgbClr val="D6D6D6"/>
    <a:srgbClr val="4EA7A9"/>
    <a:srgbClr val="BBBCAC"/>
    <a:srgbClr val="8BB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92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2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9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19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3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38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52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7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10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2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3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67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E4E5F-C868-4CB1-8591-B62689B8228A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0B47A-C804-44BF-9DD3-EF002BF5B6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88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63"/>
          <p:cNvGrpSpPr/>
          <p:nvPr/>
        </p:nvGrpSpPr>
        <p:grpSpPr>
          <a:xfrm>
            <a:off x="2045267" y="1104154"/>
            <a:ext cx="708995" cy="697752"/>
            <a:chOff x="7287419" y="4435475"/>
            <a:chExt cx="464344" cy="465138"/>
          </a:xfrm>
          <a:solidFill>
            <a:schemeClr val="bg1"/>
          </a:solidFill>
        </p:grpSpPr>
        <p:sp>
          <p:nvSpPr>
            <p:cNvPr id="10" name="AutoShape 18"/>
            <p:cNvSpPr>
              <a:spLocks/>
            </p:cNvSpPr>
            <p:nvPr/>
          </p:nvSpPr>
          <p:spPr bwMode="auto">
            <a:xfrm>
              <a:off x="7287419" y="4435475"/>
              <a:ext cx="464344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9"/>
            <p:cNvSpPr>
              <a:spLocks/>
            </p:cNvSpPr>
            <p:nvPr/>
          </p:nvSpPr>
          <p:spPr bwMode="auto">
            <a:xfrm>
              <a:off x="73890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20"/>
            <p:cNvSpPr>
              <a:spLocks/>
            </p:cNvSpPr>
            <p:nvPr/>
          </p:nvSpPr>
          <p:spPr bwMode="auto">
            <a:xfrm>
              <a:off x="73890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21"/>
            <p:cNvSpPr>
              <a:spLocks/>
            </p:cNvSpPr>
            <p:nvPr/>
          </p:nvSpPr>
          <p:spPr bwMode="auto">
            <a:xfrm>
              <a:off x="73890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22"/>
            <p:cNvSpPr>
              <a:spLocks/>
            </p:cNvSpPr>
            <p:nvPr/>
          </p:nvSpPr>
          <p:spPr bwMode="auto">
            <a:xfrm>
              <a:off x="74906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23"/>
            <p:cNvSpPr>
              <a:spLocks/>
            </p:cNvSpPr>
            <p:nvPr/>
          </p:nvSpPr>
          <p:spPr bwMode="auto">
            <a:xfrm>
              <a:off x="74906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24"/>
            <p:cNvSpPr>
              <a:spLocks/>
            </p:cNvSpPr>
            <p:nvPr/>
          </p:nvSpPr>
          <p:spPr bwMode="auto">
            <a:xfrm>
              <a:off x="74906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25"/>
            <p:cNvSpPr>
              <a:spLocks/>
            </p:cNvSpPr>
            <p:nvPr/>
          </p:nvSpPr>
          <p:spPr bwMode="auto">
            <a:xfrm>
              <a:off x="75922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26"/>
            <p:cNvSpPr>
              <a:spLocks/>
            </p:cNvSpPr>
            <p:nvPr/>
          </p:nvSpPr>
          <p:spPr bwMode="auto">
            <a:xfrm>
              <a:off x="75922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27"/>
            <p:cNvSpPr>
              <a:spLocks/>
            </p:cNvSpPr>
            <p:nvPr/>
          </p:nvSpPr>
          <p:spPr bwMode="auto">
            <a:xfrm>
              <a:off x="75922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65094" y="683559"/>
            <a:ext cx="726147" cy="567017"/>
            <a:chOff x="1848569" y="1794469"/>
            <a:chExt cx="490776" cy="359163"/>
          </a:xfrm>
        </p:grpSpPr>
        <p:sp>
          <p:nvSpPr>
            <p:cNvPr id="21" name="任意多边形 85"/>
            <p:cNvSpPr/>
            <p:nvPr/>
          </p:nvSpPr>
          <p:spPr>
            <a:xfrm>
              <a:off x="1863082" y="1857702"/>
              <a:ext cx="390290" cy="295930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86"/>
            <p:cNvSpPr/>
            <p:nvPr/>
          </p:nvSpPr>
          <p:spPr>
            <a:xfrm rot="13790841">
              <a:off x="1992773" y="1650265"/>
              <a:ext cx="202367" cy="490776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217"/>
          <p:cNvSpPr>
            <a:spLocks noEditPoints="1"/>
          </p:cNvSpPr>
          <p:nvPr/>
        </p:nvSpPr>
        <p:spPr bwMode="auto">
          <a:xfrm>
            <a:off x="7714632" y="1497181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15"/>
          <p:cNvGrpSpPr/>
          <p:nvPr/>
        </p:nvGrpSpPr>
        <p:grpSpPr>
          <a:xfrm>
            <a:off x="9739671" y="959520"/>
            <a:ext cx="534870" cy="510692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5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Freeform 96"/>
          <p:cNvSpPr>
            <a:spLocks noEditPoints="1"/>
          </p:cNvSpPr>
          <p:nvPr/>
        </p:nvSpPr>
        <p:spPr bwMode="auto">
          <a:xfrm>
            <a:off x="8122498" y="322693"/>
            <a:ext cx="413801" cy="322766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551998" y="308693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15"/>
          <p:cNvGrpSpPr/>
          <p:nvPr/>
        </p:nvGrpSpPr>
        <p:grpSpPr>
          <a:xfrm>
            <a:off x="3546021" y="693164"/>
            <a:ext cx="574205" cy="49017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11367352" y="936496"/>
            <a:ext cx="452613" cy="405155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86"/>
          <p:cNvSpPr>
            <a:spLocks noEditPoints="1"/>
          </p:cNvSpPr>
          <p:nvPr/>
        </p:nvSpPr>
        <p:spPr bwMode="auto">
          <a:xfrm>
            <a:off x="4221482" y="1388693"/>
            <a:ext cx="293544" cy="49389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52"/>
          <p:cNvGrpSpPr/>
          <p:nvPr/>
        </p:nvGrpSpPr>
        <p:grpSpPr>
          <a:xfrm>
            <a:off x="349874" y="4948731"/>
            <a:ext cx="652175" cy="515413"/>
            <a:chOff x="3653259" y="3001930"/>
            <a:chExt cx="658286" cy="520242"/>
          </a:xfrm>
        </p:grpSpPr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864446" y="3138944"/>
              <a:ext cx="447099" cy="342020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Oval 10"/>
            <p:cNvSpPr>
              <a:spLocks noChangeArrowheads="1"/>
            </p:cNvSpPr>
            <p:nvPr/>
          </p:nvSpPr>
          <p:spPr bwMode="auto">
            <a:xfrm>
              <a:off x="3653259" y="3001930"/>
              <a:ext cx="522302" cy="387348"/>
            </a:xfrm>
            <a:prstGeom prst="ellipse">
              <a:avLst/>
            </a:pr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671802" y="3262566"/>
              <a:ext cx="229730" cy="16379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4061211" y="3363524"/>
              <a:ext cx="232821" cy="158648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" name="Group 12"/>
          <p:cNvGrpSpPr>
            <a:grpSpLocks noChangeAspect="1"/>
          </p:cNvGrpSpPr>
          <p:nvPr/>
        </p:nvGrpSpPr>
        <p:grpSpPr bwMode="auto">
          <a:xfrm>
            <a:off x="1563188" y="5691463"/>
            <a:ext cx="597590" cy="601349"/>
            <a:chOff x="-797" y="1468"/>
            <a:chExt cx="636" cy="640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-654" y="1468"/>
              <a:ext cx="493" cy="640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-551" y="1775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-551" y="1865"/>
              <a:ext cx="28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Rectangle 16"/>
            <p:cNvSpPr>
              <a:spLocks noChangeArrowheads="1"/>
            </p:cNvSpPr>
            <p:nvPr/>
          </p:nvSpPr>
          <p:spPr bwMode="auto">
            <a:xfrm>
              <a:off x="-551" y="1954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-797" y="1480"/>
              <a:ext cx="301" cy="311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49" name="Freeform 178"/>
          <p:cNvSpPr>
            <a:spLocks noEditPoints="1"/>
          </p:cNvSpPr>
          <p:nvPr/>
        </p:nvSpPr>
        <p:spPr bwMode="auto">
          <a:xfrm>
            <a:off x="2823003" y="5320180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20"/>
          <p:cNvSpPr>
            <a:spLocks noEditPoints="1"/>
          </p:cNvSpPr>
          <p:nvPr/>
        </p:nvSpPr>
        <p:spPr bwMode="auto">
          <a:xfrm>
            <a:off x="3703137" y="6219922"/>
            <a:ext cx="375377" cy="384078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119"/>
          <p:cNvGrpSpPr/>
          <p:nvPr/>
        </p:nvGrpSpPr>
        <p:grpSpPr>
          <a:xfrm>
            <a:off x="5552720" y="5672620"/>
            <a:ext cx="485341" cy="501216"/>
            <a:chOff x="1227138" y="271463"/>
            <a:chExt cx="679450" cy="701675"/>
          </a:xfrm>
          <a:solidFill>
            <a:schemeClr val="bg1"/>
          </a:solidFill>
        </p:grpSpPr>
        <p:sp>
          <p:nvSpPr>
            <p:cNvPr id="52" name="Freeform 5"/>
            <p:cNvSpPr>
              <a:spLocks noEditPoints="1"/>
            </p:cNvSpPr>
            <p:nvPr/>
          </p:nvSpPr>
          <p:spPr bwMode="auto">
            <a:xfrm>
              <a:off x="1566863" y="584200"/>
              <a:ext cx="339725" cy="342900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1227138" y="271463"/>
              <a:ext cx="565150" cy="701675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303122" y="5128978"/>
            <a:ext cx="592349" cy="575135"/>
            <a:chOff x="16432213" y="8899525"/>
            <a:chExt cx="928687" cy="901700"/>
          </a:xfrm>
          <a:solidFill>
            <a:schemeClr val="bg1"/>
          </a:solidFill>
        </p:grpSpPr>
        <p:sp>
          <p:nvSpPr>
            <p:cNvPr id="57" name="AutoShape 16"/>
            <p:cNvSpPr>
              <a:spLocks/>
            </p:cNvSpPr>
            <p:nvPr/>
          </p:nvSpPr>
          <p:spPr bwMode="auto">
            <a:xfrm>
              <a:off x="16897350" y="9393238"/>
              <a:ext cx="115888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8" name="AutoShape 17"/>
            <p:cNvSpPr>
              <a:spLocks/>
            </p:cNvSpPr>
            <p:nvPr/>
          </p:nvSpPr>
          <p:spPr bwMode="auto">
            <a:xfrm>
              <a:off x="16432213" y="8899525"/>
              <a:ext cx="928687" cy="90170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9" name="Freeform 105"/>
          <p:cNvSpPr>
            <a:spLocks noEditPoints="1"/>
          </p:cNvSpPr>
          <p:nvPr/>
        </p:nvSpPr>
        <p:spPr bwMode="auto">
          <a:xfrm>
            <a:off x="7167358" y="6209618"/>
            <a:ext cx="496501" cy="43792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29"/>
          <p:cNvGrpSpPr>
            <a:grpSpLocks noChangeAspect="1"/>
          </p:cNvGrpSpPr>
          <p:nvPr/>
        </p:nvGrpSpPr>
        <p:grpSpPr bwMode="auto">
          <a:xfrm>
            <a:off x="9175915" y="5843204"/>
            <a:ext cx="536738" cy="499539"/>
            <a:chOff x="4239" y="2878"/>
            <a:chExt cx="606" cy="564"/>
          </a:xfrm>
          <a:solidFill>
            <a:schemeClr val="bg1"/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65" name="Freeform 22"/>
          <p:cNvSpPr>
            <a:spLocks noEditPoints="1"/>
          </p:cNvSpPr>
          <p:nvPr/>
        </p:nvSpPr>
        <p:spPr bwMode="auto">
          <a:xfrm>
            <a:off x="9049359" y="4955039"/>
            <a:ext cx="451211" cy="450608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52"/>
          <p:cNvSpPr>
            <a:spLocks noEditPoints="1"/>
          </p:cNvSpPr>
          <p:nvPr/>
        </p:nvSpPr>
        <p:spPr bwMode="auto">
          <a:xfrm>
            <a:off x="10840072" y="5430934"/>
            <a:ext cx="510099" cy="51009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15"/>
          <p:cNvGrpSpPr/>
          <p:nvPr/>
        </p:nvGrpSpPr>
        <p:grpSpPr>
          <a:xfrm>
            <a:off x="3621315" y="2002970"/>
            <a:ext cx="4949371" cy="3261551"/>
            <a:chOff x="4417791" y="3086470"/>
            <a:chExt cx="441754" cy="421788"/>
          </a:xfrm>
          <a:solidFill>
            <a:srgbClr val="6AB2B1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100285" y="2772228"/>
            <a:ext cx="3991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IOS</a:t>
            </a:r>
            <a:r>
              <a:rPr lang="zh-CN" altLang="en-US" sz="4000" dirty="0" smtClean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创新图表模板</a:t>
            </a:r>
            <a:endParaRPr lang="zh-CN" altLang="en-US" sz="4000" dirty="0">
              <a:solidFill>
                <a:srgbClr val="3A8286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71" name="任意多边形 86"/>
          <p:cNvSpPr/>
          <p:nvPr/>
        </p:nvSpPr>
        <p:spPr>
          <a:xfrm rot="13790841">
            <a:off x="5712062" y="2094049"/>
            <a:ext cx="767877" cy="2316098"/>
          </a:xfrm>
          <a:custGeom>
            <a:avLst/>
            <a:gdLst>
              <a:gd name="connsiteX0" fmla="*/ 97660 w 325915"/>
              <a:gd name="connsiteY0" fmla="*/ 790400 h 790400"/>
              <a:gd name="connsiteX1" fmla="*/ 0 w 325915"/>
              <a:gd name="connsiteY1" fmla="*/ 664808 h 790400"/>
              <a:gd name="connsiteX2" fmla="*/ 70970 w 325915"/>
              <a:gd name="connsiteY2" fmla="*/ 664808 h 790400"/>
              <a:gd name="connsiteX3" fmla="*/ 70970 w 325915"/>
              <a:gd name="connsiteY3" fmla="*/ 320500 h 790400"/>
              <a:gd name="connsiteX4" fmla="*/ 92523 w 325915"/>
              <a:gd name="connsiteY4" fmla="*/ 320500 h 790400"/>
              <a:gd name="connsiteX5" fmla="*/ 92598 w 325915"/>
              <a:gd name="connsiteY5" fmla="*/ 318763 h 790400"/>
              <a:gd name="connsiteX6" fmla="*/ 259805 w 325915"/>
              <a:gd name="connsiteY6" fmla="*/ 326009 h 790400"/>
              <a:gd name="connsiteX7" fmla="*/ 271953 w 325915"/>
              <a:gd name="connsiteY7" fmla="*/ 0 h 790400"/>
              <a:gd name="connsiteX8" fmla="*/ 325915 w 325915"/>
              <a:gd name="connsiteY8" fmla="*/ 2011 h 790400"/>
              <a:gd name="connsiteX9" fmla="*/ 311729 w 325915"/>
              <a:gd name="connsiteY9" fmla="*/ 382747 h 790400"/>
              <a:gd name="connsiteX10" fmla="*/ 257766 w 325915"/>
              <a:gd name="connsiteY10" fmla="*/ 380736 h 790400"/>
              <a:gd name="connsiteX11" fmla="*/ 257794 w 325915"/>
              <a:gd name="connsiteY11" fmla="*/ 379973 h 790400"/>
              <a:gd name="connsiteX12" fmla="*/ 124349 w 325915"/>
              <a:gd name="connsiteY12" fmla="*/ 374190 h 790400"/>
              <a:gd name="connsiteX13" fmla="*/ 124349 w 325915"/>
              <a:gd name="connsiteY13" fmla="*/ 664808 h 790400"/>
              <a:gd name="connsiteX14" fmla="*/ 195319 w 325915"/>
              <a:gd name="connsiteY14" fmla="*/ 664808 h 7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5915" h="790400">
                <a:moveTo>
                  <a:pt x="97660" y="790400"/>
                </a:moveTo>
                <a:lnTo>
                  <a:pt x="0" y="664808"/>
                </a:lnTo>
                <a:lnTo>
                  <a:pt x="70970" y="664808"/>
                </a:lnTo>
                <a:lnTo>
                  <a:pt x="70970" y="320500"/>
                </a:lnTo>
                <a:lnTo>
                  <a:pt x="92523" y="320500"/>
                </a:lnTo>
                <a:lnTo>
                  <a:pt x="92598" y="318763"/>
                </a:lnTo>
                <a:lnTo>
                  <a:pt x="259805" y="326009"/>
                </a:lnTo>
                <a:lnTo>
                  <a:pt x="271953" y="0"/>
                </a:lnTo>
                <a:lnTo>
                  <a:pt x="325915" y="2011"/>
                </a:lnTo>
                <a:lnTo>
                  <a:pt x="311729" y="382747"/>
                </a:lnTo>
                <a:lnTo>
                  <a:pt x="257766" y="380736"/>
                </a:lnTo>
                <a:lnTo>
                  <a:pt x="257794" y="379973"/>
                </a:lnTo>
                <a:lnTo>
                  <a:pt x="124349" y="374190"/>
                </a:lnTo>
                <a:lnTo>
                  <a:pt x="124349" y="664808"/>
                </a:lnTo>
                <a:lnTo>
                  <a:pt x="195319" y="664808"/>
                </a:lnTo>
                <a:close/>
              </a:path>
            </a:pathLst>
          </a:custGeom>
          <a:solidFill>
            <a:srgbClr val="EBE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3" name="TheLastTim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7620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0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42" presetClass="exit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6000"/>
                            </p:stCondLst>
                            <p:childTnLst>
                              <p:par>
                                <p:cTn id="23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960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6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1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5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3" grpId="0" animBg="1"/>
      <p:bldP spid="23" grpId="1" animBg="1"/>
      <p:bldP spid="23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9" grpId="0" animBg="1"/>
      <p:bldP spid="59" grpId="1" animBg="1"/>
      <p:bldP spid="59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70" grpId="0"/>
      <p:bldP spid="71" grpId="0" animBg="1"/>
      <p:bldP spid="7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63"/>
          <p:cNvGrpSpPr/>
          <p:nvPr/>
        </p:nvGrpSpPr>
        <p:grpSpPr>
          <a:xfrm>
            <a:off x="2045267" y="1104154"/>
            <a:ext cx="708995" cy="697752"/>
            <a:chOff x="7287419" y="4435475"/>
            <a:chExt cx="464344" cy="465138"/>
          </a:xfrm>
          <a:solidFill>
            <a:schemeClr val="bg1"/>
          </a:solidFill>
        </p:grpSpPr>
        <p:sp>
          <p:nvSpPr>
            <p:cNvPr id="10" name="AutoShape 18"/>
            <p:cNvSpPr>
              <a:spLocks/>
            </p:cNvSpPr>
            <p:nvPr/>
          </p:nvSpPr>
          <p:spPr bwMode="auto">
            <a:xfrm>
              <a:off x="7287419" y="4435475"/>
              <a:ext cx="464344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9"/>
            <p:cNvSpPr>
              <a:spLocks/>
            </p:cNvSpPr>
            <p:nvPr/>
          </p:nvSpPr>
          <p:spPr bwMode="auto">
            <a:xfrm>
              <a:off x="73890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20"/>
            <p:cNvSpPr>
              <a:spLocks/>
            </p:cNvSpPr>
            <p:nvPr/>
          </p:nvSpPr>
          <p:spPr bwMode="auto">
            <a:xfrm>
              <a:off x="73890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21"/>
            <p:cNvSpPr>
              <a:spLocks/>
            </p:cNvSpPr>
            <p:nvPr/>
          </p:nvSpPr>
          <p:spPr bwMode="auto">
            <a:xfrm>
              <a:off x="73890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22"/>
            <p:cNvSpPr>
              <a:spLocks/>
            </p:cNvSpPr>
            <p:nvPr/>
          </p:nvSpPr>
          <p:spPr bwMode="auto">
            <a:xfrm>
              <a:off x="74906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23"/>
            <p:cNvSpPr>
              <a:spLocks/>
            </p:cNvSpPr>
            <p:nvPr/>
          </p:nvSpPr>
          <p:spPr bwMode="auto">
            <a:xfrm>
              <a:off x="74906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24"/>
            <p:cNvSpPr>
              <a:spLocks/>
            </p:cNvSpPr>
            <p:nvPr/>
          </p:nvSpPr>
          <p:spPr bwMode="auto">
            <a:xfrm>
              <a:off x="74906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25"/>
            <p:cNvSpPr>
              <a:spLocks/>
            </p:cNvSpPr>
            <p:nvPr/>
          </p:nvSpPr>
          <p:spPr bwMode="auto">
            <a:xfrm>
              <a:off x="75922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26"/>
            <p:cNvSpPr>
              <a:spLocks/>
            </p:cNvSpPr>
            <p:nvPr/>
          </p:nvSpPr>
          <p:spPr bwMode="auto">
            <a:xfrm>
              <a:off x="75922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27"/>
            <p:cNvSpPr>
              <a:spLocks/>
            </p:cNvSpPr>
            <p:nvPr/>
          </p:nvSpPr>
          <p:spPr bwMode="auto">
            <a:xfrm>
              <a:off x="75922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65094" y="683559"/>
            <a:ext cx="726147" cy="567017"/>
            <a:chOff x="1848569" y="1794469"/>
            <a:chExt cx="490776" cy="359163"/>
          </a:xfrm>
        </p:grpSpPr>
        <p:sp>
          <p:nvSpPr>
            <p:cNvPr id="21" name="任意多边形 85"/>
            <p:cNvSpPr/>
            <p:nvPr/>
          </p:nvSpPr>
          <p:spPr>
            <a:xfrm>
              <a:off x="1863082" y="1857702"/>
              <a:ext cx="390290" cy="295930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86"/>
            <p:cNvSpPr/>
            <p:nvPr/>
          </p:nvSpPr>
          <p:spPr>
            <a:xfrm rot="13790841">
              <a:off x="1992773" y="1650265"/>
              <a:ext cx="202367" cy="490776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217"/>
          <p:cNvSpPr>
            <a:spLocks noEditPoints="1"/>
          </p:cNvSpPr>
          <p:nvPr/>
        </p:nvSpPr>
        <p:spPr bwMode="auto">
          <a:xfrm>
            <a:off x="7714632" y="1497181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15"/>
          <p:cNvGrpSpPr/>
          <p:nvPr/>
        </p:nvGrpSpPr>
        <p:grpSpPr>
          <a:xfrm>
            <a:off x="9739671" y="959520"/>
            <a:ext cx="534870" cy="510692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5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Freeform 96"/>
          <p:cNvSpPr>
            <a:spLocks noEditPoints="1"/>
          </p:cNvSpPr>
          <p:nvPr/>
        </p:nvSpPr>
        <p:spPr bwMode="auto">
          <a:xfrm>
            <a:off x="8122498" y="322693"/>
            <a:ext cx="413801" cy="322766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551998" y="308693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15"/>
          <p:cNvGrpSpPr/>
          <p:nvPr/>
        </p:nvGrpSpPr>
        <p:grpSpPr>
          <a:xfrm>
            <a:off x="3546021" y="693164"/>
            <a:ext cx="574205" cy="49017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11367352" y="936496"/>
            <a:ext cx="452613" cy="405155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86"/>
          <p:cNvSpPr>
            <a:spLocks noEditPoints="1"/>
          </p:cNvSpPr>
          <p:nvPr/>
        </p:nvSpPr>
        <p:spPr bwMode="auto">
          <a:xfrm>
            <a:off x="4221482" y="1388693"/>
            <a:ext cx="293544" cy="49389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52"/>
          <p:cNvGrpSpPr/>
          <p:nvPr/>
        </p:nvGrpSpPr>
        <p:grpSpPr>
          <a:xfrm>
            <a:off x="349874" y="4948731"/>
            <a:ext cx="652175" cy="515413"/>
            <a:chOff x="3653259" y="3001930"/>
            <a:chExt cx="658286" cy="520242"/>
          </a:xfrm>
        </p:grpSpPr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864446" y="3138944"/>
              <a:ext cx="447099" cy="342020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Oval 10"/>
            <p:cNvSpPr>
              <a:spLocks noChangeArrowheads="1"/>
            </p:cNvSpPr>
            <p:nvPr/>
          </p:nvSpPr>
          <p:spPr bwMode="auto">
            <a:xfrm>
              <a:off x="3653259" y="3001930"/>
              <a:ext cx="522302" cy="387348"/>
            </a:xfrm>
            <a:prstGeom prst="ellipse">
              <a:avLst/>
            </a:pr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671802" y="3262566"/>
              <a:ext cx="229730" cy="16379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4061211" y="3363524"/>
              <a:ext cx="232821" cy="158648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" name="Group 12"/>
          <p:cNvGrpSpPr>
            <a:grpSpLocks noChangeAspect="1"/>
          </p:cNvGrpSpPr>
          <p:nvPr/>
        </p:nvGrpSpPr>
        <p:grpSpPr bwMode="auto">
          <a:xfrm>
            <a:off x="1563188" y="5691463"/>
            <a:ext cx="597590" cy="601349"/>
            <a:chOff x="-797" y="1468"/>
            <a:chExt cx="636" cy="640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-654" y="1468"/>
              <a:ext cx="493" cy="640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-551" y="1775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-551" y="1865"/>
              <a:ext cx="28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Rectangle 16"/>
            <p:cNvSpPr>
              <a:spLocks noChangeArrowheads="1"/>
            </p:cNvSpPr>
            <p:nvPr/>
          </p:nvSpPr>
          <p:spPr bwMode="auto">
            <a:xfrm>
              <a:off x="-551" y="1954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-797" y="1480"/>
              <a:ext cx="301" cy="311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49" name="Freeform 178"/>
          <p:cNvSpPr>
            <a:spLocks noEditPoints="1"/>
          </p:cNvSpPr>
          <p:nvPr/>
        </p:nvSpPr>
        <p:spPr bwMode="auto">
          <a:xfrm>
            <a:off x="2823003" y="5320180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20"/>
          <p:cNvSpPr>
            <a:spLocks noEditPoints="1"/>
          </p:cNvSpPr>
          <p:nvPr/>
        </p:nvSpPr>
        <p:spPr bwMode="auto">
          <a:xfrm>
            <a:off x="3703137" y="6219922"/>
            <a:ext cx="375377" cy="384078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119"/>
          <p:cNvGrpSpPr/>
          <p:nvPr/>
        </p:nvGrpSpPr>
        <p:grpSpPr>
          <a:xfrm>
            <a:off x="5552720" y="5672620"/>
            <a:ext cx="485341" cy="501216"/>
            <a:chOff x="1227138" y="271463"/>
            <a:chExt cx="679450" cy="701675"/>
          </a:xfrm>
          <a:solidFill>
            <a:schemeClr val="bg1"/>
          </a:solidFill>
        </p:grpSpPr>
        <p:sp>
          <p:nvSpPr>
            <p:cNvPr id="52" name="Freeform 5"/>
            <p:cNvSpPr>
              <a:spLocks noEditPoints="1"/>
            </p:cNvSpPr>
            <p:nvPr/>
          </p:nvSpPr>
          <p:spPr bwMode="auto">
            <a:xfrm>
              <a:off x="1566863" y="584200"/>
              <a:ext cx="339725" cy="342900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1227138" y="271463"/>
              <a:ext cx="565150" cy="701675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303122" y="5128978"/>
            <a:ext cx="592349" cy="575135"/>
            <a:chOff x="16432213" y="8899525"/>
            <a:chExt cx="928687" cy="901700"/>
          </a:xfrm>
          <a:solidFill>
            <a:schemeClr val="bg1"/>
          </a:solidFill>
        </p:grpSpPr>
        <p:sp>
          <p:nvSpPr>
            <p:cNvPr id="57" name="AutoShape 16"/>
            <p:cNvSpPr>
              <a:spLocks/>
            </p:cNvSpPr>
            <p:nvPr/>
          </p:nvSpPr>
          <p:spPr bwMode="auto">
            <a:xfrm>
              <a:off x="16897350" y="9393238"/>
              <a:ext cx="115888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8" name="AutoShape 17"/>
            <p:cNvSpPr>
              <a:spLocks/>
            </p:cNvSpPr>
            <p:nvPr/>
          </p:nvSpPr>
          <p:spPr bwMode="auto">
            <a:xfrm>
              <a:off x="16432213" y="8899525"/>
              <a:ext cx="928687" cy="90170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9" name="Freeform 105"/>
          <p:cNvSpPr>
            <a:spLocks noEditPoints="1"/>
          </p:cNvSpPr>
          <p:nvPr/>
        </p:nvSpPr>
        <p:spPr bwMode="auto">
          <a:xfrm>
            <a:off x="7167358" y="6209618"/>
            <a:ext cx="496501" cy="43792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29"/>
          <p:cNvGrpSpPr>
            <a:grpSpLocks noChangeAspect="1"/>
          </p:cNvGrpSpPr>
          <p:nvPr/>
        </p:nvGrpSpPr>
        <p:grpSpPr bwMode="auto">
          <a:xfrm>
            <a:off x="9175915" y="5843204"/>
            <a:ext cx="536738" cy="499539"/>
            <a:chOff x="4239" y="2878"/>
            <a:chExt cx="606" cy="564"/>
          </a:xfrm>
          <a:solidFill>
            <a:schemeClr val="bg1"/>
          </a:solidFill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65" name="Freeform 22"/>
          <p:cNvSpPr>
            <a:spLocks noEditPoints="1"/>
          </p:cNvSpPr>
          <p:nvPr/>
        </p:nvSpPr>
        <p:spPr bwMode="auto">
          <a:xfrm>
            <a:off x="9049359" y="4955039"/>
            <a:ext cx="451211" cy="450608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52"/>
          <p:cNvSpPr>
            <a:spLocks noEditPoints="1"/>
          </p:cNvSpPr>
          <p:nvPr/>
        </p:nvSpPr>
        <p:spPr bwMode="auto">
          <a:xfrm>
            <a:off x="10840072" y="5430934"/>
            <a:ext cx="510099" cy="51009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15"/>
          <p:cNvGrpSpPr/>
          <p:nvPr/>
        </p:nvGrpSpPr>
        <p:grpSpPr>
          <a:xfrm>
            <a:off x="3621315" y="2002970"/>
            <a:ext cx="4949371" cy="3261551"/>
            <a:chOff x="4417791" y="3086470"/>
            <a:chExt cx="441754" cy="421788"/>
          </a:xfrm>
          <a:solidFill>
            <a:srgbClr val="6AB2B1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100285" y="2532744"/>
            <a:ext cx="39914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谢谢观赏</a:t>
            </a:r>
            <a:endParaRPr lang="en-US" altLang="zh-CN" sz="4800" dirty="0">
              <a:solidFill>
                <a:srgbClr val="3A8286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  <a:p>
            <a:pPr algn="ctr"/>
            <a:r>
              <a:rPr lang="en-US" altLang="zh-CN" sz="40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Thanks</a:t>
            </a:r>
            <a:endParaRPr lang="zh-CN" altLang="en-US" sz="4000" dirty="0">
              <a:solidFill>
                <a:srgbClr val="3A8286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527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42" presetClass="exit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42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6000"/>
                            </p:stCondLst>
                            <p:childTnLst>
                              <p:par>
                                <p:cTn id="23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7000"/>
                            </p:stCondLst>
                            <p:childTnLst>
                              <p:par>
                                <p:cTn id="2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3" grpId="0" animBg="1"/>
      <p:bldP spid="23" grpId="1" animBg="1"/>
      <p:bldP spid="23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9" grpId="0" animBg="1"/>
      <p:bldP spid="59" grpId="1" animBg="1"/>
      <p:bldP spid="59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247650" y="5029200"/>
            <a:ext cx="3105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目录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991600" y="342900"/>
            <a:ext cx="3562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1F1F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Contents</a:t>
            </a:r>
            <a:endParaRPr lang="zh-CN" altLang="en-US" sz="4800" dirty="0">
              <a:solidFill>
                <a:srgbClr val="F1F1F1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3638550" y="19240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1771650" y="32385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3486150" y="44958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1B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0000" y="21438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657600" y="47155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943100" y="34582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36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709129" y="21621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918429" y="348903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4709129" y="473389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69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3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3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9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57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86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38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2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78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2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" grpId="0"/>
      <p:bldP spid="2" grpId="1"/>
      <p:bldP spid="73" grpId="0"/>
      <p:bldP spid="73" grpId="1"/>
      <p:bldP spid="3" grpId="0" animBg="1"/>
      <p:bldP spid="78" grpId="0" animBg="1"/>
      <p:bldP spid="79" grpId="0" animBg="1"/>
      <p:bldP spid="4" grpId="0"/>
      <p:bldP spid="80" grpId="0"/>
      <p:bldP spid="81" grpId="0"/>
      <p:bldP spid="83" grpId="0"/>
      <p:bldP spid="84" grpId="0"/>
      <p:bldP spid="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247650" y="5029200"/>
            <a:ext cx="3105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目录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991600" y="342900"/>
            <a:ext cx="3562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1F1F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Contents</a:t>
            </a:r>
            <a:endParaRPr lang="zh-CN" altLang="en-US" sz="4800" dirty="0">
              <a:solidFill>
                <a:srgbClr val="F1F1F1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3638550" y="19240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1771650" y="32385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3486150" y="44958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1B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0000" y="21438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657600" y="47155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943100" y="34582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36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709129" y="21621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918429" y="348903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4709129" y="473389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078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3294529" y="2931460"/>
            <a:ext cx="202040" cy="2339788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3597087" y="3402106"/>
            <a:ext cx="161699" cy="1869141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3017832" y="3550024"/>
            <a:ext cx="176178" cy="1721223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4713194" y="2931460"/>
            <a:ext cx="202040" cy="2339788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5015752" y="3402106"/>
            <a:ext cx="161699" cy="1869141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436497" y="3550024"/>
            <a:ext cx="176178" cy="1721223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1875865" y="2931460"/>
            <a:ext cx="202040" cy="2339788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2178423" y="3402106"/>
            <a:ext cx="161699" cy="1869141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599168" y="3550024"/>
            <a:ext cx="176178" cy="1721223"/>
          </a:xfrm>
          <a:custGeom>
            <a:avLst/>
            <a:gdLst>
              <a:gd name="connsiteX0" fmla="*/ 40341 w 174812"/>
              <a:gd name="connsiteY0" fmla="*/ 1721223 h 1721223"/>
              <a:gd name="connsiteX1" fmla="*/ 174812 w 174812"/>
              <a:gd name="connsiteY1" fmla="*/ 1062317 h 1721223"/>
              <a:gd name="connsiteX2" fmla="*/ 0 w 174812"/>
              <a:gd name="connsiteY2" fmla="*/ 591670 h 1721223"/>
              <a:gd name="connsiteX3" fmla="*/ 107576 w 174812"/>
              <a:gd name="connsiteY3" fmla="*/ 0 h 1721223"/>
              <a:gd name="connsiteX0" fmla="*/ 41373 w 175844"/>
              <a:gd name="connsiteY0" fmla="*/ 1721223 h 1721223"/>
              <a:gd name="connsiteX1" fmla="*/ 175844 w 175844"/>
              <a:gd name="connsiteY1" fmla="*/ 1062317 h 1721223"/>
              <a:gd name="connsiteX2" fmla="*/ 1032 w 175844"/>
              <a:gd name="connsiteY2" fmla="*/ 591670 h 1721223"/>
              <a:gd name="connsiteX3" fmla="*/ 108608 w 175844"/>
              <a:gd name="connsiteY3" fmla="*/ 0 h 1721223"/>
              <a:gd name="connsiteX0" fmla="*/ 41373 w 176178"/>
              <a:gd name="connsiteY0" fmla="*/ 1721223 h 1721223"/>
              <a:gd name="connsiteX1" fmla="*/ 175844 w 176178"/>
              <a:gd name="connsiteY1" fmla="*/ 1062317 h 1721223"/>
              <a:gd name="connsiteX2" fmla="*/ 1032 w 176178"/>
              <a:gd name="connsiteY2" fmla="*/ 591670 h 1721223"/>
              <a:gd name="connsiteX3" fmla="*/ 108608 w 176178"/>
              <a:gd name="connsiteY3" fmla="*/ 0 h 17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178" h="1721223">
                <a:moveTo>
                  <a:pt x="41373" y="1721223"/>
                </a:moveTo>
                <a:cubicBezTo>
                  <a:pt x="86197" y="1501588"/>
                  <a:pt x="182567" y="1250576"/>
                  <a:pt x="175844" y="1062317"/>
                </a:cubicBezTo>
                <a:cubicBezTo>
                  <a:pt x="169121" y="874058"/>
                  <a:pt x="12238" y="768723"/>
                  <a:pt x="1032" y="591670"/>
                </a:cubicBezTo>
                <a:cubicBezTo>
                  <a:pt x="-10174" y="414617"/>
                  <a:pt x="72749" y="197223"/>
                  <a:pt x="108608" y="0"/>
                </a:cubicBezTo>
              </a:path>
            </a:pathLst>
          </a:custGeom>
          <a:noFill/>
          <a:ln w="76200">
            <a:solidFill>
              <a:srgbClr val="6FB1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2467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-30480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0" y="57721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1450" y="59919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070579" y="60102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085850" y="5257800"/>
            <a:ext cx="4857750" cy="0"/>
          </a:xfrm>
          <a:custGeom>
            <a:avLst/>
            <a:gdLst>
              <a:gd name="connsiteX0" fmla="*/ 0 w 4857750"/>
              <a:gd name="connsiteY0" fmla="*/ 0 h 0"/>
              <a:gd name="connsiteX1" fmla="*/ 4857750 w 48577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57750">
                <a:moveTo>
                  <a:pt x="0" y="0"/>
                </a:moveTo>
                <a:lnTo>
                  <a:pt x="4857750" y="0"/>
                </a:lnTo>
              </a:path>
            </a:pathLst>
          </a:custGeom>
          <a:noFill/>
          <a:ln w="38100">
            <a:solidFill>
              <a:srgbClr val="6FB1AD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5400000" flipV="1">
            <a:off x="-714375" y="3381374"/>
            <a:ext cx="3648075" cy="47625"/>
          </a:xfrm>
          <a:custGeom>
            <a:avLst/>
            <a:gdLst>
              <a:gd name="connsiteX0" fmla="*/ 0 w 4857750"/>
              <a:gd name="connsiteY0" fmla="*/ 0 h 0"/>
              <a:gd name="connsiteX1" fmla="*/ 4857750 w 48577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57750">
                <a:moveTo>
                  <a:pt x="0" y="0"/>
                </a:moveTo>
                <a:lnTo>
                  <a:pt x="4857750" y="0"/>
                </a:lnTo>
              </a:path>
            </a:pathLst>
          </a:custGeom>
          <a:noFill/>
          <a:ln w="38100">
            <a:solidFill>
              <a:srgbClr val="6FB1AD"/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71550" y="5124450"/>
            <a:ext cx="266700" cy="266700"/>
          </a:xfrm>
          <a:prstGeom prst="ellipse">
            <a:avLst/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03411" y="5042647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62B1B0"/>
                </a:solidFill>
              </a:rPr>
              <a:t>100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3411" y="4413323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2B1B0"/>
                </a:solidFill>
              </a:rPr>
              <a:t>2</a:t>
            </a:r>
            <a:r>
              <a:rPr lang="en-US" altLang="zh-CN" dirty="0" smtClean="0">
                <a:solidFill>
                  <a:srgbClr val="62B1B0"/>
                </a:solidFill>
              </a:rPr>
              <a:t>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3411" y="3784001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2B1B0"/>
                </a:solidFill>
              </a:rPr>
              <a:t>3</a:t>
            </a:r>
            <a:r>
              <a:rPr lang="en-US" altLang="zh-CN" dirty="0" smtClean="0">
                <a:solidFill>
                  <a:srgbClr val="62B1B0"/>
                </a:solidFill>
              </a:rPr>
              <a:t>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3411" y="3154679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2B1B0"/>
                </a:solidFill>
              </a:rPr>
              <a:t>4</a:t>
            </a:r>
            <a:r>
              <a:rPr lang="en-US" altLang="zh-CN" dirty="0" smtClean="0">
                <a:solidFill>
                  <a:srgbClr val="62B1B0"/>
                </a:solidFill>
              </a:rPr>
              <a:t>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3411" y="2525357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2B1B0"/>
                </a:solidFill>
              </a:rPr>
              <a:t>5</a:t>
            </a:r>
            <a:r>
              <a:rPr lang="en-US" altLang="zh-CN" dirty="0" smtClean="0">
                <a:solidFill>
                  <a:srgbClr val="62B1B0"/>
                </a:solidFill>
              </a:rPr>
              <a:t>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3411" y="1896035"/>
            <a:ext cx="6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62B1B0"/>
                </a:solidFill>
              </a:rPr>
              <a:t>600</a:t>
            </a:r>
            <a:endParaRPr lang="zh-CN" altLang="en-US" dirty="0">
              <a:solidFill>
                <a:srgbClr val="62B1B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40542" y="5325035"/>
            <a:ext cx="110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62B1B0"/>
                </a:solidFill>
              </a:rPr>
              <a:t>类别</a:t>
            </a:r>
            <a:r>
              <a:rPr lang="en-US" altLang="zh-CN" b="1" dirty="0" smtClean="0">
                <a:solidFill>
                  <a:srgbClr val="62B1B0"/>
                </a:solidFill>
              </a:rPr>
              <a:t>1</a:t>
            </a:r>
            <a:endParaRPr lang="zh-CN" altLang="en-US" b="1" dirty="0">
              <a:solidFill>
                <a:srgbClr val="62B1B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59207" y="5325035"/>
            <a:ext cx="110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62B1B0"/>
                </a:solidFill>
              </a:rPr>
              <a:t>类别</a:t>
            </a:r>
            <a:r>
              <a:rPr lang="en-US" altLang="zh-CN" b="1" dirty="0">
                <a:solidFill>
                  <a:srgbClr val="62B1B0"/>
                </a:solidFill>
              </a:rPr>
              <a:t>2</a:t>
            </a:r>
            <a:endParaRPr lang="zh-CN" altLang="en-US" b="1" dirty="0">
              <a:solidFill>
                <a:srgbClr val="62B1B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77872" y="5325035"/>
            <a:ext cx="110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62B1B0"/>
                </a:solidFill>
              </a:rPr>
              <a:t>类别</a:t>
            </a:r>
            <a:r>
              <a:rPr lang="en-US" altLang="zh-CN" b="1" dirty="0">
                <a:solidFill>
                  <a:srgbClr val="62B1B0"/>
                </a:solidFill>
              </a:rPr>
              <a:t>3</a:t>
            </a:r>
            <a:endParaRPr lang="zh-CN" altLang="en-US" b="1" dirty="0">
              <a:solidFill>
                <a:srgbClr val="62B1B0"/>
              </a:solidFill>
            </a:endParaRPr>
          </a:p>
        </p:txBody>
      </p: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1763107" y="2116023"/>
            <a:ext cx="556006" cy="554794"/>
          </a:xfrm>
          <a:custGeom>
            <a:avLst/>
            <a:gdLst>
              <a:gd name="T0" fmla="*/ 1431 w 2022"/>
              <a:gd name="T1" fmla="*/ 1161 h 2023"/>
              <a:gd name="T2" fmla="*/ 1406 w 2022"/>
              <a:gd name="T3" fmla="*/ 1136 h 2023"/>
              <a:gd name="T4" fmla="*/ 1398 w 2022"/>
              <a:gd name="T5" fmla="*/ 1128 h 2023"/>
              <a:gd name="T6" fmla="*/ 1500 w 2022"/>
              <a:gd name="T7" fmla="*/ 750 h 2023"/>
              <a:gd name="T8" fmla="*/ 750 w 2022"/>
              <a:gd name="T9" fmla="*/ 0 h 2023"/>
              <a:gd name="T10" fmla="*/ 0 w 2022"/>
              <a:gd name="T11" fmla="*/ 750 h 2023"/>
              <a:gd name="T12" fmla="*/ 750 w 2022"/>
              <a:gd name="T13" fmla="*/ 1500 h 2023"/>
              <a:gd name="T14" fmla="*/ 1126 w 2022"/>
              <a:gd name="T15" fmla="*/ 1399 h 2023"/>
              <a:gd name="T16" fmla="*/ 1134 w 2022"/>
              <a:gd name="T17" fmla="*/ 1408 h 2023"/>
              <a:gd name="T18" fmla="*/ 1160 w 2022"/>
              <a:gd name="T19" fmla="*/ 1434 h 2023"/>
              <a:gd name="T20" fmla="*/ 1315 w 2022"/>
              <a:gd name="T21" fmla="*/ 1319 h 2023"/>
              <a:gd name="T22" fmla="*/ 1431 w 2022"/>
              <a:gd name="T23" fmla="*/ 1161 h 2023"/>
              <a:gd name="T24" fmla="*/ 749 w 2022"/>
              <a:gd name="T25" fmla="*/ 1274 h 2023"/>
              <a:gd name="T26" fmla="*/ 226 w 2022"/>
              <a:gd name="T27" fmla="*/ 750 h 2023"/>
              <a:gd name="T28" fmla="*/ 749 w 2022"/>
              <a:gd name="T29" fmla="*/ 226 h 2023"/>
              <a:gd name="T30" fmla="*/ 1273 w 2022"/>
              <a:gd name="T31" fmla="*/ 750 h 2023"/>
              <a:gd name="T32" fmla="*/ 749 w 2022"/>
              <a:gd name="T33" fmla="*/ 1274 h 2023"/>
              <a:gd name="T34" fmla="*/ 1940 w 2022"/>
              <a:gd name="T35" fmla="*/ 1670 h 2023"/>
              <a:gd name="T36" fmla="*/ 1482 w 2022"/>
              <a:gd name="T37" fmla="*/ 1212 h 2023"/>
              <a:gd name="T38" fmla="*/ 1362 w 2022"/>
              <a:gd name="T39" fmla="*/ 1368 h 2023"/>
              <a:gd name="T40" fmla="*/ 1211 w 2022"/>
              <a:gd name="T41" fmla="*/ 1486 h 2023"/>
              <a:gd name="T42" fmla="*/ 1667 w 2022"/>
              <a:gd name="T43" fmla="*/ 1941 h 2023"/>
              <a:gd name="T44" fmla="*/ 1802 w 2022"/>
              <a:gd name="T45" fmla="*/ 1801 h 2023"/>
              <a:gd name="T46" fmla="*/ 1940 w 2022"/>
              <a:gd name="T47" fmla="*/ 1670 h 2023"/>
              <a:gd name="T48" fmla="*/ 1989 w 2022"/>
              <a:gd name="T49" fmla="*/ 1736 h 2023"/>
              <a:gd name="T50" fmla="*/ 1869 w 2022"/>
              <a:gd name="T51" fmla="*/ 1876 h 2023"/>
              <a:gd name="T52" fmla="*/ 1736 w 2022"/>
              <a:gd name="T53" fmla="*/ 1992 h 2023"/>
              <a:gd name="T54" fmla="*/ 1950 w 2022"/>
              <a:gd name="T55" fmla="*/ 1952 h 2023"/>
              <a:gd name="T56" fmla="*/ 1989 w 2022"/>
              <a:gd name="T57" fmla="*/ 1736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22" h="2023">
                <a:moveTo>
                  <a:pt x="1431" y="1161"/>
                </a:moveTo>
                <a:lnTo>
                  <a:pt x="1406" y="1136"/>
                </a:lnTo>
                <a:cubicBezTo>
                  <a:pt x="1403" y="1133"/>
                  <a:pt x="1400" y="1131"/>
                  <a:pt x="1398" y="1128"/>
                </a:cubicBezTo>
                <a:cubicBezTo>
                  <a:pt x="1463" y="1017"/>
                  <a:pt x="1500" y="888"/>
                  <a:pt x="1500" y="750"/>
                </a:cubicBezTo>
                <a:cubicBezTo>
                  <a:pt x="1500" y="336"/>
                  <a:pt x="1164" y="0"/>
                  <a:pt x="750" y="0"/>
                </a:cubicBezTo>
                <a:cubicBezTo>
                  <a:pt x="336" y="0"/>
                  <a:pt x="0" y="336"/>
                  <a:pt x="0" y="750"/>
                </a:cubicBezTo>
                <a:cubicBezTo>
                  <a:pt x="0" y="1164"/>
                  <a:pt x="336" y="1500"/>
                  <a:pt x="750" y="1500"/>
                </a:cubicBezTo>
                <a:cubicBezTo>
                  <a:pt x="887" y="1500"/>
                  <a:pt x="1015" y="1463"/>
                  <a:pt x="1126" y="1399"/>
                </a:cubicBezTo>
                <a:cubicBezTo>
                  <a:pt x="1128" y="1402"/>
                  <a:pt x="1131" y="1405"/>
                  <a:pt x="1134" y="1408"/>
                </a:cubicBezTo>
                <a:lnTo>
                  <a:pt x="1160" y="1434"/>
                </a:lnTo>
                <a:cubicBezTo>
                  <a:pt x="1210" y="1404"/>
                  <a:pt x="1274" y="1360"/>
                  <a:pt x="1315" y="1319"/>
                </a:cubicBezTo>
                <a:cubicBezTo>
                  <a:pt x="1359" y="1276"/>
                  <a:pt x="1402" y="1209"/>
                  <a:pt x="1431" y="1161"/>
                </a:cubicBezTo>
                <a:close/>
                <a:moveTo>
                  <a:pt x="749" y="1274"/>
                </a:moveTo>
                <a:cubicBezTo>
                  <a:pt x="460" y="1274"/>
                  <a:pt x="226" y="1039"/>
                  <a:pt x="226" y="750"/>
                </a:cubicBezTo>
                <a:cubicBezTo>
                  <a:pt x="226" y="461"/>
                  <a:pt x="460" y="226"/>
                  <a:pt x="749" y="226"/>
                </a:cubicBezTo>
                <a:cubicBezTo>
                  <a:pt x="1039" y="226"/>
                  <a:pt x="1273" y="461"/>
                  <a:pt x="1273" y="750"/>
                </a:cubicBezTo>
                <a:cubicBezTo>
                  <a:pt x="1273" y="1039"/>
                  <a:pt x="1039" y="1274"/>
                  <a:pt x="749" y="1274"/>
                </a:cubicBezTo>
                <a:close/>
                <a:moveTo>
                  <a:pt x="1940" y="1670"/>
                </a:moveTo>
                <a:lnTo>
                  <a:pt x="1482" y="1212"/>
                </a:lnTo>
                <a:cubicBezTo>
                  <a:pt x="1463" y="1250"/>
                  <a:pt x="1428" y="1303"/>
                  <a:pt x="1362" y="1368"/>
                </a:cubicBezTo>
                <a:cubicBezTo>
                  <a:pt x="1300" y="1431"/>
                  <a:pt x="1249" y="1466"/>
                  <a:pt x="1211" y="1486"/>
                </a:cubicBezTo>
                <a:lnTo>
                  <a:pt x="1667" y="1941"/>
                </a:lnTo>
                <a:cubicBezTo>
                  <a:pt x="1707" y="1899"/>
                  <a:pt x="1760" y="1842"/>
                  <a:pt x="1802" y="1801"/>
                </a:cubicBezTo>
                <a:cubicBezTo>
                  <a:pt x="1845" y="1758"/>
                  <a:pt x="1901" y="1706"/>
                  <a:pt x="1940" y="1670"/>
                </a:cubicBezTo>
                <a:close/>
                <a:moveTo>
                  <a:pt x="1989" y="1736"/>
                </a:moveTo>
                <a:cubicBezTo>
                  <a:pt x="1966" y="1770"/>
                  <a:pt x="1929" y="1816"/>
                  <a:pt x="1869" y="1876"/>
                </a:cubicBezTo>
                <a:cubicBezTo>
                  <a:pt x="1813" y="1932"/>
                  <a:pt x="1769" y="1968"/>
                  <a:pt x="1736" y="1992"/>
                </a:cubicBezTo>
                <a:cubicBezTo>
                  <a:pt x="1807" y="2023"/>
                  <a:pt x="1892" y="2010"/>
                  <a:pt x="1950" y="1952"/>
                </a:cubicBezTo>
                <a:cubicBezTo>
                  <a:pt x="2009" y="1894"/>
                  <a:pt x="2022" y="1807"/>
                  <a:pt x="1989" y="1736"/>
                </a:cubicBezTo>
                <a:close/>
              </a:path>
            </a:pathLst>
          </a:custGeom>
          <a:solidFill>
            <a:schemeClr val="bg1"/>
          </a:solidFill>
          <a:ln w="0">
            <a:solidFill>
              <a:srgbClr val="6FB1A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2" name="Freeform 89"/>
          <p:cNvSpPr>
            <a:spLocks noEditPoints="1"/>
          </p:cNvSpPr>
          <p:nvPr/>
        </p:nvSpPr>
        <p:spPr bwMode="auto">
          <a:xfrm>
            <a:off x="3136493" y="1875210"/>
            <a:ext cx="620842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solidFill>
            <a:schemeClr val="bg1"/>
          </a:solidFill>
          <a:ln w="9525">
            <a:solidFill>
              <a:srgbClr val="6FB1A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92"/>
          <p:cNvGrpSpPr/>
          <p:nvPr/>
        </p:nvGrpSpPr>
        <p:grpSpPr>
          <a:xfrm>
            <a:off x="4574714" y="2081083"/>
            <a:ext cx="536536" cy="470500"/>
            <a:chOff x="6365875" y="1458913"/>
            <a:chExt cx="619125" cy="542925"/>
          </a:xfrm>
          <a:solidFill>
            <a:schemeClr val="bg1"/>
          </a:solidFill>
        </p:grpSpPr>
        <p:sp>
          <p:nvSpPr>
            <p:cNvPr id="34" name="Freeform 43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4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5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7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close/>
                  <a:moveTo>
                    <a:pt x="0" y="48"/>
                  </a:moveTo>
                  <a:lnTo>
                    <a:pt x="0" y="48"/>
                  </a:lnTo>
                  <a:close/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8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moveTo>
                    <a:pt x="0" y="48"/>
                  </a:moveTo>
                  <a:lnTo>
                    <a:pt x="0" y="48"/>
                  </a:lnTo>
                </a:path>
              </a:pathLst>
            </a:custGeom>
            <a:grpFill/>
            <a:ln w="9525">
              <a:solidFill>
                <a:srgbClr val="6FB1A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6318782" y="2002370"/>
            <a:ext cx="1359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类别</a:t>
            </a:r>
            <a:r>
              <a:rPr lang="en-US" altLang="zh-CN" sz="2000" b="1" dirty="0" smtClean="0">
                <a:solidFill>
                  <a:srgbClr val="62B1B0"/>
                </a:solidFill>
              </a:rPr>
              <a:t>1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318782" y="3240331"/>
            <a:ext cx="1359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类别</a:t>
            </a:r>
            <a:r>
              <a:rPr lang="en-US" altLang="zh-CN" sz="2000" b="1" dirty="0">
                <a:solidFill>
                  <a:srgbClr val="62B1B0"/>
                </a:solidFill>
              </a:rPr>
              <a:t>2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318782" y="4478291"/>
            <a:ext cx="1359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类别</a:t>
            </a:r>
            <a:r>
              <a:rPr lang="en-US" altLang="zh-CN" sz="2000" b="1" dirty="0">
                <a:solidFill>
                  <a:srgbClr val="62B1B0"/>
                </a:solidFill>
              </a:rPr>
              <a:t>3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9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8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92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2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8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8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8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8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8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80"/>
                            </p:stCondLst>
                            <p:childTnLst>
                              <p:par>
                                <p:cTn id="1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58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4580"/>
                            </p:stCondLst>
                            <p:childTnLst>
                              <p:par>
                                <p:cTn id="1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580"/>
                            </p:stCondLst>
                            <p:childTnLst>
                              <p:par>
                                <p:cTn id="1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0" grpId="0" animBg="1"/>
      <p:bldP spid="21" grpId="0" animBg="1"/>
      <p:bldP spid="6" grpId="0" animBg="1"/>
      <p:bldP spid="7" grpId="0" animBg="1"/>
      <p:bldP spid="8" grpId="0" animBg="1"/>
      <p:bldP spid="3" grpId="0" animBg="1"/>
      <p:bldP spid="4" grpId="0"/>
      <p:bldP spid="83" grpId="0"/>
      <p:bldP spid="10" grpId="0" animBg="1"/>
      <p:bldP spid="19" grpId="0" animBg="1"/>
      <p:bldP spid="9" grpId="0" animBg="1"/>
      <p:bldP spid="9" grpId="1" animBg="1"/>
      <p:bldP spid="2" grpId="0"/>
      <p:bldP spid="11" grpId="0"/>
      <p:bldP spid="12" grpId="0"/>
      <p:bldP spid="13" grpId="0"/>
      <p:bldP spid="14" grpId="0"/>
      <p:bldP spid="15" grpId="0"/>
      <p:bldP spid="5" grpId="0"/>
      <p:bldP spid="17" grpId="0"/>
      <p:bldP spid="18" grpId="0"/>
      <p:bldP spid="31" grpId="0" animBg="1"/>
      <p:bldP spid="32" grpId="0" animBg="1"/>
      <p:bldP spid="41" grpId="0"/>
      <p:bldP spid="43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2532183" y="5134707"/>
            <a:ext cx="914402" cy="478302"/>
          </a:xfrm>
          <a:custGeom>
            <a:avLst/>
            <a:gdLst>
              <a:gd name="connsiteX0" fmla="*/ 0 w 801858"/>
              <a:gd name="connsiteY0" fmla="*/ 309490 h 633047"/>
              <a:gd name="connsiteX1" fmla="*/ 0 w 801858"/>
              <a:gd name="connsiteY1" fmla="*/ 633047 h 633047"/>
              <a:gd name="connsiteX2" fmla="*/ 801858 w 801858"/>
              <a:gd name="connsiteY2" fmla="*/ 633047 h 633047"/>
              <a:gd name="connsiteX3" fmla="*/ 801858 w 801858"/>
              <a:gd name="connsiteY3" fmla="*/ 42203 h 633047"/>
              <a:gd name="connsiteX4" fmla="*/ 506436 w 801858"/>
              <a:gd name="connsiteY4" fmla="*/ 0 h 633047"/>
              <a:gd name="connsiteX5" fmla="*/ 351692 w 801858"/>
              <a:gd name="connsiteY5" fmla="*/ 140677 h 633047"/>
              <a:gd name="connsiteX6" fmla="*/ 182880 w 801858"/>
              <a:gd name="connsiteY6" fmla="*/ 98474 h 633047"/>
              <a:gd name="connsiteX7" fmla="*/ 0 w 801858"/>
              <a:gd name="connsiteY7" fmla="*/ 309490 h 633047"/>
              <a:gd name="connsiteX0" fmla="*/ 0 w 801858"/>
              <a:gd name="connsiteY0" fmla="*/ 334124 h 657681"/>
              <a:gd name="connsiteX1" fmla="*/ 0 w 801858"/>
              <a:gd name="connsiteY1" fmla="*/ 657681 h 657681"/>
              <a:gd name="connsiteX2" fmla="*/ 801858 w 801858"/>
              <a:gd name="connsiteY2" fmla="*/ 657681 h 657681"/>
              <a:gd name="connsiteX3" fmla="*/ 801858 w 801858"/>
              <a:gd name="connsiteY3" fmla="*/ 66837 h 657681"/>
              <a:gd name="connsiteX4" fmla="*/ 506436 w 801858"/>
              <a:gd name="connsiteY4" fmla="*/ 24634 h 657681"/>
              <a:gd name="connsiteX5" fmla="*/ 351692 w 801858"/>
              <a:gd name="connsiteY5" fmla="*/ 165311 h 657681"/>
              <a:gd name="connsiteX6" fmla="*/ 182880 w 801858"/>
              <a:gd name="connsiteY6" fmla="*/ 123108 h 657681"/>
              <a:gd name="connsiteX7" fmla="*/ 0 w 801858"/>
              <a:gd name="connsiteY7" fmla="*/ 334124 h 657681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1579 h 655136"/>
              <a:gd name="connsiteX1" fmla="*/ 0 w 801858"/>
              <a:gd name="connsiteY1" fmla="*/ 655136 h 655136"/>
              <a:gd name="connsiteX2" fmla="*/ 801858 w 801858"/>
              <a:gd name="connsiteY2" fmla="*/ 655136 h 655136"/>
              <a:gd name="connsiteX3" fmla="*/ 801858 w 801858"/>
              <a:gd name="connsiteY3" fmla="*/ 64292 h 655136"/>
              <a:gd name="connsiteX4" fmla="*/ 506436 w 801858"/>
              <a:gd name="connsiteY4" fmla="*/ 22089 h 655136"/>
              <a:gd name="connsiteX5" fmla="*/ 182880 w 801858"/>
              <a:gd name="connsiteY5" fmla="*/ 120563 h 655136"/>
              <a:gd name="connsiteX6" fmla="*/ 0 w 801858"/>
              <a:gd name="connsiteY6" fmla="*/ 331579 h 655136"/>
              <a:gd name="connsiteX0" fmla="*/ 0 w 898634"/>
              <a:gd name="connsiteY0" fmla="*/ 331579 h 655136"/>
              <a:gd name="connsiteX1" fmla="*/ 96776 w 898634"/>
              <a:gd name="connsiteY1" fmla="*/ 655136 h 655136"/>
              <a:gd name="connsiteX2" fmla="*/ 898634 w 898634"/>
              <a:gd name="connsiteY2" fmla="*/ 655136 h 655136"/>
              <a:gd name="connsiteX3" fmla="*/ 898634 w 898634"/>
              <a:gd name="connsiteY3" fmla="*/ 64292 h 655136"/>
              <a:gd name="connsiteX4" fmla="*/ 603212 w 898634"/>
              <a:gd name="connsiteY4" fmla="*/ 22089 h 655136"/>
              <a:gd name="connsiteX5" fmla="*/ 279656 w 898634"/>
              <a:gd name="connsiteY5" fmla="*/ 120563 h 655136"/>
              <a:gd name="connsiteX6" fmla="*/ 0 w 898634"/>
              <a:gd name="connsiteY6" fmla="*/ 331579 h 655136"/>
              <a:gd name="connsiteX0" fmla="*/ 0 w 898634"/>
              <a:gd name="connsiteY0" fmla="*/ 331579 h 655136"/>
              <a:gd name="connsiteX1" fmla="*/ 96776 w 898634"/>
              <a:gd name="connsiteY1" fmla="*/ 655136 h 655136"/>
              <a:gd name="connsiteX2" fmla="*/ 815684 w 898634"/>
              <a:gd name="connsiteY2" fmla="*/ 635867 h 655136"/>
              <a:gd name="connsiteX3" fmla="*/ 898634 w 898634"/>
              <a:gd name="connsiteY3" fmla="*/ 64292 h 655136"/>
              <a:gd name="connsiteX4" fmla="*/ 603212 w 898634"/>
              <a:gd name="connsiteY4" fmla="*/ 22089 h 655136"/>
              <a:gd name="connsiteX5" fmla="*/ 279656 w 898634"/>
              <a:gd name="connsiteY5" fmla="*/ 120563 h 655136"/>
              <a:gd name="connsiteX6" fmla="*/ 0 w 898634"/>
              <a:gd name="connsiteY6" fmla="*/ 331579 h 65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8634" h="655136">
                <a:moveTo>
                  <a:pt x="0" y="331579"/>
                </a:moveTo>
                <a:lnTo>
                  <a:pt x="96776" y="655136"/>
                </a:lnTo>
                <a:lnTo>
                  <a:pt x="815684" y="635867"/>
                </a:lnTo>
                <a:lnTo>
                  <a:pt x="898634" y="64292"/>
                </a:lnTo>
                <a:cubicBezTo>
                  <a:pt x="849397" y="-41216"/>
                  <a:pt x="706375" y="12711"/>
                  <a:pt x="603212" y="22089"/>
                </a:cubicBezTo>
                <a:cubicBezTo>
                  <a:pt x="500049" y="31468"/>
                  <a:pt x="380191" y="68981"/>
                  <a:pt x="279656" y="120563"/>
                </a:cubicBezTo>
                <a:cubicBezTo>
                  <a:pt x="179121" y="172145"/>
                  <a:pt x="30480" y="242484"/>
                  <a:pt x="0" y="331579"/>
                </a:cubicBezTo>
                <a:close/>
              </a:path>
            </a:pathLst>
          </a:cu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914398" y="3784210"/>
            <a:ext cx="829996" cy="460532"/>
          </a:xfrm>
          <a:custGeom>
            <a:avLst/>
            <a:gdLst>
              <a:gd name="connsiteX0" fmla="*/ 0 w 801858"/>
              <a:gd name="connsiteY0" fmla="*/ 309490 h 633047"/>
              <a:gd name="connsiteX1" fmla="*/ 0 w 801858"/>
              <a:gd name="connsiteY1" fmla="*/ 633047 h 633047"/>
              <a:gd name="connsiteX2" fmla="*/ 801858 w 801858"/>
              <a:gd name="connsiteY2" fmla="*/ 633047 h 633047"/>
              <a:gd name="connsiteX3" fmla="*/ 801858 w 801858"/>
              <a:gd name="connsiteY3" fmla="*/ 42203 h 633047"/>
              <a:gd name="connsiteX4" fmla="*/ 506436 w 801858"/>
              <a:gd name="connsiteY4" fmla="*/ 0 h 633047"/>
              <a:gd name="connsiteX5" fmla="*/ 351692 w 801858"/>
              <a:gd name="connsiteY5" fmla="*/ 140677 h 633047"/>
              <a:gd name="connsiteX6" fmla="*/ 182880 w 801858"/>
              <a:gd name="connsiteY6" fmla="*/ 98474 h 633047"/>
              <a:gd name="connsiteX7" fmla="*/ 0 w 801858"/>
              <a:gd name="connsiteY7" fmla="*/ 309490 h 633047"/>
              <a:gd name="connsiteX0" fmla="*/ 0 w 801858"/>
              <a:gd name="connsiteY0" fmla="*/ 334124 h 657681"/>
              <a:gd name="connsiteX1" fmla="*/ 0 w 801858"/>
              <a:gd name="connsiteY1" fmla="*/ 657681 h 657681"/>
              <a:gd name="connsiteX2" fmla="*/ 801858 w 801858"/>
              <a:gd name="connsiteY2" fmla="*/ 657681 h 657681"/>
              <a:gd name="connsiteX3" fmla="*/ 801858 w 801858"/>
              <a:gd name="connsiteY3" fmla="*/ 66837 h 657681"/>
              <a:gd name="connsiteX4" fmla="*/ 506436 w 801858"/>
              <a:gd name="connsiteY4" fmla="*/ 24634 h 657681"/>
              <a:gd name="connsiteX5" fmla="*/ 351692 w 801858"/>
              <a:gd name="connsiteY5" fmla="*/ 165311 h 657681"/>
              <a:gd name="connsiteX6" fmla="*/ 182880 w 801858"/>
              <a:gd name="connsiteY6" fmla="*/ 123108 h 657681"/>
              <a:gd name="connsiteX7" fmla="*/ 0 w 801858"/>
              <a:gd name="connsiteY7" fmla="*/ 334124 h 657681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1579 h 655136"/>
              <a:gd name="connsiteX1" fmla="*/ 0 w 801858"/>
              <a:gd name="connsiteY1" fmla="*/ 655136 h 655136"/>
              <a:gd name="connsiteX2" fmla="*/ 801858 w 801858"/>
              <a:gd name="connsiteY2" fmla="*/ 655136 h 655136"/>
              <a:gd name="connsiteX3" fmla="*/ 801858 w 801858"/>
              <a:gd name="connsiteY3" fmla="*/ 64292 h 655136"/>
              <a:gd name="connsiteX4" fmla="*/ 506436 w 801858"/>
              <a:gd name="connsiteY4" fmla="*/ 22089 h 655136"/>
              <a:gd name="connsiteX5" fmla="*/ 182880 w 801858"/>
              <a:gd name="connsiteY5" fmla="*/ 120563 h 655136"/>
              <a:gd name="connsiteX6" fmla="*/ 0 w 801858"/>
              <a:gd name="connsiteY6" fmla="*/ 331579 h 65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858" h="655136">
                <a:moveTo>
                  <a:pt x="0" y="331579"/>
                </a:moveTo>
                <a:lnTo>
                  <a:pt x="0" y="655136"/>
                </a:lnTo>
                <a:lnTo>
                  <a:pt x="801858" y="655136"/>
                </a:lnTo>
                <a:lnTo>
                  <a:pt x="801858" y="64292"/>
                </a:lnTo>
                <a:cubicBezTo>
                  <a:pt x="752621" y="-41216"/>
                  <a:pt x="609599" y="12711"/>
                  <a:pt x="506436" y="22089"/>
                </a:cubicBezTo>
                <a:cubicBezTo>
                  <a:pt x="403273" y="31468"/>
                  <a:pt x="267286" y="68981"/>
                  <a:pt x="182880" y="120563"/>
                </a:cubicBezTo>
                <a:cubicBezTo>
                  <a:pt x="126609" y="106495"/>
                  <a:pt x="30480" y="242484"/>
                  <a:pt x="0" y="331579"/>
                </a:cubicBezTo>
                <a:close/>
              </a:path>
            </a:pathLst>
          </a:cu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969475" y="2447778"/>
            <a:ext cx="872197" cy="390193"/>
          </a:xfrm>
          <a:custGeom>
            <a:avLst/>
            <a:gdLst>
              <a:gd name="connsiteX0" fmla="*/ 0 w 801858"/>
              <a:gd name="connsiteY0" fmla="*/ 309490 h 633047"/>
              <a:gd name="connsiteX1" fmla="*/ 0 w 801858"/>
              <a:gd name="connsiteY1" fmla="*/ 633047 h 633047"/>
              <a:gd name="connsiteX2" fmla="*/ 801858 w 801858"/>
              <a:gd name="connsiteY2" fmla="*/ 633047 h 633047"/>
              <a:gd name="connsiteX3" fmla="*/ 801858 w 801858"/>
              <a:gd name="connsiteY3" fmla="*/ 42203 h 633047"/>
              <a:gd name="connsiteX4" fmla="*/ 506436 w 801858"/>
              <a:gd name="connsiteY4" fmla="*/ 0 h 633047"/>
              <a:gd name="connsiteX5" fmla="*/ 351692 w 801858"/>
              <a:gd name="connsiteY5" fmla="*/ 140677 h 633047"/>
              <a:gd name="connsiteX6" fmla="*/ 182880 w 801858"/>
              <a:gd name="connsiteY6" fmla="*/ 98474 h 633047"/>
              <a:gd name="connsiteX7" fmla="*/ 0 w 801858"/>
              <a:gd name="connsiteY7" fmla="*/ 309490 h 633047"/>
              <a:gd name="connsiteX0" fmla="*/ 0 w 801858"/>
              <a:gd name="connsiteY0" fmla="*/ 334124 h 657681"/>
              <a:gd name="connsiteX1" fmla="*/ 0 w 801858"/>
              <a:gd name="connsiteY1" fmla="*/ 657681 h 657681"/>
              <a:gd name="connsiteX2" fmla="*/ 801858 w 801858"/>
              <a:gd name="connsiteY2" fmla="*/ 657681 h 657681"/>
              <a:gd name="connsiteX3" fmla="*/ 801858 w 801858"/>
              <a:gd name="connsiteY3" fmla="*/ 66837 h 657681"/>
              <a:gd name="connsiteX4" fmla="*/ 506436 w 801858"/>
              <a:gd name="connsiteY4" fmla="*/ 24634 h 657681"/>
              <a:gd name="connsiteX5" fmla="*/ 351692 w 801858"/>
              <a:gd name="connsiteY5" fmla="*/ 165311 h 657681"/>
              <a:gd name="connsiteX6" fmla="*/ 182880 w 801858"/>
              <a:gd name="connsiteY6" fmla="*/ 123108 h 657681"/>
              <a:gd name="connsiteX7" fmla="*/ 0 w 801858"/>
              <a:gd name="connsiteY7" fmla="*/ 334124 h 657681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4125 h 657682"/>
              <a:gd name="connsiteX1" fmla="*/ 0 w 801858"/>
              <a:gd name="connsiteY1" fmla="*/ 657682 h 657682"/>
              <a:gd name="connsiteX2" fmla="*/ 801858 w 801858"/>
              <a:gd name="connsiteY2" fmla="*/ 657682 h 657682"/>
              <a:gd name="connsiteX3" fmla="*/ 801858 w 801858"/>
              <a:gd name="connsiteY3" fmla="*/ 66838 h 657682"/>
              <a:gd name="connsiteX4" fmla="*/ 506436 w 801858"/>
              <a:gd name="connsiteY4" fmla="*/ 24635 h 657682"/>
              <a:gd name="connsiteX5" fmla="*/ 351692 w 801858"/>
              <a:gd name="connsiteY5" fmla="*/ 165312 h 657682"/>
              <a:gd name="connsiteX6" fmla="*/ 182880 w 801858"/>
              <a:gd name="connsiteY6" fmla="*/ 123109 h 657682"/>
              <a:gd name="connsiteX7" fmla="*/ 0 w 801858"/>
              <a:gd name="connsiteY7" fmla="*/ 334125 h 657682"/>
              <a:gd name="connsiteX0" fmla="*/ 0 w 801858"/>
              <a:gd name="connsiteY0" fmla="*/ 331579 h 655136"/>
              <a:gd name="connsiteX1" fmla="*/ 0 w 801858"/>
              <a:gd name="connsiteY1" fmla="*/ 655136 h 655136"/>
              <a:gd name="connsiteX2" fmla="*/ 801858 w 801858"/>
              <a:gd name="connsiteY2" fmla="*/ 655136 h 655136"/>
              <a:gd name="connsiteX3" fmla="*/ 801858 w 801858"/>
              <a:gd name="connsiteY3" fmla="*/ 64292 h 655136"/>
              <a:gd name="connsiteX4" fmla="*/ 506436 w 801858"/>
              <a:gd name="connsiteY4" fmla="*/ 22089 h 655136"/>
              <a:gd name="connsiteX5" fmla="*/ 182880 w 801858"/>
              <a:gd name="connsiteY5" fmla="*/ 120563 h 655136"/>
              <a:gd name="connsiteX6" fmla="*/ 0 w 801858"/>
              <a:gd name="connsiteY6" fmla="*/ 331579 h 655136"/>
              <a:gd name="connsiteX0" fmla="*/ 0 w 801858"/>
              <a:gd name="connsiteY0" fmla="*/ 331579 h 655136"/>
              <a:gd name="connsiteX1" fmla="*/ 51732 w 801858"/>
              <a:gd name="connsiteY1" fmla="*/ 607896 h 655136"/>
              <a:gd name="connsiteX2" fmla="*/ 801858 w 801858"/>
              <a:gd name="connsiteY2" fmla="*/ 655136 h 655136"/>
              <a:gd name="connsiteX3" fmla="*/ 801858 w 801858"/>
              <a:gd name="connsiteY3" fmla="*/ 64292 h 655136"/>
              <a:gd name="connsiteX4" fmla="*/ 506436 w 801858"/>
              <a:gd name="connsiteY4" fmla="*/ 22089 h 655136"/>
              <a:gd name="connsiteX5" fmla="*/ 182880 w 801858"/>
              <a:gd name="connsiteY5" fmla="*/ 120563 h 655136"/>
              <a:gd name="connsiteX6" fmla="*/ 0 w 801858"/>
              <a:gd name="connsiteY6" fmla="*/ 331579 h 65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1858" h="655136">
                <a:moveTo>
                  <a:pt x="0" y="331579"/>
                </a:moveTo>
                <a:lnTo>
                  <a:pt x="51732" y="607896"/>
                </a:lnTo>
                <a:lnTo>
                  <a:pt x="801858" y="655136"/>
                </a:lnTo>
                <a:lnTo>
                  <a:pt x="801858" y="64292"/>
                </a:lnTo>
                <a:cubicBezTo>
                  <a:pt x="752621" y="-41216"/>
                  <a:pt x="609599" y="12711"/>
                  <a:pt x="506436" y="22089"/>
                </a:cubicBezTo>
                <a:cubicBezTo>
                  <a:pt x="403273" y="31468"/>
                  <a:pt x="267286" y="68981"/>
                  <a:pt x="182880" y="120563"/>
                </a:cubicBezTo>
                <a:cubicBezTo>
                  <a:pt x="126609" y="106495"/>
                  <a:pt x="30480" y="242484"/>
                  <a:pt x="0" y="331579"/>
                </a:cubicBezTo>
                <a:close/>
              </a:path>
            </a:pathLst>
          </a:cu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2467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-30480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0" y="57721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1450" y="59919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070579" y="60102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25638" y="1618957"/>
            <a:ext cx="1369255" cy="1369255"/>
            <a:chOff x="1036320" y="1731498"/>
            <a:chExt cx="1931964" cy="1931964"/>
          </a:xfrm>
        </p:grpSpPr>
        <p:sp>
          <p:nvSpPr>
            <p:cNvPr id="2" name="同心圆 1"/>
            <p:cNvSpPr/>
            <p:nvPr/>
          </p:nvSpPr>
          <p:spPr>
            <a:xfrm>
              <a:off x="1036320" y="1731498"/>
              <a:ext cx="1931964" cy="1931964"/>
            </a:xfrm>
            <a:prstGeom prst="donut">
              <a:avLst>
                <a:gd name="adj" fmla="val 17492"/>
              </a:avLst>
            </a:prstGeom>
            <a:solidFill>
              <a:srgbClr val="62B1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1196927" y="1892105"/>
              <a:ext cx="1610750" cy="1610750"/>
            </a:xfrm>
            <a:prstGeom prst="donut">
              <a:avLst>
                <a:gd name="adj" fmla="val 7726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8357" y="3025726"/>
            <a:ext cx="1369255" cy="1369255"/>
            <a:chOff x="1036320" y="1731498"/>
            <a:chExt cx="1931964" cy="1931964"/>
          </a:xfrm>
        </p:grpSpPr>
        <p:sp>
          <p:nvSpPr>
            <p:cNvPr id="11" name="同心圆 10"/>
            <p:cNvSpPr/>
            <p:nvPr/>
          </p:nvSpPr>
          <p:spPr>
            <a:xfrm>
              <a:off x="1036320" y="1731498"/>
              <a:ext cx="1931964" cy="1931964"/>
            </a:xfrm>
            <a:prstGeom prst="donut">
              <a:avLst>
                <a:gd name="adj" fmla="val 17492"/>
              </a:avLst>
            </a:prstGeom>
            <a:solidFill>
              <a:srgbClr val="62B1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同心圆 11"/>
            <p:cNvSpPr/>
            <p:nvPr/>
          </p:nvSpPr>
          <p:spPr>
            <a:xfrm>
              <a:off x="1196927" y="1892105"/>
              <a:ext cx="1610750" cy="1610750"/>
            </a:xfrm>
            <a:prstGeom prst="donut">
              <a:avLst>
                <a:gd name="adj" fmla="val 7726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88345" y="4432495"/>
            <a:ext cx="1369255" cy="1369255"/>
            <a:chOff x="1036320" y="1731498"/>
            <a:chExt cx="1931964" cy="1931964"/>
          </a:xfrm>
        </p:grpSpPr>
        <p:sp>
          <p:nvSpPr>
            <p:cNvPr id="14" name="同心圆 13"/>
            <p:cNvSpPr/>
            <p:nvPr/>
          </p:nvSpPr>
          <p:spPr>
            <a:xfrm>
              <a:off x="1036320" y="1731498"/>
              <a:ext cx="1931964" cy="1931964"/>
            </a:xfrm>
            <a:prstGeom prst="donut">
              <a:avLst>
                <a:gd name="adj" fmla="val 17492"/>
              </a:avLst>
            </a:prstGeom>
            <a:solidFill>
              <a:srgbClr val="62B1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同心圆 14"/>
            <p:cNvSpPr/>
            <p:nvPr/>
          </p:nvSpPr>
          <p:spPr>
            <a:xfrm>
              <a:off x="1196927" y="1892105"/>
              <a:ext cx="1610750" cy="1610750"/>
            </a:xfrm>
            <a:prstGeom prst="donut">
              <a:avLst>
                <a:gd name="adj" fmla="val 7726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924930" y="2053882"/>
            <a:ext cx="970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62B1B0"/>
                </a:solidFill>
              </a:rPr>
              <a:t>30%</a:t>
            </a:r>
            <a:endParaRPr lang="zh-CN" altLang="en-US" sz="2400" b="1" dirty="0">
              <a:solidFill>
                <a:srgbClr val="62B1B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27648" y="3400864"/>
            <a:ext cx="970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62B1B0"/>
                </a:solidFill>
              </a:rPr>
              <a:t>45%</a:t>
            </a:r>
            <a:endParaRPr lang="zh-CN" altLang="en-US" sz="2400" b="1" dirty="0">
              <a:solidFill>
                <a:srgbClr val="62B1B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59502" y="4779499"/>
            <a:ext cx="970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62B1B0"/>
                </a:solidFill>
              </a:rPr>
              <a:t>60%</a:t>
            </a:r>
            <a:endParaRPr lang="zh-CN" altLang="en-US" sz="2400" b="1" dirty="0">
              <a:solidFill>
                <a:srgbClr val="62B1B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51690" y="1707777"/>
            <a:ext cx="2784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点击此处添加内容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882553" y="3107294"/>
            <a:ext cx="2784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点击此处添加内容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28478" y="4570332"/>
            <a:ext cx="2784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62B1B0"/>
                </a:solidFill>
              </a:rPr>
              <a:t>点击此处添加内容</a:t>
            </a:r>
            <a:endParaRPr lang="zh-CN" altLang="en-US" sz="2000" b="1" dirty="0">
              <a:solidFill>
                <a:srgbClr val="62B1B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027894" y="2850777"/>
            <a:ext cx="2702858" cy="2702858"/>
            <a:chOff x="7812742" y="2770095"/>
            <a:chExt cx="2702858" cy="2702858"/>
          </a:xfrm>
        </p:grpSpPr>
        <p:sp>
          <p:nvSpPr>
            <p:cNvPr id="24" name="椭圆 23"/>
            <p:cNvSpPr/>
            <p:nvPr/>
          </p:nvSpPr>
          <p:spPr>
            <a:xfrm>
              <a:off x="7812742" y="2770095"/>
              <a:ext cx="2702858" cy="2702858"/>
            </a:xfrm>
            <a:prstGeom prst="ellipse">
              <a:avLst/>
            </a:prstGeom>
            <a:noFill/>
            <a:ln>
              <a:solidFill>
                <a:schemeClr val="accent1">
                  <a:alpha val="6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70478" y="3027831"/>
              <a:ext cx="2187387" cy="2187387"/>
            </a:xfrm>
            <a:prstGeom prst="ellipse">
              <a:avLst/>
            </a:prstGeom>
            <a:noFill/>
            <a:ln>
              <a:solidFill>
                <a:schemeClr val="bg1">
                  <a:alpha val="60000"/>
                </a:schemeClr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230722" y="3188075"/>
              <a:ext cx="1866899" cy="1866899"/>
            </a:xfrm>
            <a:prstGeom prst="ellipse">
              <a:avLst/>
            </a:prstGeom>
            <a:noFill/>
            <a:ln>
              <a:solidFill>
                <a:schemeClr val="accent1">
                  <a:alpha val="60000"/>
                </a:schemeClr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386047" y="2030506"/>
            <a:ext cx="1949823" cy="1949823"/>
            <a:chOff x="7812742" y="2770095"/>
            <a:chExt cx="2702858" cy="2702858"/>
          </a:xfrm>
        </p:grpSpPr>
        <p:sp>
          <p:nvSpPr>
            <p:cNvPr id="35" name="椭圆 34"/>
            <p:cNvSpPr/>
            <p:nvPr/>
          </p:nvSpPr>
          <p:spPr>
            <a:xfrm>
              <a:off x="7812742" y="2770095"/>
              <a:ext cx="2702858" cy="2702858"/>
            </a:xfrm>
            <a:prstGeom prst="ellipse">
              <a:avLst/>
            </a:prstGeom>
            <a:noFill/>
            <a:ln>
              <a:solidFill>
                <a:schemeClr val="accent1">
                  <a:alpha val="6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070478" y="3027831"/>
              <a:ext cx="2187387" cy="2187387"/>
            </a:xfrm>
            <a:prstGeom prst="ellipse">
              <a:avLst/>
            </a:prstGeom>
            <a:noFill/>
            <a:ln>
              <a:solidFill>
                <a:schemeClr val="bg1">
                  <a:alpha val="60000"/>
                </a:schemeClr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230722" y="3188075"/>
              <a:ext cx="1866899" cy="1866899"/>
            </a:xfrm>
            <a:prstGeom prst="ellipse">
              <a:avLst/>
            </a:prstGeom>
            <a:noFill/>
            <a:ln>
              <a:solidFill>
                <a:schemeClr val="accent1">
                  <a:alpha val="60000"/>
                </a:schemeClr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880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8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8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8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8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8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8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8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8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8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58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58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autoRev="1" fill="hold" nodeType="withEffect">
                                  <p:stCondLst>
                                    <p:cond delay="2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2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2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2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32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7" grpId="0" animBg="1"/>
      <p:bldP spid="7" grpId="0" animBg="1"/>
      <p:bldP spid="8" grpId="0" animBg="1"/>
      <p:bldP spid="3" grpId="0" animBg="1"/>
      <p:bldP spid="4" grpId="0"/>
      <p:bldP spid="83" grpId="0"/>
      <p:bldP spid="18" grpId="0"/>
      <p:bldP spid="22" grpId="0"/>
      <p:bldP spid="23" grpId="0"/>
      <p:bldP spid="21" grpId="0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247650" y="5029200"/>
            <a:ext cx="3105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目录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991600" y="342900"/>
            <a:ext cx="3562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1F1F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Contents</a:t>
            </a:r>
            <a:endParaRPr lang="zh-CN" altLang="en-US" sz="4800" dirty="0">
              <a:solidFill>
                <a:srgbClr val="F1F1F1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3638550" y="19240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1771650" y="32385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3486150" y="44958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1B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0000" y="21438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657600" y="47155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943100" y="34582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36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709129" y="21621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918429" y="348903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4709129" y="473389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123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同心圆 77"/>
          <p:cNvSpPr/>
          <p:nvPr/>
        </p:nvSpPr>
        <p:spPr>
          <a:xfrm>
            <a:off x="304800" y="3048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76250" y="5245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36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451579" y="55533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588298" y="3831240"/>
            <a:ext cx="559862" cy="55986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空心弧 14"/>
          <p:cNvSpPr/>
          <p:nvPr/>
        </p:nvSpPr>
        <p:spPr>
          <a:xfrm>
            <a:off x="7895772" y="3138714"/>
            <a:ext cx="1944914" cy="1944914"/>
          </a:xfrm>
          <a:prstGeom prst="blockArc">
            <a:avLst>
              <a:gd name="adj1" fmla="val 16248418"/>
              <a:gd name="adj2" fmla="val 8237434"/>
              <a:gd name="adj3" fmla="val 16993"/>
            </a:avLst>
          </a:prstGeom>
          <a:solidFill>
            <a:srgbClr val="63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空心弧 18"/>
          <p:cNvSpPr/>
          <p:nvPr/>
        </p:nvSpPr>
        <p:spPr>
          <a:xfrm>
            <a:off x="8229600" y="3472542"/>
            <a:ext cx="1277258" cy="1277258"/>
          </a:xfrm>
          <a:prstGeom prst="blockArc">
            <a:avLst>
              <a:gd name="adj1" fmla="val 16298193"/>
              <a:gd name="adj2" fmla="val 7499512"/>
              <a:gd name="adj3" fmla="val 22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空心弧 20"/>
          <p:cNvSpPr/>
          <p:nvPr/>
        </p:nvSpPr>
        <p:spPr>
          <a:xfrm>
            <a:off x="7431315" y="2674257"/>
            <a:ext cx="2873828" cy="2873828"/>
          </a:xfrm>
          <a:prstGeom prst="blockArc">
            <a:avLst>
              <a:gd name="adj1" fmla="val 16234378"/>
              <a:gd name="adj2" fmla="val 9627723"/>
              <a:gd name="adj3" fmla="val 15572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6908800" y="2151742"/>
            <a:ext cx="3918858" cy="3918858"/>
          </a:xfrm>
          <a:prstGeom prst="blockArc">
            <a:avLst>
              <a:gd name="adj1" fmla="val 16224352"/>
              <a:gd name="adj2" fmla="val 10627398"/>
              <a:gd name="adj3" fmla="val 13103"/>
            </a:avLst>
          </a:prstGeom>
          <a:solidFill>
            <a:srgbClr val="63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58624" y="2162629"/>
            <a:ext cx="7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63AFAF"/>
                </a:solidFill>
              </a:rPr>
              <a:t>80%</a:t>
            </a:r>
            <a:endParaRPr lang="zh-CN" altLang="en-US" b="1" dirty="0">
              <a:solidFill>
                <a:srgbClr val="63AFAF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58624" y="2589591"/>
            <a:ext cx="7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EDEDE9"/>
                </a:solidFill>
              </a:rPr>
              <a:t>75%</a:t>
            </a:r>
            <a:endParaRPr lang="zh-CN" altLang="en-US" b="1" dirty="0">
              <a:solidFill>
                <a:srgbClr val="EDEDE9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58624" y="3016553"/>
            <a:ext cx="7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63AFAF"/>
                </a:solidFill>
              </a:rPr>
              <a:t>60%</a:t>
            </a:r>
            <a:endParaRPr lang="zh-CN" altLang="en-US" b="1" dirty="0">
              <a:solidFill>
                <a:srgbClr val="63AFA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58624" y="3443514"/>
            <a:ext cx="7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FFFF"/>
                </a:solidFill>
              </a:rPr>
              <a:t>45%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5349" y="1770748"/>
            <a:ext cx="175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63AFAF"/>
                </a:solidFill>
              </a:rPr>
              <a:t>80%</a:t>
            </a:r>
            <a:endParaRPr lang="zh-CN" altLang="en-US" sz="2400" b="1" dirty="0">
              <a:solidFill>
                <a:srgbClr val="63AFAF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5349" y="2866297"/>
            <a:ext cx="175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EDEDE9"/>
                </a:solidFill>
              </a:rPr>
              <a:t>75%</a:t>
            </a:r>
            <a:endParaRPr lang="zh-CN" altLang="en-US" sz="2400" b="1" dirty="0">
              <a:solidFill>
                <a:srgbClr val="EDEDE9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5349" y="3961846"/>
            <a:ext cx="175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63AFAF"/>
                </a:solidFill>
              </a:rPr>
              <a:t>6</a:t>
            </a:r>
            <a:r>
              <a:rPr lang="en-US" altLang="zh-CN" sz="2400" b="1" dirty="0" smtClean="0">
                <a:solidFill>
                  <a:srgbClr val="63AFAF"/>
                </a:solidFill>
              </a:rPr>
              <a:t>0%</a:t>
            </a:r>
            <a:endParaRPr lang="zh-CN" altLang="en-US" sz="2400" b="1" dirty="0">
              <a:solidFill>
                <a:srgbClr val="63AFA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5349" y="5057395"/>
            <a:ext cx="175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45%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9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8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2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162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2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2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2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2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78" grpId="0" animBg="1"/>
      <p:bldP spid="81" grpId="0"/>
      <p:bldP spid="84" grpId="0"/>
      <p:bldP spid="11" grpId="0" animBg="1"/>
      <p:bldP spid="11" grpId="1" animBg="1"/>
      <p:bldP spid="15" grpId="0" animBg="1"/>
      <p:bldP spid="19" grpId="0" animBg="1"/>
      <p:bldP spid="21" grpId="0" animBg="1"/>
      <p:bldP spid="22" grpId="0" animBg="1"/>
      <p:bldP spid="23" grpId="0"/>
      <p:bldP spid="27" grpId="0"/>
      <p:bldP spid="28" grpId="0"/>
      <p:bldP spid="29" grpId="0"/>
      <p:bldP spid="24" grpId="0"/>
      <p:bldP spid="32" grpId="0"/>
      <p:bldP spid="34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29029" y="5283200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 w="3810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4514" y="4731657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19050">
            <a:solidFill>
              <a:srgbClr val="4AAD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9029" y="5515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247650" y="5029200"/>
            <a:ext cx="3105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A828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目录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991600" y="342900"/>
            <a:ext cx="3562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1F1F1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Contents</a:t>
            </a:r>
            <a:endParaRPr lang="zh-CN" altLang="en-US" sz="4800" dirty="0">
              <a:solidFill>
                <a:srgbClr val="F1F1F1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3638550" y="19240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1771650" y="32385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ED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3486150" y="449580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1B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0000" y="21438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657600" y="47155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943100" y="345826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36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709129" y="21621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2918429" y="3489038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EDEDE9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EDEDE9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4709129" y="473389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114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-29029" y="246743"/>
            <a:ext cx="12221029" cy="1207000"/>
          </a:xfrm>
          <a:custGeom>
            <a:avLst/>
            <a:gdLst>
              <a:gd name="connsiteX0" fmla="*/ 0 w 12221029"/>
              <a:gd name="connsiteY0" fmla="*/ 304800 h 1207000"/>
              <a:gd name="connsiteX1" fmla="*/ 3280229 w 12221029"/>
              <a:gd name="connsiteY1" fmla="*/ 304800 h 1207000"/>
              <a:gd name="connsiteX2" fmla="*/ 7315200 w 12221029"/>
              <a:gd name="connsiteY2" fmla="*/ 1204686 h 1207000"/>
              <a:gd name="connsiteX3" fmla="*/ 12221029 w 12221029"/>
              <a:gd name="connsiteY3" fmla="*/ 0 h 12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1029" h="1207000">
                <a:moveTo>
                  <a:pt x="0" y="304800"/>
                </a:moveTo>
                <a:cubicBezTo>
                  <a:pt x="1030514" y="229809"/>
                  <a:pt x="2061029" y="154819"/>
                  <a:pt x="3280229" y="304800"/>
                </a:cubicBezTo>
                <a:cubicBezTo>
                  <a:pt x="4499429" y="454781"/>
                  <a:pt x="5825067" y="1255486"/>
                  <a:pt x="7315200" y="1204686"/>
                </a:cubicBezTo>
                <a:cubicBezTo>
                  <a:pt x="8805333" y="1153886"/>
                  <a:pt x="10513181" y="576943"/>
                  <a:pt x="12221029" y="0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4514" y="-304800"/>
            <a:ext cx="12206514" cy="1729648"/>
          </a:xfrm>
          <a:custGeom>
            <a:avLst/>
            <a:gdLst>
              <a:gd name="connsiteX0" fmla="*/ 0 w 12206514"/>
              <a:gd name="connsiteY0" fmla="*/ 0 h 1729648"/>
              <a:gd name="connsiteX1" fmla="*/ 3657600 w 12206514"/>
              <a:gd name="connsiteY1" fmla="*/ 1727200 h 1729648"/>
              <a:gd name="connsiteX2" fmla="*/ 8795657 w 12206514"/>
              <a:gd name="connsiteY2" fmla="*/ 406400 h 1729648"/>
              <a:gd name="connsiteX3" fmla="*/ 12206514 w 12206514"/>
              <a:gd name="connsiteY3" fmla="*/ 1553029 h 172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6514" h="1729648">
                <a:moveTo>
                  <a:pt x="0" y="0"/>
                </a:moveTo>
                <a:cubicBezTo>
                  <a:pt x="1095828" y="829733"/>
                  <a:pt x="2191657" y="1659467"/>
                  <a:pt x="3657600" y="1727200"/>
                </a:cubicBezTo>
                <a:cubicBezTo>
                  <a:pt x="5123543" y="1794933"/>
                  <a:pt x="7370838" y="435429"/>
                  <a:pt x="8795657" y="406400"/>
                </a:cubicBezTo>
                <a:cubicBezTo>
                  <a:pt x="10220476" y="377371"/>
                  <a:pt x="11213495" y="965200"/>
                  <a:pt x="12206514" y="1553029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0" y="5772150"/>
            <a:ext cx="1085850" cy="1085850"/>
          </a:xfrm>
          <a:prstGeom prst="donut">
            <a:avLst>
              <a:gd name="adj" fmla="val 14960"/>
            </a:avLst>
          </a:prstGeom>
          <a:solidFill>
            <a:srgbClr val="62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1450" y="5991910"/>
            <a:ext cx="7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36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070579" y="6010245"/>
            <a:ext cx="7128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点击此处添加标题 </a:t>
            </a:r>
            <a:r>
              <a:rPr lang="en-US" altLang="zh-CN" sz="2800" b="1" dirty="0">
                <a:solidFill>
                  <a:srgbClr val="62B1B0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Arial" panose="020B0604020202020204" pitchFamily="34" charset="0"/>
              </a:rPr>
              <a:t>ADD YOUR TITLE HERE</a:t>
            </a:r>
            <a:endParaRPr lang="en-US" altLang="zh-CN" sz="2400" b="1" dirty="0">
              <a:solidFill>
                <a:srgbClr val="62B1B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48344" y="3327400"/>
            <a:ext cx="6371770" cy="624115"/>
          </a:xfrm>
          <a:prstGeom prst="roundRect">
            <a:avLst>
              <a:gd name="adj" fmla="val 50000"/>
            </a:avLst>
          </a:prstGeom>
          <a:solidFill>
            <a:srgbClr val="58AA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12801" y="3454791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2015.4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64229" y="3454791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2015.5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15657" y="3454791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2015.6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67086" y="3454791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2015.7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56343" y="2830286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365829" y="2830286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47886" y="2830286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515429" y="2830286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496458" y="2264229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646058" y="2264229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494972" y="2394857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625601" y="1828800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775201" y="1828800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775200" y="2467429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425372" y="2191658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252686" y="1828801"/>
            <a:ext cx="319314" cy="319314"/>
          </a:xfrm>
          <a:prstGeom prst="ellipse">
            <a:avLst/>
          </a:prstGeom>
          <a:solidFill>
            <a:srgbClr val="5AA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5500915" y="4180115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4412344" y="4455886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5123544" y="4891315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352801" y="4542972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730172" y="4978400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2409372" y="4499429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451429" y="4978400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277258" y="4223657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83772" y="4484914"/>
            <a:ext cx="319314" cy="319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6560457" y="2107808"/>
            <a:ext cx="3557938" cy="478972"/>
            <a:chOff x="7053943" y="2107808"/>
            <a:chExt cx="3557938" cy="478972"/>
          </a:xfrm>
        </p:grpSpPr>
        <p:grpSp>
          <p:nvGrpSpPr>
            <p:cNvPr id="51" name="组合 50"/>
            <p:cNvGrpSpPr/>
            <p:nvPr/>
          </p:nvGrpSpPr>
          <p:grpSpPr>
            <a:xfrm>
              <a:off x="7053943" y="2107808"/>
              <a:ext cx="1016000" cy="478972"/>
              <a:chOff x="7053943" y="2107808"/>
              <a:chExt cx="1016000" cy="478972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7322457" y="2107808"/>
                <a:ext cx="478972" cy="478972"/>
              </a:xfrm>
              <a:prstGeom prst="ellipse">
                <a:avLst/>
              </a:prstGeom>
              <a:solidFill>
                <a:srgbClr val="5AAF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 dirty="0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053943" y="2162628"/>
                <a:ext cx="101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</a:rPr>
                  <a:t>01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7827004" y="2147239"/>
              <a:ext cx="2784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62B1B0"/>
                  </a:solidFill>
                </a:rPr>
                <a:t>点击此处添加内容</a:t>
              </a:r>
              <a:endParaRPr lang="zh-CN" altLang="en-US" sz="2000" b="1" dirty="0">
                <a:solidFill>
                  <a:srgbClr val="62B1B0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560457" y="4270436"/>
            <a:ext cx="3557938" cy="478972"/>
            <a:chOff x="7053943" y="2107808"/>
            <a:chExt cx="3557938" cy="478972"/>
          </a:xfrm>
        </p:grpSpPr>
        <p:grpSp>
          <p:nvGrpSpPr>
            <p:cNvPr id="57" name="组合 56"/>
            <p:cNvGrpSpPr/>
            <p:nvPr/>
          </p:nvGrpSpPr>
          <p:grpSpPr>
            <a:xfrm>
              <a:off x="7053943" y="2107808"/>
              <a:ext cx="1016000" cy="478972"/>
              <a:chOff x="7053943" y="2107808"/>
              <a:chExt cx="1016000" cy="478972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322457" y="2107808"/>
                <a:ext cx="478972" cy="4789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 dirty="0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7053943" y="2162628"/>
                <a:ext cx="101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rgbClr val="5AAFB1"/>
                    </a:solidFill>
                  </a:rPr>
                  <a:t>02</a:t>
                </a:r>
                <a:endParaRPr lang="zh-CN" altLang="en-US" b="1" dirty="0">
                  <a:solidFill>
                    <a:srgbClr val="5AAFB1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7827004" y="2147239"/>
              <a:ext cx="2784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</a:rPr>
                <a:t>点击此处添加内容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6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8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8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9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  <p:bldP spid="4" grpId="0"/>
      <p:bldP spid="83" grpId="0"/>
      <p:bldP spid="2" grpId="0" animBg="1"/>
      <p:bldP spid="5" grpId="0"/>
      <p:bldP spid="10" grpId="0"/>
      <p:bldP spid="12" grpId="0"/>
      <p:bldP spid="13" grpId="0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225</Words>
  <Application>Microsoft Office PowerPoint</Application>
  <PresentationFormat>自定义</PresentationFormat>
  <Paragraphs>77</Paragraphs>
  <Slides>10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Gill Sans</vt:lpstr>
      <vt:lpstr>Wingdings</vt:lpstr>
      <vt:lpstr>Cordia New</vt:lpstr>
      <vt:lpstr>Calibri Light</vt:lpstr>
      <vt:lpstr>Calibri</vt:lpstr>
      <vt:lpstr>华文彩云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41</cp:revision>
  <dcterms:created xsi:type="dcterms:W3CDTF">2015-04-30T11:47:32Z</dcterms:created>
  <dcterms:modified xsi:type="dcterms:W3CDTF">2015-07-12T11:06:44Z</dcterms:modified>
</cp:coreProperties>
</file>