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96" r:id="rId3"/>
    <p:sldId id="280" r:id="rId4"/>
    <p:sldId id="281" r:id="rId5"/>
    <p:sldId id="285" r:id="rId6"/>
    <p:sldId id="286" r:id="rId7"/>
    <p:sldId id="287" r:id="rId8"/>
    <p:sldId id="282" r:id="rId9"/>
    <p:sldId id="283" r:id="rId10"/>
    <p:sldId id="284" r:id="rId11"/>
    <p:sldId id="290" r:id="rId12"/>
    <p:sldId id="291" r:id="rId13"/>
    <p:sldId id="292" r:id="rId14"/>
    <p:sldId id="295" r:id="rId15"/>
    <p:sldId id="29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3E2D"/>
    <a:srgbClr val="C40B02"/>
    <a:srgbClr val="EC6A77"/>
    <a:srgbClr val="DC5921"/>
    <a:srgbClr val="EFA63F"/>
    <a:srgbClr val="C43F41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67" y="-45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8A7D3-1A9E-4EBB-A45D-D3773868263E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6F551-7BFD-4F3B-A6D4-6AFDA1C5F1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1518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6F551-7BFD-4F3B-A6D4-6AFDA1C5F1A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9019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6F551-7BFD-4F3B-A6D4-6AFDA1C5F1A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5540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60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054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872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0458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62737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29548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F1D64EB-0CFF-439E-A359-EE436BE06C79}" type="datetime1">
              <a:rPr lang="zh-CN" altLang="en-US"/>
              <a:pPr/>
              <a:t>2015/12/11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7EB584D-F2E1-41DA-BD40-A26A96D50F7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155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4827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859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92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308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094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7331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762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2839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725D-4F01-4FD0-8BA7-95B7DD057E07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E1D8C-0091-43E4-B6B3-959A01FC0A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833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media1.wav"/><Relationship Id="rId5" Type="http://schemas.openxmlformats.org/officeDocument/2006/relationships/image" Target="../media/image2.png"/><Relationship Id="rId4" Type="http://schemas.microsoft.com/office/2007/relationships/media" Target="../media/media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31107" y="2582423"/>
            <a:ext cx="495748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6800" y="1341753"/>
            <a:ext cx="69117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3600" dirty="0">
                <a:solidFill>
                  <a:srgbClr val="FD3E2D"/>
                </a:solidFill>
              </a:rPr>
              <a:t>Lorem ipsum dolor sit amet Consecteur adipiscing elit. </a:t>
            </a:r>
            <a:endParaRPr lang="zh-CN" altLang="en-US" sz="3600" dirty="0">
              <a:solidFill>
                <a:srgbClr val="FD3E2D"/>
              </a:solidFill>
            </a:endParaRPr>
          </a:p>
        </p:txBody>
      </p:sp>
      <p:pic>
        <p:nvPicPr>
          <p:cNvPr id="3" name="Numb Bear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5467" y="-7470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870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9287"/>
    </mc:Choice>
    <mc:Fallback>
      <p:transition advTm="9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1" build="allAtOnce" bldLvl="5"/>
      <p:bldP spid="14" grpId="0" build="allAtOnce" bldLvl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" y="-13589"/>
            <a:ext cx="12226204" cy="6871589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5963416"/>
      </p:ext>
    </p:extLst>
  </p:cSld>
  <p:clrMapOvr>
    <a:masterClrMapping/>
  </p:clrMapOvr>
  <p:transition spd="slow" advTm="856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465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8182"/>
    </mc:Choice>
    <mc:Fallback>
      <p:transition advTm="8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316608"/>
      </p:ext>
    </p:extLst>
  </p:cSld>
  <p:clrMapOvr>
    <a:masterClrMapping/>
  </p:clrMapOvr>
  <p:transition spd="slow" advTm="863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770274"/>
      </p:ext>
    </p:extLst>
  </p:cSld>
  <p:clrMapOvr>
    <a:masterClrMapping/>
  </p:clrMapOvr>
  <p:transition spd="slow" advTm="1030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-48705" y="0"/>
            <a:ext cx="12240705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TextBox 3"/>
          <p:cNvSpPr txBox="1"/>
          <p:nvPr/>
        </p:nvSpPr>
        <p:spPr>
          <a:xfrm rot="20930899">
            <a:off x="2645881" y="2917240"/>
            <a:ext cx="47813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3733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733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5"/>
          <p:cNvSpPr txBox="1"/>
          <p:nvPr/>
        </p:nvSpPr>
        <p:spPr>
          <a:xfrm rot="21326410">
            <a:off x="5137622" y="372414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大脑外包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533366" y="2686864"/>
            <a:ext cx="2932773" cy="850893"/>
            <a:chOff x="70621" y="1257101"/>
            <a:chExt cx="3062913" cy="888651"/>
          </a:xfrm>
        </p:grpSpPr>
        <p:sp>
          <p:nvSpPr>
            <p:cNvPr id="75" name="流程图: 手动输入 74"/>
            <p:cNvSpPr/>
            <p:nvPr/>
          </p:nvSpPr>
          <p:spPr>
            <a:xfrm rot="21376731" flipV="1">
              <a:off x="300595" y="1604857"/>
              <a:ext cx="2771609" cy="540895"/>
            </a:xfrm>
            <a:prstGeom prst="flowChartManualInput">
              <a:avLst/>
            </a:prstGeom>
            <a:solidFill>
              <a:schemeClr val="bg1">
                <a:lumMod val="50000"/>
                <a:alpha val="5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76" name="流程图: 手动输入 75"/>
            <p:cNvSpPr/>
            <p:nvPr/>
          </p:nvSpPr>
          <p:spPr>
            <a:xfrm rot="20828709" flipV="1">
              <a:off x="70621" y="1257101"/>
              <a:ext cx="3062913" cy="777631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  <p:sp>
        <p:nvSpPr>
          <p:cNvPr id="77" name="TextBox 8"/>
          <p:cNvSpPr txBox="1"/>
          <p:nvPr/>
        </p:nvSpPr>
        <p:spPr>
          <a:xfrm rot="20928430">
            <a:off x="7728473" y="2718040"/>
            <a:ext cx="2604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rgbClr val="C00000"/>
                </a:solidFill>
                <a:latin typeface="Impact" pitchFamily="34" charset="0"/>
              </a:rPr>
              <a:t>QQ:847846886</a:t>
            </a:r>
            <a:endParaRPr lang="zh-CN" altLang="en-US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78" name="TextBox 9"/>
          <p:cNvSpPr txBox="1"/>
          <p:nvPr/>
        </p:nvSpPr>
        <p:spPr>
          <a:xfrm rot="20939120">
            <a:off x="2728941" y="2320023"/>
            <a:ext cx="456281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找对的人做对的事</a:t>
            </a:r>
          </a:p>
        </p:txBody>
      </p:sp>
      <p:sp>
        <p:nvSpPr>
          <p:cNvPr id="79" name="任意多边形 78"/>
          <p:cNvSpPr/>
          <p:nvPr/>
        </p:nvSpPr>
        <p:spPr>
          <a:xfrm>
            <a:off x="2740792" y="1925344"/>
            <a:ext cx="8128000" cy="3231848"/>
          </a:xfrm>
          <a:custGeom>
            <a:avLst/>
            <a:gdLst>
              <a:gd name="connsiteX0" fmla="*/ 0 w 6096000"/>
              <a:gd name="connsiteY0" fmla="*/ 624114 h 2423886"/>
              <a:gd name="connsiteX1" fmla="*/ 0 w 6096000"/>
              <a:gd name="connsiteY1" fmla="*/ 2032000 h 2423886"/>
              <a:gd name="connsiteX2" fmla="*/ 1973942 w 6096000"/>
              <a:gd name="connsiteY2" fmla="*/ 1582057 h 2423886"/>
              <a:gd name="connsiteX3" fmla="*/ 1683657 w 6096000"/>
              <a:gd name="connsiteY3" fmla="*/ 2423886 h 2423886"/>
              <a:gd name="connsiteX4" fmla="*/ 4644571 w 6096000"/>
              <a:gd name="connsiteY4" fmla="*/ 2177143 h 2423886"/>
              <a:gd name="connsiteX5" fmla="*/ 4905828 w 6096000"/>
              <a:gd name="connsiteY5" fmla="*/ 1248229 h 2423886"/>
              <a:gd name="connsiteX6" fmla="*/ 6096000 w 6096000"/>
              <a:gd name="connsiteY6" fmla="*/ 1204686 h 2423886"/>
              <a:gd name="connsiteX7" fmla="*/ 5863771 w 6096000"/>
              <a:gd name="connsiteY7" fmla="*/ 145143 h 2423886"/>
              <a:gd name="connsiteX8" fmla="*/ 3614057 w 6096000"/>
              <a:gd name="connsiteY8" fmla="*/ 682171 h 2423886"/>
              <a:gd name="connsiteX9" fmla="*/ 3570514 w 6096000"/>
              <a:gd name="connsiteY9" fmla="*/ 377371 h 2423886"/>
              <a:gd name="connsiteX10" fmla="*/ 2946400 w 6096000"/>
              <a:gd name="connsiteY10" fmla="*/ 537029 h 2423886"/>
              <a:gd name="connsiteX11" fmla="*/ 3048000 w 6096000"/>
              <a:gd name="connsiteY11" fmla="*/ 0 h 2423886"/>
              <a:gd name="connsiteX12" fmla="*/ 0 w 6096000"/>
              <a:gd name="connsiteY12" fmla="*/ 624114 h 24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2423886">
                <a:moveTo>
                  <a:pt x="0" y="624114"/>
                </a:moveTo>
                <a:lnTo>
                  <a:pt x="0" y="2032000"/>
                </a:lnTo>
                <a:lnTo>
                  <a:pt x="1973942" y="1582057"/>
                </a:lnTo>
                <a:lnTo>
                  <a:pt x="1683657" y="2423886"/>
                </a:lnTo>
                <a:lnTo>
                  <a:pt x="4644571" y="2177143"/>
                </a:lnTo>
                <a:lnTo>
                  <a:pt x="4905828" y="1248229"/>
                </a:lnTo>
                <a:lnTo>
                  <a:pt x="6096000" y="1204686"/>
                </a:lnTo>
                <a:lnTo>
                  <a:pt x="5863771" y="145143"/>
                </a:lnTo>
                <a:lnTo>
                  <a:pt x="3614057" y="682171"/>
                </a:lnTo>
                <a:lnTo>
                  <a:pt x="3570514" y="377371"/>
                </a:lnTo>
                <a:lnTo>
                  <a:pt x="2946400" y="537029"/>
                </a:lnTo>
                <a:lnTo>
                  <a:pt x="3048000" y="0"/>
                </a:lnTo>
                <a:lnTo>
                  <a:pt x="0" y="624114"/>
                </a:lnTo>
                <a:close/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 rot="21011126">
            <a:off x="4468580" y="2747402"/>
            <a:ext cx="298921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733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2081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612">
        <p15:prstTrans prst="fallOver"/>
      </p:transition>
    </mc:Choice>
    <mc:Fallback>
      <p:transition spd="slow" advTm="56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910" y="1503034"/>
            <a:ext cx="5700889" cy="48977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3507" t="34854" r="93507" b="-29231"/>
          <a:stretch/>
        </p:blipFill>
        <p:spPr>
          <a:xfrm>
            <a:off x="1317242" y="1365661"/>
            <a:ext cx="5486400" cy="486936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55294" y="2315688"/>
            <a:ext cx="4033108" cy="247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74" b="6300"/>
          <a:stretch/>
        </p:blipFill>
        <p:spPr>
          <a:xfrm>
            <a:off x="2072000" y="2366701"/>
            <a:ext cx="2903776" cy="24283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7624" y="-23751"/>
            <a:ext cx="866273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5167" y="1069584"/>
            <a:ext cx="6240511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536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142"/>
    </mc:Choice>
    <mc:Fallback>
      <p:transition spd="slow" advTm="3014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14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9287"/>
    </mc:Choice>
    <mc:Fallback>
      <p:transition advTm="9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7384"/>
            <a:ext cx="12191999" cy="6885384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043831"/>
      </p:ext>
    </p:extLst>
  </p:cSld>
  <p:clrMapOvr>
    <a:masterClrMapping/>
  </p:clrMapOvr>
  <p:transition spd="slow" advTm="817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" y="-38100"/>
            <a:ext cx="1222620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415368"/>
      </p:ext>
    </p:extLst>
  </p:cSld>
  <p:clrMapOvr>
    <a:masterClrMapping/>
  </p:clrMapOvr>
  <p:transition spd="slow" advTm="82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88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10705"/>
    </mc:Choice>
    <mc:Fallback>
      <p:transition advTm="10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1332"/>
      </p:ext>
    </p:extLst>
  </p:cSld>
  <p:clrMapOvr>
    <a:masterClrMapping/>
  </p:clrMapOvr>
  <p:transition spd="slow" advTm="1016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181606"/>
      </p:ext>
    </p:extLst>
  </p:cSld>
  <p:clrMapOvr>
    <a:masterClrMapping/>
  </p:clrMapOvr>
  <p:transition spd="slow" advTm="841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12201524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45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8358"/>
    </mc:Choice>
    <mc:Fallback>
      <p:transition advTm="8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155399"/>
      </p:ext>
    </p:extLst>
  </p:cSld>
  <p:clrMapOvr>
    <a:masterClrMapping/>
  </p:clrMapOvr>
  <p:transition spd="slow" advTm="77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656</Words>
  <Application>Microsoft Office PowerPoint</Application>
  <PresentationFormat>自定义</PresentationFormat>
  <Paragraphs>41</Paragraphs>
  <Slides>15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2012-7-1</dc:creator>
  <cp:lastModifiedBy>USER-</cp:lastModifiedBy>
  <cp:revision>34</cp:revision>
  <dcterms:created xsi:type="dcterms:W3CDTF">2015-02-09T07:24:38Z</dcterms:created>
  <dcterms:modified xsi:type="dcterms:W3CDTF">2015-12-11T01:18:07Z</dcterms:modified>
</cp:coreProperties>
</file>