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658" autoAdjust="0"/>
  </p:normalViewPr>
  <p:slideViewPr>
    <p:cSldViewPr showGuides="1">
      <p:cViewPr>
        <p:scale>
          <a:sx n="75" d="100"/>
          <a:sy n="75" d="100"/>
        </p:scale>
        <p:origin x="-1014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743"/>
          <a:stretch/>
        </p:blipFill>
        <p:spPr>
          <a:xfrm>
            <a:off x="0" y="0"/>
            <a:ext cx="9144000" cy="5234362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4509120"/>
            <a:ext cx="9144000" cy="2348880"/>
          </a:xfrm>
          <a:custGeom>
            <a:avLst/>
            <a:gdLst>
              <a:gd name="connsiteX0" fmla="*/ 0 w 9144000"/>
              <a:gd name="connsiteY0" fmla="*/ 0 h 2348880"/>
              <a:gd name="connsiteX1" fmla="*/ 9144000 w 9144000"/>
              <a:gd name="connsiteY1" fmla="*/ 0 h 2348880"/>
              <a:gd name="connsiteX2" fmla="*/ 9144000 w 9144000"/>
              <a:gd name="connsiteY2" fmla="*/ 2348880 h 2348880"/>
              <a:gd name="connsiteX3" fmla="*/ 0 w 9144000"/>
              <a:gd name="connsiteY3" fmla="*/ 2348880 h 2348880"/>
              <a:gd name="connsiteX4" fmla="*/ 0 w 9144000"/>
              <a:gd name="connsiteY4" fmla="*/ 0 h 2348880"/>
              <a:gd name="connsiteX0" fmla="*/ 0 w 9144000"/>
              <a:gd name="connsiteY0" fmla="*/ 736600 h 2348880"/>
              <a:gd name="connsiteX1" fmla="*/ 9144000 w 9144000"/>
              <a:gd name="connsiteY1" fmla="*/ 0 h 2348880"/>
              <a:gd name="connsiteX2" fmla="*/ 9144000 w 9144000"/>
              <a:gd name="connsiteY2" fmla="*/ 2348880 h 2348880"/>
              <a:gd name="connsiteX3" fmla="*/ 0 w 9144000"/>
              <a:gd name="connsiteY3" fmla="*/ 2348880 h 2348880"/>
              <a:gd name="connsiteX4" fmla="*/ 0 w 9144000"/>
              <a:gd name="connsiteY4" fmla="*/ 736600 h 2348880"/>
              <a:gd name="connsiteX0" fmla="*/ 0 w 9144000"/>
              <a:gd name="connsiteY0" fmla="*/ 546100 h 2348880"/>
              <a:gd name="connsiteX1" fmla="*/ 9144000 w 9144000"/>
              <a:gd name="connsiteY1" fmla="*/ 0 h 2348880"/>
              <a:gd name="connsiteX2" fmla="*/ 9144000 w 9144000"/>
              <a:gd name="connsiteY2" fmla="*/ 2348880 h 2348880"/>
              <a:gd name="connsiteX3" fmla="*/ 0 w 9144000"/>
              <a:gd name="connsiteY3" fmla="*/ 2348880 h 2348880"/>
              <a:gd name="connsiteX4" fmla="*/ 0 w 9144000"/>
              <a:gd name="connsiteY4" fmla="*/ 546100 h 2348880"/>
              <a:gd name="connsiteX0" fmla="*/ 0 w 9144000"/>
              <a:gd name="connsiteY0" fmla="*/ 546100 h 2348880"/>
              <a:gd name="connsiteX1" fmla="*/ 5156200 w 9144000"/>
              <a:gd name="connsiteY1" fmla="*/ 9772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2348880">
                <a:moveTo>
                  <a:pt x="0" y="546100"/>
                </a:moveTo>
                <a:cubicBezTo>
                  <a:pt x="2116667" y="715227"/>
                  <a:pt x="2849033" y="744653"/>
                  <a:pt x="4572000" y="647080"/>
                </a:cubicBezTo>
                <a:cubicBezTo>
                  <a:pt x="6527800" y="571087"/>
                  <a:pt x="7175500" y="444293"/>
                  <a:pt x="9144000" y="0"/>
                </a:cubicBezTo>
                <a:lnTo>
                  <a:pt x="9144000" y="2348880"/>
                </a:lnTo>
                <a:lnTo>
                  <a:pt x="0" y="2348880"/>
                </a:lnTo>
                <a:lnTo>
                  <a:pt x="0" y="546100"/>
                </a:lnTo>
                <a:close/>
              </a:path>
            </a:pathLst>
          </a:custGeom>
          <a:blipFill dpi="0" rotWithShape="1">
            <a:blip r:embed="rId4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50000" contrast="1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0" r="3972"/>
          <a:stretch/>
        </p:blipFill>
        <p:spPr bwMode="auto">
          <a:xfrm>
            <a:off x="0" y="4194028"/>
            <a:ext cx="9144000" cy="110080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275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副标题 2"/>
          <p:cNvSpPr>
            <a:spLocks noGrp="1"/>
          </p:cNvSpPr>
          <p:nvPr userDrawn="1">
            <p:ph type="subTitle" idx="1"/>
          </p:nvPr>
        </p:nvSpPr>
        <p:spPr>
          <a:xfrm>
            <a:off x="2267744" y="4744431"/>
            <a:ext cx="6400800" cy="550403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" y="5147475"/>
            <a:ext cx="3275856" cy="801805"/>
          </a:xfrm>
          <a:prstGeom prst="ellipse">
            <a:avLst/>
          </a:prstGeom>
          <a:gradFill flip="none" rotWithShape="1">
            <a:gsLst>
              <a:gs pos="38000">
                <a:schemeClr val="bg1">
                  <a:lumMod val="50000"/>
                  <a:alpha val="60000"/>
                </a:schemeClr>
              </a:gs>
              <a:gs pos="88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ctrTitle"/>
          </p:nvPr>
        </p:nvSpPr>
        <p:spPr>
          <a:xfrm>
            <a:off x="899592" y="5424358"/>
            <a:ext cx="7772400" cy="956970"/>
          </a:xfrm>
        </p:spPr>
        <p:txBody>
          <a:bodyPr>
            <a:normAutofit/>
          </a:bodyPr>
          <a:lstStyle>
            <a:lvl1pPr algn="r"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655" b="16697"/>
          <a:stretch/>
        </p:blipFill>
        <p:spPr>
          <a:xfrm>
            <a:off x="0" y="1124744"/>
            <a:ext cx="4889500" cy="4558816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932693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8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90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229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282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661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544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561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84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101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26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20" Type="http://schemas.microsoft.com/office/2007/relationships/hdphoto" Target="../media/hdphoto3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743"/>
          <a:stretch/>
        </p:blipFill>
        <p:spPr>
          <a:xfrm>
            <a:off x="0" y="1623638"/>
            <a:ext cx="9144000" cy="5234362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332656"/>
            <a:ext cx="9144000" cy="6525344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0000">
                <a:srgbClr val="FCFCFC">
                  <a:alpha val="80000"/>
                </a:srgbClr>
              </a:gs>
              <a:gs pos="100000">
                <a:schemeClr val="accent1">
                  <a:tint val="23500"/>
                  <a:satMod val="160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2"/>
          <p:cNvSpPr/>
          <p:nvPr userDrawn="1"/>
        </p:nvSpPr>
        <p:spPr>
          <a:xfrm rot="10800000">
            <a:off x="0" y="-2"/>
            <a:ext cx="9144000" cy="1268762"/>
          </a:xfrm>
          <a:custGeom>
            <a:avLst/>
            <a:gdLst>
              <a:gd name="connsiteX0" fmla="*/ 0 w 9144000"/>
              <a:gd name="connsiteY0" fmla="*/ 0 h 2348880"/>
              <a:gd name="connsiteX1" fmla="*/ 9144000 w 9144000"/>
              <a:gd name="connsiteY1" fmla="*/ 0 h 2348880"/>
              <a:gd name="connsiteX2" fmla="*/ 9144000 w 9144000"/>
              <a:gd name="connsiteY2" fmla="*/ 2348880 h 2348880"/>
              <a:gd name="connsiteX3" fmla="*/ 0 w 9144000"/>
              <a:gd name="connsiteY3" fmla="*/ 2348880 h 2348880"/>
              <a:gd name="connsiteX4" fmla="*/ 0 w 9144000"/>
              <a:gd name="connsiteY4" fmla="*/ 0 h 2348880"/>
              <a:gd name="connsiteX0" fmla="*/ 0 w 9144000"/>
              <a:gd name="connsiteY0" fmla="*/ 736600 h 2348880"/>
              <a:gd name="connsiteX1" fmla="*/ 9144000 w 9144000"/>
              <a:gd name="connsiteY1" fmla="*/ 0 h 2348880"/>
              <a:gd name="connsiteX2" fmla="*/ 9144000 w 9144000"/>
              <a:gd name="connsiteY2" fmla="*/ 2348880 h 2348880"/>
              <a:gd name="connsiteX3" fmla="*/ 0 w 9144000"/>
              <a:gd name="connsiteY3" fmla="*/ 2348880 h 2348880"/>
              <a:gd name="connsiteX4" fmla="*/ 0 w 9144000"/>
              <a:gd name="connsiteY4" fmla="*/ 736600 h 2348880"/>
              <a:gd name="connsiteX0" fmla="*/ 0 w 9144000"/>
              <a:gd name="connsiteY0" fmla="*/ 546100 h 2348880"/>
              <a:gd name="connsiteX1" fmla="*/ 9144000 w 9144000"/>
              <a:gd name="connsiteY1" fmla="*/ 0 h 2348880"/>
              <a:gd name="connsiteX2" fmla="*/ 9144000 w 9144000"/>
              <a:gd name="connsiteY2" fmla="*/ 2348880 h 2348880"/>
              <a:gd name="connsiteX3" fmla="*/ 0 w 9144000"/>
              <a:gd name="connsiteY3" fmla="*/ 2348880 h 2348880"/>
              <a:gd name="connsiteX4" fmla="*/ 0 w 9144000"/>
              <a:gd name="connsiteY4" fmla="*/ 546100 h 2348880"/>
              <a:gd name="connsiteX0" fmla="*/ 0 w 9144000"/>
              <a:gd name="connsiteY0" fmla="*/ 546100 h 2348880"/>
              <a:gd name="connsiteX1" fmla="*/ 5156200 w 9144000"/>
              <a:gd name="connsiteY1" fmla="*/ 9772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  <a:gd name="connsiteX0" fmla="*/ 0 w 9144000"/>
              <a:gd name="connsiteY0" fmla="*/ 546100 h 2348880"/>
              <a:gd name="connsiteX1" fmla="*/ 4572000 w 9144000"/>
              <a:gd name="connsiteY1" fmla="*/ 647080 h 2348880"/>
              <a:gd name="connsiteX2" fmla="*/ 9144000 w 9144000"/>
              <a:gd name="connsiteY2" fmla="*/ 0 h 2348880"/>
              <a:gd name="connsiteX3" fmla="*/ 9144000 w 9144000"/>
              <a:gd name="connsiteY3" fmla="*/ 2348880 h 2348880"/>
              <a:gd name="connsiteX4" fmla="*/ 0 w 9144000"/>
              <a:gd name="connsiteY4" fmla="*/ 2348880 h 2348880"/>
              <a:gd name="connsiteX5" fmla="*/ 0 w 9144000"/>
              <a:gd name="connsiteY5" fmla="*/ 546100 h 234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2348880">
                <a:moveTo>
                  <a:pt x="0" y="546100"/>
                </a:moveTo>
                <a:cubicBezTo>
                  <a:pt x="2116667" y="715227"/>
                  <a:pt x="2849033" y="744653"/>
                  <a:pt x="4572000" y="647080"/>
                </a:cubicBezTo>
                <a:cubicBezTo>
                  <a:pt x="6527800" y="571087"/>
                  <a:pt x="7175500" y="444293"/>
                  <a:pt x="9144000" y="0"/>
                </a:cubicBezTo>
                <a:lnTo>
                  <a:pt x="9144000" y="2348880"/>
                </a:lnTo>
                <a:lnTo>
                  <a:pt x="0" y="2348880"/>
                </a:lnTo>
                <a:lnTo>
                  <a:pt x="0" y="546100"/>
                </a:lnTo>
                <a:close/>
              </a:path>
            </a:pathLst>
          </a:custGeom>
          <a:blipFill dpi="0" rotWithShape="1">
            <a:blip r:embed="rId15">
              <a:duotone>
                <a:prstClr val="black"/>
                <a:srgbClr val="CCFF99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30000" contrast="1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1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0" r="3972"/>
          <a:stretch/>
        </p:blipFill>
        <p:spPr bwMode="auto">
          <a:xfrm rot="10800000">
            <a:off x="0" y="908721"/>
            <a:ext cx="9144000" cy="45291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275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7" b="50000"/>
          <a:stretch/>
        </p:blipFill>
        <p:spPr bwMode="auto">
          <a:xfrm>
            <a:off x="0" y="6434137"/>
            <a:ext cx="3127773" cy="42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40770"/>
            <a:ext cx="8229600" cy="47853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0FCDC-7F19-467D-973F-CFDE26D828B2}" type="datetimeFigureOut">
              <a:rPr lang="zh-CN" altLang="en-US" smtClean="0"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A84EE-37C2-43FE-934E-704AB148A1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95" r="10655" b="16697"/>
          <a:stretch/>
        </p:blipFill>
        <p:spPr>
          <a:xfrm>
            <a:off x="107505" y="4437112"/>
            <a:ext cx="2221750" cy="2420888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12009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p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5157192"/>
            <a:ext cx="7772400" cy="956970"/>
          </a:xfrm>
        </p:spPr>
        <p:txBody>
          <a:bodyPr/>
          <a:lstStyle/>
          <a:p>
            <a:r>
              <a:rPr lang="zh-CN" altLang="en-US" dirty="0" smtClean="0"/>
              <a:t>球场对勾模板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47664" y="6093296"/>
            <a:ext cx="6552728" cy="550403"/>
          </a:xfrm>
        </p:spPr>
        <p:txBody>
          <a:bodyPr>
            <a:norm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果因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工作室出品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6093296"/>
            <a:ext cx="43204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5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此处添加标题</a:t>
            </a:r>
            <a:endParaRPr lang="zh-CN" altLang="en-US" dirty="0"/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>
            <a:off x="2717800" y="3870325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gray">
          <a:xfrm>
            <a:off x="2016125" y="387032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gray">
          <a:xfrm>
            <a:off x="3121025" y="3929063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Click to add title</a:t>
            </a:r>
          </a:p>
        </p:txBody>
      </p:sp>
      <p:sp>
        <p:nvSpPr>
          <p:cNvPr id="7" name="Freeform 7"/>
          <p:cNvSpPr>
            <a:spLocks/>
          </p:cNvSpPr>
          <p:nvPr/>
        </p:nvSpPr>
        <p:spPr bwMode="gray">
          <a:xfrm>
            <a:off x="2717800" y="2905125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gray">
          <a:xfrm>
            <a:off x="2016125" y="290512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gray">
          <a:xfrm>
            <a:off x="2717800" y="1974850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gray">
          <a:xfrm>
            <a:off x="2016125" y="1974850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gray">
          <a:xfrm>
            <a:off x="3121025" y="2039938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Click to add title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gray">
          <a:xfrm>
            <a:off x="3121025" y="2963863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Click to add title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gray">
          <a:xfrm>
            <a:off x="2149475" y="1927225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gray">
          <a:xfrm>
            <a:off x="2149475" y="2867025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2149475" y="3819525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33591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此处添加标题</a:t>
            </a:r>
            <a:endParaRPr lang="zh-CN" altLang="en-US" dirty="0"/>
          </a:p>
        </p:txBody>
      </p:sp>
      <p:pic>
        <p:nvPicPr>
          <p:cNvPr id="4" name="Picture 3" descr="circuler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617" y="2775743"/>
            <a:ext cx="2309812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rc 4"/>
          <p:cNvSpPr>
            <a:spLocks/>
          </p:cNvSpPr>
          <p:nvPr/>
        </p:nvSpPr>
        <p:spPr bwMode="gray">
          <a:xfrm rot="5400000" flipH="1" flipV="1">
            <a:off x="3460929" y="3334543"/>
            <a:ext cx="2279650" cy="1174750"/>
          </a:xfrm>
          <a:custGeom>
            <a:avLst/>
            <a:gdLst>
              <a:gd name="T0" fmla="*/ 0 w 43192"/>
              <a:gd name="T1" fmla="*/ 2147483647 h 21809"/>
              <a:gd name="T2" fmla="*/ 2147483647 w 43192"/>
              <a:gd name="T3" fmla="*/ 2147483647 h 21809"/>
              <a:gd name="T4" fmla="*/ 2147483647 w 43192"/>
              <a:gd name="T5" fmla="*/ 2147483647 h 21809"/>
              <a:gd name="T6" fmla="*/ 0 60000 65536"/>
              <a:gd name="T7" fmla="*/ 0 60000 65536"/>
              <a:gd name="T8" fmla="*/ 0 60000 65536"/>
              <a:gd name="T9" fmla="*/ 0 w 43192"/>
              <a:gd name="T10" fmla="*/ 0 h 21809"/>
              <a:gd name="T11" fmla="*/ 43192 w 43192"/>
              <a:gd name="T12" fmla="*/ 21809 h 218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rc 5"/>
          <p:cNvSpPr>
            <a:spLocks/>
          </p:cNvSpPr>
          <p:nvPr/>
        </p:nvSpPr>
        <p:spPr bwMode="ltGray">
          <a:xfrm rot="16490432" flipH="1" flipV="1">
            <a:off x="4561861" y="3351211"/>
            <a:ext cx="2279650" cy="1230313"/>
          </a:xfrm>
          <a:custGeom>
            <a:avLst/>
            <a:gdLst>
              <a:gd name="T0" fmla="*/ 9858404 w 43180"/>
              <a:gd name="T1" fmla="*/ 2147483647 h 23297"/>
              <a:gd name="T2" fmla="*/ 2147483647 w 43180"/>
              <a:gd name="T3" fmla="*/ 2147483647 h 23297"/>
              <a:gd name="T4" fmla="*/ 2147483647 w 43180"/>
              <a:gd name="T5" fmla="*/ 2147483647 h 23297"/>
              <a:gd name="T6" fmla="*/ 0 60000 65536"/>
              <a:gd name="T7" fmla="*/ 0 60000 65536"/>
              <a:gd name="T8" fmla="*/ 0 60000 65536"/>
              <a:gd name="T9" fmla="*/ 0 w 43180"/>
              <a:gd name="T10" fmla="*/ 0 h 23297"/>
              <a:gd name="T11" fmla="*/ 43180 w 43180"/>
              <a:gd name="T12" fmla="*/ 23297 h 232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 rot="-3733502" flipH="1" flipV="1">
            <a:off x="4679336" y="4324349"/>
            <a:ext cx="2005012" cy="485775"/>
            <a:chOff x="2532" y="1051"/>
            <a:chExt cx="893" cy="246"/>
          </a:xfrm>
        </p:grpSpPr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4" name="AutoShape 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" name="AutoShape 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" name="AutoShape 1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" name="AutoShape 1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194354" y="3772693"/>
            <a:ext cx="1081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199242" y="3775074"/>
            <a:ext cx="1004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694292" y="3190081"/>
            <a:ext cx="342900" cy="1079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flipV="1">
            <a:off x="3870504" y="4579143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rot="18903867" flipV="1">
            <a:off x="4492804" y="5114131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 rot="2103433" flipV="1">
            <a:off x="3675242" y="3902868"/>
            <a:ext cx="249237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rot="15143245" flipH="1" flipV="1">
            <a:off x="5597704" y="2609056"/>
            <a:ext cx="342900" cy="1079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rot="4384254" flipH="1">
            <a:off x="6299379" y="4439443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 rot="120645" flipH="1">
            <a:off x="6234292" y="2966243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AutoShape 26"/>
          <p:cNvSpPr>
            <a:spLocks noChangeArrowheads="1"/>
          </p:cNvSpPr>
          <p:nvPr/>
        </p:nvSpPr>
        <p:spPr bwMode="gray">
          <a:xfrm>
            <a:off x="1420081" y="2729706"/>
            <a:ext cx="2205948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gray">
          <a:xfrm>
            <a:off x="1502416" y="2769393"/>
            <a:ext cx="2074401" cy="58737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9" name="AutoShape 28"/>
          <p:cNvSpPr>
            <a:spLocks noChangeArrowheads="1"/>
          </p:cNvSpPr>
          <p:nvPr/>
        </p:nvSpPr>
        <p:spPr bwMode="gray">
          <a:xfrm flipH="1">
            <a:off x="5250042" y="1677193"/>
            <a:ext cx="1762248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" name="AutoShape 29"/>
          <p:cNvSpPr>
            <a:spLocks noChangeArrowheads="1"/>
          </p:cNvSpPr>
          <p:nvPr/>
        </p:nvSpPr>
        <p:spPr bwMode="gray">
          <a:xfrm flipH="1">
            <a:off x="5286553" y="1715293"/>
            <a:ext cx="165704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267202" y="2890043"/>
            <a:ext cx="9587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661327" y="1859756"/>
            <a:ext cx="7624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AutoShape 32"/>
          <p:cNvSpPr>
            <a:spLocks noChangeArrowheads="1"/>
          </p:cNvSpPr>
          <p:nvPr/>
        </p:nvSpPr>
        <p:spPr bwMode="gray">
          <a:xfrm>
            <a:off x="1423404" y="3664743"/>
            <a:ext cx="2150238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4" name="AutoShape 33"/>
          <p:cNvSpPr>
            <a:spLocks noChangeArrowheads="1"/>
          </p:cNvSpPr>
          <p:nvPr/>
        </p:nvSpPr>
        <p:spPr bwMode="gray">
          <a:xfrm>
            <a:off x="1502416" y="3704431"/>
            <a:ext cx="2022013" cy="58737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279307" y="3811118"/>
            <a:ext cx="9345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AutoShape 35"/>
          <p:cNvSpPr>
            <a:spLocks noChangeArrowheads="1"/>
          </p:cNvSpPr>
          <p:nvPr/>
        </p:nvSpPr>
        <p:spPr bwMode="gray">
          <a:xfrm>
            <a:off x="2486204" y="4628356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7" name="AutoShape 36"/>
          <p:cNvSpPr>
            <a:spLocks noChangeArrowheads="1"/>
          </p:cNvSpPr>
          <p:nvPr/>
        </p:nvSpPr>
        <p:spPr bwMode="gray">
          <a:xfrm>
            <a:off x="2519542" y="4668043"/>
            <a:ext cx="1301750" cy="58737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2819206" y="4788693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AutoShape 38"/>
          <p:cNvSpPr>
            <a:spLocks noChangeArrowheads="1"/>
          </p:cNvSpPr>
          <p:nvPr/>
        </p:nvSpPr>
        <p:spPr bwMode="gray">
          <a:xfrm>
            <a:off x="3851454" y="5439568"/>
            <a:ext cx="223087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0" name="AutoShape 39"/>
          <p:cNvSpPr>
            <a:spLocks noChangeArrowheads="1"/>
          </p:cNvSpPr>
          <p:nvPr/>
        </p:nvSpPr>
        <p:spPr bwMode="gray">
          <a:xfrm>
            <a:off x="3884792" y="5479256"/>
            <a:ext cx="2097836" cy="58737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4234041" y="5599906"/>
            <a:ext cx="9696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AutoShape 41"/>
          <p:cNvSpPr>
            <a:spLocks noChangeArrowheads="1"/>
          </p:cNvSpPr>
          <p:nvPr/>
        </p:nvSpPr>
        <p:spPr bwMode="gray">
          <a:xfrm flipH="1">
            <a:off x="6502578" y="2412206"/>
            <a:ext cx="1813591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3" name="AutoShape 42"/>
          <p:cNvSpPr>
            <a:spLocks noChangeArrowheads="1"/>
          </p:cNvSpPr>
          <p:nvPr/>
        </p:nvSpPr>
        <p:spPr bwMode="gray">
          <a:xfrm flipH="1">
            <a:off x="6539092" y="2450306"/>
            <a:ext cx="1705316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6913865" y="2594768"/>
            <a:ext cx="7846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AutoShape 44"/>
          <p:cNvSpPr>
            <a:spLocks noChangeArrowheads="1"/>
          </p:cNvSpPr>
          <p:nvPr/>
        </p:nvSpPr>
        <p:spPr bwMode="gray">
          <a:xfrm flipH="1">
            <a:off x="6870878" y="3436143"/>
            <a:ext cx="1877585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6" name="AutoShape 45"/>
          <p:cNvSpPr>
            <a:spLocks noChangeArrowheads="1"/>
          </p:cNvSpPr>
          <p:nvPr/>
        </p:nvSpPr>
        <p:spPr bwMode="gray">
          <a:xfrm flipH="1">
            <a:off x="6907391" y="3474243"/>
            <a:ext cx="1765489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7282165" y="3618706"/>
            <a:ext cx="8123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AutoShape 47"/>
          <p:cNvSpPr>
            <a:spLocks noChangeArrowheads="1"/>
          </p:cNvSpPr>
          <p:nvPr/>
        </p:nvSpPr>
        <p:spPr bwMode="gray">
          <a:xfrm flipH="1">
            <a:off x="6601003" y="4456906"/>
            <a:ext cx="1862077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9" name="AutoShape 48"/>
          <p:cNvSpPr>
            <a:spLocks noChangeArrowheads="1"/>
          </p:cNvSpPr>
          <p:nvPr/>
        </p:nvSpPr>
        <p:spPr bwMode="gray">
          <a:xfrm flipH="1">
            <a:off x="6637516" y="4495006"/>
            <a:ext cx="1750907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7012290" y="4639468"/>
            <a:ext cx="8056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 rot="2147097" flipH="1">
            <a:off x="6486704" y="3672681"/>
            <a:ext cx="249238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2" name="Group 51"/>
          <p:cNvGrpSpPr>
            <a:grpSpLocks/>
          </p:cNvGrpSpPr>
          <p:nvPr/>
        </p:nvGrpSpPr>
        <p:grpSpPr bwMode="auto">
          <a:xfrm>
            <a:off x="1374954" y="1531142"/>
            <a:ext cx="3505200" cy="793618"/>
            <a:chOff x="144" y="1104"/>
            <a:chExt cx="2640" cy="480"/>
          </a:xfrm>
        </p:grpSpPr>
        <p:sp>
          <p:nvSpPr>
            <p:cNvPr id="53" name="AutoShape 52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200">
                <a:latin typeface="Arial" charset="0"/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240" y="1199"/>
              <a:ext cx="2544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000" b="1" dirty="0" smtClean="0"/>
                <a:t>此处添加文本</a:t>
              </a:r>
              <a:endParaRPr lang="en-US" altLang="zh-CN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331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此处添加标题</a:t>
            </a:r>
            <a:endParaRPr lang="zh-CN" altLang="en-US" dirty="0"/>
          </a:p>
        </p:txBody>
      </p:sp>
      <p:sp>
        <p:nvSpPr>
          <p:cNvPr id="31" name="Freeform 3"/>
          <p:cNvSpPr>
            <a:spLocks/>
          </p:cNvSpPr>
          <p:nvPr/>
        </p:nvSpPr>
        <p:spPr bwMode="gray">
          <a:xfrm>
            <a:off x="655637" y="2066130"/>
            <a:ext cx="8239125" cy="364807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rgbClr val="A8D02A">
                  <a:gamma/>
                  <a:shade val="40000"/>
                  <a:invGamma/>
                </a:srgbClr>
              </a:gs>
              <a:gs pos="50000">
                <a:srgbClr val="A8D02A"/>
              </a:gs>
              <a:gs pos="100000">
                <a:srgbClr val="A8D02A">
                  <a:gamma/>
                  <a:shade val="40000"/>
                  <a:invGamma/>
                </a:srgbClr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gray">
          <a:xfrm>
            <a:off x="1852612" y="2455067"/>
            <a:ext cx="252412" cy="155575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AutoShape 5"/>
          <p:cNvSpPr>
            <a:spLocks noChangeArrowheads="1"/>
          </p:cNvSpPr>
          <p:nvPr/>
        </p:nvSpPr>
        <p:spPr bwMode="gray">
          <a:xfrm>
            <a:off x="2862262" y="2823367"/>
            <a:ext cx="295275" cy="212725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gray">
          <a:xfrm>
            <a:off x="3960812" y="3175792"/>
            <a:ext cx="400050" cy="3429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AutoShape 7"/>
          <p:cNvSpPr>
            <a:spLocks noChangeArrowheads="1"/>
          </p:cNvSpPr>
          <p:nvPr/>
        </p:nvSpPr>
        <p:spPr bwMode="gray">
          <a:xfrm>
            <a:off x="6600824" y="3907630"/>
            <a:ext cx="630238" cy="760412"/>
          </a:xfrm>
          <a:prstGeom prst="can">
            <a:avLst>
              <a:gd name="adj" fmla="val 21411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gray">
          <a:xfrm>
            <a:off x="5249862" y="3601242"/>
            <a:ext cx="495300" cy="476250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gray">
          <a:xfrm>
            <a:off x="1446212" y="1705767"/>
            <a:ext cx="10191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1</a:t>
            </a: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gray">
          <a:xfrm>
            <a:off x="2493962" y="1721642"/>
            <a:ext cx="10191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2</a:t>
            </a: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gray">
          <a:xfrm>
            <a:off x="3648074" y="1726405"/>
            <a:ext cx="10191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3</a:t>
            </a: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gray">
          <a:xfrm>
            <a:off x="4978399" y="1718467"/>
            <a:ext cx="10191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4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gray">
          <a:xfrm>
            <a:off x="6376987" y="1715292"/>
            <a:ext cx="10191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kern="0" dirty="0">
                <a:solidFill>
                  <a:srgbClr val="000000"/>
                </a:solidFill>
              </a:rPr>
              <a:t>5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gray">
          <a:xfrm>
            <a:off x="253999" y="2837655"/>
            <a:ext cx="25749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 文本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Text Box 15"/>
          <p:cNvSpPr txBox="1">
            <a:spLocks noChangeArrowheads="1"/>
          </p:cNvSpPr>
          <p:nvPr/>
        </p:nvSpPr>
        <p:spPr bwMode="gray">
          <a:xfrm>
            <a:off x="865187" y="3383755"/>
            <a:ext cx="2733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文本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gray">
          <a:xfrm>
            <a:off x="1917699" y="4015580"/>
            <a:ext cx="2733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 文本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" name="Text Box 17"/>
          <p:cNvSpPr txBox="1">
            <a:spLocks noChangeArrowheads="1"/>
          </p:cNvSpPr>
          <p:nvPr/>
        </p:nvSpPr>
        <p:spPr bwMode="gray">
          <a:xfrm>
            <a:off x="3270249" y="4645817"/>
            <a:ext cx="2733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 文本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gray">
          <a:xfrm>
            <a:off x="4314824" y="5374480"/>
            <a:ext cx="2733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 文本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47" name="AutoShape 19"/>
          <p:cNvCxnSpPr>
            <a:cxnSpLocks noChangeShapeType="1"/>
            <a:stCxn id="32" idx="3"/>
            <a:endCxn id="42" idx="0"/>
          </p:cNvCxnSpPr>
          <p:nvPr/>
        </p:nvCxnSpPr>
        <p:spPr bwMode="gray">
          <a:xfrm rot="5400000">
            <a:off x="1647030" y="2505074"/>
            <a:ext cx="227013" cy="438150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AutoShape 20"/>
          <p:cNvCxnSpPr>
            <a:cxnSpLocks noChangeShapeType="1"/>
            <a:stCxn id="33" idx="3"/>
            <a:endCxn id="43" idx="0"/>
          </p:cNvCxnSpPr>
          <p:nvPr/>
        </p:nvCxnSpPr>
        <p:spPr bwMode="gray">
          <a:xfrm rot="5400000">
            <a:off x="2447130" y="2820986"/>
            <a:ext cx="347663" cy="777875"/>
          </a:xfrm>
          <a:prstGeom prst="bentConnector3">
            <a:avLst>
              <a:gd name="adj1" fmla="val 4977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AutoShape 21"/>
          <p:cNvCxnSpPr>
            <a:cxnSpLocks noChangeShapeType="1"/>
            <a:stCxn id="34" idx="3"/>
            <a:endCxn id="44" idx="0"/>
          </p:cNvCxnSpPr>
          <p:nvPr/>
        </p:nvCxnSpPr>
        <p:spPr bwMode="gray">
          <a:xfrm rot="5400000">
            <a:off x="3474243" y="3328986"/>
            <a:ext cx="496888" cy="876300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AutoShape 22"/>
          <p:cNvCxnSpPr>
            <a:cxnSpLocks noChangeShapeType="1"/>
            <a:stCxn id="36" idx="3"/>
            <a:endCxn id="45" idx="0"/>
          </p:cNvCxnSpPr>
          <p:nvPr/>
        </p:nvCxnSpPr>
        <p:spPr bwMode="gray">
          <a:xfrm rot="5400000">
            <a:off x="4783137" y="3931442"/>
            <a:ext cx="568325" cy="8604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AutoShape 23"/>
          <p:cNvCxnSpPr>
            <a:cxnSpLocks noChangeShapeType="1"/>
            <a:stCxn id="35" idx="3"/>
            <a:endCxn id="46" idx="0"/>
          </p:cNvCxnSpPr>
          <p:nvPr/>
        </p:nvCxnSpPr>
        <p:spPr bwMode="gray">
          <a:xfrm rot="5400000">
            <a:off x="5945981" y="4403723"/>
            <a:ext cx="706438" cy="1235075"/>
          </a:xfrm>
          <a:prstGeom prst="bentConnector3">
            <a:avLst>
              <a:gd name="adj1" fmla="val 49889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AutoShape 24"/>
          <p:cNvSpPr>
            <a:spLocks noChangeArrowheads="1"/>
          </p:cNvSpPr>
          <p:nvPr/>
        </p:nvSpPr>
        <p:spPr bwMode="gray">
          <a:xfrm>
            <a:off x="6600824" y="2116930"/>
            <a:ext cx="630238" cy="1927225"/>
          </a:xfrm>
          <a:prstGeom prst="can">
            <a:avLst>
              <a:gd name="adj" fmla="val 27960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AutoShape 25"/>
          <p:cNvSpPr>
            <a:spLocks noChangeArrowheads="1"/>
          </p:cNvSpPr>
          <p:nvPr/>
        </p:nvSpPr>
        <p:spPr bwMode="gray">
          <a:xfrm>
            <a:off x="5249862" y="2113755"/>
            <a:ext cx="495300" cy="1597025"/>
          </a:xfrm>
          <a:prstGeom prst="can">
            <a:avLst>
              <a:gd name="adj" fmla="val 27452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AutoShape 26"/>
          <p:cNvSpPr>
            <a:spLocks noChangeArrowheads="1"/>
          </p:cNvSpPr>
          <p:nvPr/>
        </p:nvSpPr>
        <p:spPr bwMode="gray">
          <a:xfrm>
            <a:off x="3960812" y="2110580"/>
            <a:ext cx="400050" cy="1169987"/>
          </a:xfrm>
          <a:prstGeom prst="can">
            <a:avLst>
              <a:gd name="adj" fmla="val 28244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AutoShape 27"/>
          <p:cNvSpPr>
            <a:spLocks noChangeArrowheads="1"/>
          </p:cNvSpPr>
          <p:nvPr/>
        </p:nvSpPr>
        <p:spPr bwMode="gray">
          <a:xfrm>
            <a:off x="2862262" y="2118517"/>
            <a:ext cx="295275" cy="766763"/>
          </a:xfrm>
          <a:prstGeom prst="can">
            <a:avLst>
              <a:gd name="adj" fmla="val 23708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AutoShape 28"/>
          <p:cNvSpPr>
            <a:spLocks noChangeArrowheads="1"/>
          </p:cNvSpPr>
          <p:nvPr/>
        </p:nvSpPr>
        <p:spPr bwMode="gray">
          <a:xfrm>
            <a:off x="1852612" y="2120105"/>
            <a:ext cx="252412" cy="398462"/>
          </a:xfrm>
          <a:prstGeom prst="can">
            <a:avLst>
              <a:gd name="adj" fmla="val 26800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5159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此处添加标题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971600" y="1772816"/>
            <a:ext cx="7416824" cy="3012678"/>
            <a:chOff x="971600" y="1772816"/>
            <a:chExt cx="7416824" cy="3012678"/>
          </a:xfrm>
        </p:grpSpPr>
        <p:pic>
          <p:nvPicPr>
            <p:cNvPr id="1026" name="Picture 2" descr="D:\My Documents\My Pictures\素材\12616566931454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772816"/>
              <a:ext cx="4523541" cy="3012678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延期 3"/>
            <p:cNvSpPr/>
            <p:nvPr/>
          </p:nvSpPr>
          <p:spPr>
            <a:xfrm>
              <a:off x="5580112" y="1772816"/>
              <a:ext cx="2808312" cy="3012678"/>
            </a:xfrm>
            <a:prstGeom prst="flowChartDelay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868144" y="2852936"/>
              <a:ext cx="2160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此处添加文本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765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" y="0"/>
            <a:ext cx="9141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85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21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顶峰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66</Words>
  <Application>Microsoft Office PowerPoint</Application>
  <PresentationFormat>全屏显示(4:3)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球场对勾模板</vt:lpstr>
      <vt:lpstr>此处添加标题</vt:lpstr>
      <vt:lpstr>此处添加标题</vt:lpstr>
      <vt:lpstr>此处添加标题</vt:lpstr>
      <vt:lpstr>此处添加标题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TP-体育竞技</dc:subject>
  <dc:creator>果因PPT工作室</dc:creator>
  <cp:keywords>XS-普屏 4：3;SC-淡绿色;BG-浅色;DH-静态;XJ-二级</cp:keywords>
  <dc:description/>
  <cp:lastModifiedBy>Administrator</cp:lastModifiedBy>
  <cp:revision>9</cp:revision>
  <dcterms:created xsi:type="dcterms:W3CDTF">2012-04-20T02:31:20Z</dcterms:created>
  <dcterms:modified xsi:type="dcterms:W3CDTF">2012-04-20T07:45:33Z</dcterms:modified>
  <cp:category>UDi-主题模板</cp:category>
</cp:coreProperties>
</file>