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4" d="100"/>
          <a:sy n="104" d="100"/>
        </p:scale>
        <p:origin x="-1794" y="-84"/>
      </p:cViewPr>
      <p:guideLst>
        <p:guide orient="horz" pos="213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 bwMode="auto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130425"/>
            <a:ext cx="9144000" cy="76200"/>
          </a:xfrm>
          <a:prstGeom prst="rect">
            <a:avLst/>
          </a:prstGeom>
          <a:gradFill rotWithShape="0">
            <a:gsLst>
              <a:gs pos="0">
                <a:srgbClr val="C0C0C0">
                  <a:gamma/>
                  <a:shade val="45882"/>
                  <a:invGamma/>
                  <a:alpha val="9999"/>
                </a:srgbClr>
              </a:gs>
              <a:gs pos="50000">
                <a:srgbClr val="C0C0C0">
                  <a:alpha val="79999"/>
                </a:srgbClr>
              </a:gs>
              <a:gs pos="100000">
                <a:srgbClr val="C0C0C0">
                  <a:gamma/>
                  <a:shade val="45882"/>
                  <a:invGamma/>
                  <a:alpha val="9999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3886200"/>
            <a:ext cx="9144000" cy="76200"/>
          </a:xfrm>
          <a:prstGeom prst="rect">
            <a:avLst/>
          </a:prstGeom>
          <a:gradFill rotWithShape="0">
            <a:gsLst>
              <a:gs pos="0">
                <a:srgbClr val="C0C0C0">
                  <a:gamma/>
                  <a:shade val="45882"/>
                  <a:invGamma/>
                  <a:alpha val="9999"/>
                </a:srgbClr>
              </a:gs>
              <a:gs pos="50000">
                <a:srgbClr val="C0C0C0">
                  <a:alpha val="79999"/>
                </a:srgbClr>
              </a:gs>
              <a:gs pos="100000">
                <a:srgbClr val="C0C0C0">
                  <a:gamma/>
                  <a:shade val="45882"/>
                  <a:invGamma/>
                  <a:alpha val="9999"/>
                </a:srgb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2206625"/>
            <a:ext cx="9144000" cy="16795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zh-CN" noProof="0" smtClean="0"/>
              <a:t>单击此处编辑母版标题样式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zh-CN" noProof="0" smtClean="0"/>
              <a:t>单击此处编辑母版副标题样式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2057" name="Rectangle 9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4FCC218-4A91-40AC-B827-2FD51877EA14}" type="slidenum">
              <a:rPr lang="zh-CN" altLang="zh-CN"/>
              <a:pPr/>
              <a:t>‹#›</a:t>
            </a:fld>
            <a:endParaRPr lang="zh-CN" altLang="zh-CN"/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6858000"/>
            <a:ext cx="9144000" cy="857250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2059" name="Picture 11" descr="果因PPT logo 白字 - 副本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58000"/>
            <a:ext cx="4572000" cy="85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4572000" y="7142163"/>
            <a:ext cx="4249738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FFFFFF"/>
                </a:solidFill>
              </a:rPr>
              <a:t>果因PPT工作室  weibo.com/guoyinppt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C65DD-6920-4D40-8CB2-DAE9505E2E6A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354168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608EF-0E91-43ED-A9F6-FF32211FF30E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500592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6074F-2B6B-4A92-9E38-F2BEE6E55689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1794419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B367E3-C3CF-4C91-8F67-614CF695DD3D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19754746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F8C12-3D46-4F26-9F4B-23687E910B80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4094262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5A0816-8099-4B3F-B047-333C60C30A7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73111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8BBFCF-4649-4D2C-A2E3-0A327444084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80461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AFD3F-2A7B-4D4E-BC67-41A845A0A9E2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3363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13FC59-F1EA-46EB-A329-482CAFC8BC14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632515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07D738-0738-4ED1-92AD-712C24A00257}" type="slidenum">
              <a:rPr lang="zh-CN" altLang="zh-CN"/>
              <a:pPr/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861505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zh-CN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5C78E0-648F-4039-9B7A-B8783577F3A3}" type="slidenum">
              <a:rPr lang="zh-CN" altLang="zh-CN"/>
              <a:pPr/>
              <a:t>‹#›</a:t>
            </a:fld>
            <a:endParaRPr lang="zh-CN" altLang="zh-CN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pitchFamily="34" charset="0"/>
          <a:ea typeface="微软雅黑" pitchFamily="34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686715e11dae3d3c27d38d29fb8fdfc975d8485"/>
</p:tagLst>
</file>

<file path=ppt/theme/theme1.xml><?xml version="1.0" encoding="utf-8"?>
<a:theme xmlns:a="http://schemas.openxmlformats.org/drawingml/2006/main" name="默认设计模板">
  <a:themeElements>
    <a:clrScheme name="默认设计模板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157255201</TotalTime>
  <Pages>0</Pages>
  <Words>0</Words>
  <Characters>0</Characters>
  <Application>Microsoft Office PowerPoint</Application>
  <DocSecurity>0</DocSecurity>
  <PresentationFormat>全屏显示(4:3)</PresentationFormat>
  <Lines>0</Lines>
  <Paragraphs>0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8" baseType="lpstr">
      <vt:lpstr>Arial</vt:lpstr>
      <vt:lpstr>宋体</vt:lpstr>
      <vt:lpstr>Wingdings</vt:lpstr>
      <vt:lpstr>微软雅黑</vt:lpstr>
      <vt:lpstr>黑体</vt:lpstr>
      <vt:lpstr>默认设计模板</vt:lpstr>
      <vt:lpstr>PowerPoint 演示文稿</vt:lpstr>
      <vt:lpstr>PowerPoint 演示文稿</vt:lpstr>
    </vt:vector>
  </TitlesOfParts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TP-通用纹理</dc:subject>
  <dc:creator>果因PPT工作室</dc:creator>
  <cp:keywords>XS-普屏 4：3;SC-深红色;BG-浅色;DH-静态;XJ-一级</cp:keywords>
  <dc:description/>
  <cp:lastModifiedBy>田士庆</cp:lastModifiedBy>
  <cp:revision>2</cp:revision>
  <cp:lastPrinted>1899-12-30T00:00:00Z</cp:lastPrinted>
  <dcterms:created xsi:type="dcterms:W3CDTF">2012-01-19T16:22:16Z</dcterms:created>
  <dcterms:modified xsi:type="dcterms:W3CDTF">2012-08-03T17:01:53Z</dcterms:modified>
  <cp:category>UDi-主题模板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2052-8.1.0.3089</vt:lpwstr>
  </property>
</Properties>
</file>