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72" d="100"/>
          <a:sy n="72" d="100"/>
        </p:scale>
        <p:origin x="-110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My Documents\My Pictures\2011羊城八景\古祠流芳2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144001" cy="59918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D8DA03-7FDF-4FF5-B104-69EEFAF353FA}" type="datetimeFigureOut">
              <a:rPr lang="zh-CN" altLang="en-US" smtClean="0"/>
              <a:t>2012/4/30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C245AA-14B6-47B4-ACDE-ACFB1F0ED150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矩形 6"/>
          <p:cNvSpPr/>
          <p:nvPr userDrawn="1"/>
        </p:nvSpPr>
        <p:spPr>
          <a:xfrm>
            <a:off x="-12192" y="4653136"/>
            <a:ext cx="9156192" cy="2204864"/>
          </a:xfrm>
          <a:custGeom>
            <a:avLst/>
            <a:gdLst>
              <a:gd name="connsiteX0" fmla="*/ 0 w 9144000"/>
              <a:gd name="connsiteY0" fmla="*/ 0 h 2204864"/>
              <a:gd name="connsiteX1" fmla="*/ 9144000 w 9144000"/>
              <a:gd name="connsiteY1" fmla="*/ 0 h 2204864"/>
              <a:gd name="connsiteX2" fmla="*/ 9144000 w 9144000"/>
              <a:gd name="connsiteY2" fmla="*/ 2204864 h 2204864"/>
              <a:gd name="connsiteX3" fmla="*/ 0 w 9144000"/>
              <a:gd name="connsiteY3" fmla="*/ 2204864 h 2204864"/>
              <a:gd name="connsiteX4" fmla="*/ 0 w 9144000"/>
              <a:gd name="connsiteY4" fmla="*/ 0 h 2204864"/>
              <a:gd name="connsiteX0" fmla="*/ 0 w 9156192"/>
              <a:gd name="connsiteY0" fmla="*/ 755904 h 2204864"/>
              <a:gd name="connsiteX1" fmla="*/ 9156192 w 9156192"/>
              <a:gd name="connsiteY1" fmla="*/ 0 h 2204864"/>
              <a:gd name="connsiteX2" fmla="*/ 9156192 w 9156192"/>
              <a:gd name="connsiteY2" fmla="*/ 2204864 h 2204864"/>
              <a:gd name="connsiteX3" fmla="*/ 12192 w 9156192"/>
              <a:gd name="connsiteY3" fmla="*/ 2204864 h 2204864"/>
              <a:gd name="connsiteX4" fmla="*/ 0 w 9156192"/>
              <a:gd name="connsiteY4" fmla="*/ 755904 h 22048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56192" h="2204864">
                <a:moveTo>
                  <a:pt x="0" y="755904"/>
                </a:moveTo>
                <a:lnTo>
                  <a:pt x="9156192" y="0"/>
                </a:lnTo>
                <a:lnTo>
                  <a:pt x="9156192" y="2204864"/>
                </a:lnTo>
                <a:lnTo>
                  <a:pt x="12192" y="2204864"/>
                </a:lnTo>
                <a:lnTo>
                  <a:pt x="0" y="755904"/>
                </a:lnTo>
                <a:close/>
              </a:path>
            </a:pathLst>
          </a:custGeom>
          <a:gradFill flip="none" rotWithShape="1">
            <a:gsLst>
              <a:gs pos="47000">
                <a:schemeClr val="bg1"/>
              </a:gs>
              <a:gs pos="71000">
                <a:schemeClr val="bg1">
                  <a:alpha val="71000"/>
                </a:schemeClr>
              </a:gs>
              <a:gs pos="100000">
                <a:schemeClr val="accent1">
                  <a:tint val="23500"/>
                  <a:satMod val="160000"/>
                  <a:alpha val="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8" name="直接连接符 7"/>
          <p:cNvCxnSpPr>
            <a:stCxn id="7" idx="0"/>
          </p:cNvCxnSpPr>
          <p:nvPr userDrawn="1"/>
        </p:nvCxnSpPr>
        <p:spPr>
          <a:xfrm flipV="1">
            <a:off x="-12192" y="4653136"/>
            <a:ext cx="9156192" cy="755904"/>
          </a:xfrm>
          <a:prstGeom prst="line">
            <a:avLst/>
          </a:prstGeom>
          <a:ln w="57150">
            <a:solidFill>
              <a:schemeClr val="bg1">
                <a:lumMod val="95000"/>
              </a:schemeClr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2051720" y="6243752"/>
            <a:ext cx="6400800" cy="592488"/>
          </a:xfrm>
        </p:spPr>
        <p:txBody>
          <a:bodyPr/>
          <a:lstStyle>
            <a:lvl1pPr marL="0" indent="0" algn="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79704" y="5157192"/>
            <a:ext cx="7772400" cy="963538"/>
          </a:xfrm>
        </p:spPr>
        <p:txBody>
          <a:bodyPr/>
          <a:lstStyle>
            <a:lvl1pPr algn="r"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547052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D8DA03-7FDF-4FF5-B104-69EEFAF353FA}" type="datetimeFigureOut">
              <a:rPr lang="zh-CN" altLang="en-US" smtClean="0"/>
              <a:t>2012/4/30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C245AA-14B6-47B4-ACDE-ACFB1F0ED15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502295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D8DA03-7FDF-4FF5-B104-69EEFAF353FA}" type="datetimeFigureOut">
              <a:rPr lang="zh-CN" altLang="en-US" smtClean="0"/>
              <a:t>2012/4/30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C245AA-14B6-47B4-ACDE-ACFB1F0ED15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053501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D8DA03-7FDF-4FF5-B104-69EEFAF353FA}" type="datetimeFigureOut">
              <a:rPr lang="zh-CN" altLang="en-US" smtClean="0"/>
              <a:t>2012/4/30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C245AA-14B6-47B4-ACDE-ACFB1F0ED15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642523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D8DA03-7FDF-4FF5-B104-69EEFAF353FA}" type="datetimeFigureOut">
              <a:rPr lang="zh-CN" altLang="en-US" smtClean="0"/>
              <a:t>2012/4/30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C245AA-14B6-47B4-ACDE-ACFB1F0ED15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481505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D8DA03-7FDF-4FF5-B104-69EEFAF353FA}" type="datetimeFigureOut">
              <a:rPr lang="zh-CN" altLang="en-US" smtClean="0"/>
              <a:t>2012/4/30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C245AA-14B6-47B4-ACDE-ACFB1F0ED15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927181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D8DA03-7FDF-4FF5-B104-69EEFAF353FA}" type="datetimeFigureOut">
              <a:rPr lang="zh-CN" altLang="en-US" smtClean="0"/>
              <a:t>2012/4/30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C245AA-14B6-47B4-ACDE-ACFB1F0ED15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073292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D8DA03-7FDF-4FF5-B104-69EEFAF353FA}" type="datetimeFigureOut">
              <a:rPr lang="zh-CN" altLang="en-US" smtClean="0"/>
              <a:t>2012/4/30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C245AA-14B6-47B4-ACDE-ACFB1F0ED15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116066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D8DA03-7FDF-4FF5-B104-69EEFAF353FA}" type="datetimeFigureOut">
              <a:rPr lang="zh-CN" altLang="en-US" smtClean="0"/>
              <a:t>2012/4/30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C245AA-14B6-47B4-ACDE-ACFB1F0ED15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635570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D8DA03-7FDF-4FF5-B104-69EEFAF353FA}" type="datetimeFigureOut">
              <a:rPr lang="zh-CN" altLang="en-US" smtClean="0"/>
              <a:t>2012/4/30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C245AA-14B6-47B4-ACDE-ACFB1F0ED15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879772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D8DA03-7FDF-4FF5-B104-69EEFAF353FA}" type="datetimeFigureOut">
              <a:rPr lang="zh-CN" altLang="en-US" smtClean="0"/>
              <a:t>2012/4/30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C245AA-14B6-47B4-ACDE-ACFB1F0ED15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505023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gi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5" descr="D:\My Documents\My Pictures\陈氏书院.jpg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293097"/>
            <a:ext cx="9144000" cy="25649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矩形 7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64000">
                <a:schemeClr val="bg1"/>
              </a:gs>
              <a:gs pos="100000">
                <a:schemeClr val="bg1">
                  <a:lumMod val="0"/>
                  <a:lumOff val="100000"/>
                  <a:alpha val="11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D8DA03-7FDF-4FF5-B104-69EEFAF353FA}" type="datetimeFigureOut">
              <a:rPr lang="zh-CN" altLang="en-US" smtClean="0"/>
              <a:t>2012/4/30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C245AA-14B6-47B4-ACDE-ACFB1F0ED150}" type="slidenum">
              <a:rPr lang="zh-CN" altLang="en-US" smtClean="0"/>
              <a:t>‹#›</a:t>
            </a:fld>
            <a:endParaRPr lang="zh-CN" alt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 userDrawn="1"/>
        </p:nvPicPr>
        <p:blipFill rotWithShape="1"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31" t="33846" r="2231"/>
          <a:stretch/>
        </p:blipFill>
        <p:spPr bwMode="auto">
          <a:xfrm>
            <a:off x="0" y="0"/>
            <a:ext cx="9144000" cy="335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072097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Tx/>
        <a:buBlip>
          <a:blip r:embed="rId15"/>
        </a:buBlip>
        <a:defRPr sz="24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6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6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CN" altLang="en-US" dirty="0" smtClean="0"/>
              <a:t>广州系列模板之陈氏书院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zh-CN" altLang="en-US" dirty="0" smtClean="0"/>
              <a:t>果因</a:t>
            </a:r>
            <a:r>
              <a:rPr lang="en-US" altLang="zh-CN" dirty="0" smtClean="0"/>
              <a:t>PPT</a:t>
            </a:r>
            <a:r>
              <a:rPr lang="zh-CN" altLang="en-US" dirty="0" smtClean="0"/>
              <a:t>工作室出品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351043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81846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3" name="图片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71083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11</Words>
  <Application>Microsoft Office PowerPoint</Application>
  <PresentationFormat>全屏显示(4:3)</PresentationFormat>
  <Paragraphs>2</Paragraphs>
  <Slides>3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3</vt:i4>
      </vt:variant>
    </vt:vector>
  </HeadingPairs>
  <TitlesOfParts>
    <vt:vector size="4" baseType="lpstr">
      <vt:lpstr>Office 主题​​</vt:lpstr>
      <vt:lpstr>广州系列模板之陈氏书院</vt:lpstr>
      <vt:lpstr>PowerPoint 演示文稿</vt:lpstr>
      <vt:lpstr>PowerPoint 演示文稿</vt:lpstr>
    </vt:vector>
  </TitlesOfParts>
  <Company>Sky123.Org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subject>TP-地理空间</dc:subject>
  <dc:creator>果因PPT工作室</dc:creator>
  <cp:keywords>XS-普屏 4：3;SC-多彩色;BG-浅色;DH-静态</cp:keywords>
  <dc:description>广州</dc:description>
  <cp:lastModifiedBy>Administrator</cp:lastModifiedBy>
  <cp:revision>2</cp:revision>
  <dcterms:created xsi:type="dcterms:W3CDTF">2012-04-30T15:48:11Z</dcterms:created>
  <dcterms:modified xsi:type="dcterms:W3CDTF">2012-04-30T16:00:34Z</dcterms:modified>
  <cp:category>UDi-主题模板</cp:category>
</cp:coreProperties>
</file>